
<file path=[Content_Types].xml><?xml version="1.0" encoding="utf-8"?>
<Types xmlns="http://schemas.openxmlformats.org/package/2006/content-types">
  <Default Extension="mp3" ContentType="audio/mpeg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77" r:id="rId11"/>
    <p:sldId id="265" r:id="rId12"/>
    <p:sldId id="266" r:id="rId13"/>
    <p:sldId id="267" r:id="rId14"/>
    <p:sldId id="268" r:id="rId15"/>
    <p:sldId id="278" r:id="rId16"/>
    <p:sldId id="269" r:id="rId17"/>
    <p:sldId id="270" r:id="rId18"/>
    <p:sldId id="271" r:id="rId19"/>
    <p:sldId id="272" r:id="rId20"/>
    <p:sldId id="279" r:id="rId21"/>
    <p:sldId id="273" r:id="rId22"/>
    <p:sldId id="274" r:id="rId23"/>
    <p:sldId id="275" r:id="rId24"/>
    <p:sldId id="276" r:id="rId25"/>
    <p:sldId id="280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C9286"/>
    <a:srgbClr val="046A50"/>
    <a:srgbClr val="C3E0D8"/>
    <a:srgbClr val="AAC1BA"/>
    <a:srgbClr val="1F3F2F"/>
    <a:srgbClr val="639331"/>
    <a:srgbClr val="93D9D2"/>
    <a:srgbClr val="EAC988"/>
    <a:srgbClr val="F7F2D1"/>
    <a:srgbClr val="F2EB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23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288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Relationship Id="rId35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43C5DA-D730-4EC5-8348-298A0FDD62CF}" type="datetimeFigureOut">
              <a:rPr lang="zh-CN" altLang="en-US" smtClean="0"/>
              <a:t>2017/12/12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031A08-F415-452A-847B-75B5B6049B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61733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031A08-F415-452A-847B-75B5B6049BF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53587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031A08-F415-452A-847B-75B5B6049BF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25073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031A08-F415-452A-847B-75B5B6049BF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26480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031A08-F415-452A-847B-75B5B6049BF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8215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031A08-F415-452A-847B-75B5B6049BF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290889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031A08-F415-452A-847B-75B5B6049BF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869032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031A08-F415-452A-847B-75B5B6049BF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152690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031A08-F415-452A-847B-75B5B6049BF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359510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031A08-F415-452A-847B-75B5B6049BF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598302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031A08-F415-452A-847B-75B5B6049BF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035173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031A08-F415-452A-847B-75B5B6049BF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33011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031A08-F415-452A-847B-75B5B6049BF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167091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031A08-F415-452A-847B-75B5B6049BF8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863298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031A08-F415-452A-847B-75B5B6049BF8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008279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031A08-F415-452A-847B-75B5B6049BF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681689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031A08-F415-452A-847B-75B5B6049BF8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963811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031A08-F415-452A-847B-75B5B6049BF8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431645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031A08-F415-452A-847B-75B5B6049BF8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74824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031A08-F415-452A-847B-75B5B6049BF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81191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031A08-F415-452A-847B-75B5B6049BF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19709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031A08-F415-452A-847B-75B5B6049BF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7071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031A08-F415-452A-847B-75B5B6049BF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53093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031A08-F415-452A-847B-75B5B6049BF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03087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031A08-F415-452A-847B-75B5B6049BF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61442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031A08-F415-452A-847B-75B5B6049BF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0213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3C83FF25-E5C4-4859-AA95-D8CD8FB6F68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3D9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7782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F4654D24-F940-4508-BB37-864A3BD1E7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06935-EC60-4207-A253-0BB529563582}" type="datetimeFigureOut">
              <a:rPr lang="zh-CN" altLang="en-US" smtClean="0"/>
              <a:t>2017/12/12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6963433-0DC4-4BBB-8A85-CBB1A75A6C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FCEC673-70F9-4871-85DD-76B69C2F37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CFC3F-A358-449E-9E2E-C35D0286E9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5574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9B8936E-8337-4BA4-8D05-69F8A344B1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485FF90-3A33-490C-905F-406C5E2109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05750666-3949-4843-893D-BC71F17FE4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074DD4AE-567E-4AA5-9E56-007D2699A9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06935-EC60-4207-A253-0BB529563582}" type="datetimeFigureOut">
              <a:rPr lang="zh-CN" altLang="en-US" smtClean="0"/>
              <a:t>2017/12/12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3BE27E35-7CA1-405F-A060-3A8DDDAF12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56922BE6-A4BD-4BA8-AC67-90CC18CB5B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CFC3F-A358-449E-9E2E-C35D0286E9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819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1E12E64-7A1A-4086-92AC-BEC4F038B5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05F19749-8C34-4A76-A2B9-A7476A16731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D70BE626-E4DC-4FCC-8C23-5481059926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964E77B-73E8-47E6-BB13-4C959E5DC3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06935-EC60-4207-A253-0BB529563582}" type="datetimeFigureOut">
              <a:rPr lang="zh-CN" altLang="en-US" smtClean="0"/>
              <a:t>2017/12/12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BE166D80-DBEA-424D-96C1-45E953BB60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38A85D73-4AC1-499C-BB8B-E48DB9937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CFC3F-A358-449E-9E2E-C35D0286E9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8654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21FE176-E423-479A-A107-03A46EB560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580C20D4-74C0-4F5F-8A7A-DF7EF56A2E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B82AE66-718E-4475-B0BE-ACA3269EC5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06935-EC60-4207-A253-0BB529563582}" type="datetimeFigureOut">
              <a:rPr lang="zh-CN" altLang="en-US" smtClean="0"/>
              <a:t>2017/12/12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1CEF5F7-9358-45F8-9366-F66E498C64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DE8822B-A779-4934-9BC6-8E15059053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CFC3F-A358-449E-9E2E-C35D0286E9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0310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ADBE8561-0C7E-4A9C-A220-50CA45DDEAB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2CA2AB45-0DA4-4671-9A07-69B6166069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5E1F142-9C0A-4DB8-8B99-C34A5AA386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06935-EC60-4207-A253-0BB529563582}" type="datetimeFigureOut">
              <a:rPr lang="zh-CN" altLang="en-US" smtClean="0"/>
              <a:t>2017/12/12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83B47F3-22F2-444B-8B21-838ABC6E5B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2AD85B2-6E98-4204-8810-378BB5F85C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CFC3F-A358-449E-9E2E-C35D0286E9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1355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6EE38CCB-ACF6-4A84-8E32-0048FD7D112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3D9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64FBB150-2ECB-4671-81CE-EAD061BB7567}"/>
              </a:ext>
            </a:extLst>
          </p:cNvPr>
          <p:cNvGrpSpPr/>
          <p:nvPr userDrawn="1"/>
        </p:nvGrpSpPr>
        <p:grpSpPr>
          <a:xfrm>
            <a:off x="718445" y="1004888"/>
            <a:ext cx="2660650" cy="4845253"/>
            <a:chOff x="718445" y="1004888"/>
            <a:chExt cx="2660650" cy="4845253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38A4F500-B861-4CDB-B981-FE630A0A78E2}"/>
                </a:ext>
              </a:extLst>
            </p:cNvPr>
            <p:cNvGrpSpPr/>
            <p:nvPr userDrawn="1"/>
          </p:nvGrpSpPr>
          <p:grpSpPr>
            <a:xfrm>
              <a:off x="718445" y="1004888"/>
              <a:ext cx="2660650" cy="4845253"/>
              <a:chOff x="452438" y="1004888"/>
              <a:chExt cx="2660650" cy="4845253"/>
            </a:xfrm>
          </p:grpSpPr>
          <p:sp>
            <p:nvSpPr>
              <p:cNvPr id="15" name="Freeform 5">
                <a:extLst>
                  <a:ext uri="{FF2B5EF4-FFF2-40B4-BE49-F238E27FC236}">
                    <a16:creationId xmlns:a16="http://schemas.microsoft.com/office/drawing/2014/main" xmlns="" id="{A17A7A28-868A-4663-9645-B6256DBB439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52438" y="1004888"/>
                <a:ext cx="2660650" cy="4845253"/>
              </a:xfrm>
              <a:custGeom>
                <a:avLst/>
                <a:gdLst>
                  <a:gd name="T0" fmla="*/ 0 w 718"/>
                  <a:gd name="T1" fmla="*/ 96 h 1314"/>
                  <a:gd name="T2" fmla="*/ 25 w 718"/>
                  <a:gd name="T3" fmla="*/ 150 h 1314"/>
                  <a:gd name="T4" fmla="*/ 0 w 718"/>
                  <a:gd name="T5" fmla="*/ 203 h 1314"/>
                  <a:gd name="T6" fmla="*/ 0 w 718"/>
                  <a:gd name="T7" fmla="*/ 253 h 1314"/>
                  <a:gd name="T8" fmla="*/ 25 w 718"/>
                  <a:gd name="T9" fmla="*/ 306 h 1314"/>
                  <a:gd name="T10" fmla="*/ 0 w 718"/>
                  <a:gd name="T11" fmla="*/ 359 h 1314"/>
                  <a:gd name="T12" fmla="*/ 0 w 718"/>
                  <a:gd name="T13" fmla="*/ 409 h 1314"/>
                  <a:gd name="T14" fmla="*/ 25 w 718"/>
                  <a:gd name="T15" fmla="*/ 462 h 1314"/>
                  <a:gd name="T16" fmla="*/ 0 w 718"/>
                  <a:gd name="T17" fmla="*/ 515 h 1314"/>
                  <a:gd name="T18" fmla="*/ 0 w 718"/>
                  <a:gd name="T19" fmla="*/ 565 h 1314"/>
                  <a:gd name="T20" fmla="*/ 25 w 718"/>
                  <a:gd name="T21" fmla="*/ 618 h 1314"/>
                  <a:gd name="T22" fmla="*/ 0 w 718"/>
                  <a:gd name="T23" fmla="*/ 671 h 1314"/>
                  <a:gd name="T24" fmla="*/ 0 w 718"/>
                  <a:gd name="T25" fmla="*/ 721 h 1314"/>
                  <a:gd name="T26" fmla="*/ 25 w 718"/>
                  <a:gd name="T27" fmla="*/ 774 h 1314"/>
                  <a:gd name="T28" fmla="*/ 0 w 718"/>
                  <a:gd name="T29" fmla="*/ 827 h 1314"/>
                  <a:gd name="T30" fmla="*/ 0 w 718"/>
                  <a:gd name="T31" fmla="*/ 877 h 1314"/>
                  <a:gd name="T32" fmla="*/ 25 w 718"/>
                  <a:gd name="T33" fmla="*/ 930 h 1314"/>
                  <a:gd name="T34" fmla="*/ 0 w 718"/>
                  <a:gd name="T35" fmla="*/ 983 h 1314"/>
                  <a:gd name="T36" fmla="*/ 0 w 718"/>
                  <a:gd name="T37" fmla="*/ 1033 h 1314"/>
                  <a:gd name="T38" fmla="*/ 25 w 718"/>
                  <a:gd name="T39" fmla="*/ 1087 h 1314"/>
                  <a:gd name="T40" fmla="*/ 0 w 718"/>
                  <a:gd name="T41" fmla="*/ 1140 h 1314"/>
                  <a:gd name="T42" fmla="*/ 0 w 718"/>
                  <a:gd name="T43" fmla="*/ 1190 h 1314"/>
                  <a:gd name="T44" fmla="*/ 25 w 718"/>
                  <a:gd name="T45" fmla="*/ 1243 h 1314"/>
                  <a:gd name="T46" fmla="*/ 0 w 718"/>
                  <a:gd name="T47" fmla="*/ 1314 h 1314"/>
                  <a:gd name="T48" fmla="*/ 718 w 718"/>
                  <a:gd name="T49" fmla="*/ 1268 h 1314"/>
                  <a:gd name="T50" fmla="*/ 718 w 718"/>
                  <a:gd name="T51" fmla="*/ 1218 h 1314"/>
                  <a:gd name="T52" fmla="*/ 693 w 718"/>
                  <a:gd name="T53" fmla="*/ 1165 h 1314"/>
                  <a:gd name="T54" fmla="*/ 718 w 718"/>
                  <a:gd name="T55" fmla="*/ 1112 h 1314"/>
                  <a:gd name="T56" fmla="*/ 718 w 718"/>
                  <a:gd name="T57" fmla="*/ 1062 h 1314"/>
                  <a:gd name="T58" fmla="*/ 693 w 718"/>
                  <a:gd name="T59" fmla="*/ 1008 h 1314"/>
                  <a:gd name="T60" fmla="*/ 718 w 718"/>
                  <a:gd name="T61" fmla="*/ 955 h 1314"/>
                  <a:gd name="T62" fmla="*/ 718 w 718"/>
                  <a:gd name="T63" fmla="*/ 905 h 1314"/>
                  <a:gd name="T64" fmla="*/ 693 w 718"/>
                  <a:gd name="T65" fmla="*/ 852 h 1314"/>
                  <a:gd name="T66" fmla="*/ 718 w 718"/>
                  <a:gd name="T67" fmla="*/ 799 h 1314"/>
                  <a:gd name="T68" fmla="*/ 718 w 718"/>
                  <a:gd name="T69" fmla="*/ 749 h 1314"/>
                  <a:gd name="T70" fmla="*/ 693 w 718"/>
                  <a:gd name="T71" fmla="*/ 696 h 1314"/>
                  <a:gd name="T72" fmla="*/ 718 w 718"/>
                  <a:gd name="T73" fmla="*/ 643 h 1314"/>
                  <a:gd name="T74" fmla="*/ 718 w 718"/>
                  <a:gd name="T75" fmla="*/ 593 h 1314"/>
                  <a:gd name="T76" fmla="*/ 693 w 718"/>
                  <a:gd name="T77" fmla="*/ 540 h 1314"/>
                  <a:gd name="T78" fmla="*/ 718 w 718"/>
                  <a:gd name="T79" fmla="*/ 487 h 1314"/>
                  <a:gd name="T80" fmla="*/ 718 w 718"/>
                  <a:gd name="T81" fmla="*/ 437 h 1314"/>
                  <a:gd name="T82" fmla="*/ 693 w 718"/>
                  <a:gd name="T83" fmla="*/ 384 h 1314"/>
                  <a:gd name="T84" fmla="*/ 718 w 718"/>
                  <a:gd name="T85" fmla="*/ 331 h 1314"/>
                  <a:gd name="T86" fmla="*/ 718 w 718"/>
                  <a:gd name="T87" fmla="*/ 281 h 1314"/>
                  <a:gd name="T88" fmla="*/ 693 w 718"/>
                  <a:gd name="T89" fmla="*/ 228 h 1314"/>
                  <a:gd name="T90" fmla="*/ 718 w 718"/>
                  <a:gd name="T91" fmla="*/ 174 h 1314"/>
                  <a:gd name="T92" fmla="*/ 718 w 718"/>
                  <a:gd name="T93" fmla="*/ 125 h 1314"/>
                  <a:gd name="T94" fmla="*/ 693 w 718"/>
                  <a:gd name="T95" fmla="*/ 71 h 1314"/>
                  <a:gd name="T96" fmla="*/ 718 w 718"/>
                  <a:gd name="T97" fmla="*/ 0 h 1314"/>
                  <a:gd name="T98" fmla="*/ 0 w 718"/>
                  <a:gd name="T99" fmla="*/ 46 h 1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718" h="1314">
                    <a:moveTo>
                      <a:pt x="25" y="71"/>
                    </a:moveTo>
                    <a:cubicBezTo>
                      <a:pt x="25" y="85"/>
                      <a:pt x="14" y="96"/>
                      <a:pt x="0" y="96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14" y="125"/>
                      <a:pt x="25" y="136"/>
                      <a:pt x="25" y="150"/>
                    </a:cubicBezTo>
                    <a:cubicBezTo>
                      <a:pt x="25" y="163"/>
                      <a:pt x="14" y="174"/>
                      <a:pt x="0" y="174"/>
                    </a:cubicBezTo>
                    <a:cubicBezTo>
                      <a:pt x="0" y="203"/>
                      <a:pt x="0" y="203"/>
                      <a:pt x="0" y="203"/>
                    </a:cubicBezTo>
                    <a:cubicBezTo>
                      <a:pt x="14" y="203"/>
                      <a:pt x="25" y="214"/>
                      <a:pt x="25" y="228"/>
                    </a:cubicBezTo>
                    <a:cubicBezTo>
                      <a:pt x="25" y="241"/>
                      <a:pt x="14" y="253"/>
                      <a:pt x="0" y="253"/>
                    </a:cubicBezTo>
                    <a:cubicBezTo>
                      <a:pt x="0" y="281"/>
                      <a:pt x="0" y="281"/>
                      <a:pt x="0" y="281"/>
                    </a:cubicBezTo>
                    <a:cubicBezTo>
                      <a:pt x="14" y="281"/>
                      <a:pt x="25" y="292"/>
                      <a:pt x="25" y="306"/>
                    </a:cubicBezTo>
                    <a:cubicBezTo>
                      <a:pt x="25" y="319"/>
                      <a:pt x="14" y="331"/>
                      <a:pt x="0" y="331"/>
                    </a:cubicBezTo>
                    <a:cubicBezTo>
                      <a:pt x="0" y="359"/>
                      <a:pt x="0" y="359"/>
                      <a:pt x="0" y="359"/>
                    </a:cubicBezTo>
                    <a:cubicBezTo>
                      <a:pt x="14" y="359"/>
                      <a:pt x="25" y="370"/>
                      <a:pt x="25" y="384"/>
                    </a:cubicBezTo>
                    <a:cubicBezTo>
                      <a:pt x="25" y="398"/>
                      <a:pt x="14" y="409"/>
                      <a:pt x="0" y="409"/>
                    </a:cubicBezTo>
                    <a:cubicBezTo>
                      <a:pt x="0" y="437"/>
                      <a:pt x="0" y="437"/>
                      <a:pt x="0" y="437"/>
                    </a:cubicBezTo>
                    <a:cubicBezTo>
                      <a:pt x="14" y="437"/>
                      <a:pt x="25" y="448"/>
                      <a:pt x="25" y="462"/>
                    </a:cubicBezTo>
                    <a:cubicBezTo>
                      <a:pt x="25" y="476"/>
                      <a:pt x="14" y="487"/>
                      <a:pt x="0" y="487"/>
                    </a:cubicBezTo>
                    <a:cubicBezTo>
                      <a:pt x="0" y="515"/>
                      <a:pt x="0" y="515"/>
                      <a:pt x="0" y="515"/>
                    </a:cubicBezTo>
                    <a:cubicBezTo>
                      <a:pt x="14" y="515"/>
                      <a:pt x="25" y="526"/>
                      <a:pt x="25" y="540"/>
                    </a:cubicBezTo>
                    <a:cubicBezTo>
                      <a:pt x="25" y="554"/>
                      <a:pt x="14" y="565"/>
                      <a:pt x="0" y="565"/>
                    </a:cubicBezTo>
                    <a:cubicBezTo>
                      <a:pt x="0" y="593"/>
                      <a:pt x="0" y="593"/>
                      <a:pt x="0" y="593"/>
                    </a:cubicBezTo>
                    <a:cubicBezTo>
                      <a:pt x="14" y="593"/>
                      <a:pt x="25" y="604"/>
                      <a:pt x="25" y="618"/>
                    </a:cubicBezTo>
                    <a:cubicBezTo>
                      <a:pt x="25" y="632"/>
                      <a:pt x="14" y="643"/>
                      <a:pt x="0" y="643"/>
                    </a:cubicBezTo>
                    <a:cubicBezTo>
                      <a:pt x="0" y="671"/>
                      <a:pt x="0" y="671"/>
                      <a:pt x="0" y="671"/>
                    </a:cubicBezTo>
                    <a:cubicBezTo>
                      <a:pt x="14" y="671"/>
                      <a:pt x="25" y="682"/>
                      <a:pt x="25" y="696"/>
                    </a:cubicBezTo>
                    <a:cubicBezTo>
                      <a:pt x="25" y="710"/>
                      <a:pt x="14" y="721"/>
                      <a:pt x="0" y="721"/>
                    </a:cubicBezTo>
                    <a:cubicBezTo>
                      <a:pt x="0" y="749"/>
                      <a:pt x="0" y="749"/>
                      <a:pt x="0" y="749"/>
                    </a:cubicBezTo>
                    <a:cubicBezTo>
                      <a:pt x="14" y="749"/>
                      <a:pt x="25" y="760"/>
                      <a:pt x="25" y="774"/>
                    </a:cubicBezTo>
                    <a:cubicBezTo>
                      <a:pt x="25" y="788"/>
                      <a:pt x="14" y="799"/>
                      <a:pt x="0" y="799"/>
                    </a:cubicBezTo>
                    <a:cubicBezTo>
                      <a:pt x="0" y="827"/>
                      <a:pt x="0" y="827"/>
                      <a:pt x="0" y="827"/>
                    </a:cubicBezTo>
                    <a:cubicBezTo>
                      <a:pt x="14" y="827"/>
                      <a:pt x="25" y="838"/>
                      <a:pt x="25" y="852"/>
                    </a:cubicBezTo>
                    <a:cubicBezTo>
                      <a:pt x="25" y="866"/>
                      <a:pt x="14" y="877"/>
                      <a:pt x="0" y="877"/>
                    </a:cubicBezTo>
                    <a:cubicBezTo>
                      <a:pt x="0" y="905"/>
                      <a:pt x="0" y="905"/>
                      <a:pt x="0" y="905"/>
                    </a:cubicBezTo>
                    <a:cubicBezTo>
                      <a:pt x="14" y="905"/>
                      <a:pt x="25" y="917"/>
                      <a:pt x="25" y="930"/>
                    </a:cubicBezTo>
                    <a:cubicBezTo>
                      <a:pt x="25" y="944"/>
                      <a:pt x="14" y="955"/>
                      <a:pt x="0" y="955"/>
                    </a:cubicBezTo>
                    <a:cubicBezTo>
                      <a:pt x="0" y="983"/>
                      <a:pt x="0" y="983"/>
                      <a:pt x="0" y="983"/>
                    </a:cubicBezTo>
                    <a:cubicBezTo>
                      <a:pt x="14" y="983"/>
                      <a:pt x="25" y="995"/>
                      <a:pt x="25" y="1008"/>
                    </a:cubicBezTo>
                    <a:cubicBezTo>
                      <a:pt x="25" y="1022"/>
                      <a:pt x="14" y="1033"/>
                      <a:pt x="0" y="1033"/>
                    </a:cubicBezTo>
                    <a:cubicBezTo>
                      <a:pt x="0" y="1062"/>
                      <a:pt x="0" y="1062"/>
                      <a:pt x="0" y="1062"/>
                    </a:cubicBezTo>
                    <a:cubicBezTo>
                      <a:pt x="14" y="1062"/>
                      <a:pt x="25" y="1073"/>
                      <a:pt x="25" y="1087"/>
                    </a:cubicBezTo>
                    <a:cubicBezTo>
                      <a:pt x="25" y="1100"/>
                      <a:pt x="14" y="1112"/>
                      <a:pt x="0" y="1112"/>
                    </a:cubicBezTo>
                    <a:cubicBezTo>
                      <a:pt x="0" y="1140"/>
                      <a:pt x="0" y="1140"/>
                      <a:pt x="0" y="1140"/>
                    </a:cubicBezTo>
                    <a:cubicBezTo>
                      <a:pt x="14" y="1140"/>
                      <a:pt x="25" y="1151"/>
                      <a:pt x="25" y="1165"/>
                    </a:cubicBezTo>
                    <a:cubicBezTo>
                      <a:pt x="25" y="1178"/>
                      <a:pt x="14" y="1190"/>
                      <a:pt x="0" y="1190"/>
                    </a:cubicBezTo>
                    <a:cubicBezTo>
                      <a:pt x="0" y="1218"/>
                      <a:pt x="0" y="1218"/>
                      <a:pt x="0" y="1218"/>
                    </a:cubicBezTo>
                    <a:cubicBezTo>
                      <a:pt x="14" y="1218"/>
                      <a:pt x="25" y="1229"/>
                      <a:pt x="25" y="1243"/>
                    </a:cubicBezTo>
                    <a:cubicBezTo>
                      <a:pt x="25" y="1257"/>
                      <a:pt x="14" y="1268"/>
                      <a:pt x="0" y="1268"/>
                    </a:cubicBezTo>
                    <a:cubicBezTo>
                      <a:pt x="0" y="1314"/>
                      <a:pt x="0" y="1314"/>
                      <a:pt x="0" y="1314"/>
                    </a:cubicBezTo>
                    <a:cubicBezTo>
                      <a:pt x="718" y="1314"/>
                      <a:pt x="718" y="1314"/>
                      <a:pt x="718" y="1314"/>
                    </a:cubicBezTo>
                    <a:cubicBezTo>
                      <a:pt x="718" y="1268"/>
                      <a:pt x="718" y="1268"/>
                      <a:pt x="718" y="1268"/>
                    </a:cubicBezTo>
                    <a:cubicBezTo>
                      <a:pt x="704" y="1268"/>
                      <a:pt x="693" y="1257"/>
                      <a:pt x="693" y="1243"/>
                    </a:cubicBezTo>
                    <a:cubicBezTo>
                      <a:pt x="693" y="1229"/>
                      <a:pt x="704" y="1218"/>
                      <a:pt x="718" y="1218"/>
                    </a:cubicBezTo>
                    <a:cubicBezTo>
                      <a:pt x="718" y="1190"/>
                      <a:pt x="718" y="1190"/>
                      <a:pt x="718" y="1190"/>
                    </a:cubicBezTo>
                    <a:cubicBezTo>
                      <a:pt x="704" y="1190"/>
                      <a:pt x="693" y="1178"/>
                      <a:pt x="693" y="1165"/>
                    </a:cubicBezTo>
                    <a:cubicBezTo>
                      <a:pt x="693" y="1151"/>
                      <a:pt x="704" y="1140"/>
                      <a:pt x="718" y="1140"/>
                    </a:cubicBezTo>
                    <a:cubicBezTo>
                      <a:pt x="718" y="1112"/>
                      <a:pt x="718" y="1112"/>
                      <a:pt x="718" y="1112"/>
                    </a:cubicBezTo>
                    <a:cubicBezTo>
                      <a:pt x="704" y="1112"/>
                      <a:pt x="693" y="1100"/>
                      <a:pt x="693" y="1087"/>
                    </a:cubicBezTo>
                    <a:cubicBezTo>
                      <a:pt x="693" y="1073"/>
                      <a:pt x="704" y="1062"/>
                      <a:pt x="718" y="1062"/>
                    </a:cubicBezTo>
                    <a:cubicBezTo>
                      <a:pt x="718" y="1033"/>
                      <a:pt x="718" y="1033"/>
                      <a:pt x="718" y="1033"/>
                    </a:cubicBezTo>
                    <a:cubicBezTo>
                      <a:pt x="704" y="1033"/>
                      <a:pt x="693" y="1022"/>
                      <a:pt x="693" y="1008"/>
                    </a:cubicBezTo>
                    <a:cubicBezTo>
                      <a:pt x="693" y="995"/>
                      <a:pt x="704" y="983"/>
                      <a:pt x="718" y="983"/>
                    </a:cubicBezTo>
                    <a:cubicBezTo>
                      <a:pt x="718" y="955"/>
                      <a:pt x="718" y="955"/>
                      <a:pt x="718" y="955"/>
                    </a:cubicBezTo>
                    <a:cubicBezTo>
                      <a:pt x="704" y="955"/>
                      <a:pt x="693" y="944"/>
                      <a:pt x="693" y="930"/>
                    </a:cubicBezTo>
                    <a:cubicBezTo>
                      <a:pt x="693" y="917"/>
                      <a:pt x="704" y="905"/>
                      <a:pt x="718" y="905"/>
                    </a:cubicBezTo>
                    <a:cubicBezTo>
                      <a:pt x="718" y="877"/>
                      <a:pt x="718" y="877"/>
                      <a:pt x="718" y="877"/>
                    </a:cubicBezTo>
                    <a:cubicBezTo>
                      <a:pt x="704" y="877"/>
                      <a:pt x="693" y="866"/>
                      <a:pt x="693" y="852"/>
                    </a:cubicBezTo>
                    <a:cubicBezTo>
                      <a:pt x="693" y="838"/>
                      <a:pt x="704" y="827"/>
                      <a:pt x="718" y="827"/>
                    </a:cubicBezTo>
                    <a:cubicBezTo>
                      <a:pt x="718" y="799"/>
                      <a:pt x="718" y="799"/>
                      <a:pt x="718" y="799"/>
                    </a:cubicBezTo>
                    <a:cubicBezTo>
                      <a:pt x="704" y="799"/>
                      <a:pt x="693" y="788"/>
                      <a:pt x="693" y="774"/>
                    </a:cubicBezTo>
                    <a:cubicBezTo>
                      <a:pt x="693" y="760"/>
                      <a:pt x="704" y="749"/>
                      <a:pt x="718" y="749"/>
                    </a:cubicBezTo>
                    <a:cubicBezTo>
                      <a:pt x="718" y="721"/>
                      <a:pt x="718" y="721"/>
                      <a:pt x="718" y="721"/>
                    </a:cubicBezTo>
                    <a:cubicBezTo>
                      <a:pt x="704" y="721"/>
                      <a:pt x="693" y="710"/>
                      <a:pt x="693" y="696"/>
                    </a:cubicBezTo>
                    <a:cubicBezTo>
                      <a:pt x="693" y="682"/>
                      <a:pt x="704" y="671"/>
                      <a:pt x="718" y="671"/>
                    </a:cubicBezTo>
                    <a:cubicBezTo>
                      <a:pt x="718" y="643"/>
                      <a:pt x="718" y="643"/>
                      <a:pt x="718" y="643"/>
                    </a:cubicBezTo>
                    <a:cubicBezTo>
                      <a:pt x="704" y="643"/>
                      <a:pt x="693" y="632"/>
                      <a:pt x="693" y="618"/>
                    </a:cubicBezTo>
                    <a:cubicBezTo>
                      <a:pt x="693" y="604"/>
                      <a:pt x="704" y="593"/>
                      <a:pt x="718" y="593"/>
                    </a:cubicBezTo>
                    <a:cubicBezTo>
                      <a:pt x="718" y="565"/>
                      <a:pt x="718" y="565"/>
                      <a:pt x="718" y="565"/>
                    </a:cubicBezTo>
                    <a:cubicBezTo>
                      <a:pt x="704" y="565"/>
                      <a:pt x="693" y="554"/>
                      <a:pt x="693" y="540"/>
                    </a:cubicBezTo>
                    <a:cubicBezTo>
                      <a:pt x="693" y="526"/>
                      <a:pt x="704" y="515"/>
                      <a:pt x="718" y="515"/>
                    </a:cubicBezTo>
                    <a:cubicBezTo>
                      <a:pt x="718" y="487"/>
                      <a:pt x="718" y="487"/>
                      <a:pt x="718" y="487"/>
                    </a:cubicBezTo>
                    <a:cubicBezTo>
                      <a:pt x="704" y="487"/>
                      <a:pt x="693" y="476"/>
                      <a:pt x="693" y="462"/>
                    </a:cubicBezTo>
                    <a:cubicBezTo>
                      <a:pt x="693" y="448"/>
                      <a:pt x="704" y="437"/>
                      <a:pt x="718" y="437"/>
                    </a:cubicBezTo>
                    <a:cubicBezTo>
                      <a:pt x="718" y="409"/>
                      <a:pt x="718" y="409"/>
                      <a:pt x="718" y="409"/>
                    </a:cubicBezTo>
                    <a:cubicBezTo>
                      <a:pt x="704" y="409"/>
                      <a:pt x="693" y="398"/>
                      <a:pt x="693" y="384"/>
                    </a:cubicBezTo>
                    <a:cubicBezTo>
                      <a:pt x="693" y="370"/>
                      <a:pt x="704" y="359"/>
                      <a:pt x="718" y="359"/>
                    </a:cubicBezTo>
                    <a:cubicBezTo>
                      <a:pt x="718" y="331"/>
                      <a:pt x="718" y="331"/>
                      <a:pt x="718" y="331"/>
                    </a:cubicBezTo>
                    <a:cubicBezTo>
                      <a:pt x="704" y="331"/>
                      <a:pt x="693" y="319"/>
                      <a:pt x="693" y="306"/>
                    </a:cubicBezTo>
                    <a:cubicBezTo>
                      <a:pt x="693" y="292"/>
                      <a:pt x="704" y="281"/>
                      <a:pt x="718" y="281"/>
                    </a:cubicBezTo>
                    <a:cubicBezTo>
                      <a:pt x="718" y="253"/>
                      <a:pt x="718" y="253"/>
                      <a:pt x="718" y="253"/>
                    </a:cubicBezTo>
                    <a:cubicBezTo>
                      <a:pt x="704" y="253"/>
                      <a:pt x="693" y="241"/>
                      <a:pt x="693" y="228"/>
                    </a:cubicBezTo>
                    <a:cubicBezTo>
                      <a:pt x="693" y="214"/>
                      <a:pt x="704" y="203"/>
                      <a:pt x="718" y="203"/>
                    </a:cubicBezTo>
                    <a:cubicBezTo>
                      <a:pt x="718" y="174"/>
                      <a:pt x="718" y="174"/>
                      <a:pt x="718" y="174"/>
                    </a:cubicBezTo>
                    <a:cubicBezTo>
                      <a:pt x="704" y="174"/>
                      <a:pt x="693" y="163"/>
                      <a:pt x="693" y="150"/>
                    </a:cubicBezTo>
                    <a:cubicBezTo>
                      <a:pt x="693" y="136"/>
                      <a:pt x="704" y="125"/>
                      <a:pt x="718" y="125"/>
                    </a:cubicBezTo>
                    <a:cubicBezTo>
                      <a:pt x="718" y="96"/>
                      <a:pt x="718" y="96"/>
                      <a:pt x="718" y="96"/>
                    </a:cubicBezTo>
                    <a:cubicBezTo>
                      <a:pt x="704" y="96"/>
                      <a:pt x="693" y="85"/>
                      <a:pt x="693" y="71"/>
                    </a:cubicBezTo>
                    <a:cubicBezTo>
                      <a:pt x="693" y="58"/>
                      <a:pt x="704" y="46"/>
                      <a:pt x="718" y="46"/>
                    </a:cubicBezTo>
                    <a:cubicBezTo>
                      <a:pt x="718" y="0"/>
                      <a:pt x="718" y="0"/>
                      <a:pt x="71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14" y="46"/>
                      <a:pt x="25" y="58"/>
                      <a:pt x="25" y="71"/>
                    </a:cubicBezTo>
                    <a:close/>
                  </a:path>
                </a:pathLst>
              </a:custGeom>
              <a:solidFill>
                <a:srgbClr val="F7F2D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Rectangle 6">
                <a:extLst>
                  <a:ext uri="{FF2B5EF4-FFF2-40B4-BE49-F238E27FC236}">
                    <a16:creationId xmlns:a16="http://schemas.microsoft.com/office/drawing/2014/main" xmlns="" id="{E15EDA14-674C-4DB4-9179-C7071F27408E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46113" y="1118634"/>
                <a:ext cx="2244725" cy="4619584"/>
              </a:xfrm>
              <a:prstGeom prst="rect">
                <a:avLst/>
              </a:prstGeom>
              <a:solidFill>
                <a:srgbClr val="EAC9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B4F5DD83-CB19-4031-928E-FAD2E1B4499E}"/>
                </a:ext>
              </a:extLst>
            </p:cNvPr>
            <p:cNvSpPr/>
            <p:nvPr userDrawn="1"/>
          </p:nvSpPr>
          <p:spPr>
            <a:xfrm>
              <a:off x="802589" y="1569432"/>
              <a:ext cx="2471518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 </a:t>
              </a:r>
              <a:endPara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TITLE</a:t>
              </a:r>
            </a:p>
          </p:txBody>
        </p:sp>
        <p:sp>
          <p:nvSpPr>
            <p:cNvPr id="20" name="Freeform 33">
              <a:extLst>
                <a:ext uri="{FF2B5EF4-FFF2-40B4-BE49-F238E27FC236}">
                  <a16:creationId xmlns:a16="http://schemas.microsoft.com/office/drawing/2014/main" xmlns="" id="{EEE58F1F-5294-4FD9-B09F-3FEEA8A90E9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70123" y="1706960"/>
              <a:ext cx="238125" cy="230188"/>
            </a:xfrm>
            <a:custGeom>
              <a:avLst/>
              <a:gdLst>
                <a:gd name="T0" fmla="*/ 75 w 150"/>
                <a:gd name="T1" fmla="*/ 0 h 145"/>
                <a:gd name="T2" fmla="*/ 93 w 150"/>
                <a:gd name="T3" fmla="*/ 54 h 145"/>
                <a:gd name="T4" fmla="*/ 150 w 150"/>
                <a:gd name="T5" fmla="*/ 54 h 145"/>
                <a:gd name="T6" fmla="*/ 103 w 150"/>
                <a:gd name="T7" fmla="*/ 89 h 145"/>
                <a:gd name="T8" fmla="*/ 122 w 150"/>
                <a:gd name="T9" fmla="*/ 145 h 145"/>
                <a:gd name="T10" fmla="*/ 75 w 150"/>
                <a:gd name="T11" fmla="*/ 110 h 145"/>
                <a:gd name="T12" fmla="*/ 28 w 150"/>
                <a:gd name="T13" fmla="*/ 145 h 145"/>
                <a:gd name="T14" fmla="*/ 47 w 150"/>
                <a:gd name="T15" fmla="*/ 89 h 145"/>
                <a:gd name="T16" fmla="*/ 0 w 150"/>
                <a:gd name="T17" fmla="*/ 54 h 145"/>
                <a:gd name="T18" fmla="*/ 57 w 150"/>
                <a:gd name="T19" fmla="*/ 54 h 145"/>
                <a:gd name="T20" fmla="*/ 75 w 150"/>
                <a:gd name="T21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0" h="145">
                  <a:moveTo>
                    <a:pt x="75" y="0"/>
                  </a:moveTo>
                  <a:lnTo>
                    <a:pt x="93" y="54"/>
                  </a:lnTo>
                  <a:lnTo>
                    <a:pt x="150" y="54"/>
                  </a:lnTo>
                  <a:lnTo>
                    <a:pt x="103" y="89"/>
                  </a:lnTo>
                  <a:lnTo>
                    <a:pt x="122" y="145"/>
                  </a:lnTo>
                  <a:lnTo>
                    <a:pt x="75" y="110"/>
                  </a:lnTo>
                  <a:lnTo>
                    <a:pt x="28" y="145"/>
                  </a:lnTo>
                  <a:lnTo>
                    <a:pt x="47" y="89"/>
                  </a:lnTo>
                  <a:lnTo>
                    <a:pt x="0" y="54"/>
                  </a:lnTo>
                  <a:lnTo>
                    <a:pt x="57" y="54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rgbClr val="2131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34">
              <a:extLst>
                <a:ext uri="{FF2B5EF4-FFF2-40B4-BE49-F238E27FC236}">
                  <a16:creationId xmlns:a16="http://schemas.microsoft.com/office/drawing/2014/main" xmlns="" id="{90364E20-B334-44EA-86C6-4F461926251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78203" y="1703785"/>
              <a:ext cx="238125" cy="233363"/>
            </a:xfrm>
            <a:custGeom>
              <a:avLst/>
              <a:gdLst>
                <a:gd name="T0" fmla="*/ 75 w 150"/>
                <a:gd name="T1" fmla="*/ 0 h 147"/>
                <a:gd name="T2" fmla="*/ 91 w 150"/>
                <a:gd name="T3" fmla="*/ 56 h 147"/>
                <a:gd name="T4" fmla="*/ 150 w 150"/>
                <a:gd name="T5" fmla="*/ 56 h 147"/>
                <a:gd name="T6" fmla="*/ 103 w 150"/>
                <a:gd name="T7" fmla="*/ 91 h 147"/>
                <a:gd name="T8" fmla="*/ 121 w 150"/>
                <a:gd name="T9" fmla="*/ 147 h 147"/>
                <a:gd name="T10" fmla="*/ 75 w 150"/>
                <a:gd name="T11" fmla="*/ 112 h 147"/>
                <a:gd name="T12" fmla="*/ 28 w 150"/>
                <a:gd name="T13" fmla="*/ 147 h 147"/>
                <a:gd name="T14" fmla="*/ 47 w 150"/>
                <a:gd name="T15" fmla="*/ 91 h 147"/>
                <a:gd name="T16" fmla="*/ 0 w 150"/>
                <a:gd name="T17" fmla="*/ 56 h 147"/>
                <a:gd name="T18" fmla="*/ 57 w 150"/>
                <a:gd name="T19" fmla="*/ 56 h 147"/>
                <a:gd name="T20" fmla="*/ 75 w 150"/>
                <a:gd name="T21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0" h="147">
                  <a:moveTo>
                    <a:pt x="75" y="0"/>
                  </a:moveTo>
                  <a:lnTo>
                    <a:pt x="91" y="56"/>
                  </a:lnTo>
                  <a:lnTo>
                    <a:pt x="150" y="56"/>
                  </a:lnTo>
                  <a:lnTo>
                    <a:pt x="103" y="91"/>
                  </a:lnTo>
                  <a:lnTo>
                    <a:pt x="121" y="147"/>
                  </a:lnTo>
                  <a:lnTo>
                    <a:pt x="75" y="112"/>
                  </a:lnTo>
                  <a:lnTo>
                    <a:pt x="28" y="147"/>
                  </a:lnTo>
                  <a:lnTo>
                    <a:pt x="47" y="91"/>
                  </a:lnTo>
                  <a:lnTo>
                    <a:pt x="0" y="56"/>
                  </a:lnTo>
                  <a:lnTo>
                    <a:pt x="57" y="56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rgbClr val="2131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F5AC3E0D-6682-45E5-95A4-A6ECDB23254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993767" y="2629700"/>
              <a:ext cx="2076604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xmlns="" id="{3325BC4C-D1A1-4E65-BA73-7B78B138E8F1}"/>
                </a:ext>
              </a:extLst>
            </p:cNvPr>
            <p:cNvSpPr/>
            <p:nvPr userDrawn="1"/>
          </p:nvSpPr>
          <p:spPr>
            <a:xfrm>
              <a:off x="1131797" y="2689959"/>
              <a:ext cx="1871614" cy="17889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7FDA1DE6-64E3-4E93-9B9E-40FB2A5C7E47}"/>
              </a:ext>
            </a:extLst>
          </p:cNvPr>
          <p:cNvGrpSpPr/>
          <p:nvPr userDrawn="1"/>
        </p:nvGrpSpPr>
        <p:grpSpPr>
          <a:xfrm>
            <a:off x="3374526" y="1007858"/>
            <a:ext cx="8088724" cy="4842283"/>
            <a:chOff x="3374526" y="1007858"/>
            <a:chExt cx="8088724" cy="4842283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6AD16C01-96B4-46FF-8747-AEB0E4F24AEE}"/>
                </a:ext>
              </a:extLst>
            </p:cNvPr>
            <p:cNvGrpSpPr/>
            <p:nvPr userDrawn="1"/>
          </p:nvGrpSpPr>
          <p:grpSpPr>
            <a:xfrm>
              <a:off x="3374526" y="1007858"/>
              <a:ext cx="8088724" cy="4842283"/>
              <a:chOff x="3043238" y="1285875"/>
              <a:chExt cx="6565900" cy="3930650"/>
            </a:xfrm>
          </p:grpSpPr>
          <p:sp>
            <p:nvSpPr>
              <p:cNvPr id="9" name="Freeform 5">
                <a:extLst>
                  <a:ext uri="{FF2B5EF4-FFF2-40B4-BE49-F238E27FC236}">
                    <a16:creationId xmlns:a16="http://schemas.microsoft.com/office/drawing/2014/main" xmlns="" id="{8759F5C1-F803-4B9C-9E1A-A7F789397C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43238" y="1285875"/>
                <a:ext cx="6565900" cy="3930650"/>
              </a:xfrm>
              <a:custGeom>
                <a:avLst/>
                <a:gdLst>
                  <a:gd name="T0" fmla="*/ 0 w 2197"/>
                  <a:gd name="T1" fmla="*/ 97 h 1314"/>
                  <a:gd name="T2" fmla="*/ 25 w 2197"/>
                  <a:gd name="T3" fmla="*/ 150 h 1314"/>
                  <a:gd name="T4" fmla="*/ 0 w 2197"/>
                  <a:gd name="T5" fmla="*/ 203 h 1314"/>
                  <a:gd name="T6" fmla="*/ 0 w 2197"/>
                  <a:gd name="T7" fmla="*/ 253 h 1314"/>
                  <a:gd name="T8" fmla="*/ 25 w 2197"/>
                  <a:gd name="T9" fmla="*/ 306 h 1314"/>
                  <a:gd name="T10" fmla="*/ 0 w 2197"/>
                  <a:gd name="T11" fmla="*/ 359 h 1314"/>
                  <a:gd name="T12" fmla="*/ 0 w 2197"/>
                  <a:gd name="T13" fmla="*/ 409 h 1314"/>
                  <a:gd name="T14" fmla="*/ 25 w 2197"/>
                  <a:gd name="T15" fmla="*/ 462 h 1314"/>
                  <a:gd name="T16" fmla="*/ 0 w 2197"/>
                  <a:gd name="T17" fmla="*/ 515 h 1314"/>
                  <a:gd name="T18" fmla="*/ 0 w 2197"/>
                  <a:gd name="T19" fmla="*/ 565 h 1314"/>
                  <a:gd name="T20" fmla="*/ 25 w 2197"/>
                  <a:gd name="T21" fmla="*/ 618 h 1314"/>
                  <a:gd name="T22" fmla="*/ 0 w 2197"/>
                  <a:gd name="T23" fmla="*/ 671 h 1314"/>
                  <a:gd name="T24" fmla="*/ 0 w 2197"/>
                  <a:gd name="T25" fmla="*/ 721 h 1314"/>
                  <a:gd name="T26" fmla="*/ 25 w 2197"/>
                  <a:gd name="T27" fmla="*/ 775 h 1314"/>
                  <a:gd name="T28" fmla="*/ 0 w 2197"/>
                  <a:gd name="T29" fmla="*/ 828 h 1314"/>
                  <a:gd name="T30" fmla="*/ 0 w 2197"/>
                  <a:gd name="T31" fmla="*/ 878 h 1314"/>
                  <a:gd name="T32" fmla="*/ 25 w 2197"/>
                  <a:gd name="T33" fmla="*/ 931 h 1314"/>
                  <a:gd name="T34" fmla="*/ 0 w 2197"/>
                  <a:gd name="T35" fmla="*/ 984 h 1314"/>
                  <a:gd name="T36" fmla="*/ 0 w 2197"/>
                  <a:gd name="T37" fmla="*/ 1034 h 1314"/>
                  <a:gd name="T38" fmla="*/ 25 w 2197"/>
                  <a:gd name="T39" fmla="*/ 1087 h 1314"/>
                  <a:gd name="T40" fmla="*/ 0 w 2197"/>
                  <a:gd name="T41" fmla="*/ 1140 h 1314"/>
                  <a:gd name="T42" fmla="*/ 0 w 2197"/>
                  <a:gd name="T43" fmla="*/ 1190 h 1314"/>
                  <a:gd name="T44" fmla="*/ 25 w 2197"/>
                  <a:gd name="T45" fmla="*/ 1243 h 1314"/>
                  <a:gd name="T46" fmla="*/ 0 w 2197"/>
                  <a:gd name="T47" fmla="*/ 1314 h 1314"/>
                  <a:gd name="T48" fmla="*/ 2197 w 2197"/>
                  <a:gd name="T49" fmla="*/ 1268 h 1314"/>
                  <a:gd name="T50" fmla="*/ 2197 w 2197"/>
                  <a:gd name="T51" fmla="*/ 1218 h 1314"/>
                  <a:gd name="T52" fmla="*/ 2172 w 2197"/>
                  <a:gd name="T53" fmla="*/ 1165 h 1314"/>
                  <a:gd name="T54" fmla="*/ 2197 w 2197"/>
                  <a:gd name="T55" fmla="*/ 1112 h 1314"/>
                  <a:gd name="T56" fmla="*/ 2197 w 2197"/>
                  <a:gd name="T57" fmla="*/ 1062 h 1314"/>
                  <a:gd name="T58" fmla="*/ 2172 w 2197"/>
                  <a:gd name="T59" fmla="*/ 1009 h 1314"/>
                  <a:gd name="T60" fmla="*/ 2197 w 2197"/>
                  <a:gd name="T61" fmla="*/ 956 h 1314"/>
                  <a:gd name="T62" fmla="*/ 2197 w 2197"/>
                  <a:gd name="T63" fmla="*/ 906 h 1314"/>
                  <a:gd name="T64" fmla="*/ 2172 w 2197"/>
                  <a:gd name="T65" fmla="*/ 853 h 1314"/>
                  <a:gd name="T66" fmla="*/ 2197 w 2197"/>
                  <a:gd name="T67" fmla="*/ 799 h 1314"/>
                  <a:gd name="T68" fmla="*/ 2197 w 2197"/>
                  <a:gd name="T69" fmla="*/ 750 h 1314"/>
                  <a:gd name="T70" fmla="*/ 2172 w 2197"/>
                  <a:gd name="T71" fmla="*/ 696 h 1314"/>
                  <a:gd name="T72" fmla="*/ 2197 w 2197"/>
                  <a:gd name="T73" fmla="*/ 643 h 1314"/>
                  <a:gd name="T74" fmla="*/ 2197 w 2197"/>
                  <a:gd name="T75" fmla="*/ 593 h 1314"/>
                  <a:gd name="T76" fmla="*/ 2172 w 2197"/>
                  <a:gd name="T77" fmla="*/ 540 h 1314"/>
                  <a:gd name="T78" fmla="*/ 2197 w 2197"/>
                  <a:gd name="T79" fmla="*/ 487 h 1314"/>
                  <a:gd name="T80" fmla="*/ 2197 w 2197"/>
                  <a:gd name="T81" fmla="*/ 437 h 1314"/>
                  <a:gd name="T82" fmla="*/ 2172 w 2197"/>
                  <a:gd name="T83" fmla="*/ 384 h 1314"/>
                  <a:gd name="T84" fmla="*/ 2197 w 2197"/>
                  <a:gd name="T85" fmla="*/ 331 h 1314"/>
                  <a:gd name="T86" fmla="*/ 2197 w 2197"/>
                  <a:gd name="T87" fmla="*/ 281 h 1314"/>
                  <a:gd name="T88" fmla="*/ 2172 w 2197"/>
                  <a:gd name="T89" fmla="*/ 228 h 1314"/>
                  <a:gd name="T90" fmla="*/ 2197 w 2197"/>
                  <a:gd name="T91" fmla="*/ 175 h 1314"/>
                  <a:gd name="T92" fmla="*/ 2197 w 2197"/>
                  <a:gd name="T93" fmla="*/ 125 h 1314"/>
                  <a:gd name="T94" fmla="*/ 2172 w 2197"/>
                  <a:gd name="T95" fmla="*/ 72 h 1314"/>
                  <a:gd name="T96" fmla="*/ 2197 w 2197"/>
                  <a:gd name="T97" fmla="*/ 0 h 1314"/>
                  <a:gd name="T98" fmla="*/ 0 w 2197"/>
                  <a:gd name="T99" fmla="*/ 47 h 1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197" h="1314">
                    <a:moveTo>
                      <a:pt x="25" y="72"/>
                    </a:moveTo>
                    <a:cubicBezTo>
                      <a:pt x="25" y="86"/>
                      <a:pt x="14" y="97"/>
                      <a:pt x="0" y="97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14" y="125"/>
                      <a:pt x="25" y="136"/>
                      <a:pt x="25" y="150"/>
                    </a:cubicBezTo>
                    <a:cubicBezTo>
                      <a:pt x="25" y="164"/>
                      <a:pt x="14" y="175"/>
                      <a:pt x="0" y="175"/>
                    </a:cubicBezTo>
                    <a:cubicBezTo>
                      <a:pt x="0" y="203"/>
                      <a:pt x="0" y="203"/>
                      <a:pt x="0" y="203"/>
                    </a:cubicBezTo>
                    <a:cubicBezTo>
                      <a:pt x="14" y="203"/>
                      <a:pt x="25" y="214"/>
                      <a:pt x="25" y="228"/>
                    </a:cubicBezTo>
                    <a:cubicBezTo>
                      <a:pt x="25" y="242"/>
                      <a:pt x="14" y="253"/>
                      <a:pt x="0" y="253"/>
                    </a:cubicBezTo>
                    <a:cubicBezTo>
                      <a:pt x="0" y="281"/>
                      <a:pt x="0" y="281"/>
                      <a:pt x="0" y="281"/>
                    </a:cubicBezTo>
                    <a:cubicBezTo>
                      <a:pt x="14" y="281"/>
                      <a:pt x="25" y="292"/>
                      <a:pt x="25" y="306"/>
                    </a:cubicBezTo>
                    <a:cubicBezTo>
                      <a:pt x="25" y="320"/>
                      <a:pt x="14" y="331"/>
                      <a:pt x="0" y="331"/>
                    </a:cubicBezTo>
                    <a:cubicBezTo>
                      <a:pt x="0" y="359"/>
                      <a:pt x="0" y="359"/>
                      <a:pt x="0" y="359"/>
                    </a:cubicBezTo>
                    <a:cubicBezTo>
                      <a:pt x="14" y="359"/>
                      <a:pt x="25" y="370"/>
                      <a:pt x="25" y="384"/>
                    </a:cubicBezTo>
                    <a:cubicBezTo>
                      <a:pt x="25" y="398"/>
                      <a:pt x="14" y="409"/>
                      <a:pt x="0" y="409"/>
                    </a:cubicBezTo>
                    <a:cubicBezTo>
                      <a:pt x="0" y="437"/>
                      <a:pt x="0" y="437"/>
                      <a:pt x="0" y="437"/>
                    </a:cubicBezTo>
                    <a:cubicBezTo>
                      <a:pt x="14" y="437"/>
                      <a:pt x="25" y="448"/>
                      <a:pt x="25" y="462"/>
                    </a:cubicBezTo>
                    <a:cubicBezTo>
                      <a:pt x="25" y="476"/>
                      <a:pt x="14" y="487"/>
                      <a:pt x="0" y="487"/>
                    </a:cubicBezTo>
                    <a:cubicBezTo>
                      <a:pt x="0" y="515"/>
                      <a:pt x="0" y="515"/>
                      <a:pt x="0" y="515"/>
                    </a:cubicBezTo>
                    <a:cubicBezTo>
                      <a:pt x="14" y="515"/>
                      <a:pt x="25" y="526"/>
                      <a:pt x="25" y="540"/>
                    </a:cubicBezTo>
                    <a:cubicBezTo>
                      <a:pt x="25" y="554"/>
                      <a:pt x="14" y="565"/>
                      <a:pt x="0" y="565"/>
                    </a:cubicBezTo>
                    <a:cubicBezTo>
                      <a:pt x="0" y="593"/>
                      <a:pt x="0" y="593"/>
                      <a:pt x="0" y="593"/>
                    </a:cubicBezTo>
                    <a:cubicBezTo>
                      <a:pt x="14" y="593"/>
                      <a:pt x="25" y="605"/>
                      <a:pt x="25" y="618"/>
                    </a:cubicBezTo>
                    <a:cubicBezTo>
                      <a:pt x="25" y="632"/>
                      <a:pt x="14" y="643"/>
                      <a:pt x="0" y="643"/>
                    </a:cubicBezTo>
                    <a:cubicBezTo>
                      <a:pt x="0" y="671"/>
                      <a:pt x="0" y="671"/>
                      <a:pt x="0" y="671"/>
                    </a:cubicBezTo>
                    <a:cubicBezTo>
                      <a:pt x="14" y="671"/>
                      <a:pt x="25" y="683"/>
                      <a:pt x="25" y="696"/>
                    </a:cubicBezTo>
                    <a:cubicBezTo>
                      <a:pt x="25" y="710"/>
                      <a:pt x="14" y="721"/>
                      <a:pt x="0" y="721"/>
                    </a:cubicBezTo>
                    <a:cubicBezTo>
                      <a:pt x="0" y="750"/>
                      <a:pt x="0" y="750"/>
                      <a:pt x="0" y="750"/>
                    </a:cubicBezTo>
                    <a:cubicBezTo>
                      <a:pt x="14" y="750"/>
                      <a:pt x="25" y="761"/>
                      <a:pt x="25" y="775"/>
                    </a:cubicBezTo>
                    <a:cubicBezTo>
                      <a:pt x="25" y="788"/>
                      <a:pt x="14" y="799"/>
                      <a:pt x="0" y="799"/>
                    </a:cubicBezTo>
                    <a:cubicBezTo>
                      <a:pt x="0" y="828"/>
                      <a:pt x="0" y="828"/>
                      <a:pt x="0" y="828"/>
                    </a:cubicBezTo>
                    <a:cubicBezTo>
                      <a:pt x="14" y="828"/>
                      <a:pt x="25" y="839"/>
                      <a:pt x="25" y="853"/>
                    </a:cubicBezTo>
                    <a:cubicBezTo>
                      <a:pt x="25" y="866"/>
                      <a:pt x="14" y="878"/>
                      <a:pt x="0" y="878"/>
                    </a:cubicBezTo>
                    <a:cubicBezTo>
                      <a:pt x="0" y="906"/>
                      <a:pt x="0" y="906"/>
                      <a:pt x="0" y="906"/>
                    </a:cubicBezTo>
                    <a:cubicBezTo>
                      <a:pt x="14" y="906"/>
                      <a:pt x="25" y="917"/>
                      <a:pt x="25" y="931"/>
                    </a:cubicBezTo>
                    <a:cubicBezTo>
                      <a:pt x="25" y="944"/>
                      <a:pt x="14" y="956"/>
                      <a:pt x="0" y="956"/>
                    </a:cubicBezTo>
                    <a:cubicBezTo>
                      <a:pt x="0" y="984"/>
                      <a:pt x="0" y="984"/>
                      <a:pt x="0" y="984"/>
                    </a:cubicBezTo>
                    <a:cubicBezTo>
                      <a:pt x="14" y="984"/>
                      <a:pt x="25" y="995"/>
                      <a:pt x="25" y="1009"/>
                    </a:cubicBezTo>
                    <a:cubicBezTo>
                      <a:pt x="25" y="1023"/>
                      <a:pt x="14" y="1034"/>
                      <a:pt x="0" y="1034"/>
                    </a:cubicBezTo>
                    <a:cubicBezTo>
                      <a:pt x="0" y="1062"/>
                      <a:pt x="0" y="1062"/>
                      <a:pt x="0" y="1062"/>
                    </a:cubicBezTo>
                    <a:cubicBezTo>
                      <a:pt x="14" y="1062"/>
                      <a:pt x="25" y="1073"/>
                      <a:pt x="25" y="1087"/>
                    </a:cubicBezTo>
                    <a:cubicBezTo>
                      <a:pt x="25" y="1101"/>
                      <a:pt x="14" y="1112"/>
                      <a:pt x="0" y="1112"/>
                    </a:cubicBezTo>
                    <a:cubicBezTo>
                      <a:pt x="0" y="1140"/>
                      <a:pt x="0" y="1140"/>
                      <a:pt x="0" y="1140"/>
                    </a:cubicBezTo>
                    <a:cubicBezTo>
                      <a:pt x="14" y="1140"/>
                      <a:pt x="25" y="1151"/>
                      <a:pt x="25" y="1165"/>
                    </a:cubicBezTo>
                    <a:cubicBezTo>
                      <a:pt x="25" y="1179"/>
                      <a:pt x="14" y="1190"/>
                      <a:pt x="0" y="1190"/>
                    </a:cubicBezTo>
                    <a:cubicBezTo>
                      <a:pt x="0" y="1218"/>
                      <a:pt x="0" y="1218"/>
                      <a:pt x="0" y="1218"/>
                    </a:cubicBezTo>
                    <a:cubicBezTo>
                      <a:pt x="14" y="1218"/>
                      <a:pt x="25" y="1229"/>
                      <a:pt x="25" y="1243"/>
                    </a:cubicBezTo>
                    <a:cubicBezTo>
                      <a:pt x="25" y="1257"/>
                      <a:pt x="14" y="1268"/>
                      <a:pt x="0" y="1268"/>
                    </a:cubicBezTo>
                    <a:cubicBezTo>
                      <a:pt x="0" y="1314"/>
                      <a:pt x="0" y="1314"/>
                      <a:pt x="0" y="1314"/>
                    </a:cubicBezTo>
                    <a:cubicBezTo>
                      <a:pt x="2197" y="1314"/>
                      <a:pt x="2197" y="1314"/>
                      <a:pt x="2197" y="1314"/>
                    </a:cubicBezTo>
                    <a:cubicBezTo>
                      <a:pt x="2197" y="1268"/>
                      <a:pt x="2197" y="1268"/>
                      <a:pt x="2197" y="1268"/>
                    </a:cubicBezTo>
                    <a:cubicBezTo>
                      <a:pt x="2183" y="1268"/>
                      <a:pt x="2172" y="1257"/>
                      <a:pt x="2172" y="1243"/>
                    </a:cubicBezTo>
                    <a:cubicBezTo>
                      <a:pt x="2172" y="1229"/>
                      <a:pt x="2183" y="1218"/>
                      <a:pt x="2197" y="1218"/>
                    </a:cubicBezTo>
                    <a:cubicBezTo>
                      <a:pt x="2197" y="1190"/>
                      <a:pt x="2197" y="1190"/>
                      <a:pt x="2197" y="1190"/>
                    </a:cubicBezTo>
                    <a:cubicBezTo>
                      <a:pt x="2183" y="1190"/>
                      <a:pt x="2172" y="1179"/>
                      <a:pt x="2172" y="1165"/>
                    </a:cubicBezTo>
                    <a:cubicBezTo>
                      <a:pt x="2172" y="1151"/>
                      <a:pt x="2183" y="1140"/>
                      <a:pt x="2197" y="1140"/>
                    </a:cubicBezTo>
                    <a:cubicBezTo>
                      <a:pt x="2197" y="1112"/>
                      <a:pt x="2197" y="1112"/>
                      <a:pt x="2197" y="1112"/>
                    </a:cubicBezTo>
                    <a:cubicBezTo>
                      <a:pt x="2183" y="1112"/>
                      <a:pt x="2172" y="1101"/>
                      <a:pt x="2172" y="1087"/>
                    </a:cubicBezTo>
                    <a:cubicBezTo>
                      <a:pt x="2172" y="1073"/>
                      <a:pt x="2183" y="1062"/>
                      <a:pt x="2197" y="1062"/>
                    </a:cubicBezTo>
                    <a:cubicBezTo>
                      <a:pt x="2197" y="1034"/>
                      <a:pt x="2197" y="1034"/>
                      <a:pt x="2197" y="1034"/>
                    </a:cubicBezTo>
                    <a:cubicBezTo>
                      <a:pt x="2183" y="1034"/>
                      <a:pt x="2172" y="1023"/>
                      <a:pt x="2172" y="1009"/>
                    </a:cubicBezTo>
                    <a:cubicBezTo>
                      <a:pt x="2172" y="995"/>
                      <a:pt x="2183" y="984"/>
                      <a:pt x="2197" y="984"/>
                    </a:cubicBezTo>
                    <a:cubicBezTo>
                      <a:pt x="2197" y="956"/>
                      <a:pt x="2197" y="956"/>
                      <a:pt x="2197" y="956"/>
                    </a:cubicBezTo>
                    <a:cubicBezTo>
                      <a:pt x="2183" y="956"/>
                      <a:pt x="2172" y="944"/>
                      <a:pt x="2172" y="931"/>
                    </a:cubicBezTo>
                    <a:cubicBezTo>
                      <a:pt x="2172" y="917"/>
                      <a:pt x="2183" y="906"/>
                      <a:pt x="2197" y="906"/>
                    </a:cubicBezTo>
                    <a:cubicBezTo>
                      <a:pt x="2197" y="878"/>
                      <a:pt x="2197" y="878"/>
                      <a:pt x="2197" y="878"/>
                    </a:cubicBezTo>
                    <a:cubicBezTo>
                      <a:pt x="2183" y="878"/>
                      <a:pt x="2172" y="866"/>
                      <a:pt x="2172" y="853"/>
                    </a:cubicBezTo>
                    <a:cubicBezTo>
                      <a:pt x="2172" y="839"/>
                      <a:pt x="2183" y="828"/>
                      <a:pt x="2197" y="828"/>
                    </a:cubicBezTo>
                    <a:cubicBezTo>
                      <a:pt x="2197" y="799"/>
                      <a:pt x="2197" y="799"/>
                      <a:pt x="2197" y="799"/>
                    </a:cubicBezTo>
                    <a:cubicBezTo>
                      <a:pt x="2183" y="799"/>
                      <a:pt x="2172" y="788"/>
                      <a:pt x="2172" y="775"/>
                    </a:cubicBezTo>
                    <a:cubicBezTo>
                      <a:pt x="2172" y="761"/>
                      <a:pt x="2183" y="750"/>
                      <a:pt x="2197" y="750"/>
                    </a:cubicBezTo>
                    <a:cubicBezTo>
                      <a:pt x="2197" y="721"/>
                      <a:pt x="2197" y="721"/>
                      <a:pt x="2197" y="721"/>
                    </a:cubicBezTo>
                    <a:cubicBezTo>
                      <a:pt x="2183" y="721"/>
                      <a:pt x="2172" y="710"/>
                      <a:pt x="2172" y="696"/>
                    </a:cubicBezTo>
                    <a:cubicBezTo>
                      <a:pt x="2172" y="683"/>
                      <a:pt x="2183" y="671"/>
                      <a:pt x="2197" y="671"/>
                    </a:cubicBezTo>
                    <a:cubicBezTo>
                      <a:pt x="2197" y="643"/>
                      <a:pt x="2197" y="643"/>
                      <a:pt x="2197" y="643"/>
                    </a:cubicBezTo>
                    <a:cubicBezTo>
                      <a:pt x="2183" y="643"/>
                      <a:pt x="2172" y="632"/>
                      <a:pt x="2172" y="618"/>
                    </a:cubicBezTo>
                    <a:cubicBezTo>
                      <a:pt x="2172" y="605"/>
                      <a:pt x="2183" y="593"/>
                      <a:pt x="2197" y="593"/>
                    </a:cubicBezTo>
                    <a:cubicBezTo>
                      <a:pt x="2197" y="565"/>
                      <a:pt x="2197" y="565"/>
                      <a:pt x="2197" y="565"/>
                    </a:cubicBezTo>
                    <a:cubicBezTo>
                      <a:pt x="2183" y="565"/>
                      <a:pt x="2172" y="554"/>
                      <a:pt x="2172" y="540"/>
                    </a:cubicBezTo>
                    <a:cubicBezTo>
                      <a:pt x="2172" y="526"/>
                      <a:pt x="2183" y="515"/>
                      <a:pt x="2197" y="515"/>
                    </a:cubicBezTo>
                    <a:cubicBezTo>
                      <a:pt x="2197" y="487"/>
                      <a:pt x="2197" y="487"/>
                      <a:pt x="2197" y="487"/>
                    </a:cubicBezTo>
                    <a:cubicBezTo>
                      <a:pt x="2183" y="487"/>
                      <a:pt x="2172" y="476"/>
                      <a:pt x="2172" y="462"/>
                    </a:cubicBezTo>
                    <a:cubicBezTo>
                      <a:pt x="2172" y="448"/>
                      <a:pt x="2183" y="437"/>
                      <a:pt x="2197" y="437"/>
                    </a:cubicBezTo>
                    <a:cubicBezTo>
                      <a:pt x="2197" y="409"/>
                      <a:pt x="2197" y="409"/>
                      <a:pt x="2197" y="409"/>
                    </a:cubicBezTo>
                    <a:cubicBezTo>
                      <a:pt x="2183" y="409"/>
                      <a:pt x="2172" y="398"/>
                      <a:pt x="2172" y="384"/>
                    </a:cubicBezTo>
                    <a:cubicBezTo>
                      <a:pt x="2172" y="370"/>
                      <a:pt x="2183" y="359"/>
                      <a:pt x="2197" y="359"/>
                    </a:cubicBezTo>
                    <a:cubicBezTo>
                      <a:pt x="2197" y="331"/>
                      <a:pt x="2197" y="331"/>
                      <a:pt x="2197" y="331"/>
                    </a:cubicBezTo>
                    <a:cubicBezTo>
                      <a:pt x="2183" y="331"/>
                      <a:pt x="2172" y="320"/>
                      <a:pt x="2172" y="306"/>
                    </a:cubicBezTo>
                    <a:cubicBezTo>
                      <a:pt x="2172" y="292"/>
                      <a:pt x="2183" y="281"/>
                      <a:pt x="2197" y="281"/>
                    </a:cubicBezTo>
                    <a:cubicBezTo>
                      <a:pt x="2197" y="253"/>
                      <a:pt x="2197" y="253"/>
                      <a:pt x="2197" y="253"/>
                    </a:cubicBezTo>
                    <a:cubicBezTo>
                      <a:pt x="2183" y="253"/>
                      <a:pt x="2172" y="242"/>
                      <a:pt x="2172" y="228"/>
                    </a:cubicBezTo>
                    <a:cubicBezTo>
                      <a:pt x="2172" y="214"/>
                      <a:pt x="2183" y="203"/>
                      <a:pt x="2197" y="203"/>
                    </a:cubicBezTo>
                    <a:cubicBezTo>
                      <a:pt x="2197" y="175"/>
                      <a:pt x="2197" y="175"/>
                      <a:pt x="2197" y="175"/>
                    </a:cubicBezTo>
                    <a:cubicBezTo>
                      <a:pt x="2183" y="175"/>
                      <a:pt x="2172" y="164"/>
                      <a:pt x="2172" y="150"/>
                    </a:cubicBezTo>
                    <a:cubicBezTo>
                      <a:pt x="2172" y="136"/>
                      <a:pt x="2183" y="125"/>
                      <a:pt x="2197" y="125"/>
                    </a:cubicBezTo>
                    <a:cubicBezTo>
                      <a:pt x="2197" y="97"/>
                      <a:pt x="2197" y="97"/>
                      <a:pt x="2197" y="97"/>
                    </a:cubicBezTo>
                    <a:cubicBezTo>
                      <a:pt x="2183" y="97"/>
                      <a:pt x="2172" y="86"/>
                      <a:pt x="2172" y="72"/>
                    </a:cubicBezTo>
                    <a:cubicBezTo>
                      <a:pt x="2172" y="58"/>
                      <a:pt x="2183" y="47"/>
                      <a:pt x="2197" y="47"/>
                    </a:cubicBezTo>
                    <a:cubicBezTo>
                      <a:pt x="2197" y="0"/>
                      <a:pt x="2197" y="0"/>
                      <a:pt x="219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14" y="47"/>
                      <a:pt x="25" y="58"/>
                      <a:pt x="25" y="72"/>
                    </a:cubicBezTo>
                    <a:close/>
                  </a:path>
                </a:pathLst>
              </a:custGeom>
              <a:solidFill>
                <a:srgbClr val="F7F2D1"/>
              </a:soli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Rectangle 6">
                <a:extLst>
                  <a:ext uri="{FF2B5EF4-FFF2-40B4-BE49-F238E27FC236}">
                    <a16:creationId xmlns:a16="http://schemas.microsoft.com/office/drawing/2014/main" xmlns="" id="{C0597F58-5D90-4140-906F-2020F3855A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79428" y="1375795"/>
                <a:ext cx="6308521" cy="3749878"/>
              </a:xfrm>
              <a:prstGeom prst="rect">
                <a:avLst/>
              </a:prstGeom>
              <a:solidFill>
                <a:srgbClr val="EAC988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</p:grp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xmlns="" id="{65888267-A3DA-49B6-860E-466E7B8AC699}"/>
                </a:ext>
              </a:extLst>
            </p:cNvPr>
            <p:cNvGrpSpPr/>
            <p:nvPr userDrawn="1"/>
          </p:nvGrpSpPr>
          <p:grpSpPr>
            <a:xfrm>
              <a:off x="3550975" y="4269871"/>
              <a:ext cx="7757385" cy="1468563"/>
              <a:chOff x="3056025" y="3805132"/>
              <a:chExt cx="6977410" cy="1320905"/>
            </a:xfrm>
          </p:grpSpPr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xmlns="" id="{5DFE3FDB-22BB-4DFC-B285-9BD129818E19}"/>
                  </a:ext>
                </a:extLst>
              </p:cNvPr>
              <p:cNvGrpSpPr/>
              <p:nvPr/>
            </p:nvGrpSpPr>
            <p:grpSpPr>
              <a:xfrm>
                <a:off x="3056025" y="3805132"/>
                <a:ext cx="3498763" cy="1320905"/>
                <a:chOff x="3056025" y="2747538"/>
                <a:chExt cx="6300081" cy="2378500"/>
              </a:xfrm>
            </p:grpSpPr>
            <p:sp>
              <p:nvSpPr>
                <p:cNvPr id="53" name="Freeform 11">
                  <a:extLst>
                    <a:ext uri="{FF2B5EF4-FFF2-40B4-BE49-F238E27FC236}">
                      <a16:creationId xmlns:a16="http://schemas.microsoft.com/office/drawing/2014/main" xmlns="" id="{378D2F97-3E77-4C3D-BB3B-39DE8B08FAE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718050" y="3286125"/>
                  <a:ext cx="2078038" cy="1839913"/>
                </a:xfrm>
                <a:custGeom>
                  <a:avLst/>
                  <a:gdLst>
                    <a:gd name="T0" fmla="*/ 654 w 1309"/>
                    <a:gd name="T1" fmla="*/ 0 h 1159"/>
                    <a:gd name="T2" fmla="*/ 560 w 1309"/>
                    <a:gd name="T3" fmla="*/ 168 h 1159"/>
                    <a:gd name="T4" fmla="*/ 557 w 1309"/>
                    <a:gd name="T5" fmla="*/ 173 h 1159"/>
                    <a:gd name="T6" fmla="*/ 546 w 1309"/>
                    <a:gd name="T7" fmla="*/ 192 h 1159"/>
                    <a:gd name="T8" fmla="*/ 510 w 1309"/>
                    <a:gd name="T9" fmla="*/ 258 h 1159"/>
                    <a:gd name="T10" fmla="*/ 497 w 1309"/>
                    <a:gd name="T11" fmla="*/ 278 h 1159"/>
                    <a:gd name="T12" fmla="*/ 482 w 1309"/>
                    <a:gd name="T13" fmla="*/ 308 h 1159"/>
                    <a:gd name="T14" fmla="*/ 435 w 1309"/>
                    <a:gd name="T15" fmla="*/ 389 h 1159"/>
                    <a:gd name="T16" fmla="*/ 432 w 1309"/>
                    <a:gd name="T17" fmla="*/ 393 h 1159"/>
                    <a:gd name="T18" fmla="*/ 337 w 1309"/>
                    <a:gd name="T19" fmla="*/ 563 h 1159"/>
                    <a:gd name="T20" fmla="*/ 311 w 1309"/>
                    <a:gd name="T21" fmla="*/ 609 h 1159"/>
                    <a:gd name="T22" fmla="*/ 193 w 1309"/>
                    <a:gd name="T23" fmla="*/ 818 h 1159"/>
                    <a:gd name="T24" fmla="*/ 125 w 1309"/>
                    <a:gd name="T25" fmla="*/ 938 h 1159"/>
                    <a:gd name="T26" fmla="*/ 0 w 1309"/>
                    <a:gd name="T27" fmla="*/ 1159 h 1159"/>
                    <a:gd name="T28" fmla="*/ 44 w 1309"/>
                    <a:gd name="T29" fmla="*/ 1159 h 1159"/>
                    <a:gd name="T30" fmla="*/ 67 w 1309"/>
                    <a:gd name="T31" fmla="*/ 1159 h 1159"/>
                    <a:gd name="T32" fmla="*/ 107 w 1309"/>
                    <a:gd name="T33" fmla="*/ 1159 h 1159"/>
                    <a:gd name="T34" fmla="*/ 218 w 1309"/>
                    <a:gd name="T35" fmla="*/ 1159 h 1159"/>
                    <a:gd name="T36" fmla="*/ 264 w 1309"/>
                    <a:gd name="T37" fmla="*/ 1159 h 1159"/>
                    <a:gd name="T38" fmla="*/ 372 w 1309"/>
                    <a:gd name="T39" fmla="*/ 1159 h 1159"/>
                    <a:gd name="T40" fmla="*/ 402 w 1309"/>
                    <a:gd name="T41" fmla="*/ 1159 h 1159"/>
                    <a:gd name="T42" fmla="*/ 654 w 1309"/>
                    <a:gd name="T43" fmla="*/ 1159 h 1159"/>
                    <a:gd name="T44" fmla="*/ 909 w 1309"/>
                    <a:gd name="T45" fmla="*/ 1159 h 1159"/>
                    <a:gd name="T46" fmla="*/ 937 w 1309"/>
                    <a:gd name="T47" fmla="*/ 1159 h 1159"/>
                    <a:gd name="T48" fmla="*/ 1047 w 1309"/>
                    <a:gd name="T49" fmla="*/ 1159 h 1159"/>
                    <a:gd name="T50" fmla="*/ 1092 w 1309"/>
                    <a:gd name="T51" fmla="*/ 1159 h 1159"/>
                    <a:gd name="T52" fmla="*/ 1202 w 1309"/>
                    <a:gd name="T53" fmla="*/ 1159 h 1159"/>
                    <a:gd name="T54" fmla="*/ 1241 w 1309"/>
                    <a:gd name="T55" fmla="*/ 1159 h 1159"/>
                    <a:gd name="T56" fmla="*/ 1265 w 1309"/>
                    <a:gd name="T57" fmla="*/ 1159 h 1159"/>
                    <a:gd name="T58" fmla="*/ 1309 w 1309"/>
                    <a:gd name="T59" fmla="*/ 1159 h 1159"/>
                    <a:gd name="T60" fmla="*/ 654 w 1309"/>
                    <a:gd name="T61" fmla="*/ 0 h 11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309" h="1159">
                      <a:moveTo>
                        <a:pt x="654" y="0"/>
                      </a:moveTo>
                      <a:lnTo>
                        <a:pt x="560" y="168"/>
                      </a:lnTo>
                      <a:lnTo>
                        <a:pt x="557" y="173"/>
                      </a:lnTo>
                      <a:lnTo>
                        <a:pt x="546" y="192"/>
                      </a:lnTo>
                      <a:lnTo>
                        <a:pt x="510" y="258"/>
                      </a:lnTo>
                      <a:lnTo>
                        <a:pt x="497" y="278"/>
                      </a:lnTo>
                      <a:lnTo>
                        <a:pt x="482" y="308"/>
                      </a:lnTo>
                      <a:lnTo>
                        <a:pt x="435" y="389"/>
                      </a:lnTo>
                      <a:lnTo>
                        <a:pt x="432" y="393"/>
                      </a:lnTo>
                      <a:lnTo>
                        <a:pt x="337" y="563"/>
                      </a:lnTo>
                      <a:lnTo>
                        <a:pt x="311" y="609"/>
                      </a:lnTo>
                      <a:lnTo>
                        <a:pt x="193" y="818"/>
                      </a:lnTo>
                      <a:lnTo>
                        <a:pt x="125" y="938"/>
                      </a:lnTo>
                      <a:lnTo>
                        <a:pt x="0" y="1159"/>
                      </a:lnTo>
                      <a:lnTo>
                        <a:pt x="44" y="1159"/>
                      </a:lnTo>
                      <a:lnTo>
                        <a:pt x="67" y="1159"/>
                      </a:lnTo>
                      <a:lnTo>
                        <a:pt x="107" y="1159"/>
                      </a:lnTo>
                      <a:lnTo>
                        <a:pt x="218" y="1159"/>
                      </a:lnTo>
                      <a:lnTo>
                        <a:pt x="264" y="1159"/>
                      </a:lnTo>
                      <a:lnTo>
                        <a:pt x="372" y="1159"/>
                      </a:lnTo>
                      <a:lnTo>
                        <a:pt x="402" y="1159"/>
                      </a:lnTo>
                      <a:lnTo>
                        <a:pt x="654" y="1159"/>
                      </a:lnTo>
                      <a:lnTo>
                        <a:pt x="909" y="1159"/>
                      </a:lnTo>
                      <a:lnTo>
                        <a:pt x="937" y="1159"/>
                      </a:lnTo>
                      <a:lnTo>
                        <a:pt x="1047" y="1159"/>
                      </a:lnTo>
                      <a:lnTo>
                        <a:pt x="1092" y="1159"/>
                      </a:lnTo>
                      <a:lnTo>
                        <a:pt x="1202" y="1159"/>
                      </a:lnTo>
                      <a:lnTo>
                        <a:pt x="1241" y="1159"/>
                      </a:lnTo>
                      <a:lnTo>
                        <a:pt x="1265" y="1159"/>
                      </a:lnTo>
                      <a:lnTo>
                        <a:pt x="1309" y="1159"/>
                      </a:lnTo>
                      <a:lnTo>
                        <a:pt x="654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54" name="组合 53">
                  <a:extLst>
                    <a:ext uri="{FF2B5EF4-FFF2-40B4-BE49-F238E27FC236}">
                      <a16:creationId xmlns:a16="http://schemas.microsoft.com/office/drawing/2014/main" xmlns="" id="{0A687D62-43A5-4049-81EB-05376434ADB0}"/>
                    </a:ext>
                  </a:extLst>
                </p:cNvPr>
                <p:cNvGrpSpPr/>
                <p:nvPr/>
              </p:nvGrpSpPr>
              <p:grpSpPr>
                <a:xfrm>
                  <a:off x="4890156" y="3286125"/>
                  <a:ext cx="2078038" cy="1839913"/>
                  <a:chOff x="4718050" y="3286125"/>
                  <a:chExt cx="2078038" cy="1839913"/>
                </a:xfrm>
              </p:grpSpPr>
              <p:sp>
                <p:nvSpPr>
                  <p:cNvPr id="77" name="Freeform 10">
                    <a:extLst>
                      <a:ext uri="{FF2B5EF4-FFF2-40B4-BE49-F238E27FC236}">
                        <a16:creationId xmlns:a16="http://schemas.microsoft.com/office/drawing/2014/main" xmlns="" id="{13CCC6EC-3AA5-4B08-BCE1-D60C49903BF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718050" y="3286125"/>
                    <a:ext cx="2078038" cy="1839913"/>
                  </a:xfrm>
                  <a:custGeom>
                    <a:avLst/>
                    <a:gdLst>
                      <a:gd name="T0" fmla="*/ 654 w 1309"/>
                      <a:gd name="T1" fmla="*/ 0 h 1159"/>
                      <a:gd name="T2" fmla="*/ 560 w 1309"/>
                      <a:gd name="T3" fmla="*/ 168 h 1159"/>
                      <a:gd name="T4" fmla="*/ 557 w 1309"/>
                      <a:gd name="T5" fmla="*/ 173 h 1159"/>
                      <a:gd name="T6" fmla="*/ 546 w 1309"/>
                      <a:gd name="T7" fmla="*/ 192 h 1159"/>
                      <a:gd name="T8" fmla="*/ 510 w 1309"/>
                      <a:gd name="T9" fmla="*/ 258 h 1159"/>
                      <a:gd name="T10" fmla="*/ 497 w 1309"/>
                      <a:gd name="T11" fmla="*/ 278 h 1159"/>
                      <a:gd name="T12" fmla="*/ 482 w 1309"/>
                      <a:gd name="T13" fmla="*/ 308 h 1159"/>
                      <a:gd name="T14" fmla="*/ 435 w 1309"/>
                      <a:gd name="T15" fmla="*/ 389 h 1159"/>
                      <a:gd name="T16" fmla="*/ 432 w 1309"/>
                      <a:gd name="T17" fmla="*/ 393 h 1159"/>
                      <a:gd name="T18" fmla="*/ 337 w 1309"/>
                      <a:gd name="T19" fmla="*/ 563 h 1159"/>
                      <a:gd name="T20" fmla="*/ 311 w 1309"/>
                      <a:gd name="T21" fmla="*/ 609 h 1159"/>
                      <a:gd name="T22" fmla="*/ 193 w 1309"/>
                      <a:gd name="T23" fmla="*/ 818 h 1159"/>
                      <a:gd name="T24" fmla="*/ 125 w 1309"/>
                      <a:gd name="T25" fmla="*/ 938 h 1159"/>
                      <a:gd name="T26" fmla="*/ 0 w 1309"/>
                      <a:gd name="T27" fmla="*/ 1159 h 1159"/>
                      <a:gd name="T28" fmla="*/ 44 w 1309"/>
                      <a:gd name="T29" fmla="*/ 1159 h 1159"/>
                      <a:gd name="T30" fmla="*/ 67 w 1309"/>
                      <a:gd name="T31" fmla="*/ 1159 h 1159"/>
                      <a:gd name="T32" fmla="*/ 107 w 1309"/>
                      <a:gd name="T33" fmla="*/ 1159 h 1159"/>
                      <a:gd name="T34" fmla="*/ 218 w 1309"/>
                      <a:gd name="T35" fmla="*/ 1159 h 1159"/>
                      <a:gd name="T36" fmla="*/ 264 w 1309"/>
                      <a:gd name="T37" fmla="*/ 1159 h 1159"/>
                      <a:gd name="T38" fmla="*/ 372 w 1309"/>
                      <a:gd name="T39" fmla="*/ 1159 h 1159"/>
                      <a:gd name="T40" fmla="*/ 402 w 1309"/>
                      <a:gd name="T41" fmla="*/ 1159 h 1159"/>
                      <a:gd name="T42" fmla="*/ 654 w 1309"/>
                      <a:gd name="T43" fmla="*/ 1159 h 1159"/>
                      <a:gd name="T44" fmla="*/ 909 w 1309"/>
                      <a:gd name="T45" fmla="*/ 1159 h 1159"/>
                      <a:gd name="T46" fmla="*/ 937 w 1309"/>
                      <a:gd name="T47" fmla="*/ 1159 h 1159"/>
                      <a:gd name="T48" fmla="*/ 1047 w 1309"/>
                      <a:gd name="T49" fmla="*/ 1159 h 1159"/>
                      <a:gd name="T50" fmla="*/ 1092 w 1309"/>
                      <a:gd name="T51" fmla="*/ 1159 h 1159"/>
                      <a:gd name="T52" fmla="*/ 1202 w 1309"/>
                      <a:gd name="T53" fmla="*/ 1159 h 1159"/>
                      <a:gd name="T54" fmla="*/ 1241 w 1309"/>
                      <a:gd name="T55" fmla="*/ 1159 h 1159"/>
                      <a:gd name="T56" fmla="*/ 1265 w 1309"/>
                      <a:gd name="T57" fmla="*/ 1159 h 1159"/>
                      <a:gd name="T58" fmla="*/ 1309 w 1309"/>
                      <a:gd name="T59" fmla="*/ 1159 h 1159"/>
                      <a:gd name="T60" fmla="*/ 654 w 1309"/>
                      <a:gd name="T61" fmla="*/ 0 h 11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</a:cxnLst>
                    <a:rect l="0" t="0" r="r" b="b"/>
                    <a:pathLst>
                      <a:path w="1309" h="1159">
                        <a:moveTo>
                          <a:pt x="654" y="0"/>
                        </a:moveTo>
                        <a:lnTo>
                          <a:pt x="560" y="168"/>
                        </a:lnTo>
                        <a:lnTo>
                          <a:pt x="557" y="173"/>
                        </a:lnTo>
                        <a:lnTo>
                          <a:pt x="546" y="192"/>
                        </a:lnTo>
                        <a:lnTo>
                          <a:pt x="510" y="258"/>
                        </a:lnTo>
                        <a:lnTo>
                          <a:pt x="497" y="278"/>
                        </a:lnTo>
                        <a:lnTo>
                          <a:pt x="482" y="308"/>
                        </a:lnTo>
                        <a:lnTo>
                          <a:pt x="435" y="389"/>
                        </a:lnTo>
                        <a:lnTo>
                          <a:pt x="432" y="393"/>
                        </a:lnTo>
                        <a:lnTo>
                          <a:pt x="337" y="563"/>
                        </a:lnTo>
                        <a:lnTo>
                          <a:pt x="311" y="609"/>
                        </a:lnTo>
                        <a:lnTo>
                          <a:pt x="193" y="818"/>
                        </a:lnTo>
                        <a:lnTo>
                          <a:pt x="125" y="938"/>
                        </a:lnTo>
                        <a:lnTo>
                          <a:pt x="0" y="1159"/>
                        </a:lnTo>
                        <a:lnTo>
                          <a:pt x="44" y="1159"/>
                        </a:lnTo>
                        <a:lnTo>
                          <a:pt x="67" y="1159"/>
                        </a:lnTo>
                        <a:lnTo>
                          <a:pt x="107" y="1159"/>
                        </a:lnTo>
                        <a:lnTo>
                          <a:pt x="218" y="1159"/>
                        </a:lnTo>
                        <a:lnTo>
                          <a:pt x="264" y="1159"/>
                        </a:lnTo>
                        <a:lnTo>
                          <a:pt x="372" y="1159"/>
                        </a:lnTo>
                        <a:lnTo>
                          <a:pt x="402" y="1159"/>
                        </a:lnTo>
                        <a:lnTo>
                          <a:pt x="654" y="1159"/>
                        </a:lnTo>
                        <a:lnTo>
                          <a:pt x="909" y="1159"/>
                        </a:lnTo>
                        <a:lnTo>
                          <a:pt x="937" y="1159"/>
                        </a:lnTo>
                        <a:lnTo>
                          <a:pt x="1047" y="1159"/>
                        </a:lnTo>
                        <a:lnTo>
                          <a:pt x="1092" y="1159"/>
                        </a:lnTo>
                        <a:lnTo>
                          <a:pt x="1202" y="1159"/>
                        </a:lnTo>
                        <a:lnTo>
                          <a:pt x="1241" y="1159"/>
                        </a:lnTo>
                        <a:lnTo>
                          <a:pt x="1265" y="1159"/>
                        </a:lnTo>
                        <a:lnTo>
                          <a:pt x="1309" y="1159"/>
                        </a:lnTo>
                        <a:lnTo>
                          <a:pt x="654" y="0"/>
                        </a:lnTo>
                        <a:close/>
                      </a:path>
                    </a:pathLst>
                  </a:custGeom>
                  <a:solidFill>
                    <a:srgbClr val="C3E0D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8" name="Freeform 12">
                    <a:extLst>
                      <a:ext uri="{FF2B5EF4-FFF2-40B4-BE49-F238E27FC236}">
                        <a16:creationId xmlns:a16="http://schemas.microsoft.com/office/drawing/2014/main" xmlns="" id="{CB581C57-2FB3-4E4D-981E-2C221077AE6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756275" y="3286125"/>
                    <a:ext cx="1039813" cy="1839913"/>
                  </a:xfrm>
                  <a:custGeom>
                    <a:avLst/>
                    <a:gdLst>
                      <a:gd name="T0" fmla="*/ 0 w 655"/>
                      <a:gd name="T1" fmla="*/ 0 h 1159"/>
                      <a:gd name="T2" fmla="*/ 0 w 655"/>
                      <a:gd name="T3" fmla="*/ 1159 h 1159"/>
                      <a:gd name="T4" fmla="*/ 655 w 655"/>
                      <a:gd name="T5" fmla="*/ 1159 h 1159"/>
                      <a:gd name="T6" fmla="*/ 0 w 655"/>
                      <a:gd name="T7" fmla="*/ 0 h 11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55" h="1159">
                        <a:moveTo>
                          <a:pt x="0" y="0"/>
                        </a:moveTo>
                        <a:lnTo>
                          <a:pt x="0" y="1159"/>
                        </a:lnTo>
                        <a:lnTo>
                          <a:pt x="655" y="115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AAC1B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55" name="Freeform 14">
                  <a:extLst>
                    <a:ext uri="{FF2B5EF4-FFF2-40B4-BE49-F238E27FC236}">
                      <a16:creationId xmlns:a16="http://schemas.microsoft.com/office/drawing/2014/main" xmlns="" id="{0BFB571D-3EBF-418A-8E23-9392AE36515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53213" y="3400425"/>
                  <a:ext cx="1949450" cy="1725613"/>
                </a:xfrm>
                <a:custGeom>
                  <a:avLst/>
                  <a:gdLst>
                    <a:gd name="T0" fmla="*/ 614 w 1228"/>
                    <a:gd name="T1" fmla="*/ 0 h 1087"/>
                    <a:gd name="T2" fmla="*/ 525 w 1228"/>
                    <a:gd name="T3" fmla="*/ 158 h 1087"/>
                    <a:gd name="T4" fmla="*/ 523 w 1228"/>
                    <a:gd name="T5" fmla="*/ 162 h 1087"/>
                    <a:gd name="T6" fmla="*/ 512 w 1228"/>
                    <a:gd name="T7" fmla="*/ 180 h 1087"/>
                    <a:gd name="T8" fmla="*/ 478 w 1228"/>
                    <a:gd name="T9" fmla="*/ 241 h 1087"/>
                    <a:gd name="T10" fmla="*/ 467 w 1228"/>
                    <a:gd name="T11" fmla="*/ 261 h 1087"/>
                    <a:gd name="T12" fmla="*/ 451 w 1228"/>
                    <a:gd name="T13" fmla="*/ 288 h 1087"/>
                    <a:gd name="T14" fmla="*/ 409 w 1228"/>
                    <a:gd name="T15" fmla="*/ 365 h 1087"/>
                    <a:gd name="T16" fmla="*/ 405 w 1228"/>
                    <a:gd name="T17" fmla="*/ 370 h 1087"/>
                    <a:gd name="T18" fmla="*/ 316 w 1228"/>
                    <a:gd name="T19" fmla="*/ 528 h 1087"/>
                    <a:gd name="T20" fmla="*/ 291 w 1228"/>
                    <a:gd name="T21" fmla="*/ 572 h 1087"/>
                    <a:gd name="T22" fmla="*/ 181 w 1228"/>
                    <a:gd name="T23" fmla="*/ 767 h 1087"/>
                    <a:gd name="T24" fmla="*/ 117 w 1228"/>
                    <a:gd name="T25" fmla="*/ 880 h 1087"/>
                    <a:gd name="T26" fmla="*/ 0 w 1228"/>
                    <a:gd name="T27" fmla="*/ 1087 h 1087"/>
                    <a:gd name="T28" fmla="*/ 41 w 1228"/>
                    <a:gd name="T29" fmla="*/ 1087 h 1087"/>
                    <a:gd name="T30" fmla="*/ 63 w 1228"/>
                    <a:gd name="T31" fmla="*/ 1087 h 1087"/>
                    <a:gd name="T32" fmla="*/ 101 w 1228"/>
                    <a:gd name="T33" fmla="*/ 1087 h 1087"/>
                    <a:gd name="T34" fmla="*/ 205 w 1228"/>
                    <a:gd name="T35" fmla="*/ 1087 h 1087"/>
                    <a:gd name="T36" fmla="*/ 247 w 1228"/>
                    <a:gd name="T37" fmla="*/ 1087 h 1087"/>
                    <a:gd name="T38" fmla="*/ 349 w 1228"/>
                    <a:gd name="T39" fmla="*/ 1087 h 1087"/>
                    <a:gd name="T40" fmla="*/ 376 w 1228"/>
                    <a:gd name="T41" fmla="*/ 1087 h 1087"/>
                    <a:gd name="T42" fmla="*/ 614 w 1228"/>
                    <a:gd name="T43" fmla="*/ 1087 h 1087"/>
                    <a:gd name="T44" fmla="*/ 851 w 1228"/>
                    <a:gd name="T45" fmla="*/ 1087 h 1087"/>
                    <a:gd name="T46" fmla="*/ 879 w 1228"/>
                    <a:gd name="T47" fmla="*/ 1087 h 1087"/>
                    <a:gd name="T48" fmla="*/ 982 w 1228"/>
                    <a:gd name="T49" fmla="*/ 1087 h 1087"/>
                    <a:gd name="T50" fmla="*/ 1024 w 1228"/>
                    <a:gd name="T51" fmla="*/ 1087 h 1087"/>
                    <a:gd name="T52" fmla="*/ 1127 w 1228"/>
                    <a:gd name="T53" fmla="*/ 1087 h 1087"/>
                    <a:gd name="T54" fmla="*/ 1165 w 1228"/>
                    <a:gd name="T55" fmla="*/ 1087 h 1087"/>
                    <a:gd name="T56" fmla="*/ 1187 w 1228"/>
                    <a:gd name="T57" fmla="*/ 1087 h 1087"/>
                    <a:gd name="T58" fmla="*/ 1228 w 1228"/>
                    <a:gd name="T59" fmla="*/ 1087 h 1087"/>
                    <a:gd name="T60" fmla="*/ 614 w 1228"/>
                    <a:gd name="T61" fmla="*/ 0 h 10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228" h="1087">
                      <a:moveTo>
                        <a:pt x="614" y="0"/>
                      </a:moveTo>
                      <a:lnTo>
                        <a:pt x="525" y="158"/>
                      </a:lnTo>
                      <a:lnTo>
                        <a:pt x="523" y="162"/>
                      </a:lnTo>
                      <a:lnTo>
                        <a:pt x="512" y="180"/>
                      </a:lnTo>
                      <a:lnTo>
                        <a:pt x="478" y="241"/>
                      </a:lnTo>
                      <a:lnTo>
                        <a:pt x="467" y="261"/>
                      </a:lnTo>
                      <a:lnTo>
                        <a:pt x="451" y="288"/>
                      </a:lnTo>
                      <a:lnTo>
                        <a:pt x="409" y="365"/>
                      </a:lnTo>
                      <a:lnTo>
                        <a:pt x="405" y="370"/>
                      </a:lnTo>
                      <a:lnTo>
                        <a:pt x="316" y="528"/>
                      </a:lnTo>
                      <a:lnTo>
                        <a:pt x="291" y="572"/>
                      </a:lnTo>
                      <a:lnTo>
                        <a:pt x="181" y="767"/>
                      </a:lnTo>
                      <a:lnTo>
                        <a:pt x="117" y="880"/>
                      </a:lnTo>
                      <a:lnTo>
                        <a:pt x="0" y="1087"/>
                      </a:lnTo>
                      <a:lnTo>
                        <a:pt x="41" y="1087"/>
                      </a:lnTo>
                      <a:lnTo>
                        <a:pt x="63" y="1087"/>
                      </a:lnTo>
                      <a:lnTo>
                        <a:pt x="101" y="1087"/>
                      </a:lnTo>
                      <a:lnTo>
                        <a:pt x="205" y="1087"/>
                      </a:lnTo>
                      <a:lnTo>
                        <a:pt x="247" y="1087"/>
                      </a:lnTo>
                      <a:lnTo>
                        <a:pt x="349" y="1087"/>
                      </a:lnTo>
                      <a:lnTo>
                        <a:pt x="376" y="1087"/>
                      </a:lnTo>
                      <a:lnTo>
                        <a:pt x="614" y="1087"/>
                      </a:lnTo>
                      <a:lnTo>
                        <a:pt x="851" y="1087"/>
                      </a:lnTo>
                      <a:lnTo>
                        <a:pt x="879" y="1087"/>
                      </a:lnTo>
                      <a:lnTo>
                        <a:pt x="982" y="1087"/>
                      </a:lnTo>
                      <a:lnTo>
                        <a:pt x="1024" y="1087"/>
                      </a:lnTo>
                      <a:lnTo>
                        <a:pt x="1127" y="1087"/>
                      </a:lnTo>
                      <a:lnTo>
                        <a:pt x="1165" y="1087"/>
                      </a:lnTo>
                      <a:lnTo>
                        <a:pt x="1187" y="1087"/>
                      </a:lnTo>
                      <a:lnTo>
                        <a:pt x="1228" y="1087"/>
                      </a:lnTo>
                      <a:lnTo>
                        <a:pt x="614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56" name="组合 55">
                  <a:extLst>
                    <a:ext uri="{FF2B5EF4-FFF2-40B4-BE49-F238E27FC236}">
                      <a16:creationId xmlns:a16="http://schemas.microsoft.com/office/drawing/2014/main" xmlns="" id="{CF3BF8FA-9B51-4C14-8C2C-A37DFB86BC9F}"/>
                    </a:ext>
                  </a:extLst>
                </p:cNvPr>
                <p:cNvGrpSpPr/>
                <p:nvPr/>
              </p:nvGrpSpPr>
              <p:grpSpPr>
                <a:xfrm>
                  <a:off x="6888456" y="3400425"/>
                  <a:ext cx="1949450" cy="1725613"/>
                  <a:chOff x="6653213" y="3400425"/>
                  <a:chExt cx="1949450" cy="1725613"/>
                </a:xfrm>
              </p:grpSpPr>
              <p:sp>
                <p:nvSpPr>
                  <p:cNvPr id="75" name="Freeform 13">
                    <a:extLst>
                      <a:ext uri="{FF2B5EF4-FFF2-40B4-BE49-F238E27FC236}">
                        <a16:creationId xmlns:a16="http://schemas.microsoft.com/office/drawing/2014/main" xmlns="" id="{9C4590F5-E3B0-4924-A81A-0F738CB6FF7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653213" y="3400425"/>
                    <a:ext cx="1949450" cy="1725613"/>
                  </a:xfrm>
                  <a:custGeom>
                    <a:avLst/>
                    <a:gdLst>
                      <a:gd name="T0" fmla="*/ 614 w 1228"/>
                      <a:gd name="T1" fmla="*/ 0 h 1087"/>
                      <a:gd name="T2" fmla="*/ 525 w 1228"/>
                      <a:gd name="T3" fmla="*/ 158 h 1087"/>
                      <a:gd name="T4" fmla="*/ 523 w 1228"/>
                      <a:gd name="T5" fmla="*/ 162 h 1087"/>
                      <a:gd name="T6" fmla="*/ 512 w 1228"/>
                      <a:gd name="T7" fmla="*/ 180 h 1087"/>
                      <a:gd name="T8" fmla="*/ 478 w 1228"/>
                      <a:gd name="T9" fmla="*/ 241 h 1087"/>
                      <a:gd name="T10" fmla="*/ 467 w 1228"/>
                      <a:gd name="T11" fmla="*/ 261 h 1087"/>
                      <a:gd name="T12" fmla="*/ 451 w 1228"/>
                      <a:gd name="T13" fmla="*/ 288 h 1087"/>
                      <a:gd name="T14" fmla="*/ 409 w 1228"/>
                      <a:gd name="T15" fmla="*/ 365 h 1087"/>
                      <a:gd name="T16" fmla="*/ 405 w 1228"/>
                      <a:gd name="T17" fmla="*/ 370 h 1087"/>
                      <a:gd name="T18" fmla="*/ 316 w 1228"/>
                      <a:gd name="T19" fmla="*/ 528 h 1087"/>
                      <a:gd name="T20" fmla="*/ 291 w 1228"/>
                      <a:gd name="T21" fmla="*/ 572 h 1087"/>
                      <a:gd name="T22" fmla="*/ 181 w 1228"/>
                      <a:gd name="T23" fmla="*/ 767 h 1087"/>
                      <a:gd name="T24" fmla="*/ 117 w 1228"/>
                      <a:gd name="T25" fmla="*/ 880 h 1087"/>
                      <a:gd name="T26" fmla="*/ 0 w 1228"/>
                      <a:gd name="T27" fmla="*/ 1087 h 1087"/>
                      <a:gd name="T28" fmla="*/ 41 w 1228"/>
                      <a:gd name="T29" fmla="*/ 1087 h 1087"/>
                      <a:gd name="T30" fmla="*/ 63 w 1228"/>
                      <a:gd name="T31" fmla="*/ 1087 h 1087"/>
                      <a:gd name="T32" fmla="*/ 101 w 1228"/>
                      <a:gd name="T33" fmla="*/ 1087 h 1087"/>
                      <a:gd name="T34" fmla="*/ 205 w 1228"/>
                      <a:gd name="T35" fmla="*/ 1087 h 1087"/>
                      <a:gd name="T36" fmla="*/ 247 w 1228"/>
                      <a:gd name="T37" fmla="*/ 1087 h 1087"/>
                      <a:gd name="T38" fmla="*/ 349 w 1228"/>
                      <a:gd name="T39" fmla="*/ 1087 h 1087"/>
                      <a:gd name="T40" fmla="*/ 376 w 1228"/>
                      <a:gd name="T41" fmla="*/ 1087 h 1087"/>
                      <a:gd name="T42" fmla="*/ 614 w 1228"/>
                      <a:gd name="T43" fmla="*/ 1087 h 1087"/>
                      <a:gd name="T44" fmla="*/ 851 w 1228"/>
                      <a:gd name="T45" fmla="*/ 1087 h 1087"/>
                      <a:gd name="T46" fmla="*/ 879 w 1228"/>
                      <a:gd name="T47" fmla="*/ 1087 h 1087"/>
                      <a:gd name="T48" fmla="*/ 982 w 1228"/>
                      <a:gd name="T49" fmla="*/ 1087 h 1087"/>
                      <a:gd name="T50" fmla="*/ 1024 w 1228"/>
                      <a:gd name="T51" fmla="*/ 1087 h 1087"/>
                      <a:gd name="T52" fmla="*/ 1127 w 1228"/>
                      <a:gd name="T53" fmla="*/ 1087 h 1087"/>
                      <a:gd name="T54" fmla="*/ 1165 w 1228"/>
                      <a:gd name="T55" fmla="*/ 1087 h 1087"/>
                      <a:gd name="T56" fmla="*/ 1187 w 1228"/>
                      <a:gd name="T57" fmla="*/ 1087 h 1087"/>
                      <a:gd name="T58" fmla="*/ 1228 w 1228"/>
                      <a:gd name="T59" fmla="*/ 1087 h 1087"/>
                      <a:gd name="T60" fmla="*/ 614 w 1228"/>
                      <a:gd name="T61" fmla="*/ 0 h 10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</a:cxnLst>
                    <a:rect l="0" t="0" r="r" b="b"/>
                    <a:pathLst>
                      <a:path w="1228" h="1087">
                        <a:moveTo>
                          <a:pt x="614" y="0"/>
                        </a:moveTo>
                        <a:lnTo>
                          <a:pt x="525" y="158"/>
                        </a:lnTo>
                        <a:lnTo>
                          <a:pt x="523" y="162"/>
                        </a:lnTo>
                        <a:lnTo>
                          <a:pt x="512" y="180"/>
                        </a:lnTo>
                        <a:lnTo>
                          <a:pt x="478" y="241"/>
                        </a:lnTo>
                        <a:lnTo>
                          <a:pt x="467" y="261"/>
                        </a:lnTo>
                        <a:lnTo>
                          <a:pt x="451" y="288"/>
                        </a:lnTo>
                        <a:lnTo>
                          <a:pt x="409" y="365"/>
                        </a:lnTo>
                        <a:lnTo>
                          <a:pt x="405" y="370"/>
                        </a:lnTo>
                        <a:lnTo>
                          <a:pt x="316" y="528"/>
                        </a:lnTo>
                        <a:lnTo>
                          <a:pt x="291" y="572"/>
                        </a:lnTo>
                        <a:lnTo>
                          <a:pt x="181" y="767"/>
                        </a:lnTo>
                        <a:lnTo>
                          <a:pt x="117" y="880"/>
                        </a:lnTo>
                        <a:lnTo>
                          <a:pt x="0" y="1087"/>
                        </a:lnTo>
                        <a:lnTo>
                          <a:pt x="41" y="1087"/>
                        </a:lnTo>
                        <a:lnTo>
                          <a:pt x="63" y="1087"/>
                        </a:lnTo>
                        <a:lnTo>
                          <a:pt x="101" y="1087"/>
                        </a:lnTo>
                        <a:lnTo>
                          <a:pt x="205" y="1087"/>
                        </a:lnTo>
                        <a:lnTo>
                          <a:pt x="247" y="1087"/>
                        </a:lnTo>
                        <a:lnTo>
                          <a:pt x="349" y="1087"/>
                        </a:lnTo>
                        <a:lnTo>
                          <a:pt x="376" y="1087"/>
                        </a:lnTo>
                        <a:lnTo>
                          <a:pt x="614" y="1087"/>
                        </a:lnTo>
                        <a:lnTo>
                          <a:pt x="851" y="1087"/>
                        </a:lnTo>
                        <a:lnTo>
                          <a:pt x="879" y="1087"/>
                        </a:lnTo>
                        <a:lnTo>
                          <a:pt x="982" y="1087"/>
                        </a:lnTo>
                        <a:lnTo>
                          <a:pt x="1024" y="1087"/>
                        </a:lnTo>
                        <a:lnTo>
                          <a:pt x="1127" y="1087"/>
                        </a:lnTo>
                        <a:lnTo>
                          <a:pt x="1165" y="1087"/>
                        </a:lnTo>
                        <a:lnTo>
                          <a:pt x="1187" y="1087"/>
                        </a:lnTo>
                        <a:lnTo>
                          <a:pt x="1228" y="1087"/>
                        </a:lnTo>
                        <a:lnTo>
                          <a:pt x="614" y="0"/>
                        </a:lnTo>
                        <a:close/>
                      </a:path>
                    </a:pathLst>
                  </a:custGeom>
                  <a:solidFill>
                    <a:srgbClr val="C3E0D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6" name="Freeform 15">
                    <a:extLst>
                      <a:ext uri="{FF2B5EF4-FFF2-40B4-BE49-F238E27FC236}">
                        <a16:creationId xmlns:a16="http://schemas.microsoft.com/office/drawing/2014/main" xmlns="" id="{0977D783-DB19-40FF-877C-A17D2260FED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627938" y="3400425"/>
                    <a:ext cx="974725" cy="1725613"/>
                  </a:xfrm>
                  <a:custGeom>
                    <a:avLst/>
                    <a:gdLst>
                      <a:gd name="T0" fmla="*/ 0 w 614"/>
                      <a:gd name="T1" fmla="*/ 0 h 1087"/>
                      <a:gd name="T2" fmla="*/ 0 w 614"/>
                      <a:gd name="T3" fmla="*/ 1087 h 1087"/>
                      <a:gd name="T4" fmla="*/ 614 w 614"/>
                      <a:gd name="T5" fmla="*/ 1087 h 1087"/>
                      <a:gd name="T6" fmla="*/ 0 w 614"/>
                      <a:gd name="T7" fmla="*/ 0 h 10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14" h="1087">
                        <a:moveTo>
                          <a:pt x="0" y="0"/>
                        </a:moveTo>
                        <a:lnTo>
                          <a:pt x="0" y="1087"/>
                        </a:lnTo>
                        <a:lnTo>
                          <a:pt x="614" y="108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AAC1B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57" name="Freeform 16">
                  <a:extLst>
                    <a:ext uri="{FF2B5EF4-FFF2-40B4-BE49-F238E27FC236}">
                      <a16:creationId xmlns:a16="http://schemas.microsoft.com/office/drawing/2014/main" xmlns="" id="{D22A2546-2B64-45C4-A70D-866CA02E943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27938" y="3400425"/>
                  <a:ext cx="974725" cy="1725613"/>
                </a:xfrm>
                <a:custGeom>
                  <a:avLst/>
                  <a:gdLst>
                    <a:gd name="T0" fmla="*/ 0 w 614"/>
                    <a:gd name="T1" fmla="*/ 0 h 1087"/>
                    <a:gd name="T2" fmla="*/ 0 w 614"/>
                    <a:gd name="T3" fmla="*/ 1087 h 1087"/>
                    <a:gd name="T4" fmla="*/ 614 w 614"/>
                    <a:gd name="T5" fmla="*/ 1087 h 1087"/>
                    <a:gd name="T6" fmla="*/ 0 w 614"/>
                    <a:gd name="T7" fmla="*/ 0 h 10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14" h="1087">
                      <a:moveTo>
                        <a:pt x="0" y="0"/>
                      </a:moveTo>
                      <a:lnTo>
                        <a:pt x="0" y="1087"/>
                      </a:lnTo>
                      <a:lnTo>
                        <a:pt x="614" y="108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" name="Freeform 18">
                  <a:extLst>
                    <a:ext uri="{FF2B5EF4-FFF2-40B4-BE49-F238E27FC236}">
                      <a16:creationId xmlns:a16="http://schemas.microsoft.com/office/drawing/2014/main" xmlns="" id="{A51FD46B-0904-48FF-8AD6-27A21F3C083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35675" y="3086100"/>
                  <a:ext cx="1949450" cy="2039938"/>
                </a:xfrm>
                <a:custGeom>
                  <a:avLst/>
                  <a:gdLst>
                    <a:gd name="T0" fmla="*/ 614 w 1228"/>
                    <a:gd name="T1" fmla="*/ 0 h 1285"/>
                    <a:gd name="T2" fmla="*/ 524 w 1228"/>
                    <a:gd name="T3" fmla="*/ 187 h 1285"/>
                    <a:gd name="T4" fmla="*/ 523 w 1228"/>
                    <a:gd name="T5" fmla="*/ 192 h 1285"/>
                    <a:gd name="T6" fmla="*/ 512 w 1228"/>
                    <a:gd name="T7" fmla="*/ 212 h 1285"/>
                    <a:gd name="T8" fmla="*/ 477 w 1228"/>
                    <a:gd name="T9" fmla="*/ 285 h 1285"/>
                    <a:gd name="T10" fmla="*/ 466 w 1228"/>
                    <a:gd name="T11" fmla="*/ 308 h 1285"/>
                    <a:gd name="T12" fmla="*/ 451 w 1228"/>
                    <a:gd name="T13" fmla="*/ 341 h 1285"/>
                    <a:gd name="T14" fmla="*/ 408 w 1228"/>
                    <a:gd name="T15" fmla="*/ 431 h 1285"/>
                    <a:gd name="T16" fmla="*/ 405 w 1228"/>
                    <a:gd name="T17" fmla="*/ 437 h 1285"/>
                    <a:gd name="T18" fmla="*/ 316 w 1228"/>
                    <a:gd name="T19" fmla="*/ 623 h 1285"/>
                    <a:gd name="T20" fmla="*/ 291 w 1228"/>
                    <a:gd name="T21" fmla="*/ 675 h 1285"/>
                    <a:gd name="T22" fmla="*/ 181 w 1228"/>
                    <a:gd name="T23" fmla="*/ 907 h 1285"/>
                    <a:gd name="T24" fmla="*/ 116 w 1228"/>
                    <a:gd name="T25" fmla="*/ 1041 h 1285"/>
                    <a:gd name="T26" fmla="*/ 0 w 1228"/>
                    <a:gd name="T27" fmla="*/ 1285 h 1285"/>
                    <a:gd name="T28" fmla="*/ 41 w 1228"/>
                    <a:gd name="T29" fmla="*/ 1285 h 1285"/>
                    <a:gd name="T30" fmla="*/ 63 w 1228"/>
                    <a:gd name="T31" fmla="*/ 1285 h 1285"/>
                    <a:gd name="T32" fmla="*/ 101 w 1228"/>
                    <a:gd name="T33" fmla="*/ 1285 h 1285"/>
                    <a:gd name="T34" fmla="*/ 204 w 1228"/>
                    <a:gd name="T35" fmla="*/ 1285 h 1285"/>
                    <a:gd name="T36" fmla="*/ 247 w 1228"/>
                    <a:gd name="T37" fmla="*/ 1285 h 1285"/>
                    <a:gd name="T38" fmla="*/ 349 w 1228"/>
                    <a:gd name="T39" fmla="*/ 1285 h 1285"/>
                    <a:gd name="T40" fmla="*/ 375 w 1228"/>
                    <a:gd name="T41" fmla="*/ 1285 h 1285"/>
                    <a:gd name="T42" fmla="*/ 614 w 1228"/>
                    <a:gd name="T43" fmla="*/ 1285 h 1285"/>
                    <a:gd name="T44" fmla="*/ 851 w 1228"/>
                    <a:gd name="T45" fmla="*/ 1285 h 1285"/>
                    <a:gd name="T46" fmla="*/ 879 w 1228"/>
                    <a:gd name="T47" fmla="*/ 1285 h 1285"/>
                    <a:gd name="T48" fmla="*/ 981 w 1228"/>
                    <a:gd name="T49" fmla="*/ 1285 h 1285"/>
                    <a:gd name="T50" fmla="*/ 1024 w 1228"/>
                    <a:gd name="T51" fmla="*/ 1285 h 1285"/>
                    <a:gd name="T52" fmla="*/ 1127 w 1228"/>
                    <a:gd name="T53" fmla="*/ 1285 h 1285"/>
                    <a:gd name="T54" fmla="*/ 1165 w 1228"/>
                    <a:gd name="T55" fmla="*/ 1285 h 1285"/>
                    <a:gd name="T56" fmla="*/ 1187 w 1228"/>
                    <a:gd name="T57" fmla="*/ 1285 h 1285"/>
                    <a:gd name="T58" fmla="*/ 1228 w 1228"/>
                    <a:gd name="T59" fmla="*/ 1285 h 1285"/>
                    <a:gd name="T60" fmla="*/ 614 w 1228"/>
                    <a:gd name="T61" fmla="*/ 0 h 12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228" h="1285">
                      <a:moveTo>
                        <a:pt x="614" y="0"/>
                      </a:moveTo>
                      <a:lnTo>
                        <a:pt x="524" y="187"/>
                      </a:lnTo>
                      <a:lnTo>
                        <a:pt x="523" y="192"/>
                      </a:lnTo>
                      <a:lnTo>
                        <a:pt x="512" y="212"/>
                      </a:lnTo>
                      <a:lnTo>
                        <a:pt x="477" y="285"/>
                      </a:lnTo>
                      <a:lnTo>
                        <a:pt x="466" y="308"/>
                      </a:lnTo>
                      <a:lnTo>
                        <a:pt x="451" y="341"/>
                      </a:lnTo>
                      <a:lnTo>
                        <a:pt x="408" y="431"/>
                      </a:lnTo>
                      <a:lnTo>
                        <a:pt x="405" y="437"/>
                      </a:lnTo>
                      <a:lnTo>
                        <a:pt x="316" y="623"/>
                      </a:lnTo>
                      <a:lnTo>
                        <a:pt x="291" y="675"/>
                      </a:lnTo>
                      <a:lnTo>
                        <a:pt x="181" y="907"/>
                      </a:lnTo>
                      <a:lnTo>
                        <a:pt x="116" y="1041"/>
                      </a:lnTo>
                      <a:lnTo>
                        <a:pt x="0" y="1285"/>
                      </a:lnTo>
                      <a:lnTo>
                        <a:pt x="41" y="1285"/>
                      </a:lnTo>
                      <a:lnTo>
                        <a:pt x="63" y="1285"/>
                      </a:lnTo>
                      <a:lnTo>
                        <a:pt x="101" y="1285"/>
                      </a:lnTo>
                      <a:lnTo>
                        <a:pt x="204" y="1285"/>
                      </a:lnTo>
                      <a:lnTo>
                        <a:pt x="247" y="1285"/>
                      </a:lnTo>
                      <a:lnTo>
                        <a:pt x="349" y="1285"/>
                      </a:lnTo>
                      <a:lnTo>
                        <a:pt x="375" y="1285"/>
                      </a:lnTo>
                      <a:lnTo>
                        <a:pt x="614" y="1285"/>
                      </a:lnTo>
                      <a:lnTo>
                        <a:pt x="851" y="1285"/>
                      </a:lnTo>
                      <a:lnTo>
                        <a:pt x="879" y="1285"/>
                      </a:lnTo>
                      <a:lnTo>
                        <a:pt x="981" y="1285"/>
                      </a:lnTo>
                      <a:lnTo>
                        <a:pt x="1024" y="1285"/>
                      </a:lnTo>
                      <a:lnTo>
                        <a:pt x="1127" y="1285"/>
                      </a:lnTo>
                      <a:lnTo>
                        <a:pt x="1165" y="1285"/>
                      </a:lnTo>
                      <a:lnTo>
                        <a:pt x="1187" y="1285"/>
                      </a:lnTo>
                      <a:lnTo>
                        <a:pt x="1228" y="1285"/>
                      </a:lnTo>
                      <a:lnTo>
                        <a:pt x="614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59" name="组合 58">
                  <a:extLst>
                    <a:ext uri="{FF2B5EF4-FFF2-40B4-BE49-F238E27FC236}">
                      <a16:creationId xmlns:a16="http://schemas.microsoft.com/office/drawing/2014/main" xmlns="" id="{3CD89550-02F1-4239-92F0-A437D1C87E06}"/>
                    </a:ext>
                  </a:extLst>
                </p:cNvPr>
                <p:cNvGrpSpPr/>
                <p:nvPr/>
              </p:nvGrpSpPr>
              <p:grpSpPr>
                <a:xfrm>
                  <a:off x="6035675" y="3086100"/>
                  <a:ext cx="1949450" cy="2039938"/>
                  <a:chOff x="6035675" y="3086100"/>
                  <a:chExt cx="1949450" cy="2039938"/>
                </a:xfrm>
              </p:grpSpPr>
              <p:sp>
                <p:nvSpPr>
                  <p:cNvPr id="73" name="Freeform 17">
                    <a:extLst>
                      <a:ext uri="{FF2B5EF4-FFF2-40B4-BE49-F238E27FC236}">
                        <a16:creationId xmlns:a16="http://schemas.microsoft.com/office/drawing/2014/main" xmlns="" id="{72393B87-230C-47BF-9E15-95B2500654D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035675" y="3086100"/>
                    <a:ext cx="1949450" cy="2039938"/>
                  </a:xfrm>
                  <a:custGeom>
                    <a:avLst/>
                    <a:gdLst>
                      <a:gd name="T0" fmla="*/ 614 w 1228"/>
                      <a:gd name="T1" fmla="*/ 0 h 1285"/>
                      <a:gd name="T2" fmla="*/ 524 w 1228"/>
                      <a:gd name="T3" fmla="*/ 187 h 1285"/>
                      <a:gd name="T4" fmla="*/ 523 w 1228"/>
                      <a:gd name="T5" fmla="*/ 192 h 1285"/>
                      <a:gd name="T6" fmla="*/ 512 w 1228"/>
                      <a:gd name="T7" fmla="*/ 212 h 1285"/>
                      <a:gd name="T8" fmla="*/ 477 w 1228"/>
                      <a:gd name="T9" fmla="*/ 285 h 1285"/>
                      <a:gd name="T10" fmla="*/ 466 w 1228"/>
                      <a:gd name="T11" fmla="*/ 308 h 1285"/>
                      <a:gd name="T12" fmla="*/ 451 w 1228"/>
                      <a:gd name="T13" fmla="*/ 341 h 1285"/>
                      <a:gd name="T14" fmla="*/ 408 w 1228"/>
                      <a:gd name="T15" fmla="*/ 431 h 1285"/>
                      <a:gd name="T16" fmla="*/ 405 w 1228"/>
                      <a:gd name="T17" fmla="*/ 437 h 1285"/>
                      <a:gd name="T18" fmla="*/ 316 w 1228"/>
                      <a:gd name="T19" fmla="*/ 623 h 1285"/>
                      <a:gd name="T20" fmla="*/ 291 w 1228"/>
                      <a:gd name="T21" fmla="*/ 675 h 1285"/>
                      <a:gd name="T22" fmla="*/ 181 w 1228"/>
                      <a:gd name="T23" fmla="*/ 907 h 1285"/>
                      <a:gd name="T24" fmla="*/ 116 w 1228"/>
                      <a:gd name="T25" fmla="*/ 1041 h 1285"/>
                      <a:gd name="T26" fmla="*/ 0 w 1228"/>
                      <a:gd name="T27" fmla="*/ 1285 h 1285"/>
                      <a:gd name="T28" fmla="*/ 41 w 1228"/>
                      <a:gd name="T29" fmla="*/ 1285 h 1285"/>
                      <a:gd name="T30" fmla="*/ 63 w 1228"/>
                      <a:gd name="T31" fmla="*/ 1285 h 1285"/>
                      <a:gd name="T32" fmla="*/ 101 w 1228"/>
                      <a:gd name="T33" fmla="*/ 1285 h 1285"/>
                      <a:gd name="T34" fmla="*/ 204 w 1228"/>
                      <a:gd name="T35" fmla="*/ 1285 h 1285"/>
                      <a:gd name="T36" fmla="*/ 247 w 1228"/>
                      <a:gd name="T37" fmla="*/ 1285 h 1285"/>
                      <a:gd name="T38" fmla="*/ 349 w 1228"/>
                      <a:gd name="T39" fmla="*/ 1285 h 1285"/>
                      <a:gd name="T40" fmla="*/ 375 w 1228"/>
                      <a:gd name="T41" fmla="*/ 1285 h 1285"/>
                      <a:gd name="T42" fmla="*/ 614 w 1228"/>
                      <a:gd name="T43" fmla="*/ 1285 h 1285"/>
                      <a:gd name="T44" fmla="*/ 851 w 1228"/>
                      <a:gd name="T45" fmla="*/ 1285 h 1285"/>
                      <a:gd name="T46" fmla="*/ 879 w 1228"/>
                      <a:gd name="T47" fmla="*/ 1285 h 1285"/>
                      <a:gd name="T48" fmla="*/ 981 w 1228"/>
                      <a:gd name="T49" fmla="*/ 1285 h 1285"/>
                      <a:gd name="T50" fmla="*/ 1024 w 1228"/>
                      <a:gd name="T51" fmla="*/ 1285 h 1285"/>
                      <a:gd name="T52" fmla="*/ 1127 w 1228"/>
                      <a:gd name="T53" fmla="*/ 1285 h 1285"/>
                      <a:gd name="T54" fmla="*/ 1165 w 1228"/>
                      <a:gd name="T55" fmla="*/ 1285 h 1285"/>
                      <a:gd name="T56" fmla="*/ 1187 w 1228"/>
                      <a:gd name="T57" fmla="*/ 1285 h 1285"/>
                      <a:gd name="T58" fmla="*/ 1228 w 1228"/>
                      <a:gd name="T59" fmla="*/ 1285 h 1285"/>
                      <a:gd name="T60" fmla="*/ 614 w 1228"/>
                      <a:gd name="T61" fmla="*/ 0 h 128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</a:cxnLst>
                    <a:rect l="0" t="0" r="r" b="b"/>
                    <a:pathLst>
                      <a:path w="1228" h="1285">
                        <a:moveTo>
                          <a:pt x="614" y="0"/>
                        </a:moveTo>
                        <a:lnTo>
                          <a:pt x="524" y="187"/>
                        </a:lnTo>
                        <a:lnTo>
                          <a:pt x="523" y="192"/>
                        </a:lnTo>
                        <a:lnTo>
                          <a:pt x="512" y="212"/>
                        </a:lnTo>
                        <a:lnTo>
                          <a:pt x="477" y="285"/>
                        </a:lnTo>
                        <a:lnTo>
                          <a:pt x="466" y="308"/>
                        </a:lnTo>
                        <a:lnTo>
                          <a:pt x="451" y="341"/>
                        </a:lnTo>
                        <a:lnTo>
                          <a:pt x="408" y="431"/>
                        </a:lnTo>
                        <a:lnTo>
                          <a:pt x="405" y="437"/>
                        </a:lnTo>
                        <a:lnTo>
                          <a:pt x="316" y="623"/>
                        </a:lnTo>
                        <a:lnTo>
                          <a:pt x="291" y="675"/>
                        </a:lnTo>
                        <a:lnTo>
                          <a:pt x="181" y="907"/>
                        </a:lnTo>
                        <a:lnTo>
                          <a:pt x="116" y="1041"/>
                        </a:lnTo>
                        <a:lnTo>
                          <a:pt x="0" y="1285"/>
                        </a:lnTo>
                        <a:lnTo>
                          <a:pt x="41" y="1285"/>
                        </a:lnTo>
                        <a:lnTo>
                          <a:pt x="63" y="1285"/>
                        </a:lnTo>
                        <a:lnTo>
                          <a:pt x="101" y="1285"/>
                        </a:lnTo>
                        <a:lnTo>
                          <a:pt x="204" y="1285"/>
                        </a:lnTo>
                        <a:lnTo>
                          <a:pt x="247" y="1285"/>
                        </a:lnTo>
                        <a:lnTo>
                          <a:pt x="349" y="1285"/>
                        </a:lnTo>
                        <a:lnTo>
                          <a:pt x="375" y="1285"/>
                        </a:lnTo>
                        <a:lnTo>
                          <a:pt x="614" y="1285"/>
                        </a:lnTo>
                        <a:lnTo>
                          <a:pt x="851" y="1285"/>
                        </a:lnTo>
                        <a:lnTo>
                          <a:pt x="879" y="1285"/>
                        </a:lnTo>
                        <a:lnTo>
                          <a:pt x="981" y="1285"/>
                        </a:lnTo>
                        <a:lnTo>
                          <a:pt x="1024" y="1285"/>
                        </a:lnTo>
                        <a:lnTo>
                          <a:pt x="1127" y="1285"/>
                        </a:lnTo>
                        <a:lnTo>
                          <a:pt x="1165" y="1285"/>
                        </a:lnTo>
                        <a:lnTo>
                          <a:pt x="1187" y="1285"/>
                        </a:lnTo>
                        <a:lnTo>
                          <a:pt x="1228" y="1285"/>
                        </a:lnTo>
                        <a:lnTo>
                          <a:pt x="614" y="0"/>
                        </a:lnTo>
                        <a:close/>
                      </a:path>
                    </a:pathLst>
                  </a:custGeom>
                  <a:solidFill>
                    <a:srgbClr val="046A5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4" name="Freeform 19">
                    <a:extLst>
                      <a:ext uri="{FF2B5EF4-FFF2-40B4-BE49-F238E27FC236}">
                        <a16:creationId xmlns:a16="http://schemas.microsoft.com/office/drawing/2014/main" xmlns="" id="{D8456221-775A-4A2E-8B3A-BB496CE228D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010400" y="3086100"/>
                    <a:ext cx="974725" cy="2039938"/>
                  </a:xfrm>
                  <a:custGeom>
                    <a:avLst/>
                    <a:gdLst>
                      <a:gd name="T0" fmla="*/ 0 w 614"/>
                      <a:gd name="T1" fmla="*/ 0 h 1285"/>
                      <a:gd name="T2" fmla="*/ 0 w 614"/>
                      <a:gd name="T3" fmla="*/ 1285 h 1285"/>
                      <a:gd name="T4" fmla="*/ 614 w 614"/>
                      <a:gd name="T5" fmla="*/ 1285 h 1285"/>
                      <a:gd name="T6" fmla="*/ 389 w 614"/>
                      <a:gd name="T7" fmla="*/ 815 h 1285"/>
                      <a:gd name="T8" fmla="*/ 229 w 614"/>
                      <a:gd name="T9" fmla="*/ 480 h 1285"/>
                      <a:gd name="T10" fmla="*/ 0 w 614"/>
                      <a:gd name="T11" fmla="*/ 0 h 128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614" h="1285">
                        <a:moveTo>
                          <a:pt x="0" y="0"/>
                        </a:moveTo>
                        <a:lnTo>
                          <a:pt x="0" y="1285"/>
                        </a:lnTo>
                        <a:lnTo>
                          <a:pt x="614" y="1285"/>
                        </a:lnTo>
                        <a:lnTo>
                          <a:pt x="389" y="815"/>
                        </a:lnTo>
                        <a:lnTo>
                          <a:pt x="229" y="48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24B3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60" name="Freeform 20">
                  <a:extLst>
                    <a:ext uri="{FF2B5EF4-FFF2-40B4-BE49-F238E27FC236}">
                      <a16:creationId xmlns:a16="http://schemas.microsoft.com/office/drawing/2014/main" xmlns="" id="{92E981CC-7FD9-41B7-AA62-574BD89E96A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10400" y="3086100"/>
                  <a:ext cx="974725" cy="2039938"/>
                </a:xfrm>
                <a:custGeom>
                  <a:avLst/>
                  <a:gdLst>
                    <a:gd name="T0" fmla="*/ 0 w 614"/>
                    <a:gd name="T1" fmla="*/ 0 h 1285"/>
                    <a:gd name="T2" fmla="*/ 0 w 614"/>
                    <a:gd name="T3" fmla="*/ 1285 h 1285"/>
                    <a:gd name="T4" fmla="*/ 614 w 614"/>
                    <a:gd name="T5" fmla="*/ 1285 h 1285"/>
                    <a:gd name="T6" fmla="*/ 389 w 614"/>
                    <a:gd name="T7" fmla="*/ 815 h 1285"/>
                    <a:gd name="T8" fmla="*/ 229 w 614"/>
                    <a:gd name="T9" fmla="*/ 480 h 1285"/>
                    <a:gd name="T10" fmla="*/ 0 w 614"/>
                    <a:gd name="T11" fmla="*/ 0 h 12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14" h="1285">
                      <a:moveTo>
                        <a:pt x="0" y="0"/>
                      </a:moveTo>
                      <a:lnTo>
                        <a:pt x="0" y="1285"/>
                      </a:lnTo>
                      <a:lnTo>
                        <a:pt x="614" y="1285"/>
                      </a:lnTo>
                      <a:lnTo>
                        <a:pt x="389" y="815"/>
                      </a:lnTo>
                      <a:lnTo>
                        <a:pt x="229" y="48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" name="Freeform 22">
                  <a:extLst>
                    <a:ext uri="{FF2B5EF4-FFF2-40B4-BE49-F238E27FC236}">
                      <a16:creationId xmlns:a16="http://schemas.microsoft.com/office/drawing/2014/main" xmlns="" id="{8B245CF0-0683-48AB-8A65-88F4D6990FB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95650" y="3086100"/>
                  <a:ext cx="1947863" cy="2039938"/>
                </a:xfrm>
                <a:custGeom>
                  <a:avLst/>
                  <a:gdLst>
                    <a:gd name="T0" fmla="*/ 613 w 1227"/>
                    <a:gd name="T1" fmla="*/ 0 h 1285"/>
                    <a:gd name="T2" fmla="*/ 524 w 1227"/>
                    <a:gd name="T3" fmla="*/ 187 h 1285"/>
                    <a:gd name="T4" fmla="*/ 522 w 1227"/>
                    <a:gd name="T5" fmla="*/ 192 h 1285"/>
                    <a:gd name="T6" fmla="*/ 513 w 1227"/>
                    <a:gd name="T7" fmla="*/ 212 h 1285"/>
                    <a:gd name="T8" fmla="*/ 477 w 1227"/>
                    <a:gd name="T9" fmla="*/ 285 h 1285"/>
                    <a:gd name="T10" fmla="*/ 466 w 1227"/>
                    <a:gd name="T11" fmla="*/ 308 h 1285"/>
                    <a:gd name="T12" fmla="*/ 450 w 1227"/>
                    <a:gd name="T13" fmla="*/ 341 h 1285"/>
                    <a:gd name="T14" fmla="*/ 408 w 1227"/>
                    <a:gd name="T15" fmla="*/ 431 h 1285"/>
                    <a:gd name="T16" fmla="*/ 405 w 1227"/>
                    <a:gd name="T17" fmla="*/ 437 h 1285"/>
                    <a:gd name="T18" fmla="*/ 315 w 1227"/>
                    <a:gd name="T19" fmla="*/ 623 h 1285"/>
                    <a:gd name="T20" fmla="*/ 292 w 1227"/>
                    <a:gd name="T21" fmla="*/ 675 h 1285"/>
                    <a:gd name="T22" fmla="*/ 180 w 1227"/>
                    <a:gd name="T23" fmla="*/ 907 h 1285"/>
                    <a:gd name="T24" fmla="*/ 117 w 1227"/>
                    <a:gd name="T25" fmla="*/ 1041 h 1285"/>
                    <a:gd name="T26" fmla="*/ 0 w 1227"/>
                    <a:gd name="T27" fmla="*/ 1285 h 1285"/>
                    <a:gd name="T28" fmla="*/ 40 w 1227"/>
                    <a:gd name="T29" fmla="*/ 1285 h 1285"/>
                    <a:gd name="T30" fmla="*/ 64 w 1227"/>
                    <a:gd name="T31" fmla="*/ 1285 h 1285"/>
                    <a:gd name="T32" fmla="*/ 100 w 1227"/>
                    <a:gd name="T33" fmla="*/ 1285 h 1285"/>
                    <a:gd name="T34" fmla="*/ 204 w 1227"/>
                    <a:gd name="T35" fmla="*/ 1285 h 1285"/>
                    <a:gd name="T36" fmla="*/ 246 w 1227"/>
                    <a:gd name="T37" fmla="*/ 1285 h 1285"/>
                    <a:gd name="T38" fmla="*/ 348 w 1227"/>
                    <a:gd name="T39" fmla="*/ 1285 h 1285"/>
                    <a:gd name="T40" fmla="*/ 376 w 1227"/>
                    <a:gd name="T41" fmla="*/ 1285 h 1285"/>
                    <a:gd name="T42" fmla="*/ 613 w 1227"/>
                    <a:gd name="T43" fmla="*/ 1285 h 1285"/>
                    <a:gd name="T44" fmla="*/ 852 w 1227"/>
                    <a:gd name="T45" fmla="*/ 1285 h 1285"/>
                    <a:gd name="T46" fmla="*/ 879 w 1227"/>
                    <a:gd name="T47" fmla="*/ 1285 h 1285"/>
                    <a:gd name="T48" fmla="*/ 981 w 1227"/>
                    <a:gd name="T49" fmla="*/ 1285 h 1285"/>
                    <a:gd name="T50" fmla="*/ 1023 w 1227"/>
                    <a:gd name="T51" fmla="*/ 1285 h 1285"/>
                    <a:gd name="T52" fmla="*/ 1127 w 1227"/>
                    <a:gd name="T53" fmla="*/ 1285 h 1285"/>
                    <a:gd name="T54" fmla="*/ 1164 w 1227"/>
                    <a:gd name="T55" fmla="*/ 1285 h 1285"/>
                    <a:gd name="T56" fmla="*/ 1186 w 1227"/>
                    <a:gd name="T57" fmla="*/ 1285 h 1285"/>
                    <a:gd name="T58" fmla="*/ 1227 w 1227"/>
                    <a:gd name="T59" fmla="*/ 1285 h 1285"/>
                    <a:gd name="T60" fmla="*/ 613 w 1227"/>
                    <a:gd name="T61" fmla="*/ 0 h 12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227" h="1285">
                      <a:moveTo>
                        <a:pt x="613" y="0"/>
                      </a:moveTo>
                      <a:lnTo>
                        <a:pt x="524" y="187"/>
                      </a:lnTo>
                      <a:lnTo>
                        <a:pt x="522" y="192"/>
                      </a:lnTo>
                      <a:lnTo>
                        <a:pt x="513" y="212"/>
                      </a:lnTo>
                      <a:lnTo>
                        <a:pt x="477" y="285"/>
                      </a:lnTo>
                      <a:lnTo>
                        <a:pt x="466" y="308"/>
                      </a:lnTo>
                      <a:lnTo>
                        <a:pt x="450" y="341"/>
                      </a:lnTo>
                      <a:lnTo>
                        <a:pt x="408" y="431"/>
                      </a:lnTo>
                      <a:lnTo>
                        <a:pt x="405" y="437"/>
                      </a:lnTo>
                      <a:lnTo>
                        <a:pt x="315" y="623"/>
                      </a:lnTo>
                      <a:lnTo>
                        <a:pt x="292" y="675"/>
                      </a:lnTo>
                      <a:lnTo>
                        <a:pt x="180" y="907"/>
                      </a:lnTo>
                      <a:lnTo>
                        <a:pt x="117" y="1041"/>
                      </a:lnTo>
                      <a:lnTo>
                        <a:pt x="0" y="1285"/>
                      </a:lnTo>
                      <a:lnTo>
                        <a:pt x="40" y="1285"/>
                      </a:lnTo>
                      <a:lnTo>
                        <a:pt x="64" y="1285"/>
                      </a:lnTo>
                      <a:lnTo>
                        <a:pt x="100" y="1285"/>
                      </a:lnTo>
                      <a:lnTo>
                        <a:pt x="204" y="1285"/>
                      </a:lnTo>
                      <a:lnTo>
                        <a:pt x="246" y="1285"/>
                      </a:lnTo>
                      <a:lnTo>
                        <a:pt x="348" y="1285"/>
                      </a:lnTo>
                      <a:lnTo>
                        <a:pt x="376" y="1285"/>
                      </a:lnTo>
                      <a:lnTo>
                        <a:pt x="613" y="1285"/>
                      </a:lnTo>
                      <a:lnTo>
                        <a:pt x="852" y="1285"/>
                      </a:lnTo>
                      <a:lnTo>
                        <a:pt x="879" y="1285"/>
                      </a:lnTo>
                      <a:lnTo>
                        <a:pt x="981" y="1285"/>
                      </a:lnTo>
                      <a:lnTo>
                        <a:pt x="1023" y="1285"/>
                      </a:lnTo>
                      <a:lnTo>
                        <a:pt x="1127" y="1285"/>
                      </a:lnTo>
                      <a:lnTo>
                        <a:pt x="1164" y="1285"/>
                      </a:lnTo>
                      <a:lnTo>
                        <a:pt x="1186" y="1285"/>
                      </a:lnTo>
                      <a:lnTo>
                        <a:pt x="1227" y="1285"/>
                      </a:lnTo>
                      <a:lnTo>
                        <a:pt x="613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62" name="组合 61">
                  <a:extLst>
                    <a:ext uri="{FF2B5EF4-FFF2-40B4-BE49-F238E27FC236}">
                      <a16:creationId xmlns:a16="http://schemas.microsoft.com/office/drawing/2014/main" xmlns="" id="{6EAD3A75-704B-4570-B616-D074EC611AC3}"/>
                    </a:ext>
                  </a:extLst>
                </p:cNvPr>
                <p:cNvGrpSpPr/>
                <p:nvPr/>
              </p:nvGrpSpPr>
              <p:grpSpPr>
                <a:xfrm>
                  <a:off x="3056025" y="3086100"/>
                  <a:ext cx="1947863" cy="2039938"/>
                  <a:chOff x="3295650" y="3086100"/>
                  <a:chExt cx="1947863" cy="2039938"/>
                </a:xfrm>
              </p:grpSpPr>
              <p:sp>
                <p:nvSpPr>
                  <p:cNvPr id="71" name="Freeform 21">
                    <a:extLst>
                      <a:ext uri="{FF2B5EF4-FFF2-40B4-BE49-F238E27FC236}">
                        <a16:creationId xmlns:a16="http://schemas.microsoft.com/office/drawing/2014/main" xmlns="" id="{2FAB538B-C983-4B87-9A08-F8D5E00CBC9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295650" y="3086100"/>
                    <a:ext cx="1947863" cy="2039938"/>
                  </a:xfrm>
                  <a:custGeom>
                    <a:avLst/>
                    <a:gdLst>
                      <a:gd name="T0" fmla="*/ 613 w 1227"/>
                      <a:gd name="T1" fmla="*/ 0 h 1285"/>
                      <a:gd name="T2" fmla="*/ 524 w 1227"/>
                      <a:gd name="T3" fmla="*/ 187 h 1285"/>
                      <a:gd name="T4" fmla="*/ 522 w 1227"/>
                      <a:gd name="T5" fmla="*/ 192 h 1285"/>
                      <a:gd name="T6" fmla="*/ 513 w 1227"/>
                      <a:gd name="T7" fmla="*/ 212 h 1285"/>
                      <a:gd name="T8" fmla="*/ 477 w 1227"/>
                      <a:gd name="T9" fmla="*/ 285 h 1285"/>
                      <a:gd name="T10" fmla="*/ 466 w 1227"/>
                      <a:gd name="T11" fmla="*/ 308 h 1285"/>
                      <a:gd name="T12" fmla="*/ 450 w 1227"/>
                      <a:gd name="T13" fmla="*/ 341 h 1285"/>
                      <a:gd name="T14" fmla="*/ 408 w 1227"/>
                      <a:gd name="T15" fmla="*/ 431 h 1285"/>
                      <a:gd name="T16" fmla="*/ 405 w 1227"/>
                      <a:gd name="T17" fmla="*/ 437 h 1285"/>
                      <a:gd name="T18" fmla="*/ 315 w 1227"/>
                      <a:gd name="T19" fmla="*/ 623 h 1285"/>
                      <a:gd name="T20" fmla="*/ 292 w 1227"/>
                      <a:gd name="T21" fmla="*/ 675 h 1285"/>
                      <a:gd name="T22" fmla="*/ 180 w 1227"/>
                      <a:gd name="T23" fmla="*/ 907 h 1285"/>
                      <a:gd name="T24" fmla="*/ 117 w 1227"/>
                      <a:gd name="T25" fmla="*/ 1041 h 1285"/>
                      <a:gd name="T26" fmla="*/ 0 w 1227"/>
                      <a:gd name="T27" fmla="*/ 1285 h 1285"/>
                      <a:gd name="T28" fmla="*/ 40 w 1227"/>
                      <a:gd name="T29" fmla="*/ 1285 h 1285"/>
                      <a:gd name="T30" fmla="*/ 64 w 1227"/>
                      <a:gd name="T31" fmla="*/ 1285 h 1285"/>
                      <a:gd name="T32" fmla="*/ 100 w 1227"/>
                      <a:gd name="T33" fmla="*/ 1285 h 1285"/>
                      <a:gd name="T34" fmla="*/ 204 w 1227"/>
                      <a:gd name="T35" fmla="*/ 1285 h 1285"/>
                      <a:gd name="T36" fmla="*/ 246 w 1227"/>
                      <a:gd name="T37" fmla="*/ 1285 h 1285"/>
                      <a:gd name="T38" fmla="*/ 348 w 1227"/>
                      <a:gd name="T39" fmla="*/ 1285 h 1285"/>
                      <a:gd name="T40" fmla="*/ 376 w 1227"/>
                      <a:gd name="T41" fmla="*/ 1285 h 1285"/>
                      <a:gd name="T42" fmla="*/ 613 w 1227"/>
                      <a:gd name="T43" fmla="*/ 1285 h 1285"/>
                      <a:gd name="T44" fmla="*/ 852 w 1227"/>
                      <a:gd name="T45" fmla="*/ 1285 h 1285"/>
                      <a:gd name="T46" fmla="*/ 879 w 1227"/>
                      <a:gd name="T47" fmla="*/ 1285 h 1285"/>
                      <a:gd name="T48" fmla="*/ 981 w 1227"/>
                      <a:gd name="T49" fmla="*/ 1285 h 1285"/>
                      <a:gd name="T50" fmla="*/ 1023 w 1227"/>
                      <a:gd name="T51" fmla="*/ 1285 h 1285"/>
                      <a:gd name="T52" fmla="*/ 1127 w 1227"/>
                      <a:gd name="T53" fmla="*/ 1285 h 1285"/>
                      <a:gd name="T54" fmla="*/ 1164 w 1227"/>
                      <a:gd name="T55" fmla="*/ 1285 h 1285"/>
                      <a:gd name="T56" fmla="*/ 1186 w 1227"/>
                      <a:gd name="T57" fmla="*/ 1285 h 1285"/>
                      <a:gd name="T58" fmla="*/ 1227 w 1227"/>
                      <a:gd name="T59" fmla="*/ 1285 h 1285"/>
                      <a:gd name="T60" fmla="*/ 613 w 1227"/>
                      <a:gd name="T61" fmla="*/ 0 h 128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</a:cxnLst>
                    <a:rect l="0" t="0" r="r" b="b"/>
                    <a:pathLst>
                      <a:path w="1227" h="1285">
                        <a:moveTo>
                          <a:pt x="613" y="0"/>
                        </a:moveTo>
                        <a:lnTo>
                          <a:pt x="524" y="187"/>
                        </a:lnTo>
                        <a:lnTo>
                          <a:pt x="522" y="192"/>
                        </a:lnTo>
                        <a:lnTo>
                          <a:pt x="513" y="212"/>
                        </a:lnTo>
                        <a:lnTo>
                          <a:pt x="477" y="285"/>
                        </a:lnTo>
                        <a:lnTo>
                          <a:pt x="466" y="308"/>
                        </a:lnTo>
                        <a:lnTo>
                          <a:pt x="450" y="341"/>
                        </a:lnTo>
                        <a:lnTo>
                          <a:pt x="408" y="431"/>
                        </a:lnTo>
                        <a:lnTo>
                          <a:pt x="405" y="437"/>
                        </a:lnTo>
                        <a:lnTo>
                          <a:pt x="315" y="623"/>
                        </a:lnTo>
                        <a:lnTo>
                          <a:pt x="292" y="675"/>
                        </a:lnTo>
                        <a:lnTo>
                          <a:pt x="180" y="907"/>
                        </a:lnTo>
                        <a:lnTo>
                          <a:pt x="117" y="1041"/>
                        </a:lnTo>
                        <a:lnTo>
                          <a:pt x="0" y="1285"/>
                        </a:lnTo>
                        <a:lnTo>
                          <a:pt x="40" y="1285"/>
                        </a:lnTo>
                        <a:lnTo>
                          <a:pt x="64" y="1285"/>
                        </a:lnTo>
                        <a:lnTo>
                          <a:pt x="100" y="1285"/>
                        </a:lnTo>
                        <a:lnTo>
                          <a:pt x="204" y="1285"/>
                        </a:lnTo>
                        <a:lnTo>
                          <a:pt x="246" y="1285"/>
                        </a:lnTo>
                        <a:lnTo>
                          <a:pt x="348" y="1285"/>
                        </a:lnTo>
                        <a:lnTo>
                          <a:pt x="376" y="1285"/>
                        </a:lnTo>
                        <a:lnTo>
                          <a:pt x="613" y="1285"/>
                        </a:lnTo>
                        <a:lnTo>
                          <a:pt x="852" y="1285"/>
                        </a:lnTo>
                        <a:lnTo>
                          <a:pt x="879" y="1285"/>
                        </a:lnTo>
                        <a:lnTo>
                          <a:pt x="981" y="1285"/>
                        </a:lnTo>
                        <a:lnTo>
                          <a:pt x="1023" y="1285"/>
                        </a:lnTo>
                        <a:lnTo>
                          <a:pt x="1127" y="1285"/>
                        </a:lnTo>
                        <a:lnTo>
                          <a:pt x="1164" y="1285"/>
                        </a:lnTo>
                        <a:lnTo>
                          <a:pt x="1186" y="1285"/>
                        </a:lnTo>
                        <a:lnTo>
                          <a:pt x="1227" y="1285"/>
                        </a:lnTo>
                        <a:lnTo>
                          <a:pt x="613" y="0"/>
                        </a:lnTo>
                        <a:close/>
                      </a:path>
                    </a:pathLst>
                  </a:custGeom>
                  <a:solidFill>
                    <a:srgbClr val="046A5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2" name="Freeform 23">
                    <a:extLst>
                      <a:ext uri="{FF2B5EF4-FFF2-40B4-BE49-F238E27FC236}">
                        <a16:creationId xmlns:a16="http://schemas.microsoft.com/office/drawing/2014/main" xmlns="" id="{F5F2923E-0D9C-44A3-AA2B-BB6AFA3EBAD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268788" y="3086100"/>
                    <a:ext cx="974725" cy="2039938"/>
                  </a:xfrm>
                  <a:custGeom>
                    <a:avLst/>
                    <a:gdLst>
                      <a:gd name="T0" fmla="*/ 0 w 614"/>
                      <a:gd name="T1" fmla="*/ 0 h 1285"/>
                      <a:gd name="T2" fmla="*/ 0 w 614"/>
                      <a:gd name="T3" fmla="*/ 1285 h 1285"/>
                      <a:gd name="T4" fmla="*/ 614 w 614"/>
                      <a:gd name="T5" fmla="*/ 1285 h 1285"/>
                      <a:gd name="T6" fmla="*/ 463 w 614"/>
                      <a:gd name="T7" fmla="*/ 968 h 1285"/>
                      <a:gd name="T8" fmla="*/ 0 w 614"/>
                      <a:gd name="T9" fmla="*/ 0 h 128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14" h="1285">
                        <a:moveTo>
                          <a:pt x="0" y="0"/>
                        </a:moveTo>
                        <a:lnTo>
                          <a:pt x="0" y="1285"/>
                        </a:lnTo>
                        <a:lnTo>
                          <a:pt x="614" y="1285"/>
                        </a:lnTo>
                        <a:lnTo>
                          <a:pt x="463" y="968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24B3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63" name="Freeform 24">
                  <a:extLst>
                    <a:ext uri="{FF2B5EF4-FFF2-40B4-BE49-F238E27FC236}">
                      <a16:creationId xmlns:a16="http://schemas.microsoft.com/office/drawing/2014/main" xmlns="" id="{F12A88C9-FBA6-4885-9AB9-34308925096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68788" y="3086100"/>
                  <a:ext cx="974725" cy="2039938"/>
                </a:xfrm>
                <a:custGeom>
                  <a:avLst/>
                  <a:gdLst>
                    <a:gd name="T0" fmla="*/ 0 w 614"/>
                    <a:gd name="T1" fmla="*/ 0 h 1285"/>
                    <a:gd name="T2" fmla="*/ 0 w 614"/>
                    <a:gd name="T3" fmla="*/ 1285 h 1285"/>
                    <a:gd name="T4" fmla="*/ 614 w 614"/>
                    <a:gd name="T5" fmla="*/ 1285 h 1285"/>
                    <a:gd name="T6" fmla="*/ 463 w 614"/>
                    <a:gd name="T7" fmla="*/ 968 h 1285"/>
                    <a:gd name="T8" fmla="*/ 0 w 614"/>
                    <a:gd name="T9" fmla="*/ 0 h 12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4" h="1285">
                      <a:moveTo>
                        <a:pt x="0" y="0"/>
                      </a:moveTo>
                      <a:lnTo>
                        <a:pt x="0" y="1285"/>
                      </a:lnTo>
                      <a:lnTo>
                        <a:pt x="614" y="1285"/>
                      </a:lnTo>
                      <a:lnTo>
                        <a:pt x="463" y="968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64" name="组合 63">
                  <a:extLst>
                    <a:ext uri="{FF2B5EF4-FFF2-40B4-BE49-F238E27FC236}">
                      <a16:creationId xmlns:a16="http://schemas.microsoft.com/office/drawing/2014/main" xmlns="" id="{2C982D24-D199-44D6-BC45-430156047D00}"/>
                    </a:ext>
                  </a:extLst>
                </p:cNvPr>
                <p:cNvGrpSpPr/>
                <p:nvPr/>
              </p:nvGrpSpPr>
              <p:grpSpPr>
                <a:xfrm>
                  <a:off x="3825875" y="4352925"/>
                  <a:ext cx="1776413" cy="773113"/>
                  <a:chOff x="3825875" y="4352925"/>
                  <a:chExt cx="1776413" cy="773113"/>
                </a:xfrm>
              </p:grpSpPr>
              <p:sp>
                <p:nvSpPr>
                  <p:cNvPr id="69" name="Freeform 25">
                    <a:extLst>
                      <a:ext uri="{FF2B5EF4-FFF2-40B4-BE49-F238E27FC236}">
                        <a16:creationId xmlns:a16="http://schemas.microsoft.com/office/drawing/2014/main" xmlns="" id="{578632B4-CA3A-4129-B86B-CAE7A719B68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825875" y="4352925"/>
                    <a:ext cx="887413" cy="773113"/>
                  </a:xfrm>
                  <a:custGeom>
                    <a:avLst/>
                    <a:gdLst>
                      <a:gd name="T0" fmla="*/ 0 w 356"/>
                      <a:gd name="T1" fmla="*/ 309 h 309"/>
                      <a:gd name="T2" fmla="*/ 356 w 356"/>
                      <a:gd name="T3" fmla="*/ 309 h 309"/>
                      <a:gd name="T4" fmla="*/ 356 w 356"/>
                      <a:gd name="T5" fmla="*/ 0 h 309"/>
                      <a:gd name="T6" fmla="*/ 0 w 356"/>
                      <a:gd name="T7" fmla="*/ 309 h 30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56" h="309">
                        <a:moveTo>
                          <a:pt x="0" y="309"/>
                        </a:moveTo>
                        <a:cubicBezTo>
                          <a:pt x="356" y="309"/>
                          <a:pt x="356" y="309"/>
                          <a:pt x="356" y="309"/>
                        </a:cubicBezTo>
                        <a:cubicBezTo>
                          <a:pt x="356" y="0"/>
                          <a:pt x="356" y="0"/>
                          <a:pt x="356" y="0"/>
                        </a:cubicBezTo>
                        <a:cubicBezTo>
                          <a:pt x="174" y="0"/>
                          <a:pt x="24" y="135"/>
                          <a:pt x="0" y="309"/>
                        </a:cubicBezTo>
                        <a:close/>
                      </a:path>
                    </a:pathLst>
                  </a:custGeom>
                  <a:solidFill>
                    <a:srgbClr val="63933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0" name="Freeform 26">
                    <a:extLst>
                      <a:ext uri="{FF2B5EF4-FFF2-40B4-BE49-F238E27FC236}">
                        <a16:creationId xmlns:a16="http://schemas.microsoft.com/office/drawing/2014/main" xmlns="" id="{BA387CE5-3A7B-4C7B-93A2-F98D7FB8FD4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713288" y="4352925"/>
                    <a:ext cx="889000" cy="773113"/>
                  </a:xfrm>
                  <a:custGeom>
                    <a:avLst/>
                    <a:gdLst>
                      <a:gd name="T0" fmla="*/ 0 w 357"/>
                      <a:gd name="T1" fmla="*/ 0 h 309"/>
                      <a:gd name="T2" fmla="*/ 0 w 357"/>
                      <a:gd name="T3" fmla="*/ 309 h 309"/>
                      <a:gd name="T4" fmla="*/ 357 w 357"/>
                      <a:gd name="T5" fmla="*/ 308 h 309"/>
                      <a:gd name="T6" fmla="*/ 0 w 357"/>
                      <a:gd name="T7" fmla="*/ 0 h 30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57" h="309">
                        <a:moveTo>
                          <a:pt x="0" y="0"/>
                        </a:moveTo>
                        <a:cubicBezTo>
                          <a:pt x="0" y="309"/>
                          <a:pt x="0" y="309"/>
                          <a:pt x="0" y="309"/>
                        </a:cubicBezTo>
                        <a:cubicBezTo>
                          <a:pt x="357" y="308"/>
                          <a:pt x="357" y="308"/>
                          <a:pt x="357" y="308"/>
                        </a:cubicBezTo>
                        <a:cubicBezTo>
                          <a:pt x="333" y="134"/>
                          <a:pt x="182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557C2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65" name="组合 64">
                  <a:extLst>
                    <a:ext uri="{FF2B5EF4-FFF2-40B4-BE49-F238E27FC236}">
                      <a16:creationId xmlns:a16="http://schemas.microsoft.com/office/drawing/2014/main" xmlns="" id="{A4E8CC88-15D6-40EE-99F1-0C22D11FCACC}"/>
                    </a:ext>
                  </a:extLst>
                </p:cNvPr>
                <p:cNvGrpSpPr/>
                <p:nvPr/>
              </p:nvGrpSpPr>
              <p:grpSpPr>
                <a:xfrm>
                  <a:off x="7578106" y="4352925"/>
                  <a:ext cx="1778000" cy="773113"/>
                  <a:chOff x="7446963" y="4352925"/>
                  <a:chExt cx="1778000" cy="773113"/>
                </a:xfrm>
              </p:grpSpPr>
              <p:sp>
                <p:nvSpPr>
                  <p:cNvPr id="67" name="Freeform 27">
                    <a:extLst>
                      <a:ext uri="{FF2B5EF4-FFF2-40B4-BE49-F238E27FC236}">
                        <a16:creationId xmlns:a16="http://schemas.microsoft.com/office/drawing/2014/main" xmlns="" id="{FE543665-4B37-4311-969C-286BC89E4C8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446963" y="4352925"/>
                    <a:ext cx="889000" cy="773113"/>
                  </a:xfrm>
                  <a:custGeom>
                    <a:avLst/>
                    <a:gdLst>
                      <a:gd name="T0" fmla="*/ 0 w 357"/>
                      <a:gd name="T1" fmla="*/ 309 h 309"/>
                      <a:gd name="T2" fmla="*/ 357 w 357"/>
                      <a:gd name="T3" fmla="*/ 309 h 309"/>
                      <a:gd name="T4" fmla="*/ 357 w 357"/>
                      <a:gd name="T5" fmla="*/ 0 h 309"/>
                      <a:gd name="T6" fmla="*/ 0 w 357"/>
                      <a:gd name="T7" fmla="*/ 309 h 30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57" h="309">
                        <a:moveTo>
                          <a:pt x="0" y="309"/>
                        </a:moveTo>
                        <a:cubicBezTo>
                          <a:pt x="357" y="309"/>
                          <a:pt x="357" y="309"/>
                          <a:pt x="357" y="309"/>
                        </a:cubicBezTo>
                        <a:cubicBezTo>
                          <a:pt x="357" y="0"/>
                          <a:pt x="357" y="0"/>
                          <a:pt x="357" y="0"/>
                        </a:cubicBezTo>
                        <a:cubicBezTo>
                          <a:pt x="175" y="0"/>
                          <a:pt x="24" y="135"/>
                          <a:pt x="0" y="309"/>
                        </a:cubicBezTo>
                        <a:close/>
                      </a:path>
                    </a:pathLst>
                  </a:custGeom>
                  <a:solidFill>
                    <a:srgbClr val="63933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" name="Freeform 28">
                    <a:extLst>
                      <a:ext uri="{FF2B5EF4-FFF2-40B4-BE49-F238E27FC236}">
                        <a16:creationId xmlns:a16="http://schemas.microsoft.com/office/drawing/2014/main" xmlns="" id="{177FFB88-9134-4377-A2AD-01F47FB7345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335963" y="4352925"/>
                    <a:ext cx="889000" cy="773113"/>
                  </a:xfrm>
                  <a:custGeom>
                    <a:avLst/>
                    <a:gdLst>
                      <a:gd name="T0" fmla="*/ 0 w 357"/>
                      <a:gd name="T1" fmla="*/ 0 h 309"/>
                      <a:gd name="T2" fmla="*/ 0 w 357"/>
                      <a:gd name="T3" fmla="*/ 309 h 309"/>
                      <a:gd name="T4" fmla="*/ 357 w 357"/>
                      <a:gd name="T5" fmla="*/ 308 h 309"/>
                      <a:gd name="T6" fmla="*/ 0 w 357"/>
                      <a:gd name="T7" fmla="*/ 0 h 30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57" h="309">
                        <a:moveTo>
                          <a:pt x="0" y="0"/>
                        </a:moveTo>
                        <a:cubicBezTo>
                          <a:pt x="0" y="309"/>
                          <a:pt x="0" y="309"/>
                          <a:pt x="0" y="309"/>
                        </a:cubicBezTo>
                        <a:cubicBezTo>
                          <a:pt x="357" y="308"/>
                          <a:pt x="357" y="308"/>
                          <a:pt x="357" y="308"/>
                        </a:cubicBezTo>
                        <a:cubicBezTo>
                          <a:pt x="332" y="134"/>
                          <a:pt x="182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557C2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pic>
              <p:nvPicPr>
                <p:cNvPr id="66" name="图片 65">
                  <a:extLst>
                    <a:ext uri="{FF2B5EF4-FFF2-40B4-BE49-F238E27FC236}">
                      <a16:creationId xmlns:a16="http://schemas.microsoft.com/office/drawing/2014/main" xmlns="" id="{9B867CA4-42ED-49BC-8169-13D8E63F6AB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4352206" y="2747538"/>
                  <a:ext cx="1467663" cy="2374959"/>
                </a:xfrm>
                <a:prstGeom prst="rect">
                  <a:avLst/>
                </a:prstGeom>
              </p:spPr>
            </p:pic>
          </p:grpSp>
          <p:grpSp>
            <p:nvGrpSpPr>
              <p:cNvPr id="26" name="组合 25">
                <a:extLst>
                  <a:ext uri="{FF2B5EF4-FFF2-40B4-BE49-F238E27FC236}">
                    <a16:creationId xmlns:a16="http://schemas.microsoft.com/office/drawing/2014/main" xmlns="" id="{6634AE5A-11F9-431C-AF57-5781658FF10C}"/>
                  </a:ext>
                </a:extLst>
              </p:cNvPr>
              <p:cNvGrpSpPr/>
              <p:nvPr/>
            </p:nvGrpSpPr>
            <p:grpSpPr>
              <a:xfrm>
                <a:off x="6534672" y="3805132"/>
                <a:ext cx="3498763" cy="1320905"/>
                <a:chOff x="3056025" y="2747538"/>
                <a:chExt cx="6300081" cy="2378500"/>
              </a:xfrm>
            </p:grpSpPr>
            <p:sp>
              <p:nvSpPr>
                <p:cNvPr id="27" name="Freeform 11">
                  <a:extLst>
                    <a:ext uri="{FF2B5EF4-FFF2-40B4-BE49-F238E27FC236}">
                      <a16:creationId xmlns:a16="http://schemas.microsoft.com/office/drawing/2014/main" xmlns="" id="{FB8FD761-DAAE-4306-8FC5-0D018D9638D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718050" y="3286125"/>
                  <a:ext cx="2078038" cy="1839913"/>
                </a:xfrm>
                <a:custGeom>
                  <a:avLst/>
                  <a:gdLst>
                    <a:gd name="T0" fmla="*/ 654 w 1309"/>
                    <a:gd name="T1" fmla="*/ 0 h 1159"/>
                    <a:gd name="T2" fmla="*/ 560 w 1309"/>
                    <a:gd name="T3" fmla="*/ 168 h 1159"/>
                    <a:gd name="T4" fmla="*/ 557 w 1309"/>
                    <a:gd name="T5" fmla="*/ 173 h 1159"/>
                    <a:gd name="T6" fmla="*/ 546 w 1309"/>
                    <a:gd name="T7" fmla="*/ 192 h 1159"/>
                    <a:gd name="T8" fmla="*/ 510 w 1309"/>
                    <a:gd name="T9" fmla="*/ 258 h 1159"/>
                    <a:gd name="T10" fmla="*/ 497 w 1309"/>
                    <a:gd name="T11" fmla="*/ 278 h 1159"/>
                    <a:gd name="T12" fmla="*/ 482 w 1309"/>
                    <a:gd name="T13" fmla="*/ 308 h 1159"/>
                    <a:gd name="T14" fmla="*/ 435 w 1309"/>
                    <a:gd name="T15" fmla="*/ 389 h 1159"/>
                    <a:gd name="T16" fmla="*/ 432 w 1309"/>
                    <a:gd name="T17" fmla="*/ 393 h 1159"/>
                    <a:gd name="T18" fmla="*/ 337 w 1309"/>
                    <a:gd name="T19" fmla="*/ 563 h 1159"/>
                    <a:gd name="T20" fmla="*/ 311 w 1309"/>
                    <a:gd name="T21" fmla="*/ 609 h 1159"/>
                    <a:gd name="T22" fmla="*/ 193 w 1309"/>
                    <a:gd name="T23" fmla="*/ 818 h 1159"/>
                    <a:gd name="T24" fmla="*/ 125 w 1309"/>
                    <a:gd name="T25" fmla="*/ 938 h 1159"/>
                    <a:gd name="T26" fmla="*/ 0 w 1309"/>
                    <a:gd name="T27" fmla="*/ 1159 h 1159"/>
                    <a:gd name="T28" fmla="*/ 44 w 1309"/>
                    <a:gd name="T29" fmla="*/ 1159 h 1159"/>
                    <a:gd name="T30" fmla="*/ 67 w 1309"/>
                    <a:gd name="T31" fmla="*/ 1159 h 1159"/>
                    <a:gd name="T32" fmla="*/ 107 w 1309"/>
                    <a:gd name="T33" fmla="*/ 1159 h 1159"/>
                    <a:gd name="T34" fmla="*/ 218 w 1309"/>
                    <a:gd name="T35" fmla="*/ 1159 h 1159"/>
                    <a:gd name="T36" fmla="*/ 264 w 1309"/>
                    <a:gd name="T37" fmla="*/ 1159 h 1159"/>
                    <a:gd name="T38" fmla="*/ 372 w 1309"/>
                    <a:gd name="T39" fmla="*/ 1159 h 1159"/>
                    <a:gd name="T40" fmla="*/ 402 w 1309"/>
                    <a:gd name="T41" fmla="*/ 1159 h 1159"/>
                    <a:gd name="T42" fmla="*/ 654 w 1309"/>
                    <a:gd name="T43" fmla="*/ 1159 h 1159"/>
                    <a:gd name="T44" fmla="*/ 909 w 1309"/>
                    <a:gd name="T45" fmla="*/ 1159 h 1159"/>
                    <a:gd name="T46" fmla="*/ 937 w 1309"/>
                    <a:gd name="T47" fmla="*/ 1159 h 1159"/>
                    <a:gd name="T48" fmla="*/ 1047 w 1309"/>
                    <a:gd name="T49" fmla="*/ 1159 h 1159"/>
                    <a:gd name="T50" fmla="*/ 1092 w 1309"/>
                    <a:gd name="T51" fmla="*/ 1159 h 1159"/>
                    <a:gd name="T52" fmla="*/ 1202 w 1309"/>
                    <a:gd name="T53" fmla="*/ 1159 h 1159"/>
                    <a:gd name="T54" fmla="*/ 1241 w 1309"/>
                    <a:gd name="T55" fmla="*/ 1159 h 1159"/>
                    <a:gd name="T56" fmla="*/ 1265 w 1309"/>
                    <a:gd name="T57" fmla="*/ 1159 h 1159"/>
                    <a:gd name="T58" fmla="*/ 1309 w 1309"/>
                    <a:gd name="T59" fmla="*/ 1159 h 1159"/>
                    <a:gd name="T60" fmla="*/ 654 w 1309"/>
                    <a:gd name="T61" fmla="*/ 0 h 11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309" h="1159">
                      <a:moveTo>
                        <a:pt x="654" y="0"/>
                      </a:moveTo>
                      <a:lnTo>
                        <a:pt x="560" y="168"/>
                      </a:lnTo>
                      <a:lnTo>
                        <a:pt x="557" y="173"/>
                      </a:lnTo>
                      <a:lnTo>
                        <a:pt x="546" y="192"/>
                      </a:lnTo>
                      <a:lnTo>
                        <a:pt x="510" y="258"/>
                      </a:lnTo>
                      <a:lnTo>
                        <a:pt x="497" y="278"/>
                      </a:lnTo>
                      <a:lnTo>
                        <a:pt x="482" y="308"/>
                      </a:lnTo>
                      <a:lnTo>
                        <a:pt x="435" y="389"/>
                      </a:lnTo>
                      <a:lnTo>
                        <a:pt x="432" y="393"/>
                      </a:lnTo>
                      <a:lnTo>
                        <a:pt x="337" y="563"/>
                      </a:lnTo>
                      <a:lnTo>
                        <a:pt x="311" y="609"/>
                      </a:lnTo>
                      <a:lnTo>
                        <a:pt x="193" y="818"/>
                      </a:lnTo>
                      <a:lnTo>
                        <a:pt x="125" y="938"/>
                      </a:lnTo>
                      <a:lnTo>
                        <a:pt x="0" y="1159"/>
                      </a:lnTo>
                      <a:lnTo>
                        <a:pt x="44" y="1159"/>
                      </a:lnTo>
                      <a:lnTo>
                        <a:pt x="67" y="1159"/>
                      </a:lnTo>
                      <a:lnTo>
                        <a:pt x="107" y="1159"/>
                      </a:lnTo>
                      <a:lnTo>
                        <a:pt x="218" y="1159"/>
                      </a:lnTo>
                      <a:lnTo>
                        <a:pt x="264" y="1159"/>
                      </a:lnTo>
                      <a:lnTo>
                        <a:pt x="372" y="1159"/>
                      </a:lnTo>
                      <a:lnTo>
                        <a:pt x="402" y="1159"/>
                      </a:lnTo>
                      <a:lnTo>
                        <a:pt x="654" y="1159"/>
                      </a:lnTo>
                      <a:lnTo>
                        <a:pt x="909" y="1159"/>
                      </a:lnTo>
                      <a:lnTo>
                        <a:pt x="937" y="1159"/>
                      </a:lnTo>
                      <a:lnTo>
                        <a:pt x="1047" y="1159"/>
                      </a:lnTo>
                      <a:lnTo>
                        <a:pt x="1092" y="1159"/>
                      </a:lnTo>
                      <a:lnTo>
                        <a:pt x="1202" y="1159"/>
                      </a:lnTo>
                      <a:lnTo>
                        <a:pt x="1241" y="1159"/>
                      </a:lnTo>
                      <a:lnTo>
                        <a:pt x="1265" y="1159"/>
                      </a:lnTo>
                      <a:lnTo>
                        <a:pt x="1309" y="1159"/>
                      </a:lnTo>
                      <a:lnTo>
                        <a:pt x="654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28" name="组合 27">
                  <a:extLst>
                    <a:ext uri="{FF2B5EF4-FFF2-40B4-BE49-F238E27FC236}">
                      <a16:creationId xmlns:a16="http://schemas.microsoft.com/office/drawing/2014/main" xmlns="" id="{FF130AAB-463F-4AFA-BB70-7FE7BB9E9964}"/>
                    </a:ext>
                  </a:extLst>
                </p:cNvPr>
                <p:cNvGrpSpPr/>
                <p:nvPr/>
              </p:nvGrpSpPr>
              <p:grpSpPr>
                <a:xfrm>
                  <a:off x="4890156" y="3286125"/>
                  <a:ext cx="2078038" cy="1839913"/>
                  <a:chOff x="4718050" y="3286125"/>
                  <a:chExt cx="2078038" cy="1839913"/>
                </a:xfrm>
              </p:grpSpPr>
              <p:sp>
                <p:nvSpPr>
                  <p:cNvPr id="51" name="Freeform 10">
                    <a:extLst>
                      <a:ext uri="{FF2B5EF4-FFF2-40B4-BE49-F238E27FC236}">
                        <a16:creationId xmlns:a16="http://schemas.microsoft.com/office/drawing/2014/main" xmlns="" id="{00C889D8-104A-4E5B-ACCB-9D8D0847B37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718050" y="3286125"/>
                    <a:ext cx="2078038" cy="1839913"/>
                  </a:xfrm>
                  <a:custGeom>
                    <a:avLst/>
                    <a:gdLst>
                      <a:gd name="T0" fmla="*/ 654 w 1309"/>
                      <a:gd name="T1" fmla="*/ 0 h 1159"/>
                      <a:gd name="T2" fmla="*/ 560 w 1309"/>
                      <a:gd name="T3" fmla="*/ 168 h 1159"/>
                      <a:gd name="T4" fmla="*/ 557 w 1309"/>
                      <a:gd name="T5" fmla="*/ 173 h 1159"/>
                      <a:gd name="T6" fmla="*/ 546 w 1309"/>
                      <a:gd name="T7" fmla="*/ 192 h 1159"/>
                      <a:gd name="T8" fmla="*/ 510 w 1309"/>
                      <a:gd name="T9" fmla="*/ 258 h 1159"/>
                      <a:gd name="T10" fmla="*/ 497 w 1309"/>
                      <a:gd name="T11" fmla="*/ 278 h 1159"/>
                      <a:gd name="T12" fmla="*/ 482 w 1309"/>
                      <a:gd name="T13" fmla="*/ 308 h 1159"/>
                      <a:gd name="T14" fmla="*/ 435 w 1309"/>
                      <a:gd name="T15" fmla="*/ 389 h 1159"/>
                      <a:gd name="T16" fmla="*/ 432 w 1309"/>
                      <a:gd name="T17" fmla="*/ 393 h 1159"/>
                      <a:gd name="T18" fmla="*/ 337 w 1309"/>
                      <a:gd name="T19" fmla="*/ 563 h 1159"/>
                      <a:gd name="T20" fmla="*/ 311 w 1309"/>
                      <a:gd name="T21" fmla="*/ 609 h 1159"/>
                      <a:gd name="T22" fmla="*/ 193 w 1309"/>
                      <a:gd name="T23" fmla="*/ 818 h 1159"/>
                      <a:gd name="T24" fmla="*/ 125 w 1309"/>
                      <a:gd name="T25" fmla="*/ 938 h 1159"/>
                      <a:gd name="T26" fmla="*/ 0 w 1309"/>
                      <a:gd name="T27" fmla="*/ 1159 h 1159"/>
                      <a:gd name="T28" fmla="*/ 44 w 1309"/>
                      <a:gd name="T29" fmla="*/ 1159 h 1159"/>
                      <a:gd name="T30" fmla="*/ 67 w 1309"/>
                      <a:gd name="T31" fmla="*/ 1159 h 1159"/>
                      <a:gd name="T32" fmla="*/ 107 w 1309"/>
                      <a:gd name="T33" fmla="*/ 1159 h 1159"/>
                      <a:gd name="T34" fmla="*/ 218 w 1309"/>
                      <a:gd name="T35" fmla="*/ 1159 h 1159"/>
                      <a:gd name="T36" fmla="*/ 264 w 1309"/>
                      <a:gd name="T37" fmla="*/ 1159 h 1159"/>
                      <a:gd name="T38" fmla="*/ 372 w 1309"/>
                      <a:gd name="T39" fmla="*/ 1159 h 1159"/>
                      <a:gd name="T40" fmla="*/ 402 w 1309"/>
                      <a:gd name="T41" fmla="*/ 1159 h 1159"/>
                      <a:gd name="T42" fmla="*/ 654 w 1309"/>
                      <a:gd name="T43" fmla="*/ 1159 h 1159"/>
                      <a:gd name="T44" fmla="*/ 909 w 1309"/>
                      <a:gd name="T45" fmla="*/ 1159 h 1159"/>
                      <a:gd name="T46" fmla="*/ 937 w 1309"/>
                      <a:gd name="T47" fmla="*/ 1159 h 1159"/>
                      <a:gd name="T48" fmla="*/ 1047 w 1309"/>
                      <a:gd name="T49" fmla="*/ 1159 h 1159"/>
                      <a:gd name="T50" fmla="*/ 1092 w 1309"/>
                      <a:gd name="T51" fmla="*/ 1159 h 1159"/>
                      <a:gd name="T52" fmla="*/ 1202 w 1309"/>
                      <a:gd name="T53" fmla="*/ 1159 h 1159"/>
                      <a:gd name="T54" fmla="*/ 1241 w 1309"/>
                      <a:gd name="T55" fmla="*/ 1159 h 1159"/>
                      <a:gd name="T56" fmla="*/ 1265 w 1309"/>
                      <a:gd name="T57" fmla="*/ 1159 h 1159"/>
                      <a:gd name="T58" fmla="*/ 1309 w 1309"/>
                      <a:gd name="T59" fmla="*/ 1159 h 1159"/>
                      <a:gd name="T60" fmla="*/ 654 w 1309"/>
                      <a:gd name="T61" fmla="*/ 0 h 11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</a:cxnLst>
                    <a:rect l="0" t="0" r="r" b="b"/>
                    <a:pathLst>
                      <a:path w="1309" h="1159">
                        <a:moveTo>
                          <a:pt x="654" y="0"/>
                        </a:moveTo>
                        <a:lnTo>
                          <a:pt x="560" y="168"/>
                        </a:lnTo>
                        <a:lnTo>
                          <a:pt x="557" y="173"/>
                        </a:lnTo>
                        <a:lnTo>
                          <a:pt x="546" y="192"/>
                        </a:lnTo>
                        <a:lnTo>
                          <a:pt x="510" y="258"/>
                        </a:lnTo>
                        <a:lnTo>
                          <a:pt x="497" y="278"/>
                        </a:lnTo>
                        <a:lnTo>
                          <a:pt x="482" y="308"/>
                        </a:lnTo>
                        <a:lnTo>
                          <a:pt x="435" y="389"/>
                        </a:lnTo>
                        <a:lnTo>
                          <a:pt x="432" y="393"/>
                        </a:lnTo>
                        <a:lnTo>
                          <a:pt x="337" y="563"/>
                        </a:lnTo>
                        <a:lnTo>
                          <a:pt x="311" y="609"/>
                        </a:lnTo>
                        <a:lnTo>
                          <a:pt x="193" y="818"/>
                        </a:lnTo>
                        <a:lnTo>
                          <a:pt x="125" y="938"/>
                        </a:lnTo>
                        <a:lnTo>
                          <a:pt x="0" y="1159"/>
                        </a:lnTo>
                        <a:lnTo>
                          <a:pt x="44" y="1159"/>
                        </a:lnTo>
                        <a:lnTo>
                          <a:pt x="67" y="1159"/>
                        </a:lnTo>
                        <a:lnTo>
                          <a:pt x="107" y="1159"/>
                        </a:lnTo>
                        <a:lnTo>
                          <a:pt x="218" y="1159"/>
                        </a:lnTo>
                        <a:lnTo>
                          <a:pt x="264" y="1159"/>
                        </a:lnTo>
                        <a:lnTo>
                          <a:pt x="372" y="1159"/>
                        </a:lnTo>
                        <a:lnTo>
                          <a:pt x="402" y="1159"/>
                        </a:lnTo>
                        <a:lnTo>
                          <a:pt x="654" y="1159"/>
                        </a:lnTo>
                        <a:lnTo>
                          <a:pt x="909" y="1159"/>
                        </a:lnTo>
                        <a:lnTo>
                          <a:pt x="937" y="1159"/>
                        </a:lnTo>
                        <a:lnTo>
                          <a:pt x="1047" y="1159"/>
                        </a:lnTo>
                        <a:lnTo>
                          <a:pt x="1092" y="1159"/>
                        </a:lnTo>
                        <a:lnTo>
                          <a:pt x="1202" y="1159"/>
                        </a:lnTo>
                        <a:lnTo>
                          <a:pt x="1241" y="1159"/>
                        </a:lnTo>
                        <a:lnTo>
                          <a:pt x="1265" y="1159"/>
                        </a:lnTo>
                        <a:lnTo>
                          <a:pt x="1309" y="1159"/>
                        </a:lnTo>
                        <a:lnTo>
                          <a:pt x="654" y="0"/>
                        </a:lnTo>
                        <a:close/>
                      </a:path>
                    </a:pathLst>
                  </a:custGeom>
                  <a:solidFill>
                    <a:srgbClr val="C3E0D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2" name="Freeform 12">
                    <a:extLst>
                      <a:ext uri="{FF2B5EF4-FFF2-40B4-BE49-F238E27FC236}">
                        <a16:creationId xmlns:a16="http://schemas.microsoft.com/office/drawing/2014/main" xmlns="" id="{09C06C53-13E9-4545-83CD-AA3ABBED4A6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756275" y="3286125"/>
                    <a:ext cx="1039813" cy="1839913"/>
                  </a:xfrm>
                  <a:custGeom>
                    <a:avLst/>
                    <a:gdLst>
                      <a:gd name="T0" fmla="*/ 0 w 655"/>
                      <a:gd name="T1" fmla="*/ 0 h 1159"/>
                      <a:gd name="T2" fmla="*/ 0 w 655"/>
                      <a:gd name="T3" fmla="*/ 1159 h 1159"/>
                      <a:gd name="T4" fmla="*/ 655 w 655"/>
                      <a:gd name="T5" fmla="*/ 1159 h 1159"/>
                      <a:gd name="T6" fmla="*/ 0 w 655"/>
                      <a:gd name="T7" fmla="*/ 0 h 11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55" h="1159">
                        <a:moveTo>
                          <a:pt x="0" y="0"/>
                        </a:moveTo>
                        <a:lnTo>
                          <a:pt x="0" y="1159"/>
                        </a:lnTo>
                        <a:lnTo>
                          <a:pt x="655" y="115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AAC1B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9" name="Freeform 14">
                  <a:extLst>
                    <a:ext uri="{FF2B5EF4-FFF2-40B4-BE49-F238E27FC236}">
                      <a16:creationId xmlns:a16="http://schemas.microsoft.com/office/drawing/2014/main" xmlns="" id="{BB2BEB07-3AD1-4621-83A2-CE838FDF1B0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53213" y="3400425"/>
                  <a:ext cx="1949450" cy="1725613"/>
                </a:xfrm>
                <a:custGeom>
                  <a:avLst/>
                  <a:gdLst>
                    <a:gd name="T0" fmla="*/ 614 w 1228"/>
                    <a:gd name="T1" fmla="*/ 0 h 1087"/>
                    <a:gd name="T2" fmla="*/ 525 w 1228"/>
                    <a:gd name="T3" fmla="*/ 158 h 1087"/>
                    <a:gd name="T4" fmla="*/ 523 w 1228"/>
                    <a:gd name="T5" fmla="*/ 162 h 1087"/>
                    <a:gd name="T6" fmla="*/ 512 w 1228"/>
                    <a:gd name="T7" fmla="*/ 180 h 1087"/>
                    <a:gd name="T8" fmla="*/ 478 w 1228"/>
                    <a:gd name="T9" fmla="*/ 241 h 1087"/>
                    <a:gd name="T10" fmla="*/ 467 w 1228"/>
                    <a:gd name="T11" fmla="*/ 261 h 1087"/>
                    <a:gd name="T12" fmla="*/ 451 w 1228"/>
                    <a:gd name="T13" fmla="*/ 288 h 1087"/>
                    <a:gd name="T14" fmla="*/ 409 w 1228"/>
                    <a:gd name="T15" fmla="*/ 365 h 1087"/>
                    <a:gd name="T16" fmla="*/ 405 w 1228"/>
                    <a:gd name="T17" fmla="*/ 370 h 1087"/>
                    <a:gd name="T18" fmla="*/ 316 w 1228"/>
                    <a:gd name="T19" fmla="*/ 528 h 1087"/>
                    <a:gd name="T20" fmla="*/ 291 w 1228"/>
                    <a:gd name="T21" fmla="*/ 572 h 1087"/>
                    <a:gd name="T22" fmla="*/ 181 w 1228"/>
                    <a:gd name="T23" fmla="*/ 767 h 1087"/>
                    <a:gd name="T24" fmla="*/ 117 w 1228"/>
                    <a:gd name="T25" fmla="*/ 880 h 1087"/>
                    <a:gd name="T26" fmla="*/ 0 w 1228"/>
                    <a:gd name="T27" fmla="*/ 1087 h 1087"/>
                    <a:gd name="T28" fmla="*/ 41 w 1228"/>
                    <a:gd name="T29" fmla="*/ 1087 h 1087"/>
                    <a:gd name="T30" fmla="*/ 63 w 1228"/>
                    <a:gd name="T31" fmla="*/ 1087 h 1087"/>
                    <a:gd name="T32" fmla="*/ 101 w 1228"/>
                    <a:gd name="T33" fmla="*/ 1087 h 1087"/>
                    <a:gd name="T34" fmla="*/ 205 w 1228"/>
                    <a:gd name="T35" fmla="*/ 1087 h 1087"/>
                    <a:gd name="T36" fmla="*/ 247 w 1228"/>
                    <a:gd name="T37" fmla="*/ 1087 h 1087"/>
                    <a:gd name="T38" fmla="*/ 349 w 1228"/>
                    <a:gd name="T39" fmla="*/ 1087 h 1087"/>
                    <a:gd name="T40" fmla="*/ 376 w 1228"/>
                    <a:gd name="T41" fmla="*/ 1087 h 1087"/>
                    <a:gd name="T42" fmla="*/ 614 w 1228"/>
                    <a:gd name="T43" fmla="*/ 1087 h 1087"/>
                    <a:gd name="T44" fmla="*/ 851 w 1228"/>
                    <a:gd name="T45" fmla="*/ 1087 h 1087"/>
                    <a:gd name="T46" fmla="*/ 879 w 1228"/>
                    <a:gd name="T47" fmla="*/ 1087 h 1087"/>
                    <a:gd name="T48" fmla="*/ 982 w 1228"/>
                    <a:gd name="T49" fmla="*/ 1087 h 1087"/>
                    <a:gd name="T50" fmla="*/ 1024 w 1228"/>
                    <a:gd name="T51" fmla="*/ 1087 h 1087"/>
                    <a:gd name="T52" fmla="*/ 1127 w 1228"/>
                    <a:gd name="T53" fmla="*/ 1087 h 1087"/>
                    <a:gd name="T54" fmla="*/ 1165 w 1228"/>
                    <a:gd name="T55" fmla="*/ 1087 h 1087"/>
                    <a:gd name="T56" fmla="*/ 1187 w 1228"/>
                    <a:gd name="T57" fmla="*/ 1087 h 1087"/>
                    <a:gd name="T58" fmla="*/ 1228 w 1228"/>
                    <a:gd name="T59" fmla="*/ 1087 h 1087"/>
                    <a:gd name="T60" fmla="*/ 614 w 1228"/>
                    <a:gd name="T61" fmla="*/ 0 h 10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228" h="1087">
                      <a:moveTo>
                        <a:pt x="614" y="0"/>
                      </a:moveTo>
                      <a:lnTo>
                        <a:pt x="525" y="158"/>
                      </a:lnTo>
                      <a:lnTo>
                        <a:pt x="523" y="162"/>
                      </a:lnTo>
                      <a:lnTo>
                        <a:pt x="512" y="180"/>
                      </a:lnTo>
                      <a:lnTo>
                        <a:pt x="478" y="241"/>
                      </a:lnTo>
                      <a:lnTo>
                        <a:pt x="467" y="261"/>
                      </a:lnTo>
                      <a:lnTo>
                        <a:pt x="451" y="288"/>
                      </a:lnTo>
                      <a:lnTo>
                        <a:pt x="409" y="365"/>
                      </a:lnTo>
                      <a:lnTo>
                        <a:pt x="405" y="370"/>
                      </a:lnTo>
                      <a:lnTo>
                        <a:pt x="316" y="528"/>
                      </a:lnTo>
                      <a:lnTo>
                        <a:pt x="291" y="572"/>
                      </a:lnTo>
                      <a:lnTo>
                        <a:pt x="181" y="767"/>
                      </a:lnTo>
                      <a:lnTo>
                        <a:pt x="117" y="880"/>
                      </a:lnTo>
                      <a:lnTo>
                        <a:pt x="0" y="1087"/>
                      </a:lnTo>
                      <a:lnTo>
                        <a:pt x="41" y="1087"/>
                      </a:lnTo>
                      <a:lnTo>
                        <a:pt x="63" y="1087"/>
                      </a:lnTo>
                      <a:lnTo>
                        <a:pt x="101" y="1087"/>
                      </a:lnTo>
                      <a:lnTo>
                        <a:pt x="205" y="1087"/>
                      </a:lnTo>
                      <a:lnTo>
                        <a:pt x="247" y="1087"/>
                      </a:lnTo>
                      <a:lnTo>
                        <a:pt x="349" y="1087"/>
                      </a:lnTo>
                      <a:lnTo>
                        <a:pt x="376" y="1087"/>
                      </a:lnTo>
                      <a:lnTo>
                        <a:pt x="614" y="1087"/>
                      </a:lnTo>
                      <a:lnTo>
                        <a:pt x="851" y="1087"/>
                      </a:lnTo>
                      <a:lnTo>
                        <a:pt x="879" y="1087"/>
                      </a:lnTo>
                      <a:lnTo>
                        <a:pt x="982" y="1087"/>
                      </a:lnTo>
                      <a:lnTo>
                        <a:pt x="1024" y="1087"/>
                      </a:lnTo>
                      <a:lnTo>
                        <a:pt x="1127" y="1087"/>
                      </a:lnTo>
                      <a:lnTo>
                        <a:pt x="1165" y="1087"/>
                      </a:lnTo>
                      <a:lnTo>
                        <a:pt x="1187" y="1087"/>
                      </a:lnTo>
                      <a:lnTo>
                        <a:pt x="1228" y="1087"/>
                      </a:lnTo>
                      <a:lnTo>
                        <a:pt x="614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30" name="组合 29">
                  <a:extLst>
                    <a:ext uri="{FF2B5EF4-FFF2-40B4-BE49-F238E27FC236}">
                      <a16:creationId xmlns:a16="http://schemas.microsoft.com/office/drawing/2014/main" xmlns="" id="{A6C8032F-EF1A-4E25-B59D-9DE5E4379F18}"/>
                    </a:ext>
                  </a:extLst>
                </p:cNvPr>
                <p:cNvGrpSpPr/>
                <p:nvPr/>
              </p:nvGrpSpPr>
              <p:grpSpPr>
                <a:xfrm>
                  <a:off x="6888456" y="3400425"/>
                  <a:ext cx="1949450" cy="1725613"/>
                  <a:chOff x="6653213" y="3400425"/>
                  <a:chExt cx="1949450" cy="1725613"/>
                </a:xfrm>
              </p:grpSpPr>
              <p:sp>
                <p:nvSpPr>
                  <p:cNvPr id="49" name="Freeform 13">
                    <a:extLst>
                      <a:ext uri="{FF2B5EF4-FFF2-40B4-BE49-F238E27FC236}">
                        <a16:creationId xmlns:a16="http://schemas.microsoft.com/office/drawing/2014/main" xmlns="" id="{E2DC03C9-5470-45F9-BC05-ADA08435E79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653213" y="3400425"/>
                    <a:ext cx="1949450" cy="1725613"/>
                  </a:xfrm>
                  <a:custGeom>
                    <a:avLst/>
                    <a:gdLst>
                      <a:gd name="T0" fmla="*/ 614 w 1228"/>
                      <a:gd name="T1" fmla="*/ 0 h 1087"/>
                      <a:gd name="T2" fmla="*/ 525 w 1228"/>
                      <a:gd name="T3" fmla="*/ 158 h 1087"/>
                      <a:gd name="T4" fmla="*/ 523 w 1228"/>
                      <a:gd name="T5" fmla="*/ 162 h 1087"/>
                      <a:gd name="T6" fmla="*/ 512 w 1228"/>
                      <a:gd name="T7" fmla="*/ 180 h 1087"/>
                      <a:gd name="T8" fmla="*/ 478 w 1228"/>
                      <a:gd name="T9" fmla="*/ 241 h 1087"/>
                      <a:gd name="T10" fmla="*/ 467 w 1228"/>
                      <a:gd name="T11" fmla="*/ 261 h 1087"/>
                      <a:gd name="T12" fmla="*/ 451 w 1228"/>
                      <a:gd name="T13" fmla="*/ 288 h 1087"/>
                      <a:gd name="T14" fmla="*/ 409 w 1228"/>
                      <a:gd name="T15" fmla="*/ 365 h 1087"/>
                      <a:gd name="T16" fmla="*/ 405 w 1228"/>
                      <a:gd name="T17" fmla="*/ 370 h 1087"/>
                      <a:gd name="T18" fmla="*/ 316 w 1228"/>
                      <a:gd name="T19" fmla="*/ 528 h 1087"/>
                      <a:gd name="T20" fmla="*/ 291 w 1228"/>
                      <a:gd name="T21" fmla="*/ 572 h 1087"/>
                      <a:gd name="T22" fmla="*/ 181 w 1228"/>
                      <a:gd name="T23" fmla="*/ 767 h 1087"/>
                      <a:gd name="T24" fmla="*/ 117 w 1228"/>
                      <a:gd name="T25" fmla="*/ 880 h 1087"/>
                      <a:gd name="T26" fmla="*/ 0 w 1228"/>
                      <a:gd name="T27" fmla="*/ 1087 h 1087"/>
                      <a:gd name="T28" fmla="*/ 41 w 1228"/>
                      <a:gd name="T29" fmla="*/ 1087 h 1087"/>
                      <a:gd name="T30" fmla="*/ 63 w 1228"/>
                      <a:gd name="T31" fmla="*/ 1087 h 1087"/>
                      <a:gd name="T32" fmla="*/ 101 w 1228"/>
                      <a:gd name="T33" fmla="*/ 1087 h 1087"/>
                      <a:gd name="T34" fmla="*/ 205 w 1228"/>
                      <a:gd name="T35" fmla="*/ 1087 h 1087"/>
                      <a:gd name="T36" fmla="*/ 247 w 1228"/>
                      <a:gd name="T37" fmla="*/ 1087 h 1087"/>
                      <a:gd name="T38" fmla="*/ 349 w 1228"/>
                      <a:gd name="T39" fmla="*/ 1087 h 1087"/>
                      <a:gd name="T40" fmla="*/ 376 w 1228"/>
                      <a:gd name="T41" fmla="*/ 1087 h 1087"/>
                      <a:gd name="T42" fmla="*/ 614 w 1228"/>
                      <a:gd name="T43" fmla="*/ 1087 h 1087"/>
                      <a:gd name="T44" fmla="*/ 851 w 1228"/>
                      <a:gd name="T45" fmla="*/ 1087 h 1087"/>
                      <a:gd name="T46" fmla="*/ 879 w 1228"/>
                      <a:gd name="T47" fmla="*/ 1087 h 1087"/>
                      <a:gd name="T48" fmla="*/ 982 w 1228"/>
                      <a:gd name="T49" fmla="*/ 1087 h 1087"/>
                      <a:gd name="T50" fmla="*/ 1024 w 1228"/>
                      <a:gd name="T51" fmla="*/ 1087 h 1087"/>
                      <a:gd name="T52" fmla="*/ 1127 w 1228"/>
                      <a:gd name="T53" fmla="*/ 1087 h 1087"/>
                      <a:gd name="T54" fmla="*/ 1165 w 1228"/>
                      <a:gd name="T55" fmla="*/ 1087 h 1087"/>
                      <a:gd name="T56" fmla="*/ 1187 w 1228"/>
                      <a:gd name="T57" fmla="*/ 1087 h 1087"/>
                      <a:gd name="T58" fmla="*/ 1228 w 1228"/>
                      <a:gd name="T59" fmla="*/ 1087 h 1087"/>
                      <a:gd name="T60" fmla="*/ 614 w 1228"/>
                      <a:gd name="T61" fmla="*/ 0 h 10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</a:cxnLst>
                    <a:rect l="0" t="0" r="r" b="b"/>
                    <a:pathLst>
                      <a:path w="1228" h="1087">
                        <a:moveTo>
                          <a:pt x="614" y="0"/>
                        </a:moveTo>
                        <a:lnTo>
                          <a:pt x="525" y="158"/>
                        </a:lnTo>
                        <a:lnTo>
                          <a:pt x="523" y="162"/>
                        </a:lnTo>
                        <a:lnTo>
                          <a:pt x="512" y="180"/>
                        </a:lnTo>
                        <a:lnTo>
                          <a:pt x="478" y="241"/>
                        </a:lnTo>
                        <a:lnTo>
                          <a:pt x="467" y="261"/>
                        </a:lnTo>
                        <a:lnTo>
                          <a:pt x="451" y="288"/>
                        </a:lnTo>
                        <a:lnTo>
                          <a:pt x="409" y="365"/>
                        </a:lnTo>
                        <a:lnTo>
                          <a:pt x="405" y="370"/>
                        </a:lnTo>
                        <a:lnTo>
                          <a:pt x="316" y="528"/>
                        </a:lnTo>
                        <a:lnTo>
                          <a:pt x="291" y="572"/>
                        </a:lnTo>
                        <a:lnTo>
                          <a:pt x="181" y="767"/>
                        </a:lnTo>
                        <a:lnTo>
                          <a:pt x="117" y="880"/>
                        </a:lnTo>
                        <a:lnTo>
                          <a:pt x="0" y="1087"/>
                        </a:lnTo>
                        <a:lnTo>
                          <a:pt x="41" y="1087"/>
                        </a:lnTo>
                        <a:lnTo>
                          <a:pt x="63" y="1087"/>
                        </a:lnTo>
                        <a:lnTo>
                          <a:pt x="101" y="1087"/>
                        </a:lnTo>
                        <a:lnTo>
                          <a:pt x="205" y="1087"/>
                        </a:lnTo>
                        <a:lnTo>
                          <a:pt x="247" y="1087"/>
                        </a:lnTo>
                        <a:lnTo>
                          <a:pt x="349" y="1087"/>
                        </a:lnTo>
                        <a:lnTo>
                          <a:pt x="376" y="1087"/>
                        </a:lnTo>
                        <a:lnTo>
                          <a:pt x="614" y="1087"/>
                        </a:lnTo>
                        <a:lnTo>
                          <a:pt x="851" y="1087"/>
                        </a:lnTo>
                        <a:lnTo>
                          <a:pt x="879" y="1087"/>
                        </a:lnTo>
                        <a:lnTo>
                          <a:pt x="982" y="1087"/>
                        </a:lnTo>
                        <a:lnTo>
                          <a:pt x="1024" y="1087"/>
                        </a:lnTo>
                        <a:lnTo>
                          <a:pt x="1127" y="1087"/>
                        </a:lnTo>
                        <a:lnTo>
                          <a:pt x="1165" y="1087"/>
                        </a:lnTo>
                        <a:lnTo>
                          <a:pt x="1187" y="1087"/>
                        </a:lnTo>
                        <a:lnTo>
                          <a:pt x="1228" y="1087"/>
                        </a:lnTo>
                        <a:lnTo>
                          <a:pt x="614" y="0"/>
                        </a:lnTo>
                        <a:close/>
                      </a:path>
                    </a:pathLst>
                  </a:custGeom>
                  <a:solidFill>
                    <a:srgbClr val="C3E0D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0" name="Freeform 15">
                    <a:extLst>
                      <a:ext uri="{FF2B5EF4-FFF2-40B4-BE49-F238E27FC236}">
                        <a16:creationId xmlns:a16="http://schemas.microsoft.com/office/drawing/2014/main" xmlns="" id="{64FE8319-195C-475B-ABC3-F8A30541227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627938" y="3400425"/>
                    <a:ext cx="974725" cy="1725613"/>
                  </a:xfrm>
                  <a:custGeom>
                    <a:avLst/>
                    <a:gdLst>
                      <a:gd name="T0" fmla="*/ 0 w 614"/>
                      <a:gd name="T1" fmla="*/ 0 h 1087"/>
                      <a:gd name="T2" fmla="*/ 0 w 614"/>
                      <a:gd name="T3" fmla="*/ 1087 h 1087"/>
                      <a:gd name="T4" fmla="*/ 614 w 614"/>
                      <a:gd name="T5" fmla="*/ 1087 h 1087"/>
                      <a:gd name="T6" fmla="*/ 0 w 614"/>
                      <a:gd name="T7" fmla="*/ 0 h 10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14" h="1087">
                        <a:moveTo>
                          <a:pt x="0" y="0"/>
                        </a:moveTo>
                        <a:lnTo>
                          <a:pt x="0" y="1087"/>
                        </a:lnTo>
                        <a:lnTo>
                          <a:pt x="614" y="108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AAC1B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31" name="Freeform 16">
                  <a:extLst>
                    <a:ext uri="{FF2B5EF4-FFF2-40B4-BE49-F238E27FC236}">
                      <a16:creationId xmlns:a16="http://schemas.microsoft.com/office/drawing/2014/main" xmlns="" id="{10E89CC8-2D5E-42AE-85FA-9D081DB23B2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27938" y="3400425"/>
                  <a:ext cx="974725" cy="1725613"/>
                </a:xfrm>
                <a:custGeom>
                  <a:avLst/>
                  <a:gdLst>
                    <a:gd name="T0" fmla="*/ 0 w 614"/>
                    <a:gd name="T1" fmla="*/ 0 h 1087"/>
                    <a:gd name="T2" fmla="*/ 0 w 614"/>
                    <a:gd name="T3" fmla="*/ 1087 h 1087"/>
                    <a:gd name="T4" fmla="*/ 614 w 614"/>
                    <a:gd name="T5" fmla="*/ 1087 h 1087"/>
                    <a:gd name="T6" fmla="*/ 0 w 614"/>
                    <a:gd name="T7" fmla="*/ 0 h 10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14" h="1087">
                      <a:moveTo>
                        <a:pt x="0" y="0"/>
                      </a:moveTo>
                      <a:lnTo>
                        <a:pt x="0" y="1087"/>
                      </a:lnTo>
                      <a:lnTo>
                        <a:pt x="614" y="108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" name="Freeform 18">
                  <a:extLst>
                    <a:ext uri="{FF2B5EF4-FFF2-40B4-BE49-F238E27FC236}">
                      <a16:creationId xmlns:a16="http://schemas.microsoft.com/office/drawing/2014/main" xmlns="" id="{3F3197CA-C17D-4A97-B94F-B213022429C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35675" y="3086100"/>
                  <a:ext cx="1949450" cy="2039938"/>
                </a:xfrm>
                <a:custGeom>
                  <a:avLst/>
                  <a:gdLst>
                    <a:gd name="T0" fmla="*/ 614 w 1228"/>
                    <a:gd name="T1" fmla="*/ 0 h 1285"/>
                    <a:gd name="T2" fmla="*/ 524 w 1228"/>
                    <a:gd name="T3" fmla="*/ 187 h 1285"/>
                    <a:gd name="T4" fmla="*/ 523 w 1228"/>
                    <a:gd name="T5" fmla="*/ 192 h 1285"/>
                    <a:gd name="T6" fmla="*/ 512 w 1228"/>
                    <a:gd name="T7" fmla="*/ 212 h 1285"/>
                    <a:gd name="T8" fmla="*/ 477 w 1228"/>
                    <a:gd name="T9" fmla="*/ 285 h 1285"/>
                    <a:gd name="T10" fmla="*/ 466 w 1228"/>
                    <a:gd name="T11" fmla="*/ 308 h 1285"/>
                    <a:gd name="T12" fmla="*/ 451 w 1228"/>
                    <a:gd name="T13" fmla="*/ 341 h 1285"/>
                    <a:gd name="T14" fmla="*/ 408 w 1228"/>
                    <a:gd name="T15" fmla="*/ 431 h 1285"/>
                    <a:gd name="T16" fmla="*/ 405 w 1228"/>
                    <a:gd name="T17" fmla="*/ 437 h 1285"/>
                    <a:gd name="T18" fmla="*/ 316 w 1228"/>
                    <a:gd name="T19" fmla="*/ 623 h 1285"/>
                    <a:gd name="T20" fmla="*/ 291 w 1228"/>
                    <a:gd name="T21" fmla="*/ 675 h 1285"/>
                    <a:gd name="T22" fmla="*/ 181 w 1228"/>
                    <a:gd name="T23" fmla="*/ 907 h 1285"/>
                    <a:gd name="T24" fmla="*/ 116 w 1228"/>
                    <a:gd name="T25" fmla="*/ 1041 h 1285"/>
                    <a:gd name="T26" fmla="*/ 0 w 1228"/>
                    <a:gd name="T27" fmla="*/ 1285 h 1285"/>
                    <a:gd name="T28" fmla="*/ 41 w 1228"/>
                    <a:gd name="T29" fmla="*/ 1285 h 1285"/>
                    <a:gd name="T30" fmla="*/ 63 w 1228"/>
                    <a:gd name="T31" fmla="*/ 1285 h 1285"/>
                    <a:gd name="T32" fmla="*/ 101 w 1228"/>
                    <a:gd name="T33" fmla="*/ 1285 h 1285"/>
                    <a:gd name="T34" fmla="*/ 204 w 1228"/>
                    <a:gd name="T35" fmla="*/ 1285 h 1285"/>
                    <a:gd name="T36" fmla="*/ 247 w 1228"/>
                    <a:gd name="T37" fmla="*/ 1285 h 1285"/>
                    <a:gd name="T38" fmla="*/ 349 w 1228"/>
                    <a:gd name="T39" fmla="*/ 1285 h 1285"/>
                    <a:gd name="T40" fmla="*/ 375 w 1228"/>
                    <a:gd name="T41" fmla="*/ 1285 h 1285"/>
                    <a:gd name="T42" fmla="*/ 614 w 1228"/>
                    <a:gd name="T43" fmla="*/ 1285 h 1285"/>
                    <a:gd name="T44" fmla="*/ 851 w 1228"/>
                    <a:gd name="T45" fmla="*/ 1285 h 1285"/>
                    <a:gd name="T46" fmla="*/ 879 w 1228"/>
                    <a:gd name="T47" fmla="*/ 1285 h 1285"/>
                    <a:gd name="T48" fmla="*/ 981 w 1228"/>
                    <a:gd name="T49" fmla="*/ 1285 h 1285"/>
                    <a:gd name="T50" fmla="*/ 1024 w 1228"/>
                    <a:gd name="T51" fmla="*/ 1285 h 1285"/>
                    <a:gd name="T52" fmla="*/ 1127 w 1228"/>
                    <a:gd name="T53" fmla="*/ 1285 h 1285"/>
                    <a:gd name="T54" fmla="*/ 1165 w 1228"/>
                    <a:gd name="T55" fmla="*/ 1285 h 1285"/>
                    <a:gd name="T56" fmla="*/ 1187 w 1228"/>
                    <a:gd name="T57" fmla="*/ 1285 h 1285"/>
                    <a:gd name="T58" fmla="*/ 1228 w 1228"/>
                    <a:gd name="T59" fmla="*/ 1285 h 1285"/>
                    <a:gd name="T60" fmla="*/ 614 w 1228"/>
                    <a:gd name="T61" fmla="*/ 0 h 12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228" h="1285">
                      <a:moveTo>
                        <a:pt x="614" y="0"/>
                      </a:moveTo>
                      <a:lnTo>
                        <a:pt x="524" y="187"/>
                      </a:lnTo>
                      <a:lnTo>
                        <a:pt x="523" y="192"/>
                      </a:lnTo>
                      <a:lnTo>
                        <a:pt x="512" y="212"/>
                      </a:lnTo>
                      <a:lnTo>
                        <a:pt x="477" y="285"/>
                      </a:lnTo>
                      <a:lnTo>
                        <a:pt x="466" y="308"/>
                      </a:lnTo>
                      <a:lnTo>
                        <a:pt x="451" y="341"/>
                      </a:lnTo>
                      <a:lnTo>
                        <a:pt x="408" y="431"/>
                      </a:lnTo>
                      <a:lnTo>
                        <a:pt x="405" y="437"/>
                      </a:lnTo>
                      <a:lnTo>
                        <a:pt x="316" y="623"/>
                      </a:lnTo>
                      <a:lnTo>
                        <a:pt x="291" y="675"/>
                      </a:lnTo>
                      <a:lnTo>
                        <a:pt x="181" y="907"/>
                      </a:lnTo>
                      <a:lnTo>
                        <a:pt x="116" y="1041"/>
                      </a:lnTo>
                      <a:lnTo>
                        <a:pt x="0" y="1285"/>
                      </a:lnTo>
                      <a:lnTo>
                        <a:pt x="41" y="1285"/>
                      </a:lnTo>
                      <a:lnTo>
                        <a:pt x="63" y="1285"/>
                      </a:lnTo>
                      <a:lnTo>
                        <a:pt x="101" y="1285"/>
                      </a:lnTo>
                      <a:lnTo>
                        <a:pt x="204" y="1285"/>
                      </a:lnTo>
                      <a:lnTo>
                        <a:pt x="247" y="1285"/>
                      </a:lnTo>
                      <a:lnTo>
                        <a:pt x="349" y="1285"/>
                      </a:lnTo>
                      <a:lnTo>
                        <a:pt x="375" y="1285"/>
                      </a:lnTo>
                      <a:lnTo>
                        <a:pt x="614" y="1285"/>
                      </a:lnTo>
                      <a:lnTo>
                        <a:pt x="851" y="1285"/>
                      </a:lnTo>
                      <a:lnTo>
                        <a:pt x="879" y="1285"/>
                      </a:lnTo>
                      <a:lnTo>
                        <a:pt x="981" y="1285"/>
                      </a:lnTo>
                      <a:lnTo>
                        <a:pt x="1024" y="1285"/>
                      </a:lnTo>
                      <a:lnTo>
                        <a:pt x="1127" y="1285"/>
                      </a:lnTo>
                      <a:lnTo>
                        <a:pt x="1165" y="1285"/>
                      </a:lnTo>
                      <a:lnTo>
                        <a:pt x="1187" y="1285"/>
                      </a:lnTo>
                      <a:lnTo>
                        <a:pt x="1228" y="1285"/>
                      </a:lnTo>
                      <a:lnTo>
                        <a:pt x="614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33" name="组合 32">
                  <a:extLst>
                    <a:ext uri="{FF2B5EF4-FFF2-40B4-BE49-F238E27FC236}">
                      <a16:creationId xmlns:a16="http://schemas.microsoft.com/office/drawing/2014/main" xmlns="" id="{5A2EE3BA-785D-433A-9E8F-092B25348638}"/>
                    </a:ext>
                  </a:extLst>
                </p:cNvPr>
                <p:cNvGrpSpPr/>
                <p:nvPr/>
              </p:nvGrpSpPr>
              <p:grpSpPr>
                <a:xfrm>
                  <a:off x="6035675" y="3086100"/>
                  <a:ext cx="1949450" cy="2039938"/>
                  <a:chOff x="6035675" y="3086100"/>
                  <a:chExt cx="1949450" cy="2039938"/>
                </a:xfrm>
              </p:grpSpPr>
              <p:sp>
                <p:nvSpPr>
                  <p:cNvPr id="47" name="Freeform 17">
                    <a:extLst>
                      <a:ext uri="{FF2B5EF4-FFF2-40B4-BE49-F238E27FC236}">
                        <a16:creationId xmlns:a16="http://schemas.microsoft.com/office/drawing/2014/main" xmlns="" id="{A2A819F7-4CDE-45FC-B8D4-CE1DC1F5CF6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035675" y="3086100"/>
                    <a:ext cx="1949450" cy="2039938"/>
                  </a:xfrm>
                  <a:custGeom>
                    <a:avLst/>
                    <a:gdLst>
                      <a:gd name="T0" fmla="*/ 614 w 1228"/>
                      <a:gd name="T1" fmla="*/ 0 h 1285"/>
                      <a:gd name="T2" fmla="*/ 524 w 1228"/>
                      <a:gd name="T3" fmla="*/ 187 h 1285"/>
                      <a:gd name="T4" fmla="*/ 523 w 1228"/>
                      <a:gd name="T5" fmla="*/ 192 h 1285"/>
                      <a:gd name="T6" fmla="*/ 512 w 1228"/>
                      <a:gd name="T7" fmla="*/ 212 h 1285"/>
                      <a:gd name="T8" fmla="*/ 477 w 1228"/>
                      <a:gd name="T9" fmla="*/ 285 h 1285"/>
                      <a:gd name="T10" fmla="*/ 466 w 1228"/>
                      <a:gd name="T11" fmla="*/ 308 h 1285"/>
                      <a:gd name="T12" fmla="*/ 451 w 1228"/>
                      <a:gd name="T13" fmla="*/ 341 h 1285"/>
                      <a:gd name="T14" fmla="*/ 408 w 1228"/>
                      <a:gd name="T15" fmla="*/ 431 h 1285"/>
                      <a:gd name="T16" fmla="*/ 405 w 1228"/>
                      <a:gd name="T17" fmla="*/ 437 h 1285"/>
                      <a:gd name="T18" fmla="*/ 316 w 1228"/>
                      <a:gd name="T19" fmla="*/ 623 h 1285"/>
                      <a:gd name="T20" fmla="*/ 291 w 1228"/>
                      <a:gd name="T21" fmla="*/ 675 h 1285"/>
                      <a:gd name="T22" fmla="*/ 181 w 1228"/>
                      <a:gd name="T23" fmla="*/ 907 h 1285"/>
                      <a:gd name="T24" fmla="*/ 116 w 1228"/>
                      <a:gd name="T25" fmla="*/ 1041 h 1285"/>
                      <a:gd name="T26" fmla="*/ 0 w 1228"/>
                      <a:gd name="T27" fmla="*/ 1285 h 1285"/>
                      <a:gd name="T28" fmla="*/ 41 w 1228"/>
                      <a:gd name="T29" fmla="*/ 1285 h 1285"/>
                      <a:gd name="T30" fmla="*/ 63 w 1228"/>
                      <a:gd name="T31" fmla="*/ 1285 h 1285"/>
                      <a:gd name="T32" fmla="*/ 101 w 1228"/>
                      <a:gd name="T33" fmla="*/ 1285 h 1285"/>
                      <a:gd name="T34" fmla="*/ 204 w 1228"/>
                      <a:gd name="T35" fmla="*/ 1285 h 1285"/>
                      <a:gd name="T36" fmla="*/ 247 w 1228"/>
                      <a:gd name="T37" fmla="*/ 1285 h 1285"/>
                      <a:gd name="T38" fmla="*/ 349 w 1228"/>
                      <a:gd name="T39" fmla="*/ 1285 h 1285"/>
                      <a:gd name="T40" fmla="*/ 375 w 1228"/>
                      <a:gd name="T41" fmla="*/ 1285 h 1285"/>
                      <a:gd name="T42" fmla="*/ 614 w 1228"/>
                      <a:gd name="T43" fmla="*/ 1285 h 1285"/>
                      <a:gd name="T44" fmla="*/ 851 w 1228"/>
                      <a:gd name="T45" fmla="*/ 1285 h 1285"/>
                      <a:gd name="T46" fmla="*/ 879 w 1228"/>
                      <a:gd name="T47" fmla="*/ 1285 h 1285"/>
                      <a:gd name="T48" fmla="*/ 981 w 1228"/>
                      <a:gd name="T49" fmla="*/ 1285 h 1285"/>
                      <a:gd name="T50" fmla="*/ 1024 w 1228"/>
                      <a:gd name="T51" fmla="*/ 1285 h 1285"/>
                      <a:gd name="T52" fmla="*/ 1127 w 1228"/>
                      <a:gd name="T53" fmla="*/ 1285 h 1285"/>
                      <a:gd name="T54" fmla="*/ 1165 w 1228"/>
                      <a:gd name="T55" fmla="*/ 1285 h 1285"/>
                      <a:gd name="T56" fmla="*/ 1187 w 1228"/>
                      <a:gd name="T57" fmla="*/ 1285 h 1285"/>
                      <a:gd name="T58" fmla="*/ 1228 w 1228"/>
                      <a:gd name="T59" fmla="*/ 1285 h 1285"/>
                      <a:gd name="T60" fmla="*/ 614 w 1228"/>
                      <a:gd name="T61" fmla="*/ 0 h 128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</a:cxnLst>
                    <a:rect l="0" t="0" r="r" b="b"/>
                    <a:pathLst>
                      <a:path w="1228" h="1285">
                        <a:moveTo>
                          <a:pt x="614" y="0"/>
                        </a:moveTo>
                        <a:lnTo>
                          <a:pt x="524" y="187"/>
                        </a:lnTo>
                        <a:lnTo>
                          <a:pt x="523" y="192"/>
                        </a:lnTo>
                        <a:lnTo>
                          <a:pt x="512" y="212"/>
                        </a:lnTo>
                        <a:lnTo>
                          <a:pt x="477" y="285"/>
                        </a:lnTo>
                        <a:lnTo>
                          <a:pt x="466" y="308"/>
                        </a:lnTo>
                        <a:lnTo>
                          <a:pt x="451" y="341"/>
                        </a:lnTo>
                        <a:lnTo>
                          <a:pt x="408" y="431"/>
                        </a:lnTo>
                        <a:lnTo>
                          <a:pt x="405" y="437"/>
                        </a:lnTo>
                        <a:lnTo>
                          <a:pt x="316" y="623"/>
                        </a:lnTo>
                        <a:lnTo>
                          <a:pt x="291" y="675"/>
                        </a:lnTo>
                        <a:lnTo>
                          <a:pt x="181" y="907"/>
                        </a:lnTo>
                        <a:lnTo>
                          <a:pt x="116" y="1041"/>
                        </a:lnTo>
                        <a:lnTo>
                          <a:pt x="0" y="1285"/>
                        </a:lnTo>
                        <a:lnTo>
                          <a:pt x="41" y="1285"/>
                        </a:lnTo>
                        <a:lnTo>
                          <a:pt x="63" y="1285"/>
                        </a:lnTo>
                        <a:lnTo>
                          <a:pt x="101" y="1285"/>
                        </a:lnTo>
                        <a:lnTo>
                          <a:pt x="204" y="1285"/>
                        </a:lnTo>
                        <a:lnTo>
                          <a:pt x="247" y="1285"/>
                        </a:lnTo>
                        <a:lnTo>
                          <a:pt x="349" y="1285"/>
                        </a:lnTo>
                        <a:lnTo>
                          <a:pt x="375" y="1285"/>
                        </a:lnTo>
                        <a:lnTo>
                          <a:pt x="614" y="1285"/>
                        </a:lnTo>
                        <a:lnTo>
                          <a:pt x="851" y="1285"/>
                        </a:lnTo>
                        <a:lnTo>
                          <a:pt x="879" y="1285"/>
                        </a:lnTo>
                        <a:lnTo>
                          <a:pt x="981" y="1285"/>
                        </a:lnTo>
                        <a:lnTo>
                          <a:pt x="1024" y="1285"/>
                        </a:lnTo>
                        <a:lnTo>
                          <a:pt x="1127" y="1285"/>
                        </a:lnTo>
                        <a:lnTo>
                          <a:pt x="1165" y="1285"/>
                        </a:lnTo>
                        <a:lnTo>
                          <a:pt x="1187" y="1285"/>
                        </a:lnTo>
                        <a:lnTo>
                          <a:pt x="1228" y="1285"/>
                        </a:lnTo>
                        <a:lnTo>
                          <a:pt x="614" y="0"/>
                        </a:lnTo>
                        <a:close/>
                      </a:path>
                    </a:pathLst>
                  </a:custGeom>
                  <a:solidFill>
                    <a:srgbClr val="046A5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8" name="Freeform 19">
                    <a:extLst>
                      <a:ext uri="{FF2B5EF4-FFF2-40B4-BE49-F238E27FC236}">
                        <a16:creationId xmlns:a16="http://schemas.microsoft.com/office/drawing/2014/main" xmlns="" id="{E0CAC132-6A17-4EB2-9576-A9E3E1B3914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010400" y="3086100"/>
                    <a:ext cx="974725" cy="2039938"/>
                  </a:xfrm>
                  <a:custGeom>
                    <a:avLst/>
                    <a:gdLst>
                      <a:gd name="T0" fmla="*/ 0 w 614"/>
                      <a:gd name="T1" fmla="*/ 0 h 1285"/>
                      <a:gd name="T2" fmla="*/ 0 w 614"/>
                      <a:gd name="T3" fmla="*/ 1285 h 1285"/>
                      <a:gd name="T4" fmla="*/ 614 w 614"/>
                      <a:gd name="T5" fmla="*/ 1285 h 1285"/>
                      <a:gd name="T6" fmla="*/ 389 w 614"/>
                      <a:gd name="T7" fmla="*/ 815 h 1285"/>
                      <a:gd name="T8" fmla="*/ 229 w 614"/>
                      <a:gd name="T9" fmla="*/ 480 h 1285"/>
                      <a:gd name="T10" fmla="*/ 0 w 614"/>
                      <a:gd name="T11" fmla="*/ 0 h 128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614" h="1285">
                        <a:moveTo>
                          <a:pt x="0" y="0"/>
                        </a:moveTo>
                        <a:lnTo>
                          <a:pt x="0" y="1285"/>
                        </a:lnTo>
                        <a:lnTo>
                          <a:pt x="614" y="1285"/>
                        </a:lnTo>
                        <a:lnTo>
                          <a:pt x="389" y="815"/>
                        </a:lnTo>
                        <a:lnTo>
                          <a:pt x="229" y="48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24B3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34" name="Freeform 20">
                  <a:extLst>
                    <a:ext uri="{FF2B5EF4-FFF2-40B4-BE49-F238E27FC236}">
                      <a16:creationId xmlns:a16="http://schemas.microsoft.com/office/drawing/2014/main" xmlns="" id="{65E7C2CA-AE36-4D81-8B41-7FB67A97C19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10400" y="3086100"/>
                  <a:ext cx="974725" cy="2039938"/>
                </a:xfrm>
                <a:custGeom>
                  <a:avLst/>
                  <a:gdLst>
                    <a:gd name="T0" fmla="*/ 0 w 614"/>
                    <a:gd name="T1" fmla="*/ 0 h 1285"/>
                    <a:gd name="T2" fmla="*/ 0 w 614"/>
                    <a:gd name="T3" fmla="*/ 1285 h 1285"/>
                    <a:gd name="T4" fmla="*/ 614 w 614"/>
                    <a:gd name="T5" fmla="*/ 1285 h 1285"/>
                    <a:gd name="T6" fmla="*/ 389 w 614"/>
                    <a:gd name="T7" fmla="*/ 815 h 1285"/>
                    <a:gd name="T8" fmla="*/ 229 w 614"/>
                    <a:gd name="T9" fmla="*/ 480 h 1285"/>
                    <a:gd name="T10" fmla="*/ 0 w 614"/>
                    <a:gd name="T11" fmla="*/ 0 h 12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14" h="1285">
                      <a:moveTo>
                        <a:pt x="0" y="0"/>
                      </a:moveTo>
                      <a:lnTo>
                        <a:pt x="0" y="1285"/>
                      </a:lnTo>
                      <a:lnTo>
                        <a:pt x="614" y="1285"/>
                      </a:lnTo>
                      <a:lnTo>
                        <a:pt x="389" y="815"/>
                      </a:lnTo>
                      <a:lnTo>
                        <a:pt x="229" y="48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" name="Freeform 22">
                  <a:extLst>
                    <a:ext uri="{FF2B5EF4-FFF2-40B4-BE49-F238E27FC236}">
                      <a16:creationId xmlns:a16="http://schemas.microsoft.com/office/drawing/2014/main" xmlns="" id="{1D41F07B-B641-4BEB-983A-F52940F1E23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95650" y="3086100"/>
                  <a:ext cx="1947863" cy="2039938"/>
                </a:xfrm>
                <a:custGeom>
                  <a:avLst/>
                  <a:gdLst>
                    <a:gd name="T0" fmla="*/ 613 w 1227"/>
                    <a:gd name="T1" fmla="*/ 0 h 1285"/>
                    <a:gd name="T2" fmla="*/ 524 w 1227"/>
                    <a:gd name="T3" fmla="*/ 187 h 1285"/>
                    <a:gd name="T4" fmla="*/ 522 w 1227"/>
                    <a:gd name="T5" fmla="*/ 192 h 1285"/>
                    <a:gd name="T6" fmla="*/ 513 w 1227"/>
                    <a:gd name="T7" fmla="*/ 212 h 1285"/>
                    <a:gd name="T8" fmla="*/ 477 w 1227"/>
                    <a:gd name="T9" fmla="*/ 285 h 1285"/>
                    <a:gd name="T10" fmla="*/ 466 w 1227"/>
                    <a:gd name="T11" fmla="*/ 308 h 1285"/>
                    <a:gd name="T12" fmla="*/ 450 w 1227"/>
                    <a:gd name="T13" fmla="*/ 341 h 1285"/>
                    <a:gd name="T14" fmla="*/ 408 w 1227"/>
                    <a:gd name="T15" fmla="*/ 431 h 1285"/>
                    <a:gd name="T16" fmla="*/ 405 w 1227"/>
                    <a:gd name="T17" fmla="*/ 437 h 1285"/>
                    <a:gd name="T18" fmla="*/ 315 w 1227"/>
                    <a:gd name="T19" fmla="*/ 623 h 1285"/>
                    <a:gd name="T20" fmla="*/ 292 w 1227"/>
                    <a:gd name="T21" fmla="*/ 675 h 1285"/>
                    <a:gd name="T22" fmla="*/ 180 w 1227"/>
                    <a:gd name="T23" fmla="*/ 907 h 1285"/>
                    <a:gd name="T24" fmla="*/ 117 w 1227"/>
                    <a:gd name="T25" fmla="*/ 1041 h 1285"/>
                    <a:gd name="T26" fmla="*/ 0 w 1227"/>
                    <a:gd name="T27" fmla="*/ 1285 h 1285"/>
                    <a:gd name="T28" fmla="*/ 40 w 1227"/>
                    <a:gd name="T29" fmla="*/ 1285 h 1285"/>
                    <a:gd name="T30" fmla="*/ 64 w 1227"/>
                    <a:gd name="T31" fmla="*/ 1285 h 1285"/>
                    <a:gd name="T32" fmla="*/ 100 w 1227"/>
                    <a:gd name="T33" fmla="*/ 1285 h 1285"/>
                    <a:gd name="T34" fmla="*/ 204 w 1227"/>
                    <a:gd name="T35" fmla="*/ 1285 h 1285"/>
                    <a:gd name="T36" fmla="*/ 246 w 1227"/>
                    <a:gd name="T37" fmla="*/ 1285 h 1285"/>
                    <a:gd name="T38" fmla="*/ 348 w 1227"/>
                    <a:gd name="T39" fmla="*/ 1285 h 1285"/>
                    <a:gd name="T40" fmla="*/ 376 w 1227"/>
                    <a:gd name="T41" fmla="*/ 1285 h 1285"/>
                    <a:gd name="T42" fmla="*/ 613 w 1227"/>
                    <a:gd name="T43" fmla="*/ 1285 h 1285"/>
                    <a:gd name="T44" fmla="*/ 852 w 1227"/>
                    <a:gd name="T45" fmla="*/ 1285 h 1285"/>
                    <a:gd name="T46" fmla="*/ 879 w 1227"/>
                    <a:gd name="T47" fmla="*/ 1285 h 1285"/>
                    <a:gd name="T48" fmla="*/ 981 w 1227"/>
                    <a:gd name="T49" fmla="*/ 1285 h 1285"/>
                    <a:gd name="T50" fmla="*/ 1023 w 1227"/>
                    <a:gd name="T51" fmla="*/ 1285 h 1285"/>
                    <a:gd name="T52" fmla="*/ 1127 w 1227"/>
                    <a:gd name="T53" fmla="*/ 1285 h 1285"/>
                    <a:gd name="T54" fmla="*/ 1164 w 1227"/>
                    <a:gd name="T55" fmla="*/ 1285 h 1285"/>
                    <a:gd name="T56" fmla="*/ 1186 w 1227"/>
                    <a:gd name="T57" fmla="*/ 1285 h 1285"/>
                    <a:gd name="T58" fmla="*/ 1227 w 1227"/>
                    <a:gd name="T59" fmla="*/ 1285 h 1285"/>
                    <a:gd name="T60" fmla="*/ 613 w 1227"/>
                    <a:gd name="T61" fmla="*/ 0 h 12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227" h="1285">
                      <a:moveTo>
                        <a:pt x="613" y="0"/>
                      </a:moveTo>
                      <a:lnTo>
                        <a:pt x="524" y="187"/>
                      </a:lnTo>
                      <a:lnTo>
                        <a:pt x="522" y="192"/>
                      </a:lnTo>
                      <a:lnTo>
                        <a:pt x="513" y="212"/>
                      </a:lnTo>
                      <a:lnTo>
                        <a:pt x="477" y="285"/>
                      </a:lnTo>
                      <a:lnTo>
                        <a:pt x="466" y="308"/>
                      </a:lnTo>
                      <a:lnTo>
                        <a:pt x="450" y="341"/>
                      </a:lnTo>
                      <a:lnTo>
                        <a:pt x="408" y="431"/>
                      </a:lnTo>
                      <a:lnTo>
                        <a:pt x="405" y="437"/>
                      </a:lnTo>
                      <a:lnTo>
                        <a:pt x="315" y="623"/>
                      </a:lnTo>
                      <a:lnTo>
                        <a:pt x="292" y="675"/>
                      </a:lnTo>
                      <a:lnTo>
                        <a:pt x="180" y="907"/>
                      </a:lnTo>
                      <a:lnTo>
                        <a:pt x="117" y="1041"/>
                      </a:lnTo>
                      <a:lnTo>
                        <a:pt x="0" y="1285"/>
                      </a:lnTo>
                      <a:lnTo>
                        <a:pt x="40" y="1285"/>
                      </a:lnTo>
                      <a:lnTo>
                        <a:pt x="64" y="1285"/>
                      </a:lnTo>
                      <a:lnTo>
                        <a:pt x="100" y="1285"/>
                      </a:lnTo>
                      <a:lnTo>
                        <a:pt x="204" y="1285"/>
                      </a:lnTo>
                      <a:lnTo>
                        <a:pt x="246" y="1285"/>
                      </a:lnTo>
                      <a:lnTo>
                        <a:pt x="348" y="1285"/>
                      </a:lnTo>
                      <a:lnTo>
                        <a:pt x="376" y="1285"/>
                      </a:lnTo>
                      <a:lnTo>
                        <a:pt x="613" y="1285"/>
                      </a:lnTo>
                      <a:lnTo>
                        <a:pt x="852" y="1285"/>
                      </a:lnTo>
                      <a:lnTo>
                        <a:pt x="879" y="1285"/>
                      </a:lnTo>
                      <a:lnTo>
                        <a:pt x="981" y="1285"/>
                      </a:lnTo>
                      <a:lnTo>
                        <a:pt x="1023" y="1285"/>
                      </a:lnTo>
                      <a:lnTo>
                        <a:pt x="1127" y="1285"/>
                      </a:lnTo>
                      <a:lnTo>
                        <a:pt x="1164" y="1285"/>
                      </a:lnTo>
                      <a:lnTo>
                        <a:pt x="1186" y="1285"/>
                      </a:lnTo>
                      <a:lnTo>
                        <a:pt x="1227" y="1285"/>
                      </a:lnTo>
                      <a:lnTo>
                        <a:pt x="613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36" name="组合 35">
                  <a:extLst>
                    <a:ext uri="{FF2B5EF4-FFF2-40B4-BE49-F238E27FC236}">
                      <a16:creationId xmlns:a16="http://schemas.microsoft.com/office/drawing/2014/main" xmlns="" id="{363687C1-97B2-461F-8E77-B448914CB074}"/>
                    </a:ext>
                  </a:extLst>
                </p:cNvPr>
                <p:cNvGrpSpPr/>
                <p:nvPr/>
              </p:nvGrpSpPr>
              <p:grpSpPr>
                <a:xfrm>
                  <a:off x="3056025" y="3086100"/>
                  <a:ext cx="1947863" cy="2039938"/>
                  <a:chOff x="3295650" y="3086100"/>
                  <a:chExt cx="1947863" cy="2039938"/>
                </a:xfrm>
              </p:grpSpPr>
              <p:sp>
                <p:nvSpPr>
                  <p:cNvPr id="45" name="Freeform 21">
                    <a:extLst>
                      <a:ext uri="{FF2B5EF4-FFF2-40B4-BE49-F238E27FC236}">
                        <a16:creationId xmlns:a16="http://schemas.microsoft.com/office/drawing/2014/main" xmlns="" id="{4DC1172E-026C-41D6-B08B-24454E75B99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295650" y="3086100"/>
                    <a:ext cx="1947863" cy="2039938"/>
                  </a:xfrm>
                  <a:custGeom>
                    <a:avLst/>
                    <a:gdLst>
                      <a:gd name="T0" fmla="*/ 613 w 1227"/>
                      <a:gd name="T1" fmla="*/ 0 h 1285"/>
                      <a:gd name="T2" fmla="*/ 524 w 1227"/>
                      <a:gd name="T3" fmla="*/ 187 h 1285"/>
                      <a:gd name="T4" fmla="*/ 522 w 1227"/>
                      <a:gd name="T5" fmla="*/ 192 h 1285"/>
                      <a:gd name="T6" fmla="*/ 513 w 1227"/>
                      <a:gd name="T7" fmla="*/ 212 h 1285"/>
                      <a:gd name="T8" fmla="*/ 477 w 1227"/>
                      <a:gd name="T9" fmla="*/ 285 h 1285"/>
                      <a:gd name="T10" fmla="*/ 466 w 1227"/>
                      <a:gd name="T11" fmla="*/ 308 h 1285"/>
                      <a:gd name="T12" fmla="*/ 450 w 1227"/>
                      <a:gd name="T13" fmla="*/ 341 h 1285"/>
                      <a:gd name="T14" fmla="*/ 408 w 1227"/>
                      <a:gd name="T15" fmla="*/ 431 h 1285"/>
                      <a:gd name="T16" fmla="*/ 405 w 1227"/>
                      <a:gd name="T17" fmla="*/ 437 h 1285"/>
                      <a:gd name="T18" fmla="*/ 315 w 1227"/>
                      <a:gd name="T19" fmla="*/ 623 h 1285"/>
                      <a:gd name="T20" fmla="*/ 292 w 1227"/>
                      <a:gd name="T21" fmla="*/ 675 h 1285"/>
                      <a:gd name="T22" fmla="*/ 180 w 1227"/>
                      <a:gd name="T23" fmla="*/ 907 h 1285"/>
                      <a:gd name="T24" fmla="*/ 117 w 1227"/>
                      <a:gd name="T25" fmla="*/ 1041 h 1285"/>
                      <a:gd name="T26" fmla="*/ 0 w 1227"/>
                      <a:gd name="T27" fmla="*/ 1285 h 1285"/>
                      <a:gd name="T28" fmla="*/ 40 w 1227"/>
                      <a:gd name="T29" fmla="*/ 1285 h 1285"/>
                      <a:gd name="T30" fmla="*/ 64 w 1227"/>
                      <a:gd name="T31" fmla="*/ 1285 h 1285"/>
                      <a:gd name="T32" fmla="*/ 100 w 1227"/>
                      <a:gd name="T33" fmla="*/ 1285 h 1285"/>
                      <a:gd name="T34" fmla="*/ 204 w 1227"/>
                      <a:gd name="T35" fmla="*/ 1285 h 1285"/>
                      <a:gd name="T36" fmla="*/ 246 w 1227"/>
                      <a:gd name="T37" fmla="*/ 1285 h 1285"/>
                      <a:gd name="T38" fmla="*/ 348 w 1227"/>
                      <a:gd name="T39" fmla="*/ 1285 h 1285"/>
                      <a:gd name="T40" fmla="*/ 376 w 1227"/>
                      <a:gd name="T41" fmla="*/ 1285 h 1285"/>
                      <a:gd name="T42" fmla="*/ 613 w 1227"/>
                      <a:gd name="T43" fmla="*/ 1285 h 1285"/>
                      <a:gd name="T44" fmla="*/ 852 w 1227"/>
                      <a:gd name="T45" fmla="*/ 1285 h 1285"/>
                      <a:gd name="T46" fmla="*/ 879 w 1227"/>
                      <a:gd name="T47" fmla="*/ 1285 h 1285"/>
                      <a:gd name="T48" fmla="*/ 981 w 1227"/>
                      <a:gd name="T49" fmla="*/ 1285 h 1285"/>
                      <a:gd name="T50" fmla="*/ 1023 w 1227"/>
                      <a:gd name="T51" fmla="*/ 1285 h 1285"/>
                      <a:gd name="T52" fmla="*/ 1127 w 1227"/>
                      <a:gd name="T53" fmla="*/ 1285 h 1285"/>
                      <a:gd name="T54" fmla="*/ 1164 w 1227"/>
                      <a:gd name="T55" fmla="*/ 1285 h 1285"/>
                      <a:gd name="T56" fmla="*/ 1186 w 1227"/>
                      <a:gd name="T57" fmla="*/ 1285 h 1285"/>
                      <a:gd name="T58" fmla="*/ 1227 w 1227"/>
                      <a:gd name="T59" fmla="*/ 1285 h 1285"/>
                      <a:gd name="T60" fmla="*/ 613 w 1227"/>
                      <a:gd name="T61" fmla="*/ 0 h 128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</a:cxnLst>
                    <a:rect l="0" t="0" r="r" b="b"/>
                    <a:pathLst>
                      <a:path w="1227" h="1285">
                        <a:moveTo>
                          <a:pt x="613" y="0"/>
                        </a:moveTo>
                        <a:lnTo>
                          <a:pt x="524" y="187"/>
                        </a:lnTo>
                        <a:lnTo>
                          <a:pt x="522" y="192"/>
                        </a:lnTo>
                        <a:lnTo>
                          <a:pt x="513" y="212"/>
                        </a:lnTo>
                        <a:lnTo>
                          <a:pt x="477" y="285"/>
                        </a:lnTo>
                        <a:lnTo>
                          <a:pt x="466" y="308"/>
                        </a:lnTo>
                        <a:lnTo>
                          <a:pt x="450" y="341"/>
                        </a:lnTo>
                        <a:lnTo>
                          <a:pt x="408" y="431"/>
                        </a:lnTo>
                        <a:lnTo>
                          <a:pt x="405" y="437"/>
                        </a:lnTo>
                        <a:lnTo>
                          <a:pt x="315" y="623"/>
                        </a:lnTo>
                        <a:lnTo>
                          <a:pt x="292" y="675"/>
                        </a:lnTo>
                        <a:lnTo>
                          <a:pt x="180" y="907"/>
                        </a:lnTo>
                        <a:lnTo>
                          <a:pt x="117" y="1041"/>
                        </a:lnTo>
                        <a:lnTo>
                          <a:pt x="0" y="1285"/>
                        </a:lnTo>
                        <a:lnTo>
                          <a:pt x="40" y="1285"/>
                        </a:lnTo>
                        <a:lnTo>
                          <a:pt x="64" y="1285"/>
                        </a:lnTo>
                        <a:lnTo>
                          <a:pt x="100" y="1285"/>
                        </a:lnTo>
                        <a:lnTo>
                          <a:pt x="204" y="1285"/>
                        </a:lnTo>
                        <a:lnTo>
                          <a:pt x="246" y="1285"/>
                        </a:lnTo>
                        <a:lnTo>
                          <a:pt x="348" y="1285"/>
                        </a:lnTo>
                        <a:lnTo>
                          <a:pt x="376" y="1285"/>
                        </a:lnTo>
                        <a:lnTo>
                          <a:pt x="613" y="1285"/>
                        </a:lnTo>
                        <a:lnTo>
                          <a:pt x="852" y="1285"/>
                        </a:lnTo>
                        <a:lnTo>
                          <a:pt x="879" y="1285"/>
                        </a:lnTo>
                        <a:lnTo>
                          <a:pt x="981" y="1285"/>
                        </a:lnTo>
                        <a:lnTo>
                          <a:pt x="1023" y="1285"/>
                        </a:lnTo>
                        <a:lnTo>
                          <a:pt x="1127" y="1285"/>
                        </a:lnTo>
                        <a:lnTo>
                          <a:pt x="1164" y="1285"/>
                        </a:lnTo>
                        <a:lnTo>
                          <a:pt x="1186" y="1285"/>
                        </a:lnTo>
                        <a:lnTo>
                          <a:pt x="1227" y="1285"/>
                        </a:lnTo>
                        <a:lnTo>
                          <a:pt x="613" y="0"/>
                        </a:lnTo>
                        <a:close/>
                      </a:path>
                    </a:pathLst>
                  </a:custGeom>
                  <a:solidFill>
                    <a:srgbClr val="046A5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6" name="Freeform 23">
                    <a:extLst>
                      <a:ext uri="{FF2B5EF4-FFF2-40B4-BE49-F238E27FC236}">
                        <a16:creationId xmlns:a16="http://schemas.microsoft.com/office/drawing/2014/main" xmlns="" id="{E0F2B687-E5B1-4385-82C5-B67CBDEFDE4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268788" y="3086100"/>
                    <a:ext cx="974725" cy="2039938"/>
                  </a:xfrm>
                  <a:custGeom>
                    <a:avLst/>
                    <a:gdLst>
                      <a:gd name="T0" fmla="*/ 0 w 614"/>
                      <a:gd name="T1" fmla="*/ 0 h 1285"/>
                      <a:gd name="T2" fmla="*/ 0 w 614"/>
                      <a:gd name="T3" fmla="*/ 1285 h 1285"/>
                      <a:gd name="T4" fmla="*/ 614 w 614"/>
                      <a:gd name="T5" fmla="*/ 1285 h 1285"/>
                      <a:gd name="T6" fmla="*/ 463 w 614"/>
                      <a:gd name="T7" fmla="*/ 968 h 1285"/>
                      <a:gd name="T8" fmla="*/ 0 w 614"/>
                      <a:gd name="T9" fmla="*/ 0 h 128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14" h="1285">
                        <a:moveTo>
                          <a:pt x="0" y="0"/>
                        </a:moveTo>
                        <a:lnTo>
                          <a:pt x="0" y="1285"/>
                        </a:lnTo>
                        <a:lnTo>
                          <a:pt x="614" y="1285"/>
                        </a:lnTo>
                        <a:lnTo>
                          <a:pt x="463" y="968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24B3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37" name="Freeform 24">
                  <a:extLst>
                    <a:ext uri="{FF2B5EF4-FFF2-40B4-BE49-F238E27FC236}">
                      <a16:creationId xmlns:a16="http://schemas.microsoft.com/office/drawing/2014/main" xmlns="" id="{934AC112-F76D-4559-8C2F-32376AA971B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68788" y="3086100"/>
                  <a:ext cx="974725" cy="2039938"/>
                </a:xfrm>
                <a:custGeom>
                  <a:avLst/>
                  <a:gdLst>
                    <a:gd name="T0" fmla="*/ 0 w 614"/>
                    <a:gd name="T1" fmla="*/ 0 h 1285"/>
                    <a:gd name="T2" fmla="*/ 0 w 614"/>
                    <a:gd name="T3" fmla="*/ 1285 h 1285"/>
                    <a:gd name="T4" fmla="*/ 614 w 614"/>
                    <a:gd name="T5" fmla="*/ 1285 h 1285"/>
                    <a:gd name="T6" fmla="*/ 463 w 614"/>
                    <a:gd name="T7" fmla="*/ 968 h 1285"/>
                    <a:gd name="T8" fmla="*/ 0 w 614"/>
                    <a:gd name="T9" fmla="*/ 0 h 12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4" h="1285">
                      <a:moveTo>
                        <a:pt x="0" y="0"/>
                      </a:moveTo>
                      <a:lnTo>
                        <a:pt x="0" y="1285"/>
                      </a:lnTo>
                      <a:lnTo>
                        <a:pt x="614" y="1285"/>
                      </a:lnTo>
                      <a:lnTo>
                        <a:pt x="463" y="968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38" name="组合 37">
                  <a:extLst>
                    <a:ext uri="{FF2B5EF4-FFF2-40B4-BE49-F238E27FC236}">
                      <a16:creationId xmlns:a16="http://schemas.microsoft.com/office/drawing/2014/main" xmlns="" id="{8A74B4CD-8E8C-43DD-A299-929D236D36B6}"/>
                    </a:ext>
                  </a:extLst>
                </p:cNvPr>
                <p:cNvGrpSpPr/>
                <p:nvPr/>
              </p:nvGrpSpPr>
              <p:grpSpPr>
                <a:xfrm>
                  <a:off x="3825875" y="4352925"/>
                  <a:ext cx="1776413" cy="773113"/>
                  <a:chOff x="3825875" y="4352925"/>
                  <a:chExt cx="1776413" cy="773113"/>
                </a:xfrm>
              </p:grpSpPr>
              <p:sp>
                <p:nvSpPr>
                  <p:cNvPr id="43" name="Freeform 25">
                    <a:extLst>
                      <a:ext uri="{FF2B5EF4-FFF2-40B4-BE49-F238E27FC236}">
                        <a16:creationId xmlns:a16="http://schemas.microsoft.com/office/drawing/2014/main" xmlns="" id="{0A5AACD6-950B-4A3A-A6BB-36B74F84889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825875" y="4352925"/>
                    <a:ext cx="887413" cy="773113"/>
                  </a:xfrm>
                  <a:custGeom>
                    <a:avLst/>
                    <a:gdLst>
                      <a:gd name="T0" fmla="*/ 0 w 356"/>
                      <a:gd name="T1" fmla="*/ 309 h 309"/>
                      <a:gd name="T2" fmla="*/ 356 w 356"/>
                      <a:gd name="T3" fmla="*/ 309 h 309"/>
                      <a:gd name="T4" fmla="*/ 356 w 356"/>
                      <a:gd name="T5" fmla="*/ 0 h 309"/>
                      <a:gd name="T6" fmla="*/ 0 w 356"/>
                      <a:gd name="T7" fmla="*/ 309 h 30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56" h="309">
                        <a:moveTo>
                          <a:pt x="0" y="309"/>
                        </a:moveTo>
                        <a:cubicBezTo>
                          <a:pt x="356" y="309"/>
                          <a:pt x="356" y="309"/>
                          <a:pt x="356" y="309"/>
                        </a:cubicBezTo>
                        <a:cubicBezTo>
                          <a:pt x="356" y="0"/>
                          <a:pt x="356" y="0"/>
                          <a:pt x="356" y="0"/>
                        </a:cubicBezTo>
                        <a:cubicBezTo>
                          <a:pt x="174" y="0"/>
                          <a:pt x="24" y="135"/>
                          <a:pt x="0" y="309"/>
                        </a:cubicBezTo>
                        <a:close/>
                      </a:path>
                    </a:pathLst>
                  </a:custGeom>
                  <a:solidFill>
                    <a:srgbClr val="63933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4" name="Freeform 26">
                    <a:extLst>
                      <a:ext uri="{FF2B5EF4-FFF2-40B4-BE49-F238E27FC236}">
                        <a16:creationId xmlns:a16="http://schemas.microsoft.com/office/drawing/2014/main" xmlns="" id="{01A1260F-7789-4D93-8A35-A6AE7AA078F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713288" y="4352925"/>
                    <a:ext cx="889000" cy="773113"/>
                  </a:xfrm>
                  <a:custGeom>
                    <a:avLst/>
                    <a:gdLst>
                      <a:gd name="T0" fmla="*/ 0 w 357"/>
                      <a:gd name="T1" fmla="*/ 0 h 309"/>
                      <a:gd name="T2" fmla="*/ 0 w 357"/>
                      <a:gd name="T3" fmla="*/ 309 h 309"/>
                      <a:gd name="T4" fmla="*/ 357 w 357"/>
                      <a:gd name="T5" fmla="*/ 308 h 309"/>
                      <a:gd name="T6" fmla="*/ 0 w 357"/>
                      <a:gd name="T7" fmla="*/ 0 h 30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57" h="309">
                        <a:moveTo>
                          <a:pt x="0" y="0"/>
                        </a:moveTo>
                        <a:cubicBezTo>
                          <a:pt x="0" y="309"/>
                          <a:pt x="0" y="309"/>
                          <a:pt x="0" y="309"/>
                        </a:cubicBezTo>
                        <a:cubicBezTo>
                          <a:pt x="357" y="308"/>
                          <a:pt x="357" y="308"/>
                          <a:pt x="357" y="308"/>
                        </a:cubicBezTo>
                        <a:cubicBezTo>
                          <a:pt x="333" y="134"/>
                          <a:pt x="182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557C2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9" name="组合 38">
                  <a:extLst>
                    <a:ext uri="{FF2B5EF4-FFF2-40B4-BE49-F238E27FC236}">
                      <a16:creationId xmlns:a16="http://schemas.microsoft.com/office/drawing/2014/main" xmlns="" id="{BE3933E2-44E3-4F2B-82AC-3B5CFC40CBA9}"/>
                    </a:ext>
                  </a:extLst>
                </p:cNvPr>
                <p:cNvGrpSpPr/>
                <p:nvPr/>
              </p:nvGrpSpPr>
              <p:grpSpPr>
                <a:xfrm>
                  <a:off x="7578106" y="4352925"/>
                  <a:ext cx="1778000" cy="773113"/>
                  <a:chOff x="7446963" y="4352925"/>
                  <a:chExt cx="1778000" cy="773113"/>
                </a:xfrm>
              </p:grpSpPr>
              <p:sp>
                <p:nvSpPr>
                  <p:cNvPr id="41" name="Freeform 27">
                    <a:extLst>
                      <a:ext uri="{FF2B5EF4-FFF2-40B4-BE49-F238E27FC236}">
                        <a16:creationId xmlns:a16="http://schemas.microsoft.com/office/drawing/2014/main" xmlns="" id="{DD2E3D8A-7928-49F1-8023-B513A356630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446963" y="4352925"/>
                    <a:ext cx="889000" cy="773113"/>
                  </a:xfrm>
                  <a:custGeom>
                    <a:avLst/>
                    <a:gdLst>
                      <a:gd name="T0" fmla="*/ 0 w 357"/>
                      <a:gd name="T1" fmla="*/ 309 h 309"/>
                      <a:gd name="T2" fmla="*/ 357 w 357"/>
                      <a:gd name="T3" fmla="*/ 309 h 309"/>
                      <a:gd name="T4" fmla="*/ 357 w 357"/>
                      <a:gd name="T5" fmla="*/ 0 h 309"/>
                      <a:gd name="T6" fmla="*/ 0 w 357"/>
                      <a:gd name="T7" fmla="*/ 309 h 30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57" h="309">
                        <a:moveTo>
                          <a:pt x="0" y="309"/>
                        </a:moveTo>
                        <a:cubicBezTo>
                          <a:pt x="357" y="309"/>
                          <a:pt x="357" y="309"/>
                          <a:pt x="357" y="309"/>
                        </a:cubicBezTo>
                        <a:cubicBezTo>
                          <a:pt x="357" y="0"/>
                          <a:pt x="357" y="0"/>
                          <a:pt x="357" y="0"/>
                        </a:cubicBezTo>
                        <a:cubicBezTo>
                          <a:pt x="175" y="0"/>
                          <a:pt x="24" y="135"/>
                          <a:pt x="0" y="309"/>
                        </a:cubicBezTo>
                        <a:close/>
                      </a:path>
                    </a:pathLst>
                  </a:custGeom>
                  <a:solidFill>
                    <a:srgbClr val="63933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2" name="Freeform 28">
                    <a:extLst>
                      <a:ext uri="{FF2B5EF4-FFF2-40B4-BE49-F238E27FC236}">
                        <a16:creationId xmlns:a16="http://schemas.microsoft.com/office/drawing/2014/main" xmlns="" id="{5420BB0F-34FD-439B-9E77-6B2F605C19F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335963" y="4352925"/>
                    <a:ext cx="889000" cy="773113"/>
                  </a:xfrm>
                  <a:custGeom>
                    <a:avLst/>
                    <a:gdLst>
                      <a:gd name="T0" fmla="*/ 0 w 357"/>
                      <a:gd name="T1" fmla="*/ 0 h 309"/>
                      <a:gd name="T2" fmla="*/ 0 w 357"/>
                      <a:gd name="T3" fmla="*/ 309 h 309"/>
                      <a:gd name="T4" fmla="*/ 357 w 357"/>
                      <a:gd name="T5" fmla="*/ 308 h 309"/>
                      <a:gd name="T6" fmla="*/ 0 w 357"/>
                      <a:gd name="T7" fmla="*/ 0 h 30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57" h="309">
                        <a:moveTo>
                          <a:pt x="0" y="0"/>
                        </a:moveTo>
                        <a:cubicBezTo>
                          <a:pt x="0" y="309"/>
                          <a:pt x="0" y="309"/>
                          <a:pt x="0" y="309"/>
                        </a:cubicBezTo>
                        <a:cubicBezTo>
                          <a:pt x="357" y="308"/>
                          <a:pt x="357" y="308"/>
                          <a:pt x="357" y="308"/>
                        </a:cubicBezTo>
                        <a:cubicBezTo>
                          <a:pt x="332" y="134"/>
                          <a:pt x="182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557C2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pic>
              <p:nvPicPr>
                <p:cNvPr id="40" name="图片 39">
                  <a:extLst>
                    <a:ext uri="{FF2B5EF4-FFF2-40B4-BE49-F238E27FC236}">
                      <a16:creationId xmlns:a16="http://schemas.microsoft.com/office/drawing/2014/main" xmlns="" id="{3678189D-FF7C-4EBD-A90C-D20EFE07CC1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4352206" y="2747538"/>
                  <a:ext cx="1467663" cy="2374959"/>
                </a:xfrm>
                <a:prstGeom prst="rect">
                  <a:avLst/>
                </a:prstGeom>
              </p:spPr>
            </p:pic>
          </p:grpSp>
        </p:grpSp>
      </p:grpSp>
      <p:pic>
        <p:nvPicPr>
          <p:cNvPr id="79" name="图片 78">
            <a:extLst>
              <a:ext uri="{FF2B5EF4-FFF2-40B4-BE49-F238E27FC236}">
                <a16:creationId xmlns:a16="http://schemas.microsoft.com/office/drawing/2014/main" xmlns="" id="{607BBEA7-DE9B-4BA0-8D67-7333A007CB1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60461" y="485549"/>
            <a:ext cx="1079861" cy="919741"/>
          </a:xfrm>
          <a:prstGeom prst="rect">
            <a:avLst/>
          </a:prstGeom>
        </p:spPr>
      </p:pic>
      <p:pic>
        <p:nvPicPr>
          <p:cNvPr id="80" name="图片 79">
            <a:extLst>
              <a:ext uri="{FF2B5EF4-FFF2-40B4-BE49-F238E27FC236}">
                <a16:creationId xmlns:a16="http://schemas.microsoft.com/office/drawing/2014/main" xmlns="" id="{6839083C-C0C3-4527-BEEF-09A33F5FDF5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61870" y="4478910"/>
            <a:ext cx="805342" cy="124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451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6EE38CCB-ACF6-4A84-8E32-0048FD7D112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3D9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64FBB150-2ECB-4671-81CE-EAD061BB7567}"/>
              </a:ext>
            </a:extLst>
          </p:cNvPr>
          <p:cNvGrpSpPr/>
          <p:nvPr userDrawn="1"/>
        </p:nvGrpSpPr>
        <p:grpSpPr>
          <a:xfrm>
            <a:off x="718445" y="1004888"/>
            <a:ext cx="2660650" cy="4845253"/>
            <a:chOff x="718445" y="1004888"/>
            <a:chExt cx="2660650" cy="4845253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38A4F500-B861-4CDB-B981-FE630A0A78E2}"/>
                </a:ext>
              </a:extLst>
            </p:cNvPr>
            <p:cNvGrpSpPr/>
            <p:nvPr userDrawn="1"/>
          </p:nvGrpSpPr>
          <p:grpSpPr>
            <a:xfrm>
              <a:off x="718445" y="1004888"/>
              <a:ext cx="2660650" cy="4845253"/>
              <a:chOff x="452438" y="1004888"/>
              <a:chExt cx="2660650" cy="4845253"/>
            </a:xfrm>
          </p:grpSpPr>
          <p:sp>
            <p:nvSpPr>
              <p:cNvPr id="15" name="Freeform 5">
                <a:extLst>
                  <a:ext uri="{FF2B5EF4-FFF2-40B4-BE49-F238E27FC236}">
                    <a16:creationId xmlns:a16="http://schemas.microsoft.com/office/drawing/2014/main" xmlns="" id="{A17A7A28-868A-4663-9645-B6256DBB439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52438" y="1004888"/>
                <a:ext cx="2660650" cy="4845253"/>
              </a:xfrm>
              <a:custGeom>
                <a:avLst/>
                <a:gdLst>
                  <a:gd name="T0" fmla="*/ 0 w 718"/>
                  <a:gd name="T1" fmla="*/ 96 h 1314"/>
                  <a:gd name="T2" fmla="*/ 25 w 718"/>
                  <a:gd name="T3" fmla="*/ 150 h 1314"/>
                  <a:gd name="T4" fmla="*/ 0 w 718"/>
                  <a:gd name="T5" fmla="*/ 203 h 1314"/>
                  <a:gd name="T6" fmla="*/ 0 w 718"/>
                  <a:gd name="T7" fmla="*/ 253 h 1314"/>
                  <a:gd name="T8" fmla="*/ 25 w 718"/>
                  <a:gd name="T9" fmla="*/ 306 h 1314"/>
                  <a:gd name="T10" fmla="*/ 0 w 718"/>
                  <a:gd name="T11" fmla="*/ 359 h 1314"/>
                  <a:gd name="T12" fmla="*/ 0 w 718"/>
                  <a:gd name="T13" fmla="*/ 409 h 1314"/>
                  <a:gd name="T14" fmla="*/ 25 w 718"/>
                  <a:gd name="T15" fmla="*/ 462 h 1314"/>
                  <a:gd name="T16" fmla="*/ 0 w 718"/>
                  <a:gd name="T17" fmla="*/ 515 h 1314"/>
                  <a:gd name="T18" fmla="*/ 0 w 718"/>
                  <a:gd name="T19" fmla="*/ 565 h 1314"/>
                  <a:gd name="T20" fmla="*/ 25 w 718"/>
                  <a:gd name="T21" fmla="*/ 618 h 1314"/>
                  <a:gd name="T22" fmla="*/ 0 w 718"/>
                  <a:gd name="T23" fmla="*/ 671 h 1314"/>
                  <a:gd name="T24" fmla="*/ 0 w 718"/>
                  <a:gd name="T25" fmla="*/ 721 h 1314"/>
                  <a:gd name="T26" fmla="*/ 25 w 718"/>
                  <a:gd name="T27" fmla="*/ 774 h 1314"/>
                  <a:gd name="T28" fmla="*/ 0 w 718"/>
                  <a:gd name="T29" fmla="*/ 827 h 1314"/>
                  <a:gd name="T30" fmla="*/ 0 w 718"/>
                  <a:gd name="T31" fmla="*/ 877 h 1314"/>
                  <a:gd name="T32" fmla="*/ 25 w 718"/>
                  <a:gd name="T33" fmla="*/ 930 h 1314"/>
                  <a:gd name="T34" fmla="*/ 0 w 718"/>
                  <a:gd name="T35" fmla="*/ 983 h 1314"/>
                  <a:gd name="T36" fmla="*/ 0 w 718"/>
                  <a:gd name="T37" fmla="*/ 1033 h 1314"/>
                  <a:gd name="T38" fmla="*/ 25 w 718"/>
                  <a:gd name="T39" fmla="*/ 1087 h 1314"/>
                  <a:gd name="T40" fmla="*/ 0 w 718"/>
                  <a:gd name="T41" fmla="*/ 1140 h 1314"/>
                  <a:gd name="T42" fmla="*/ 0 w 718"/>
                  <a:gd name="T43" fmla="*/ 1190 h 1314"/>
                  <a:gd name="T44" fmla="*/ 25 w 718"/>
                  <a:gd name="T45" fmla="*/ 1243 h 1314"/>
                  <a:gd name="T46" fmla="*/ 0 w 718"/>
                  <a:gd name="T47" fmla="*/ 1314 h 1314"/>
                  <a:gd name="T48" fmla="*/ 718 w 718"/>
                  <a:gd name="T49" fmla="*/ 1268 h 1314"/>
                  <a:gd name="T50" fmla="*/ 718 w 718"/>
                  <a:gd name="T51" fmla="*/ 1218 h 1314"/>
                  <a:gd name="T52" fmla="*/ 693 w 718"/>
                  <a:gd name="T53" fmla="*/ 1165 h 1314"/>
                  <a:gd name="T54" fmla="*/ 718 w 718"/>
                  <a:gd name="T55" fmla="*/ 1112 h 1314"/>
                  <a:gd name="T56" fmla="*/ 718 w 718"/>
                  <a:gd name="T57" fmla="*/ 1062 h 1314"/>
                  <a:gd name="T58" fmla="*/ 693 w 718"/>
                  <a:gd name="T59" fmla="*/ 1008 h 1314"/>
                  <a:gd name="T60" fmla="*/ 718 w 718"/>
                  <a:gd name="T61" fmla="*/ 955 h 1314"/>
                  <a:gd name="T62" fmla="*/ 718 w 718"/>
                  <a:gd name="T63" fmla="*/ 905 h 1314"/>
                  <a:gd name="T64" fmla="*/ 693 w 718"/>
                  <a:gd name="T65" fmla="*/ 852 h 1314"/>
                  <a:gd name="T66" fmla="*/ 718 w 718"/>
                  <a:gd name="T67" fmla="*/ 799 h 1314"/>
                  <a:gd name="T68" fmla="*/ 718 w 718"/>
                  <a:gd name="T69" fmla="*/ 749 h 1314"/>
                  <a:gd name="T70" fmla="*/ 693 w 718"/>
                  <a:gd name="T71" fmla="*/ 696 h 1314"/>
                  <a:gd name="T72" fmla="*/ 718 w 718"/>
                  <a:gd name="T73" fmla="*/ 643 h 1314"/>
                  <a:gd name="T74" fmla="*/ 718 w 718"/>
                  <a:gd name="T75" fmla="*/ 593 h 1314"/>
                  <a:gd name="T76" fmla="*/ 693 w 718"/>
                  <a:gd name="T77" fmla="*/ 540 h 1314"/>
                  <a:gd name="T78" fmla="*/ 718 w 718"/>
                  <a:gd name="T79" fmla="*/ 487 h 1314"/>
                  <a:gd name="T80" fmla="*/ 718 w 718"/>
                  <a:gd name="T81" fmla="*/ 437 h 1314"/>
                  <a:gd name="T82" fmla="*/ 693 w 718"/>
                  <a:gd name="T83" fmla="*/ 384 h 1314"/>
                  <a:gd name="T84" fmla="*/ 718 w 718"/>
                  <a:gd name="T85" fmla="*/ 331 h 1314"/>
                  <a:gd name="T86" fmla="*/ 718 w 718"/>
                  <a:gd name="T87" fmla="*/ 281 h 1314"/>
                  <a:gd name="T88" fmla="*/ 693 w 718"/>
                  <a:gd name="T89" fmla="*/ 228 h 1314"/>
                  <a:gd name="T90" fmla="*/ 718 w 718"/>
                  <a:gd name="T91" fmla="*/ 174 h 1314"/>
                  <a:gd name="T92" fmla="*/ 718 w 718"/>
                  <a:gd name="T93" fmla="*/ 125 h 1314"/>
                  <a:gd name="T94" fmla="*/ 693 w 718"/>
                  <a:gd name="T95" fmla="*/ 71 h 1314"/>
                  <a:gd name="T96" fmla="*/ 718 w 718"/>
                  <a:gd name="T97" fmla="*/ 0 h 1314"/>
                  <a:gd name="T98" fmla="*/ 0 w 718"/>
                  <a:gd name="T99" fmla="*/ 46 h 1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718" h="1314">
                    <a:moveTo>
                      <a:pt x="25" y="71"/>
                    </a:moveTo>
                    <a:cubicBezTo>
                      <a:pt x="25" y="85"/>
                      <a:pt x="14" y="96"/>
                      <a:pt x="0" y="96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14" y="125"/>
                      <a:pt x="25" y="136"/>
                      <a:pt x="25" y="150"/>
                    </a:cubicBezTo>
                    <a:cubicBezTo>
                      <a:pt x="25" y="163"/>
                      <a:pt x="14" y="174"/>
                      <a:pt x="0" y="174"/>
                    </a:cubicBezTo>
                    <a:cubicBezTo>
                      <a:pt x="0" y="203"/>
                      <a:pt x="0" y="203"/>
                      <a:pt x="0" y="203"/>
                    </a:cubicBezTo>
                    <a:cubicBezTo>
                      <a:pt x="14" y="203"/>
                      <a:pt x="25" y="214"/>
                      <a:pt x="25" y="228"/>
                    </a:cubicBezTo>
                    <a:cubicBezTo>
                      <a:pt x="25" y="241"/>
                      <a:pt x="14" y="253"/>
                      <a:pt x="0" y="253"/>
                    </a:cubicBezTo>
                    <a:cubicBezTo>
                      <a:pt x="0" y="281"/>
                      <a:pt x="0" y="281"/>
                      <a:pt x="0" y="281"/>
                    </a:cubicBezTo>
                    <a:cubicBezTo>
                      <a:pt x="14" y="281"/>
                      <a:pt x="25" y="292"/>
                      <a:pt x="25" y="306"/>
                    </a:cubicBezTo>
                    <a:cubicBezTo>
                      <a:pt x="25" y="319"/>
                      <a:pt x="14" y="331"/>
                      <a:pt x="0" y="331"/>
                    </a:cubicBezTo>
                    <a:cubicBezTo>
                      <a:pt x="0" y="359"/>
                      <a:pt x="0" y="359"/>
                      <a:pt x="0" y="359"/>
                    </a:cubicBezTo>
                    <a:cubicBezTo>
                      <a:pt x="14" y="359"/>
                      <a:pt x="25" y="370"/>
                      <a:pt x="25" y="384"/>
                    </a:cubicBezTo>
                    <a:cubicBezTo>
                      <a:pt x="25" y="398"/>
                      <a:pt x="14" y="409"/>
                      <a:pt x="0" y="409"/>
                    </a:cubicBezTo>
                    <a:cubicBezTo>
                      <a:pt x="0" y="437"/>
                      <a:pt x="0" y="437"/>
                      <a:pt x="0" y="437"/>
                    </a:cubicBezTo>
                    <a:cubicBezTo>
                      <a:pt x="14" y="437"/>
                      <a:pt x="25" y="448"/>
                      <a:pt x="25" y="462"/>
                    </a:cubicBezTo>
                    <a:cubicBezTo>
                      <a:pt x="25" y="476"/>
                      <a:pt x="14" y="487"/>
                      <a:pt x="0" y="487"/>
                    </a:cubicBezTo>
                    <a:cubicBezTo>
                      <a:pt x="0" y="515"/>
                      <a:pt x="0" y="515"/>
                      <a:pt x="0" y="515"/>
                    </a:cubicBezTo>
                    <a:cubicBezTo>
                      <a:pt x="14" y="515"/>
                      <a:pt x="25" y="526"/>
                      <a:pt x="25" y="540"/>
                    </a:cubicBezTo>
                    <a:cubicBezTo>
                      <a:pt x="25" y="554"/>
                      <a:pt x="14" y="565"/>
                      <a:pt x="0" y="565"/>
                    </a:cubicBezTo>
                    <a:cubicBezTo>
                      <a:pt x="0" y="593"/>
                      <a:pt x="0" y="593"/>
                      <a:pt x="0" y="593"/>
                    </a:cubicBezTo>
                    <a:cubicBezTo>
                      <a:pt x="14" y="593"/>
                      <a:pt x="25" y="604"/>
                      <a:pt x="25" y="618"/>
                    </a:cubicBezTo>
                    <a:cubicBezTo>
                      <a:pt x="25" y="632"/>
                      <a:pt x="14" y="643"/>
                      <a:pt x="0" y="643"/>
                    </a:cubicBezTo>
                    <a:cubicBezTo>
                      <a:pt x="0" y="671"/>
                      <a:pt x="0" y="671"/>
                      <a:pt x="0" y="671"/>
                    </a:cubicBezTo>
                    <a:cubicBezTo>
                      <a:pt x="14" y="671"/>
                      <a:pt x="25" y="682"/>
                      <a:pt x="25" y="696"/>
                    </a:cubicBezTo>
                    <a:cubicBezTo>
                      <a:pt x="25" y="710"/>
                      <a:pt x="14" y="721"/>
                      <a:pt x="0" y="721"/>
                    </a:cubicBezTo>
                    <a:cubicBezTo>
                      <a:pt x="0" y="749"/>
                      <a:pt x="0" y="749"/>
                      <a:pt x="0" y="749"/>
                    </a:cubicBezTo>
                    <a:cubicBezTo>
                      <a:pt x="14" y="749"/>
                      <a:pt x="25" y="760"/>
                      <a:pt x="25" y="774"/>
                    </a:cubicBezTo>
                    <a:cubicBezTo>
                      <a:pt x="25" y="788"/>
                      <a:pt x="14" y="799"/>
                      <a:pt x="0" y="799"/>
                    </a:cubicBezTo>
                    <a:cubicBezTo>
                      <a:pt x="0" y="827"/>
                      <a:pt x="0" y="827"/>
                      <a:pt x="0" y="827"/>
                    </a:cubicBezTo>
                    <a:cubicBezTo>
                      <a:pt x="14" y="827"/>
                      <a:pt x="25" y="838"/>
                      <a:pt x="25" y="852"/>
                    </a:cubicBezTo>
                    <a:cubicBezTo>
                      <a:pt x="25" y="866"/>
                      <a:pt x="14" y="877"/>
                      <a:pt x="0" y="877"/>
                    </a:cubicBezTo>
                    <a:cubicBezTo>
                      <a:pt x="0" y="905"/>
                      <a:pt x="0" y="905"/>
                      <a:pt x="0" y="905"/>
                    </a:cubicBezTo>
                    <a:cubicBezTo>
                      <a:pt x="14" y="905"/>
                      <a:pt x="25" y="917"/>
                      <a:pt x="25" y="930"/>
                    </a:cubicBezTo>
                    <a:cubicBezTo>
                      <a:pt x="25" y="944"/>
                      <a:pt x="14" y="955"/>
                      <a:pt x="0" y="955"/>
                    </a:cubicBezTo>
                    <a:cubicBezTo>
                      <a:pt x="0" y="983"/>
                      <a:pt x="0" y="983"/>
                      <a:pt x="0" y="983"/>
                    </a:cubicBezTo>
                    <a:cubicBezTo>
                      <a:pt x="14" y="983"/>
                      <a:pt x="25" y="995"/>
                      <a:pt x="25" y="1008"/>
                    </a:cubicBezTo>
                    <a:cubicBezTo>
                      <a:pt x="25" y="1022"/>
                      <a:pt x="14" y="1033"/>
                      <a:pt x="0" y="1033"/>
                    </a:cubicBezTo>
                    <a:cubicBezTo>
                      <a:pt x="0" y="1062"/>
                      <a:pt x="0" y="1062"/>
                      <a:pt x="0" y="1062"/>
                    </a:cubicBezTo>
                    <a:cubicBezTo>
                      <a:pt x="14" y="1062"/>
                      <a:pt x="25" y="1073"/>
                      <a:pt x="25" y="1087"/>
                    </a:cubicBezTo>
                    <a:cubicBezTo>
                      <a:pt x="25" y="1100"/>
                      <a:pt x="14" y="1112"/>
                      <a:pt x="0" y="1112"/>
                    </a:cubicBezTo>
                    <a:cubicBezTo>
                      <a:pt x="0" y="1140"/>
                      <a:pt x="0" y="1140"/>
                      <a:pt x="0" y="1140"/>
                    </a:cubicBezTo>
                    <a:cubicBezTo>
                      <a:pt x="14" y="1140"/>
                      <a:pt x="25" y="1151"/>
                      <a:pt x="25" y="1165"/>
                    </a:cubicBezTo>
                    <a:cubicBezTo>
                      <a:pt x="25" y="1178"/>
                      <a:pt x="14" y="1190"/>
                      <a:pt x="0" y="1190"/>
                    </a:cubicBezTo>
                    <a:cubicBezTo>
                      <a:pt x="0" y="1218"/>
                      <a:pt x="0" y="1218"/>
                      <a:pt x="0" y="1218"/>
                    </a:cubicBezTo>
                    <a:cubicBezTo>
                      <a:pt x="14" y="1218"/>
                      <a:pt x="25" y="1229"/>
                      <a:pt x="25" y="1243"/>
                    </a:cubicBezTo>
                    <a:cubicBezTo>
                      <a:pt x="25" y="1257"/>
                      <a:pt x="14" y="1268"/>
                      <a:pt x="0" y="1268"/>
                    </a:cubicBezTo>
                    <a:cubicBezTo>
                      <a:pt x="0" y="1314"/>
                      <a:pt x="0" y="1314"/>
                      <a:pt x="0" y="1314"/>
                    </a:cubicBezTo>
                    <a:cubicBezTo>
                      <a:pt x="718" y="1314"/>
                      <a:pt x="718" y="1314"/>
                      <a:pt x="718" y="1314"/>
                    </a:cubicBezTo>
                    <a:cubicBezTo>
                      <a:pt x="718" y="1268"/>
                      <a:pt x="718" y="1268"/>
                      <a:pt x="718" y="1268"/>
                    </a:cubicBezTo>
                    <a:cubicBezTo>
                      <a:pt x="704" y="1268"/>
                      <a:pt x="693" y="1257"/>
                      <a:pt x="693" y="1243"/>
                    </a:cubicBezTo>
                    <a:cubicBezTo>
                      <a:pt x="693" y="1229"/>
                      <a:pt x="704" y="1218"/>
                      <a:pt x="718" y="1218"/>
                    </a:cubicBezTo>
                    <a:cubicBezTo>
                      <a:pt x="718" y="1190"/>
                      <a:pt x="718" y="1190"/>
                      <a:pt x="718" y="1190"/>
                    </a:cubicBezTo>
                    <a:cubicBezTo>
                      <a:pt x="704" y="1190"/>
                      <a:pt x="693" y="1178"/>
                      <a:pt x="693" y="1165"/>
                    </a:cubicBezTo>
                    <a:cubicBezTo>
                      <a:pt x="693" y="1151"/>
                      <a:pt x="704" y="1140"/>
                      <a:pt x="718" y="1140"/>
                    </a:cubicBezTo>
                    <a:cubicBezTo>
                      <a:pt x="718" y="1112"/>
                      <a:pt x="718" y="1112"/>
                      <a:pt x="718" y="1112"/>
                    </a:cubicBezTo>
                    <a:cubicBezTo>
                      <a:pt x="704" y="1112"/>
                      <a:pt x="693" y="1100"/>
                      <a:pt x="693" y="1087"/>
                    </a:cubicBezTo>
                    <a:cubicBezTo>
                      <a:pt x="693" y="1073"/>
                      <a:pt x="704" y="1062"/>
                      <a:pt x="718" y="1062"/>
                    </a:cubicBezTo>
                    <a:cubicBezTo>
                      <a:pt x="718" y="1033"/>
                      <a:pt x="718" y="1033"/>
                      <a:pt x="718" y="1033"/>
                    </a:cubicBezTo>
                    <a:cubicBezTo>
                      <a:pt x="704" y="1033"/>
                      <a:pt x="693" y="1022"/>
                      <a:pt x="693" y="1008"/>
                    </a:cubicBezTo>
                    <a:cubicBezTo>
                      <a:pt x="693" y="995"/>
                      <a:pt x="704" y="983"/>
                      <a:pt x="718" y="983"/>
                    </a:cubicBezTo>
                    <a:cubicBezTo>
                      <a:pt x="718" y="955"/>
                      <a:pt x="718" y="955"/>
                      <a:pt x="718" y="955"/>
                    </a:cubicBezTo>
                    <a:cubicBezTo>
                      <a:pt x="704" y="955"/>
                      <a:pt x="693" y="944"/>
                      <a:pt x="693" y="930"/>
                    </a:cubicBezTo>
                    <a:cubicBezTo>
                      <a:pt x="693" y="917"/>
                      <a:pt x="704" y="905"/>
                      <a:pt x="718" y="905"/>
                    </a:cubicBezTo>
                    <a:cubicBezTo>
                      <a:pt x="718" y="877"/>
                      <a:pt x="718" y="877"/>
                      <a:pt x="718" y="877"/>
                    </a:cubicBezTo>
                    <a:cubicBezTo>
                      <a:pt x="704" y="877"/>
                      <a:pt x="693" y="866"/>
                      <a:pt x="693" y="852"/>
                    </a:cubicBezTo>
                    <a:cubicBezTo>
                      <a:pt x="693" y="838"/>
                      <a:pt x="704" y="827"/>
                      <a:pt x="718" y="827"/>
                    </a:cubicBezTo>
                    <a:cubicBezTo>
                      <a:pt x="718" y="799"/>
                      <a:pt x="718" y="799"/>
                      <a:pt x="718" y="799"/>
                    </a:cubicBezTo>
                    <a:cubicBezTo>
                      <a:pt x="704" y="799"/>
                      <a:pt x="693" y="788"/>
                      <a:pt x="693" y="774"/>
                    </a:cubicBezTo>
                    <a:cubicBezTo>
                      <a:pt x="693" y="760"/>
                      <a:pt x="704" y="749"/>
                      <a:pt x="718" y="749"/>
                    </a:cubicBezTo>
                    <a:cubicBezTo>
                      <a:pt x="718" y="721"/>
                      <a:pt x="718" y="721"/>
                      <a:pt x="718" y="721"/>
                    </a:cubicBezTo>
                    <a:cubicBezTo>
                      <a:pt x="704" y="721"/>
                      <a:pt x="693" y="710"/>
                      <a:pt x="693" y="696"/>
                    </a:cubicBezTo>
                    <a:cubicBezTo>
                      <a:pt x="693" y="682"/>
                      <a:pt x="704" y="671"/>
                      <a:pt x="718" y="671"/>
                    </a:cubicBezTo>
                    <a:cubicBezTo>
                      <a:pt x="718" y="643"/>
                      <a:pt x="718" y="643"/>
                      <a:pt x="718" y="643"/>
                    </a:cubicBezTo>
                    <a:cubicBezTo>
                      <a:pt x="704" y="643"/>
                      <a:pt x="693" y="632"/>
                      <a:pt x="693" y="618"/>
                    </a:cubicBezTo>
                    <a:cubicBezTo>
                      <a:pt x="693" y="604"/>
                      <a:pt x="704" y="593"/>
                      <a:pt x="718" y="593"/>
                    </a:cubicBezTo>
                    <a:cubicBezTo>
                      <a:pt x="718" y="565"/>
                      <a:pt x="718" y="565"/>
                      <a:pt x="718" y="565"/>
                    </a:cubicBezTo>
                    <a:cubicBezTo>
                      <a:pt x="704" y="565"/>
                      <a:pt x="693" y="554"/>
                      <a:pt x="693" y="540"/>
                    </a:cubicBezTo>
                    <a:cubicBezTo>
                      <a:pt x="693" y="526"/>
                      <a:pt x="704" y="515"/>
                      <a:pt x="718" y="515"/>
                    </a:cubicBezTo>
                    <a:cubicBezTo>
                      <a:pt x="718" y="487"/>
                      <a:pt x="718" y="487"/>
                      <a:pt x="718" y="487"/>
                    </a:cubicBezTo>
                    <a:cubicBezTo>
                      <a:pt x="704" y="487"/>
                      <a:pt x="693" y="476"/>
                      <a:pt x="693" y="462"/>
                    </a:cubicBezTo>
                    <a:cubicBezTo>
                      <a:pt x="693" y="448"/>
                      <a:pt x="704" y="437"/>
                      <a:pt x="718" y="437"/>
                    </a:cubicBezTo>
                    <a:cubicBezTo>
                      <a:pt x="718" y="409"/>
                      <a:pt x="718" y="409"/>
                      <a:pt x="718" y="409"/>
                    </a:cubicBezTo>
                    <a:cubicBezTo>
                      <a:pt x="704" y="409"/>
                      <a:pt x="693" y="398"/>
                      <a:pt x="693" y="384"/>
                    </a:cubicBezTo>
                    <a:cubicBezTo>
                      <a:pt x="693" y="370"/>
                      <a:pt x="704" y="359"/>
                      <a:pt x="718" y="359"/>
                    </a:cubicBezTo>
                    <a:cubicBezTo>
                      <a:pt x="718" y="331"/>
                      <a:pt x="718" y="331"/>
                      <a:pt x="718" y="331"/>
                    </a:cubicBezTo>
                    <a:cubicBezTo>
                      <a:pt x="704" y="331"/>
                      <a:pt x="693" y="319"/>
                      <a:pt x="693" y="306"/>
                    </a:cubicBezTo>
                    <a:cubicBezTo>
                      <a:pt x="693" y="292"/>
                      <a:pt x="704" y="281"/>
                      <a:pt x="718" y="281"/>
                    </a:cubicBezTo>
                    <a:cubicBezTo>
                      <a:pt x="718" y="253"/>
                      <a:pt x="718" y="253"/>
                      <a:pt x="718" y="253"/>
                    </a:cubicBezTo>
                    <a:cubicBezTo>
                      <a:pt x="704" y="253"/>
                      <a:pt x="693" y="241"/>
                      <a:pt x="693" y="228"/>
                    </a:cubicBezTo>
                    <a:cubicBezTo>
                      <a:pt x="693" y="214"/>
                      <a:pt x="704" y="203"/>
                      <a:pt x="718" y="203"/>
                    </a:cubicBezTo>
                    <a:cubicBezTo>
                      <a:pt x="718" y="174"/>
                      <a:pt x="718" y="174"/>
                      <a:pt x="718" y="174"/>
                    </a:cubicBezTo>
                    <a:cubicBezTo>
                      <a:pt x="704" y="174"/>
                      <a:pt x="693" y="163"/>
                      <a:pt x="693" y="150"/>
                    </a:cubicBezTo>
                    <a:cubicBezTo>
                      <a:pt x="693" y="136"/>
                      <a:pt x="704" y="125"/>
                      <a:pt x="718" y="125"/>
                    </a:cubicBezTo>
                    <a:cubicBezTo>
                      <a:pt x="718" y="96"/>
                      <a:pt x="718" y="96"/>
                      <a:pt x="718" y="96"/>
                    </a:cubicBezTo>
                    <a:cubicBezTo>
                      <a:pt x="704" y="96"/>
                      <a:pt x="693" y="85"/>
                      <a:pt x="693" y="71"/>
                    </a:cubicBezTo>
                    <a:cubicBezTo>
                      <a:pt x="693" y="58"/>
                      <a:pt x="704" y="46"/>
                      <a:pt x="718" y="46"/>
                    </a:cubicBezTo>
                    <a:cubicBezTo>
                      <a:pt x="718" y="0"/>
                      <a:pt x="718" y="0"/>
                      <a:pt x="71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14" y="46"/>
                      <a:pt x="25" y="58"/>
                      <a:pt x="25" y="71"/>
                    </a:cubicBezTo>
                    <a:close/>
                  </a:path>
                </a:pathLst>
              </a:custGeom>
              <a:solidFill>
                <a:srgbClr val="F7F2D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Rectangle 6">
                <a:extLst>
                  <a:ext uri="{FF2B5EF4-FFF2-40B4-BE49-F238E27FC236}">
                    <a16:creationId xmlns:a16="http://schemas.microsoft.com/office/drawing/2014/main" xmlns="" id="{E15EDA14-674C-4DB4-9179-C7071F27408E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46113" y="1118634"/>
                <a:ext cx="2244725" cy="4619584"/>
              </a:xfrm>
              <a:prstGeom prst="rect">
                <a:avLst/>
              </a:prstGeom>
              <a:solidFill>
                <a:srgbClr val="EAC9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B4F5DD83-CB19-4031-928E-FAD2E1B4499E}"/>
                </a:ext>
              </a:extLst>
            </p:cNvPr>
            <p:cNvSpPr/>
            <p:nvPr userDrawn="1"/>
          </p:nvSpPr>
          <p:spPr>
            <a:xfrm>
              <a:off x="802589" y="1569432"/>
              <a:ext cx="2471518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 </a:t>
              </a:r>
              <a:endPara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TITLE</a:t>
              </a:r>
            </a:p>
          </p:txBody>
        </p:sp>
        <p:sp>
          <p:nvSpPr>
            <p:cNvPr id="20" name="Freeform 33">
              <a:extLst>
                <a:ext uri="{FF2B5EF4-FFF2-40B4-BE49-F238E27FC236}">
                  <a16:creationId xmlns:a16="http://schemas.microsoft.com/office/drawing/2014/main" xmlns="" id="{EEE58F1F-5294-4FD9-B09F-3FEEA8A90E9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70123" y="1706960"/>
              <a:ext cx="238125" cy="230188"/>
            </a:xfrm>
            <a:custGeom>
              <a:avLst/>
              <a:gdLst>
                <a:gd name="T0" fmla="*/ 75 w 150"/>
                <a:gd name="T1" fmla="*/ 0 h 145"/>
                <a:gd name="T2" fmla="*/ 93 w 150"/>
                <a:gd name="T3" fmla="*/ 54 h 145"/>
                <a:gd name="T4" fmla="*/ 150 w 150"/>
                <a:gd name="T5" fmla="*/ 54 h 145"/>
                <a:gd name="T6" fmla="*/ 103 w 150"/>
                <a:gd name="T7" fmla="*/ 89 h 145"/>
                <a:gd name="T8" fmla="*/ 122 w 150"/>
                <a:gd name="T9" fmla="*/ 145 h 145"/>
                <a:gd name="T10" fmla="*/ 75 w 150"/>
                <a:gd name="T11" fmla="*/ 110 h 145"/>
                <a:gd name="T12" fmla="*/ 28 w 150"/>
                <a:gd name="T13" fmla="*/ 145 h 145"/>
                <a:gd name="T14" fmla="*/ 47 w 150"/>
                <a:gd name="T15" fmla="*/ 89 h 145"/>
                <a:gd name="T16" fmla="*/ 0 w 150"/>
                <a:gd name="T17" fmla="*/ 54 h 145"/>
                <a:gd name="T18" fmla="*/ 57 w 150"/>
                <a:gd name="T19" fmla="*/ 54 h 145"/>
                <a:gd name="T20" fmla="*/ 75 w 150"/>
                <a:gd name="T21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0" h="145">
                  <a:moveTo>
                    <a:pt x="75" y="0"/>
                  </a:moveTo>
                  <a:lnTo>
                    <a:pt x="93" y="54"/>
                  </a:lnTo>
                  <a:lnTo>
                    <a:pt x="150" y="54"/>
                  </a:lnTo>
                  <a:lnTo>
                    <a:pt x="103" y="89"/>
                  </a:lnTo>
                  <a:lnTo>
                    <a:pt x="122" y="145"/>
                  </a:lnTo>
                  <a:lnTo>
                    <a:pt x="75" y="110"/>
                  </a:lnTo>
                  <a:lnTo>
                    <a:pt x="28" y="145"/>
                  </a:lnTo>
                  <a:lnTo>
                    <a:pt x="47" y="89"/>
                  </a:lnTo>
                  <a:lnTo>
                    <a:pt x="0" y="54"/>
                  </a:lnTo>
                  <a:lnTo>
                    <a:pt x="57" y="54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rgbClr val="2131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34">
              <a:extLst>
                <a:ext uri="{FF2B5EF4-FFF2-40B4-BE49-F238E27FC236}">
                  <a16:creationId xmlns:a16="http://schemas.microsoft.com/office/drawing/2014/main" xmlns="" id="{90364E20-B334-44EA-86C6-4F461926251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78203" y="1703785"/>
              <a:ext cx="238125" cy="233363"/>
            </a:xfrm>
            <a:custGeom>
              <a:avLst/>
              <a:gdLst>
                <a:gd name="T0" fmla="*/ 75 w 150"/>
                <a:gd name="T1" fmla="*/ 0 h 147"/>
                <a:gd name="T2" fmla="*/ 91 w 150"/>
                <a:gd name="T3" fmla="*/ 56 h 147"/>
                <a:gd name="T4" fmla="*/ 150 w 150"/>
                <a:gd name="T5" fmla="*/ 56 h 147"/>
                <a:gd name="T6" fmla="*/ 103 w 150"/>
                <a:gd name="T7" fmla="*/ 91 h 147"/>
                <a:gd name="T8" fmla="*/ 121 w 150"/>
                <a:gd name="T9" fmla="*/ 147 h 147"/>
                <a:gd name="T10" fmla="*/ 75 w 150"/>
                <a:gd name="T11" fmla="*/ 112 h 147"/>
                <a:gd name="T12" fmla="*/ 28 w 150"/>
                <a:gd name="T13" fmla="*/ 147 h 147"/>
                <a:gd name="T14" fmla="*/ 47 w 150"/>
                <a:gd name="T15" fmla="*/ 91 h 147"/>
                <a:gd name="T16" fmla="*/ 0 w 150"/>
                <a:gd name="T17" fmla="*/ 56 h 147"/>
                <a:gd name="T18" fmla="*/ 57 w 150"/>
                <a:gd name="T19" fmla="*/ 56 h 147"/>
                <a:gd name="T20" fmla="*/ 75 w 150"/>
                <a:gd name="T21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0" h="147">
                  <a:moveTo>
                    <a:pt x="75" y="0"/>
                  </a:moveTo>
                  <a:lnTo>
                    <a:pt x="91" y="56"/>
                  </a:lnTo>
                  <a:lnTo>
                    <a:pt x="150" y="56"/>
                  </a:lnTo>
                  <a:lnTo>
                    <a:pt x="103" y="91"/>
                  </a:lnTo>
                  <a:lnTo>
                    <a:pt x="121" y="147"/>
                  </a:lnTo>
                  <a:lnTo>
                    <a:pt x="75" y="112"/>
                  </a:lnTo>
                  <a:lnTo>
                    <a:pt x="28" y="147"/>
                  </a:lnTo>
                  <a:lnTo>
                    <a:pt x="47" y="91"/>
                  </a:lnTo>
                  <a:lnTo>
                    <a:pt x="0" y="56"/>
                  </a:lnTo>
                  <a:lnTo>
                    <a:pt x="57" y="56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rgbClr val="2131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F5AC3E0D-6682-45E5-95A4-A6ECDB23254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993767" y="2629700"/>
              <a:ext cx="2076604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xmlns="" id="{3325BC4C-D1A1-4E65-BA73-7B78B138E8F1}"/>
                </a:ext>
              </a:extLst>
            </p:cNvPr>
            <p:cNvSpPr/>
            <p:nvPr userDrawn="1"/>
          </p:nvSpPr>
          <p:spPr>
            <a:xfrm>
              <a:off x="1131797" y="2689959"/>
              <a:ext cx="1871614" cy="17889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7FDA1DE6-64E3-4E93-9B9E-40FB2A5C7E47}"/>
              </a:ext>
            </a:extLst>
          </p:cNvPr>
          <p:cNvGrpSpPr/>
          <p:nvPr userDrawn="1"/>
        </p:nvGrpSpPr>
        <p:grpSpPr>
          <a:xfrm>
            <a:off x="3374526" y="1007858"/>
            <a:ext cx="8088724" cy="4842283"/>
            <a:chOff x="3374526" y="1007858"/>
            <a:chExt cx="8088724" cy="4842283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6AD16C01-96B4-46FF-8747-AEB0E4F24AEE}"/>
                </a:ext>
              </a:extLst>
            </p:cNvPr>
            <p:cNvGrpSpPr/>
            <p:nvPr userDrawn="1"/>
          </p:nvGrpSpPr>
          <p:grpSpPr>
            <a:xfrm>
              <a:off x="3374526" y="1007858"/>
              <a:ext cx="8088724" cy="4842283"/>
              <a:chOff x="3043238" y="1285875"/>
              <a:chExt cx="6565900" cy="3930650"/>
            </a:xfrm>
          </p:grpSpPr>
          <p:sp>
            <p:nvSpPr>
              <p:cNvPr id="9" name="Freeform 5">
                <a:extLst>
                  <a:ext uri="{FF2B5EF4-FFF2-40B4-BE49-F238E27FC236}">
                    <a16:creationId xmlns:a16="http://schemas.microsoft.com/office/drawing/2014/main" xmlns="" id="{8759F5C1-F803-4B9C-9E1A-A7F789397C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43238" y="1285875"/>
                <a:ext cx="6565900" cy="3930650"/>
              </a:xfrm>
              <a:custGeom>
                <a:avLst/>
                <a:gdLst>
                  <a:gd name="T0" fmla="*/ 0 w 2197"/>
                  <a:gd name="T1" fmla="*/ 97 h 1314"/>
                  <a:gd name="T2" fmla="*/ 25 w 2197"/>
                  <a:gd name="T3" fmla="*/ 150 h 1314"/>
                  <a:gd name="T4" fmla="*/ 0 w 2197"/>
                  <a:gd name="T5" fmla="*/ 203 h 1314"/>
                  <a:gd name="T6" fmla="*/ 0 w 2197"/>
                  <a:gd name="T7" fmla="*/ 253 h 1314"/>
                  <a:gd name="T8" fmla="*/ 25 w 2197"/>
                  <a:gd name="T9" fmla="*/ 306 h 1314"/>
                  <a:gd name="T10" fmla="*/ 0 w 2197"/>
                  <a:gd name="T11" fmla="*/ 359 h 1314"/>
                  <a:gd name="T12" fmla="*/ 0 w 2197"/>
                  <a:gd name="T13" fmla="*/ 409 h 1314"/>
                  <a:gd name="T14" fmla="*/ 25 w 2197"/>
                  <a:gd name="T15" fmla="*/ 462 h 1314"/>
                  <a:gd name="T16" fmla="*/ 0 w 2197"/>
                  <a:gd name="T17" fmla="*/ 515 h 1314"/>
                  <a:gd name="T18" fmla="*/ 0 w 2197"/>
                  <a:gd name="T19" fmla="*/ 565 h 1314"/>
                  <a:gd name="T20" fmla="*/ 25 w 2197"/>
                  <a:gd name="T21" fmla="*/ 618 h 1314"/>
                  <a:gd name="T22" fmla="*/ 0 w 2197"/>
                  <a:gd name="T23" fmla="*/ 671 h 1314"/>
                  <a:gd name="T24" fmla="*/ 0 w 2197"/>
                  <a:gd name="T25" fmla="*/ 721 h 1314"/>
                  <a:gd name="T26" fmla="*/ 25 w 2197"/>
                  <a:gd name="T27" fmla="*/ 775 h 1314"/>
                  <a:gd name="T28" fmla="*/ 0 w 2197"/>
                  <a:gd name="T29" fmla="*/ 828 h 1314"/>
                  <a:gd name="T30" fmla="*/ 0 w 2197"/>
                  <a:gd name="T31" fmla="*/ 878 h 1314"/>
                  <a:gd name="T32" fmla="*/ 25 w 2197"/>
                  <a:gd name="T33" fmla="*/ 931 h 1314"/>
                  <a:gd name="T34" fmla="*/ 0 w 2197"/>
                  <a:gd name="T35" fmla="*/ 984 h 1314"/>
                  <a:gd name="T36" fmla="*/ 0 w 2197"/>
                  <a:gd name="T37" fmla="*/ 1034 h 1314"/>
                  <a:gd name="T38" fmla="*/ 25 w 2197"/>
                  <a:gd name="T39" fmla="*/ 1087 h 1314"/>
                  <a:gd name="T40" fmla="*/ 0 w 2197"/>
                  <a:gd name="T41" fmla="*/ 1140 h 1314"/>
                  <a:gd name="T42" fmla="*/ 0 w 2197"/>
                  <a:gd name="T43" fmla="*/ 1190 h 1314"/>
                  <a:gd name="T44" fmla="*/ 25 w 2197"/>
                  <a:gd name="T45" fmla="*/ 1243 h 1314"/>
                  <a:gd name="T46" fmla="*/ 0 w 2197"/>
                  <a:gd name="T47" fmla="*/ 1314 h 1314"/>
                  <a:gd name="T48" fmla="*/ 2197 w 2197"/>
                  <a:gd name="T49" fmla="*/ 1268 h 1314"/>
                  <a:gd name="T50" fmla="*/ 2197 w 2197"/>
                  <a:gd name="T51" fmla="*/ 1218 h 1314"/>
                  <a:gd name="T52" fmla="*/ 2172 w 2197"/>
                  <a:gd name="T53" fmla="*/ 1165 h 1314"/>
                  <a:gd name="T54" fmla="*/ 2197 w 2197"/>
                  <a:gd name="T55" fmla="*/ 1112 h 1314"/>
                  <a:gd name="T56" fmla="*/ 2197 w 2197"/>
                  <a:gd name="T57" fmla="*/ 1062 h 1314"/>
                  <a:gd name="T58" fmla="*/ 2172 w 2197"/>
                  <a:gd name="T59" fmla="*/ 1009 h 1314"/>
                  <a:gd name="T60" fmla="*/ 2197 w 2197"/>
                  <a:gd name="T61" fmla="*/ 956 h 1314"/>
                  <a:gd name="T62" fmla="*/ 2197 w 2197"/>
                  <a:gd name="T63" fmla="*/ 906 h 1314"/>
                  <a:gd name="T64" fmla="*/ 2172 w 2197"/>
                  <a:gd name="T65" fmla="*/ 853 h 1314"/>
                  <a:gd name="T66" fmla="*/ 2197 w 2197"/>
                  <a:gd name="T67" fmla="*/ 799 h 1314"/>
                  <a:gd name="T68" fmla="*/ 2197 w 2197"/>
                  <a:gd name="T69" fmla="*/ 750 h 1314"/>
                  <a:gd name="T70" fmla="*/ 2172 w 2197"/>
                  <a:gd name="T71" fmla="*/ 696 h 1314"/>
                  <a:gd name="T72" fmla="*/ 2197 w 2197"/>
                  <a:gd name="T73" fmla="*/ 643 h 1314"/>
                  <a:gd name="T74" fmla="*/ 2197 w 2197"/>
                  <a:gd name="T75" fmla="*/ 593 h 1314"/>
                  <a:gd name="T76" fmla="*/ 2172 w 2197"/>
                  <a:gd name="T77" fmla="*/ 540 h 1314"/>
                  <a:gd name="T78" fmla="*/ 2197 w 2197"/>
                  <a:gd name="T79" fmla="*/ 487 h 1314"/>
                  <a:gd name="T80" fmla="*/ 2197 w 2197"/>
                  <a:gd name="T81" fmla="*/ 437 h 1314"/>
                  <a:gd name="T82" fmla="*/ 2172 w 2197"/>
                  <a:gd name="T83" fmla="*/ 384 h 1314"/>
                  <a:gd name="T84" fmla="*/ 2197 w 2197"/>
                  <a:gd name="T85" fmla="*/ 331 h 1314"/>
                  <a:gd name="T86" fmla="*/ 2197 w 2197"/>
                  <a:gd name="T87" fmla="*/ 281 h 1314"/>
                  <a:gd name="T88" fmla="*/ 2172 w 2197"/>
                  <a:gd name="T89" fmla="*/ 228 h 1314"/>
                  <a:gd name="T90" fmla="*/ 2197 w 2197"/>
                  <a:gd name="T91" fmla="*/ 175 h 1314"/>
                  <a:gd name="T92" fmla="*/ 2197 w 2197"/>
                  <a:gd name="T93" fmla="*/ 125 h 1314"/>
                  <a:gd name="T94" fmla="*/ 2172 w 2197"/>
                  <a:gd name="T95" fmla="*/ 72 h 1314"/>
                  <a:gd name="T96" fmla="*/ 2197 w 2197"/>
                  <a:gd name="T97" fmla="*/ 0 h 1314"/>
                  <a:gd name="T98" fmla="*/ 0 w 2197"/>
                  <a:gd name="T99" fmla="*/ 47 h 1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197" h="1314">
                    <a:moveTo>
                      <a:pt x="25" y="72"/>
                    </a:moveTo>
                    <a:cubicBezTo>
                      <a:pt x="25" y="86"/>
                      <a:pt x="14" y="97"/>
                      <a:pt x="0" y="97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14" y="125"/>
                      <a:pt x="25" y="136"/>
                      <a:pt x="25" y="150"/>
                    </a:cubicBezTo>
                    <a:cubicBezTo>
                      <a:pt x="25" y="164"/>
                      <a:pt x="14" y="175"/>
                      <a:pt x="0" y="175"/>
                    </a:cubicBezTo>
                    <a:cubicBezTo>
                      <a:pt x="0" y="203"/>
                      <a:pt x="0" y="203"/>
                      <a:pt x="0" y="203"/>
                    </a:cubicBezTo>
                    <a:cubicBezTo>
                      <a:pt x="14" y="203"/>
                      <a:pt x="25" y="214"/>
                      <a:pt x="25" y="228"/>
                    </a:cubicBezTo>
                    <a:cubicBezTo>
                      <a:pt x="25" y="242"/>
                      <a:pt x="14" y="253"/>
                      <a:pt x="0" y="253"/>
                    </a:cubicBezTo>
                    <a:cubicBezTo>
                      <a:pt x="0" y="281"/>
                      <a:pt x="0" y="281"/>
                      <a:pt x="0" y="281"/>
                    </a:cubicBezTo>
                    <a:cubicBezTo>
                      <a:pt x="14" y="281"/>
                      <a:pt x="25" y="292"/>
                      <a:pt x="25" y="306"/>
                    </a:cubicBezTo>
                    <a:cubicBezTo>
                      <a:pt x="25" y="320"/>
                      <a:pt x="14" y="331"/>
                      <a:pt x="0" y="331"/>
                    </a:cubicBezTo>
                    <a:cubicBezTo>
                      <a:pt x="0" y="359"/>
                      <a:pt x="0" y="359"/>
                      <a:pt x="0" y="359"/>
                    </a:cubicBezTo>
                    <a:cubicBezTo>
                      <a:pt x="14" y="359"/>
                      <a:pt x="25" y="370"/>
                      <a:pt x="25" y="384"/>
                    </a:cubicBezTo>
                    <a:cubicBezTo>
                      <a:pt x="25" y="398"/>
                      <a:pt x="14" y="409"/>
                      <a:pt x="0" y="409"/>
                    </a:cubicBezTo>
                    <a:cubicBezTo>
                      <a:pt x="0" y="437"/>
                      <a:pt x="0" y="437"/>
                      <a:pt x="0" y="437"/>
                    </a:cubicBezTo>
                    <a:cubicBezTo>
                      <a:pt x="14" y="437"/>
                      <a:pt x="25" y="448"/>
                      <a:pt x="25" y="462"/>
                    </a:cubicBezTo>
                    <a:cubicBezTo>
                      <a:pt x="25" y="476"/>
                      <a:pt x="14" y="487"/>
                      <a:pt x="0" y="487"/>
                    </a:cubicBezTo>
                    <a:cubicBezTo>
                      <a:pt x="0" y="515"/>
                      <a:pt x="0" y="515"/>
                      <a:pt x="0" y="515"/>
                    </a:cubicBezTo>
                    <a:cubicBezTo>
                      <a:pt x="14" y="515"/>
                      <a:pt x="25" y="526"/>
                      <a:pt x="25" y="540"/>
                    </a:cubicBezTo>
                    <a:cubicBezTo>
                      <a:pt x="25" y="554"/>
                      <a:pt x="14" y="565"/>
                      <a:pt x="0" y="565"/>
                    </a:cubicBezTo>
                    <a:cubicBezTo>
                      <a:pt x="0" y="593"/>
                      <a:pt x="0" y="593"/>
                      <a:pt x="0" y="593"/>
                    </a:cubicBezTo>
                    <a:cubicBezTo>
                      <a:pt x="14" y="593"/>
                      <a:pt x="25" y="605"/>
                      <a:pt x="25" y="618"/>
                    </a:cubicBezTo>
                    <a:cubicBezTo>
                      <a:pt x="25" y="632"/>
                      <a:pt x="14" y="643"/>
                      <a:pt x="0" y="643"/>
                    </a:cubicBezTo>
                    <a:cubicBezTo>
                      <a:pt x="0" y="671"/>
                      <a:pt x="0" y="671"/>
                      <a:pt x="0" y="671"/>
                    </a:cubicBezTo>
                    <a:cubicBezTo>
                      <a:pt x="14" y="671"/>
                      <a:pt x="25" y="683"/>
                      <a:pt x="25" y="696"/>
                    </a:cubicBezTo>
                    <a:cubicBezTo>
                      <a:pt x="25" y="710"/>
                      <a:pt x="14" y="721"/>
                      <a:pt x="0" y="721"/>
                    </a:cubicBezTo>
                    <a:cubicBezTo>
                      <a:pt x="0" y="750"/>
                      <a:pt x="0" y="750"/>
                      <a:pt x="0" y="750"/>
                    </a:cubicBezTo>
                    <a:cubicBezTo>
                      <a:pt x="14" y="750"/>
                      <a:pt x="25" y="761"/>
                      <a:pt x="25" y="775"/>
                    </a:cubicBezTo>
                    <a:cubicBezTo>
                      <a:pt x="25" y="788"/>
                      <a:pt x="14" y="799"/>
                      <a:pt x="0" y="799"/>
                    </a:cubicBezTo>
                    <a:cubicBezTo>
                      <a:pt x="0" y="828"/>
                      <a:pt x="0" y="828"/>
                      <a:pt x="0" y="828"/>
                    </a:cubicBezTo>
                    <a:cubicBezTo>
                      <a:pt x="14" y="828"/>
                      <a:pt x="25" y="839"/>
                      <a:pt x="25" y="853"/>
                    </a:cubicBezTo>
                    <a:cubicBezTo>
                      <a:pt x="25" y="866"/>
                      <a:pt x="14" y="878"/>
                      <a:pt x="0" y="878"/>
                    </a:cubicBezTo>
                    <a:cubicBezTo>
                      <a:pt x="0" y="906"/>
                      <a:pt x="0" y="906"/>
                      <a:pt x="0" y="906"/>
                    </a:cubicBezTo>
                    <a:cubicBezTo>
                      <a:pt x="14" y="906"/>
                      <a:pt x="25" y="917"/>
                      <a:pt x="25" y="931"/>
                    </a:cubicBezTo>
                    <a:cubicBezTo>
                      <a:pt x="25" y="944"/>
                      <a:pt x="14" y="956"/>
                      <a:pt x="0" y="956"/>
                    </a:cubicBezTo>
                    <a:cubicBezTo>
                      <a:pt x="0" y="984"/>
                      <a:pt x="0" y="984"/>
                      <a:pt x="0" y="984"/>
                    </a:cubicBezTo>
                    <a:cubicBezTo>
                      <a:pt x="14" y="984"/>
                      <a:pt x="25" y="995"/>
                      <a:pt x="25" y="1009"/>
                    </a:cubicBezTo>
                    <a:cubicBezTo>
                      <a:pt x="25" y="1023"/>
                      <a:pt x="14" y="1034"/>
                      <a:pt x="0" y="1034"/>
                    </a:cubicBezTo>
                    <a:cubicBezTo>
                      <a:pt x="0" y="1062"/>
                      <a:pt x="0" y="1062"/>
                      <a:pt x="0" y="1062"/>
                    </a:cubicBezTo>
                    <a:cubicBezTo>
                      <a:pt x="14" y="1062"/>
                      <a:pt x="25" y="1073"/>
                      <a:pt x="25" y="1087"/>
                    </a:cubicBezTo>
                    <a:cubicBezTo>
                      <a:pt x="25" y="1101"/>
                      <a:pt x="14" y="1112"/>
                      <a:pt x="0" y="1112"/>
                    </a:cubicBezTo>
                    <a:cubicBezTo>
                      <a:pt x="0" y="1140"/>
                      <a:pt x="0" y="1140"/>
                      <a:pt x="0" y="1140"/>
                    </a:cubicBezTo>
                    <a:cubicBezTo>
                      <a:pt x="14" y="1140"/>
                      <a:pt x="25" y="1151"/>
                      <a:pt x="25" y="1165"/>
                    </a:cubicBezTo>
                    <a:cubicBezTo>
                      <a:pt x="25" y="1179"/>
                      <a:pt x="14" y="1190"/>
                      <a:pt x="0" y="1190"/>
                    </a:cubicBezTo>
                    <a:cubicBezTo>
                      <a:pt x="0" y="1218"/>
                      <a:pt x="0" y="1218"/>
                      <a:pt x="0" y="1218"/>
                    </a:cubicBezTo>
                    <a:cubicBezTo>
                      <a:pt x="14" y="1218"/>
                      <a:pt x="25" y="1229"/>
                      <a:pt x="25" y="1243"/>
                    </a:cubicBezTo>
                    <a:cubicBezTo>
                      <a:pt x="25" y="1257"/>
                      <a:pt x="14" y="1268"/>
                      <a:pt x="0" y="1268"/>
                    </a:cubicBezTo>
                    <a:cubicBezTo>
                      <a:pt x="0" y="1314"/>
                      <a:pt x="0" y="1314"/>
                      <a:pt x="0" y="1314"/>
                    </a:cubicBezTo>
                    <a:cubicBezTo>
                      <a:pt x="2197" y="1314"/>
                      <a:pt x="2197" y="1314"/>
                      <a:pt x="2197" y="1314"/>
                    </a:cubicBezTo>
                    <a:cubicBezTo>
                      <a:pt x="2197" y="1268"/>
                      <a:pt x="2197" y="1268"/>
                      <a:pt x="2197" y="1268"/>
                    </a:cubicBezTo>
                    <a:cubicBezTo>
                      <a:pt x="2183" y="1268"/>
                      <a:pt x="2172" y="1257"/>
                      <a:pt x="2172" y="1243"/>
                    </a:cubicBezTo>
                    <a:cubicBezTo>
                      <a:pt x="2172" y="1229"/>
                      <a:pt x="2183" y="1218"/>
                      <a:pt x="2197" y="1218"/>
                    </a:cubicBezTo>
                    <a:cubicBezTo>
                      <a:pt x="2197" y="1190"/>
                      <a:pt x="2197" y="1190"/>
                      <a:pt x="2197" y="1190"/>
                    </a:cubicBezTo>
                    <a:cubicBezTo>
                      <a:pt x="2183" y="1190"/>
                      <a:pt x="2172" y="1179"/>
                      <a:pt x="2172" y="1165"/>
                    </a:cubicBezTo>
                    <a:cubicBezTo>
                      <a:pt x="2172" y="1151"/>
                      <a:pt x="2183" y="1140"/>
                      <a:pt x="2197" y="1140"/>
                    </a:cubicBezTo>
                    <a:cubicBezTo>
                      <a:pt x="2197" y="1112"/>
                      <a:pt x="2197" y="1112"/>
                      <a:pt x="2197" y="1112"/>
                    </a:cubicBezTo>
                    <a:cubicBezTo>
                      <a:pt x="2183" y="1112"/>
                      <a:pt x="2172" y="1101"/>
                      <a:pt x="2172" y="1087"/>
                    </a:cubicBezTo>
                    <a:cubicBezTo>
                      <a:pt x="2172" y="1073"/>
                      <a:pt x="2183" y="1062"/>
                      <a:pt x="2197" y="1062"/>
                    </a:cubicBezTo>
                    <a:cubicBezTo>
                      <a:pt x="2197" y="1034"/>
                      <a:pt x="2197" y="1034"/>
                      <a:pt x="2197" y="1034"/>
                    </a:cubicBezTo>
                    <a:cubicBezTo>
                      <a:pt x="2183" y="1034"/>
                      <a:pt x="2172" y="1023"/>
                      <a:pt x="2172" y="1009"/>
                    </a:cubicBezTo>
                    <a:cubicBezTo>
                      <a:pt x="2172" y="995"/>
                      <a:pt x="2183" y="984"/>
                      <a:pt x="2197" y="984"/>
                    </a:cubicBezTo>
                    <a:cubicBezTo>
                      <a:pt x="2197" y="956"/>
                      <a:pt x="2197" y="956"/>
                      <a:pt x="2197" y="956"/>
                    </a:cubicBezTo>
                    <a:cubicBezTo>
                      <a:pt x="2183" y="956"/>
                      <a:pt x="2172" y="944"/>
                      <a:pt x="2172" y="931"/>
                    </a:cubicBezTo>
                    <a:cubicBezTo>
                      <a:pt x="2172" y="917"/>
                      <a:pt x="2183" y="906"/>
                      <a:pt x="2197" y="906"/>
                    </a:cubicBezTo>
                    <a:cubicBezTo>
                      <a:pt x="2197" y="878"/>
                      <a:pt x="2197" y="878"/>
                      <a:pt x="2197" y="878"/>
                    </a:cubicBezTo>
                    <a:cubicBezTo>
                      <a:pt x="2183" y="878"/>
                      <a:pt x="2172" y="866"/>
                      <a:pt x="2172" y="853"/>
                    </a:cubicBezTo>
                    <a:cubicBezTo>
                      <a:pt x="2172" y="839"/>
                      <a:pt x="2183" y="828"/>
                      <a:pt x="2197" y="828"/>
                    </a:cubicBezTo>
                    <a:cubicBezTo>
                      <a:pt x="2197" y="799"/>
                      <a:pt x="2197" y="799"/>
                      <a:pt x="2197" y="799"/>
                    </a:cubicBezTo>
                    <a:cubicBezTo>
                      <a:pt x="2183" y="799"/>
                      <a:pt x="2172" y="788"/>
                      <a:pt x="2172" y="775"/>
                    </a:cubicBezTo>
                    <a:cubicBezTo>
                      <a:pt x="2172" y="761"/>
                      <a:pt x="2183" y="750"/>
                      <a:pt x="2197" y="750"/>
                    </a:cubicBezTo>
                    <a:cubicBezTo>
                      <a:pt x="2197" y="721"/>
                      <a:pt x="2197" y="721"/>
                      <a:pt x="2197" y="721"/>
                    </a:cubicBezTo>
                    <a:cubicBezTo>
                      <a:pt x="2183" y="721"/>
                      <a:pt x="2172" y="710"/>
                      <a:pt x="2172" y="696"/>
                    </a:cubicBezTo>
                    <a:cubicBezTo>
                      <a:pt x="2172" y="683"/>
                      <a:pt x="2183" y="671"/>
                      <a:pt x="2197" y="671"/>
                    </a:cubicBezTo>
                    <a:cubicBezTo>
                      <a:pt x="2197" y="643"/>
                      <a:pt x="2197" y="643"/>
                      <a:pt x="2197" y="643"/>
                    </a:cubicBezTo>
                    <a:cubicBezTo>
                      <a:pt x="2183" y="643"/>
                      <a:pt x="2172" y="632"/>
                      <a:pt x="2172" y="618"/>
                    </a:cubicBezTo>
                    <a:cubicBezTo>
                      <a:pt x="2172" y="605"/>
                      <a:pt x="2183" y="593"/>
                      <a:pt x="2197" y="593"/>
                    </a:cubicBezTo>
                    <a:cubicBezTo>
                      <a:pt x="2197" y="565"/>
                      <a:pt x="2197" y="565"/>
                      <a:pt x="2197" y="565"/>
                    </a:cubicBezTo>
                    <a:cubicBezTo>
                      <a:pt x="2183" y="565"/>
                      <a:pt x="2172" y="554"/>
                      <a:pt x="2172" y="540"/>
                    </a:cubicBezTo>
                    <a:cubicBezTo>
                      <a:pt x="2172" y="526"/>
                      <a:pt x="2183" y="515"/>
                      <a:pt x="2197" y="515"/>
                    </a:cubicBezTo>
                    <a:cubicBezTo>
                      <a:pt x="2197" y="487"/>
                      <a:pt x="2197" y="487"/>
                      <a:pt x="2197" y="487"/>
                    </a:cubicBezTo>
                    <a:cubicBezTo>
                      <a:pt x="2183" y="487"/>
                      <a:pt x="2172" y="476"/>
                      <a:pt x="2172" y="462"/>
                    </a:cubicBezTo>
                    <a:cubicBezTo>
                      <a:pt x="2172" y="448"/>
                      <a:pt x="2183" y="437"/>
                      <a:pt x="2197" y="437"/>
                    </a:cubicBezTo>
                    <a:cubicBezTo>
                      <a:pt x="2197" y="409"/>
                      <a:pt x="2197" y="409"/>
                      <a:pt x="2197" y="409"/>
                    </a:cubicBezTo>
                    <a:cubicBezTo>
                      <a:pt x="2183" y="409"/>
                      <a:pt x="2172" y="398"/>
                      <a:pt x="2172" y="384"/>
                    </a:cubicBezTo>
                    <a:cubicBezTo>
                      <a:pt x="2172" y="370"/>
                      <a:pt x="2183" y="359"/>
                      <a:pt x="2197" y="359"/>
                    </a:cubicBezTo>
                    <a:cubicBezTo>
                      <a:pt x="2197" y="331"/>
                      <a:pt x="2197" y="331"/>
                      <a:pt x="2197" y="331"/>
                    </a:cubicBezTo>
                    <a:cubicBezTo>
                      <a:pt x="2183" y="331"/>
                      <a:pt x="2172" y="320"/>
                      <a:pt x="2172" y="306"/>
                    </a:cubicBezTo>
                    <a:cubicBezTo>
                      <a:pt x="2172" y="292"/>
                      <a:pt x="2183" y="281"/>
                      <a:pt x="2197" y="281"/>
                    </a:cubicBezTo>
                    <a:cubicBezTo>
                      <a:pt x="2197" y="253"/>
                      <a:pt x="2197" y="253"/>
                      <a:pt x="2197" y="253"/>
                    </a:cubicBezTo>
                    <a:cubicBezTo>
                      <a:pt x="2183" y="253"/>
                      <a:pt x="2172" y="242"/>
                      <a:pt x="2172" y="228"/>
                    </a:cubicBezTo>
                    <a:cubicBezTo>
                      <a:pt x="2172" y="214"/>
                      <a:pt x="2183" y="203"/>
                      <a:pt x="2197" y="203"/>
                    </a:cubicBezTo>
                    <a:cubicBezTo>
                      <a:pt x="2197" y="175"/>
                      <a:pt x="2197" y="175"/>
                      <a:pt x="2197" y="175"/>
                    </a:cubicBezTo>
                    <a:cubicBezTo>
                      <a:pt x="2183" y="175"/>
                      <a:pt x="2172" y="164"/>
                      <a:pt x="2172" y="150"/>
                    </a:cubicBezTo>
                    <a:cubicBezTo>
                      <a:pt x="2172" y="136"/>
                      <a:pt x="2183" y="125"/>
                      <a:pt x="2197" y="125"/>
                    </a:cubicBezTo>
                    <a:cubicBezTo>
                      <a:pt x="2197" y="97"/>
                      <a:pt x="2197" y="97"/>
                      <a:pt x="2197" y="97"/>
                    </a:cubicBezTo>
                    <a:cubicBezTo>
                      <a:pt x="2183" y="97"/>
                      <a:pt x="2172" y="86"/>
                      <a:pt x="2172" y="72"/>
                    </a:cubicBezTo>
                    <a:cubicBezTo>
                      <a:pt x="2172" y="58"/>
                      <a:pt x="2183" y="47"/>
                      <a:pt x="2197" y="47"/>
                    </a:cubicBezTo>
                    <a:cubicBezTo>
                      <a:pt x="2197" y="0"/>
                      <a:pt x="2197" y="0"/>
                      <a:pt x="219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14" y="47"/>
                      <a:pt x="25" y="58"/>
                      <a:pt x="25" y="72"/>
                    </a:cubicBezTo>
                    <a:close/>
                  </a:path>
                </a:pathLst>
              </a:custGeom>
              <a:solidFill>
                <a:srgbClr val="F7F2D1"/>
              </a:soli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Rectangle 6">
                <a:extLst>
                  <a:ext uri="{FF2B5EF4-FFF2-40B4-BE49-F238E27FC236}">
                    <a16:creationId xmlns:a16="http://schemas.microsoft.com/office/drawing/2014/main" xmlns="" id="{C0597F58-5D90-4140-906F-2020F3855A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79428" y="1375795"/>
                <a:ext cx="6308521" cy="3749878"/>
              </a:xfrm>
              <a:prstGeom prst="rect">
                <a:avLst/>
              </a:prstGeom>
              <a:solidFill>
                <a:srgbClr val="EAC988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</p:grp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xmlns="" id="{65888267-A3DA-49B6-860E-466E7B8AC699}"/>
                </a:ext>
              </a:extLst>
            </p:cNvPr>
            <p:cNvGrpSpPr/>
            <p:nvPr userDrawn="1"/>
          </p:nvGrpSpPr>
          <p:grpSpPr>
            <a:xfrm>
              <a:off x="3550975" y="4269871"/>
              <a:ext cx="7757385" cy="1468563"/>
              <a:chOff x="3056025" y="3805132"/>
              <a:chExt cx="6977410" cy="1320905"/>
            </a:xfrm>
          </p:grpSpPr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xmlns="" id="{5DFE3FDB-22BB-4DFC-B285-9BD129818E19}"/>
                  </a:ext>
                </a:extLst>
              </p:cNvPr>
              <p:cNvGrpSpPr/>
              <p:nvPr/>
            </p:nvGrpSpPr>
            <p:grpSpPr>
              <a:xfrm>
                <a:off x="3056025" y="3805132"/>
                <a:ext cx="3498763" cy="1320905"/>
                <a:chOff x="3056025" y="2747538"/>
                <a:chExt cx="6300081" cy="2378500"/>
              </a:xfrm>
            </p:grpSpPr>
            <p:sp>
              <p:nvSpPr>
                <p:cNvPr id="53" name="Freeform 11">
                  <a:extLst>
                    <a:ext uri="{FF2B5EF4-FFF2-40B4-BE49-F238E27FC236}">
                      <a16:creationId xmlns:a16="http://schemas.microsoft.com/office/drawing/2014/main" xmlns="" id="{378D2F97-3E77-4C3D-BB3B-39DE8B08FAE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718050" y="3286125"/>
                  <a:ext cx="2078038" cy="1839913"/>
                </a:xfrm>
                <a:custGeom>
                  <a:avLst/>
                  <a:gdLst>
                    <a:gd name="T0" fmla="*/ 654 w 1309"/>
                    <a:gd name="T1" fmla="*/ 0 h 1159"/>
                    <a:gd name="T2" fmla="*/ 560 w 1309"/>
                    <a:gd name="T3" fmla="*/ 168 h 1159"/>
                    <a:gd name="T4" fmla="*/ 557 w 1309"/>
                    <a:gd name="T5" fmla="*/ 173 h 1159"/>
                    <a:gd name="T6" fmla="*/ 546 w 1309"/>
                    <a:gd name="T7" fmla="*/ 192 h 1159"/>
                    <a:gd name="T8" fmla="*/ 510 w 1309"/>
                    <a:gd name="T9" fmla="*/ 258 h 1159"/>
                    <a:gd name="T10" fmla="*/ 497 w 1309"/>
                    <a:gd name="T11" fmla="*/ 278 h 1159"/>
                    <a:gd name="T12" fmla="*/ 482 w 1309"/>
                    <a:gd name="T13" fmla="*/ 308 h 1159"/>
                    <a:gd name="T14" fmla="*/ 435 w 1309"/>
                    <a:gd name="T15" fmla="*/ 389 h 1159"/>
                    <a:gd name="T16" fmla="*/ 432 w 1309"/>
                    <a:gd name="T17" fmla="*/ 393 h 1159"/>
                    <a:gd name="T18" fmla="*/ 337 w 1309"/>
                    <a:gd name="T19" fmla="*/ 563 h 1159"/>
                    <a:gd name="T20" fmla="*/ 311 w 1309"/>
                    <a:gd name="T21" fmla="*/ 609 h 1159"/>
                    <a:gd name="T22" fmla="*/ 193 w 1309"/>
                    <a:gd name="T23" fmla="*/ 818 h 1159"/>
                    <a:gd name="T24" fmla="*/ 125 w 1309"/>
                    <a:gd name="T25" fmla="*/ 938 h 1159"/>
                    <a:gd name="T26" fmla="*/ 0 w 1309"/>
                    <a:gd name="T27" fmla="*/ 1159 h 1159"/>
                    <a:gd name="T28" fmla="*/ 44 w 1309"/>
                    <a:gd name="T29" fmla="*/ 1159 h 1159"/>
                    <a:gd name="T30" fmla="*/ 67 w 1309"/>
                    <a:gd name="T31" fmla="*/ 1159 h 1159"/>
                    <a:gd name="T32" fmla="*/ 107 w 1309"/>
                    <a:gd name="T33" fmla="*/ 1159 h 1159"/>
                    <a:gd name="T34" fmla="*/ 218 w 1309"/>
                    <a:gd name="T35" fmla="*/ 1159 h 1159"/>
                    <a:gd name="T36" fmla="*/ 264 w 1309"/>
                    <a:gd name="T37" fmla="*/ 1159 h 1159"/>
                    <a:gd name="T38" fmla="*/ 372 w 1309"/>
                    <a:gd name="T39" fmla="*/ 1159 h 1159"/>
                    <a:gd name="T40" fmla="*/ 402 w 1309"/>
                    <a:gd name="T41" fmla="*/ 1159 h 1159"/>
                    <a:gd name="T42" fmla="*/ 654 w 1309"/>
                    <a:gd name="T43" fmla="*/ 1159 h 1159"/>
                    <a:gd name="T44" fmla="*/ 909 w 1309"/>
                    <a:gd name="T45" fmla="*/ 1159 h 1159"/>
                    <a:gd name="T46" fmla="*/ 937 w 1309"/>
                    <a:gd name="T47" fmla="*/ 1159 h 1159"/>
                    <a:gd name="T48" fmla="*/ 1047 w 1309"/>
                    <a:gd name="T49" fmla="*/ 1159 h 1159"/>
                    <a:gd name="T50" fmla="*/ 1092 w 1309"/>
                    <a:gd name="T51" fmla="*/ 1159 h 1159"/>
                    <a:gd name="T52" fmla="*/ 1202 w 1309"/>
                    <a:gd name="T53" fmla="*/ 1159 h 1159"/>
                    <a:gd name="T54" fmla="*/ 1241 w 1309"/>
                    <a:gd name="T55" fmla="*/ 1159 h 1159"/>
                    <a:gd name="T56" fmla="*/ 1265 w 1309"/>
                    <a:gd name="T57" fmla="*/ 1159 h 1159"/>
                    <a:gd name="T58" fmla="*/ 1309 w 1309"/>
                    <a:gd name="T59" fmla="*/ 1159 h 1159"/>
                    <a:gd name="T60" fmla="*/ 654 w 1309"/>
                    <a:gd name="T61" fmla="*/ 0 h 11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309" h="1159">
                      <a:moveTo>
                        <a:pt x="654" y="0"/>
                      </a:moveTo>
                      <a:lnTo>
                        <a:pt x="560" y="168"/>
                      </a:lnTo>
                      <a:lnTo>
                        <a:pt x="557" y="173"/>
                      </a:lnTo>
                      <a:lnTo>
                        <a:pt x="546" y="192"/>
                      </a:lnTo>
                      <a:lnTo>
                        <a:pt x="510" y="258"/>
                      </a:lnTo>
                      <a:lnTo>
                        <a:pt x="497" y="278"/>
                      </a:lnTo>
                      <a:lnTo>
                        <a:pt x="482" y="308"/>
                      </a:lnTo>
                      <a:lnTo>
                        <a:pt x="435" y="389"/>
                      </a:lnTo>
                      <a:lnTo>
                        <a:pt x="432" y="393"/>
                      </a:lnTo>
                      <a:lnTo>
                        <a:pt x="337" y="563"/>
                      </a:lnTo>
                      <a:lnTo>
                        <a:pt x="311" y="609"/>
                      </a:lnTo>
                      <a:lnTo>
                        <a:pt x="193" y="818"/>
                      </a:lnTo>
                      <a:lnTo>
                        <a:pt x="125" y="938"/>
                      </a:lnTo>
                      <a:lnTo>
                        <a:pt x="0" y="1159"/>
                      </a:lnTo>
                      <a:lnTo>
                        <a:pt x="44" y="1159"/>
                      </a:lnTo>
                      <a:lnTo>
                        <a:pt x="67" y="1159"/>
                      </a:lnTo>
                      <a:lnTo>
                        <a:pt x="107" y="1159"/>
                      </a:lnTo>
                      <a:lnTo>
                        <a:pt x="218" y="1159"/>
                      </a:lnTo>
                      <a:lnTo>
                        <a:pt x="264" y="1159"/>
                      </a:lnTo>
                      <a:lnTo>
                        <a:pt x="372" y="1159"/>
                      </a:lnTo>
                      <a:lnTo>
                        <a:pt x="402" y="1159"/>
                      </a:lnTo>
                      <a:lnTo>
                        <a:pt x="654" y="1159"/>
                      </a:lnTo>
                      <a:lnTo>
                        <a:pt x="909" y="1159"/>
                      </a:lnTo>
                      <a:lnTo>
                        <a:pt x="937" y="1159"/>
                      </a:lnTo>
                      <a:lnTo>
                        <a:pt x="1047" y="1159"/>
                      </a:lnTo>
                      <a:lnTo>
                        <a:pt x="1092" y="1159"/>
                      </a:lnTo>
                      <a:lnTo>
                        <a:pt x="1202" y="1159"/>
                      </a:lnTo>
                      <a:lnTo>
                        <a:pt x="1241" y="1159"/>
                      </a:lnTo>
                      <a:lnTo>
                        <a:pt x="1265" y="1159"/>
                      </a:lnTo>
                      <a:lnTo>
                        <a:pt x="1309" y="1159"/>
                      </a:lnTo>
                      <a:lnTo>
                        <a:pt x="654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54" name="组合 53">
                  <a:extLst>
                    <a:ext uri="{FF2B5EF4-FFF2-40B4-BE49-F238E27FC236}">
                      <a16:creationId xmlns:a16="http://schemas.microsoft.com/office/drawing/2014/main" xmlns="" id="{0A687D62-43A5-4049-81EB-05376434ADB0}"/>
                    </a:ext>
                  </a:extLst>
                </p:cNvPr>
                <p:cNvGrpSpPr/>
                <p:nvPr/>
              </p:nvGrpSpPr>
              <p:grpSpPr>
                <a:xfrm>
                  <a:off x="4890156" y="3286125"/>
                  <a:ext cx="2078038" cy="1839913"/>
                  <a:chOff x="4718050" y="3286125"/>
                  <a:chExt cx="2078038" cy="1839913"/>
                </a:xfrm>
              </p:grpSpPr>
              <p:sp>
                <p:nvSpPr>
                  <p:cNvPr id="77" name="Freeform 10">
                    <a:extLst>
                      <a:ext uri="{FF2B5EF4-FFF2-40B4-BE49-F238E27FC236}">
                        <a16:creationId xmlns:a16="http://schemas.microsoft.com/office/drawing/2014/main" xmlns="" id="{13CCC6EC-3AA5-4B08-BCE1-D60C49903BF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718050" y="3286125"/>
                    <a:ext cx="2078038" cy="1839913"/>
                  </a:xfrm>
                  <a:custGeom>
                    <a:avLst/>
                    <a:gdLst>
                      <a:gd name="T0" fmla="*/ 654 w 1309"/>
                      <a:gd name="T1" fmla="*/ 0 h 1159"/>
                      <a:gd name="T2" fmla="*/ 560 w 1309"/>
                      <a:gd name="T3" fmla="*/ 168 h 1159"/>
                      <a:gd name="T4" fmla="*/ 557 w 1309"/>
                      <a:gd name="T5" fmla="*/ 173 h 1159"/>
                      <a:gd name="T6" fmla="*/ 546 w 1309"/>
                      <a:gd name="T7" fmla="*/ 192 h 1159"/>
                      <a:gd name="T8" fmla="*/ 510 w 1309"/>
                      <a:gd name="T9" fmla="*/ 258 h 1159"/>
                      <a:gd name="T10" fmla="*/ 497 w 1309"/>
                      <a:gd name="T11" fmla="*/ 278 h 1159"/>
                      <a:gd name="T12" fmla="*/ 482 w 1309"/>
                      <a:gd name="T13" fmla="*/ 308 h 1159"/>
                      <a:gd name="T14" fmla="*/ 435 w 1309"/>
                      <a:gd name="T15" fmla="*/ 389 h 1159"/>
                      <a:gd name="T16" fmla="*/ 432 w 1309"/>
                      <a:gd name="T17" fmla="*/ 393 h 1159"/>
                      <a:gd name="T18" fmla="*/ 337 w 1309"/>
                      <a:gd name="T19" fmla="*/ 563 h 1159"/>
                      <a:gd name="T20" fmla="*/ 311 w 1309"/>
                      <a:gd name="T21" fmla="*/ 609 h 1159"/>
                      <a:gd name="T22" fmla="*/ 193 w 1309"/>
                      <a:gd name="T23" fmla="*/ 818 h 1159"/>
                      <a:gd name="T24" fmla="*/ 125 w 1309"/>
                      <a:gd name="T25" fmla="*/ 938 h 1159"/>
                      <a:gd name="T26" fmla="*/ 0 w 1309"/>
                      <a:gd name="T27" fmla="*/ 1159 h 1159"/>
                      <a:gd name="T28" fmla="*/ 44 w 1309"/>
                      <a:gd name="T29" fmla="*/ 1159 h 1159"/>
                      <a:gd name="T30" fmla="*/ 67 w 1309"/>
                      <a:gd name="T31" fmla="*/ 1159 h 1159"/>
                      <a:gd name="T32" fmla="*/ 107 w 1309"/>
                      <a:gd name="T33" fmla="*/ 1159 h 1159"/>
                      <a:gd name="T34" fmla="*/ 218 w 1309"/>
                      <a:gd name="T35" fmla="*/ 1159 h 1159"/>
                      <a:gd name="T36" fmla="*/ 264 w 1309"/>
                      <a:gd name="T37" fmla="*/ 1159 h 1159"/>
                      <a:gd name="T38" fmla="*/ 372 w 1309"/>
                      <a:gd name="T39" fmla="*/ 1159 h 1159"/>
                      <a:gd name="T40" fmla="*/ 402 w 1309"/>
                      <a:gd name="T41" fmla="*/ 1159 h 1159"/>
                      <a:gd name="T42" fmla="*/ 654 w 1309"/>
                      <a:gd name="T43" fmla="*/ 1159 h 1159"/>
                      <a:gd name="T44" fmla="*/ 909 w 1309"/>
                      <a:gd name="T45" fmla="*/ 1159 h 1159"/>
                      <a:gd name="T46" fmla="*/ 937 w 1309"/>
                      <a:gd name="T47" fmla="*/ 1159 h 1159"/>
                      <a:gd name="T48" fmla="*/ 1047 w 1309"/>
                      <a:gd name="T49" fmla="*/ 1159 h 1159"/>
                      <a:gd name="T50" fmla="*/ 1092 w 1309"/>
                      <a:gd name="T51" fmla="*/ 1159 h 1159"/>
                      <a:gd name="T52" fmla="*/ 1202 w 1309"/>
                      <a:gd name="T53" fmla="*/ 1159 h 1159"/>
                      <a:gd name="T54" fmla="*/ 1241 w 1309"/>
                      <a:gd name="T55" fmla="*/ 1159 h 1159"/>
                      <a:gd name="T56" fmla="*/ 1265 w 1309"/>
                      <a:gd name="T57" fmla="*/ 1159 h 1159"/>
                      <a:gd name="T58" fmla="*/ 1309 w 1309"/>
                      <a:gd name="T59" fmla="*/ 1159 h 1159"/>
                      <a:gd name="T60" fmla="*/ 654 w 1309"/>
                      <a:gd name="T61" fmla="*/ 0 h 11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</a:cxnLst>
                    <a:rect l="0" t="0" r="r" b="b"/>
                    <a:pathLst>
                      <a:path w="1309" h="1159">
                        <a:moveTo>
                          <a:pt x="654" y="0"/>
                        </a:moveTo>
                        <a:lnTo>
                          <a:pt x="560" y="168"/>
                        </a:lnTo>
                        <a:lnTo>
                          <a:pt x="557" y="173"/>
                        </a:lnTo>
                        <a:lnTo>
                          <a:pt x="546" y="192"/>
                        </a:lnTo>
                        <a:lnTo>
                          <a:pt x="510" y="258"/>
                        </a:lnTo>
                        <a:lnTo>
                          <a:pt x="497" y="278"/>
                        </a:lnTo>
                        <a:lnTo>
                          <a:pt x="482" y="308"/>
                        </a:lnTo>
                        <a:lnTo>
                          <a:pt x="435" y="389"/>
                        </a:lnTo>
                        <a:lnTo>
                          <a:pt x="432" y="393"/>
                        </a:lnTo>
                        <a:lnTo>
                          <a:pt x="337" y="563"/>
                        </a:lnTo>
                        <a:lnTo>
                          <a:pt x="311" y="609"/>
                        </a:lnTo>
                        <a:lnTo>
                          <a:pt x="193" y="818"/>
                        </a:lnTo>
                        <a:lnTo>
                          <a:pt x="125" y="938"/>
                        </a:lnTo>
                        <a:lnTo>
                          <a:pt x="0" y="1159"/>
                        </a:lnTo>
                        <a:lnTo>
                          <a:pt x="44" y="1159"/>
                        </a:lnTo>
                        <a:lnTo>
                          <a:pt x="67" y="1159"/>
                        </a:lnTo>
                        <a:lnTo>
                          <a:pt x="107" y="1159"/>
                        </a:lnTo>
                        <a:lnTo>
                          <a:pt x="218" y="1159"/>
                        </a:lnTo>
                        <a:lnTo>
                          <a:pt x="264" y="1159"/>
                        </a:lnTo>
                        <a:lnTo>
                          <a:pt x="372" y="1159"/>
                        </a:lnTo>
                        <a:lnTo>
                          <a:pt x="402" y="1159"/>
                        </a:lnTo>
                        <a:lnTo>
                          <a:pt x="654" y="1159"/>
                        </a:lnTo>
                        <a:lnTo>
                          <a:pt x="909" y="1159"/>
                        </a:lnTo>
                        <a:lnTo>
                          <a:pt x="937" y="1159"/>
                        </a:lnTo>
                        <a:lnTo>
                          <a:pt x="1047" y="1159"/>
                        </a:lnTo>
                        <a:lnTo>
                          <a:pt x="1092" y="1159"/>
                        </a:lnTo>
                        <a:lnTo>
                          <a:pt x="1202" y="1159"/>
                        </a:lnTo>
                        <a:lnTo>
                          <a:pt x="1241" y="1159"/>
                        </a:lnTo>
                        <a:lnTo>
                          <a:pt x="1265" y="1159"/>
                        </a:lnTo>
                        <a:lnTo>
                          <a:pt x="1309" y="1159"/>
                        </a:lnTo>
                        <a:lnTo>
                          <a:pt x="654" y="0"/>
                        </a:lnTo>
                        <a:close/>
                      </a:path>
                    </a:pathLst>
                  </a:custGeom>
                  <a:solidFill>
                    <a:srgbClr val="C3E0D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8" name="Freeform 12">
                    <a:extLst>
                      <a:ext uri="{FF2B5EF4-FFF2-40B4-BE49-F238E27FC236}">
                        <a16:creationId xmlns:a16="http://schemas.microsoft.com/office/drawing/2014/main" xmlns="" id="{CB581C57-2FB3-4E4D-981E-2C221077AE6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756275" y="3286125"/>
                    <a:ext cx="1039813" cy="1839913"/>
                  </a:xfrm>
                  <a:custGeom>
                    <a:avLst/>
                    <a:gdLst>
                      <a:gd name="T0" fmla="*/ 0 w 655"/>
                      <a:gd name="T1" fmla="*/ 0 h 1159"/>
                      <a:gd name="T2" fmla="*/ 0 w 655"/>
                      <a:gd name="T3" fmla="*/ 1159 h 1159"/>
                      <a:gd name="T4" fmla="*/ 655 w 655"/>
                      <a:gd name="T5" fmla="*/ 1159 h 1159"/>
                      <a:gd name="T6" fmla="*/ 0 w 655"/>
                      <a:gd name="T7" fmla="*/ 0 h 11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55" h="1159">
                        <a:moveTo>
                          <a:pt x="0" y="0"/>
                        </a:moveTo>
                        <a:lnTo>
                          <a:pt x="0" y="1159"/>
                        </a:lnTo>
                        <a:lnTo>
                          <a:pt x="655" y="115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AAC1B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55" name="Freeform 14">
                  <a:extLst>
                    <a:ext uri="{FF2B5EF4-FFF2-40B4-BE49-F238E27FC236}">
                      <a16:creationId xmlns:a16="http://schemas.microsoft.com/office/drawing/2014/main" xmlns="" id="{0BFB571D-3EBF-418A-8E23-9392AE36515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53213" y="3400425"/>
                  <a:ext cx="1949450" cy="1725613"/>
                </a:xfrm>
                <a:custGeom>
                  <a:avLst/>
                  <a:gdLst>
                    <a:gd name="T0" fmla="*/ 614 w 1228"/>
                    <a:gd name="T1" fmla="*/ 0 h 1087"/>
                    <a:gd name="T2" fmla="*/ 525 w 1228"/>
                    <a:gd name="T3" fmla="*/ 158 h 1087"/>
                    <a:gd name="T4" fmla="*/ 523 w 1228"/>
                    <a:gd name="T5" fmla="*/ 162 h 1087"/>
                    <a:gd name="T6" fmla="*/ 512 w 1228"/>
                    <a:gd name="T7" fmla="*/ 180 h 1087"/>
                    <a:gd name="T8" fmla="*/ 478 w 1228"/>
                    <a:gd name="T9" fmla="*/ 241 h 1087"/>
                    <a:gd name="T10" fmla="*/ 467 w 1228"/>
                    <a:gd name="T11" fmla="*/ 261 h 1087"/>
                    <a:gd name="T12" fmla="*/ 451 w 1228"/>
                    <a:gd name="T13" fmla="*/ 288 h 1087"/>
                    <a:gd name="T14" fmla="*/ 409 w 1228"/>
                    <a:gd name="T15" fmla="*/ 365 h 1087"/>
                    <a:gd name="T16" fmla="*/ 405 w 1228"/>
                    <a:gd name="T17" fmla="*/ 370 h 1087"/>
                    <a:gd name="T18" fmla="*/ 316 w 1228"/>
                    <a:gd name="T19" fmla="*/ 528 h 1087"/>
                    <a:gd name="T20" fmla="*/ 291 w 1228"/>
                    <a:gd name="T21" fmla="*/ 572 h 1087"/>
                    <a:gd name="T22" fmla="*/ 181 w 1228"/>
                    <a:gd name="T23" fmla="*/ 767 h 1087"/>
                    <a:gd name="T24" fmla="*/ 117 w 1228"/>
                    <a:gd name="T25" fmla="*/ 880 h 1087"/>
                    <a:gd name="T26" fmla="*/ 0 w 1228"/>
                    <a:gd name="T27" fmla="*/ 1087 h 1087"/>
                    <a:gd name="T28" fmla="*/ 41 w 1228"/>
                    <a:gd name="T29" fmla="*/ 1087 h 1087"/>
                    <a:gd name="T30" fmla="*/ 63 w 1228"/>
                    <a:gd name="T31" fmla="*/ 1087 h 1087"/>
                    <a:gd name="T32" fmla="*/ 101 w 1228"/>
                    <a:gd name="T33" fmla="*/ 1087 h 1087"/>
                    <a:gd name="T34" fmla="*/ 205 w 1228"/>
                    <a:gd name="T35" fmla="*/ 1087 h 1087"/>
                    <a:gd name="T36" fmla="*/ 247 w 1228"/>
                    <a:gd name="T37" fmla="*/ 1087 h 1087"/>
                    <a:gd name="T38" fmla="*/ 349 w 1228"/>
                    <a:gd name="T39" fmla="*/ 1087 h 1087"/>
                    <a:gd name="T40" fmla="*/ 376 w 1228"/>
                    <a:gd name="T41" fmla="*/ 1087 h 1087"/>
                    <a:gd name="T42" fmla="*/ 614 w 1228"/>
                    <a:gd name="T43" fmla="*/ 1087 h 1087"/>
                    <a:gd name="T44" fmla="*/ 851 w 1228"/>
                    <a:gd name="T45" fmla="*/ 1087 h 1087"/>
                    <a:gd name="T46" fmla="*/ 879 w 1228"/>
                    <a:gd name="T47" fmla="*/ 1087 h 1087"/>
                    <a:gd name="T48" fmla="*/ 982 w 1228"/>
                    <a:gd name="T49" fmla="*/ 1087 h 1087"/>
                    <a:gd name="T50" fmla="*/ 1024 w 1228"/>
                    <a:gd name="T51" fmla="*/ 1087 h 1087"/>
                    <a:gd name="T52" fmla="*/ 1127 w 1228"/>
                    <a:gd name="T53" fmla="*/ 1087 h 1087"/>
                    <a:gd name="T54" fmla="*/ 1165 w 1228"/>
                    <a:gd name="T55" fmla="*/ 1087 h 1087"/>
                    <a:gd name="T56" fmla="*/ 1187 w 1228"/>
                    <a:gd name="T57" fmla="*/ 1087 h 1087"/>
                    <a:gd name="T58" fmla="*/ 1228 w 1228"/>
                    <a:gd name="T59" fmla="*/ 1087 h 1087"/>
                    <a:gd name="T60" fmla="*/ 614 w 1228"/>
                    <a:gd name="T61" fmla="*/ 0 h 10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228" h="1087">
                      <a:moveTo>
                        <a:pt x="614" y="0"/>
                      </a:moveTo>
                      <a:lnTo>
                        <a:pt x="525" y="158"/>
                      </a:lnTo>
                      <a:lnTo>
                        <a:pt x="523" y="162"/>
                      </a:lnTo>
                      <a:lnTo>
                        <a:pt x="512" y="180"/>
                      </a:lnTo>
                      <a:lnTo>
                        <a:pt x="478" y="241"/>
                      </a:lnTo>
                      <a:lnTo>
                        <a:pt x="467" y="261"/>
                      </a:lnTo>
                      <a:lnTo>
                        <a:pt x="451" y="288"/>
                      </a:lnTo>
                      <a:lnTo>
                        <a:pt x="409" y="365"/>
                      </a:lnTo>
                      <a:lnTo>
                        <a:pt x="405" y="370"/>
                      </a:lnTo>
                      <a:lnTo>
                        <a:pt x="316" y="528"/>
                      </a:lnTo>
                      <a:lnTo>
                        <a:pt x="291" y="572"/>
                      </a:lnTo>
                      <a:lnTo>
                        <a:pt x="181" y="767"/>
                      </a:lnTo>
                      <a:lnTo>
                        <a:pt x="117" y="880"/>
                      </a:lnTo>
                      <a:lnTo>
                        <a:pt x="0" y="1087"/>
                      </a:lnTo>
                      <a:lnTo>
                        <a:pt x="41" y="1087"/>
                      </a:lnTo>
                      <a:lnTo>
                        <a:pt x="63" y="1087"/>
                      </a:lnTo>
                      <a:lnTo>
                        <a:pt x="101" y="1087"/>
                      </a:lnTo>
                      <a:lnTo>
                        <a:pt x="205" y="1087"/>
                      </a:lnTo>
                      <a:lnTo>
                        <a:pt x="247" y="1087"/>
                      </a:lnTo>
                      <a:lnTo>
                        <a:pt x="349" y="1087"/>
                      </a:lnTo>
                      <a:lnTo>
                        <a:pt x="376" y="1087"/>
                      </a:lnTo>
                      <a:lnTo>
                        <a:pt x="614" y="1087"/>
                      </a:lnTo>
                      <a:lnTo>
                        <a:pt x="851" y="1087"/>
                      </a:lnTo>
                      <a:lnTo>
                        <a:pt x="879" y="1087"/>
                      </a:lnTo>
                      <a:lnTo>
                        <a:pt x="982" y="1087"/>
                      </a:lnTo>
                      <a:lnTo>
                        <a:pt x="1024" y="1087"/>
                      </a:lnTo>
                      <a:lnTo>
                        <a:pt x="1127" y="1087"/>
                      </a:lnTo>
                      <a:lnTo>
                        <a:pt x="1165" y="1087"/>
                      </a:lnTo>
                      <a:lnTo>
                        <a:pt x="1187" y="1087"/>
                      </a:lnTo>
                      <a:lnTo>
                        <a:pt x="1228" y="1087"/>
                      </a:lnTo>
                      <a:lnTo>
                        <a:pt x="614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56" name="组合 55">
                  <a:extLst>
                    <a:ext uri="{FF2B5EF4-FFF2-40B4-BE49-F238E27FC236}">
                      <a16:creationId xmlns:a16="http://schemas.microsoft.com/office/drawing/2014/main" xmlns="" id="{CF3BF8FA-9B51-4C14-8C2C-A37DFB86BC9F}"/>
                    </a:ext>
                  </a:extLst>
                </p:cNvPr>
                <p:cNvGrpSpPr/>
                <p:nvPr/>
              </p:nvGrpSpPr>
              <p:grpSpPr>
                <a:xfrm>
                  <a:off x="6888456" y="3400425"/>
                  <a:ext cx="1949450" cy="1725613"/>
                  <a:chOff x="6653213" y="3400425"/>
                  <a:chExt cx="1949450" cy="1725613"/>
                </a:xfrm>
              </p:grpSpPr>
              <p:sp>
                <p:nvSpPr>
                  <p:cNvPr id="75" name="Freeform 13">
                    <a:extLst>
                      <a:ext uri="{FF2B5EF4-FFF2-40B4-BE49-F238E27FC236}">
                        <a16:creationId xmlns:a16="http://schemas.microsoft.com/office/drawing/2014/main" xmlns="" id="{9C4590F5-E3B0-4924-A81A-0F738CB6FF7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653213" y="3400425"/>
                    <a:ext cx="1949450" cy="1725613"/>
                  </a:xfrm>
                  <a:custGeom>
                    <a:avLst/>
                    <a:gdLst>
                      <a:gd name="T0" fmla="*/ 614 w 1228"/>
                      <a:gd name="T1" fmla="*/ 0 h 1087"/>
                      <a:gd name="T2" fmla="*/ 525 w 1228"/>
                      <a:gd name="T3" fmla="*/ 158 h 1087"/>
                      <a:gd name="T4" fmla="*/ 523 w 1228"/>
                      <a:gd name="T5" fmla="*/ 162 h 1087"/>
                      <a:gd name="T6" fmla="*/ 512 w 1228"/>
                      <a:gd name="T7" fmla="*/ 180 h 1087"/>
                      <a:gd name="T8" fmla="*/ 478 w 1228"/>
                      <a:gd name="T9" fmla="*/ 241 h 1087"/>
                      <a:gd name="T10" fmla="*/ 467 w 1228"/>
                      <a:gd name="T11" fmla="*/ 261 h 1087"/>
                      <a:gd name="T12" fmla="*/ 451 w 1228"/>
                      <a:gd name="T13" fmla="*/ 288 h 1087"/>
                      <a:gd name="T14" fmla="*/ 409 w 1228"/>
                      <a:gd name="T15" fmla="*/ 365 h 1087"/>
                      <a:gd name="T16" fmla="*/ 405 w 1228"/>
                      <a:gd name="T17" fmla="*/ 370 h 1087"/>
                      <a:gd name="T18" fmla="*/ 316 w 1228"/>
                      <a:gd name="T19" fmla="*/ 528 h 1087"/>
                      <a:gd name="T20" fmla="*/ 291 w 1228"/>
                      <a:gd name="T21" fmla="*/ 572 h 1087"/>
                      <a:gd name="T22" fmla="*/ 181 w 1228"/>
                      <a:gd name="T23" fmla="*/ 767 h 1087"/>
                      <a:gd name="T24" fmla="*/ 117 w 1228"/>
                      <a:gd name="T25" fmla="*/ 880 h 1087"/>
                      <a:gd name="T26" fmla="*/ 0 w 1228"/>
                      <a:gd name="T27" fmla="*/ 1087 h 1087"/>
                      <a:gd name="T28" fmla="*/ 41 w 1228"/>
                      <a:gd name="T29" fmla="*/ 1087 h 1087"/>
                      <a:gd name="T30" fmla="*/ 63 w 1228"/>
                      <a:gd name="T31" fmla="*/ 1087 h 1087"/>
                      <a:gd name="T32" fmla="*/ 101 w 1228"/>
                      <a:gd name="T33" fmla="*/ 1087 h 1087"/>
                      <a:gd name="T34" fmla="*/ 205 w 1228"/>
                      <a:gd name="T35" fmla="*/ 1087 h 1087"/>
                      <a:gd name="T36" fmla="*/ 247 w 1228"/>
                      <a:gd name="T37" fmla="*/ 1087 h 1087"/>
                      <a:gd name="T38" fmla="*/ 349 w 1228"/>
                      <a:gd name="T39" fmla="*/ 1087 h 1087"/>
                      <a:gd name="T40" fmla="*/ 376 w 1228"/>
                      <a:gd name="T41" fmla="*/ 1087 h 1087"/>
                      <a:gd name="T42" fmla="*/ 614 w 1228"/>
                      <a:gd name="T43" fmla="*/ 1087 h 1087"/>
                      <a:gd name="T44" fmla="*/ 851 w 1228"/>
                      <a:gd name="T45" fmla="*/ 1087 h 1087"/>
                      <a:gd name="T46" fmla="*/ 879 w 1228"/>
                      <a:gd name="T47" fmla="*/ 1087 h 1087"/>
                      <a:gd name="T48" fmla="*/ 982 w 1228"/>
                      <a:gd name="T49" fmla="*/ 1087 h 1087"/>
                      <a:gd name="T50" fmla="*/ 1024 w 1228"/>
                      <a:gd name="T51" fmla="*/ 1087 h 1087"/>
                      <a:gd name="T52" fmla="*/ 1127 w 1228"/>
                      <a:gd name="T53" fmla="*/ 1087 h 1087"/>
                      <a:gd name="T54" fmla="*/ 1165 w 1228"/>
                      <a:gd name="T55" fmla="*/ 1087 h 1087"/>
                      <a:gd name="T56" fmla="*/ 1187 w 1228"/>
                      <a:gd name="T57" fmla="*/ 1087 h 1087"/>
                      <a:gd name="T58" fmla="*/ 1228 w 1228"/>
                      <a:gd name="T59" fmla="*/ 1087 h 1087"/>
                      <a:gd name="T60" fmla="*/ 614 w 1228"/>
                      <a:gd name="T61" fmla="*/ 0 h 10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</a:cxnLst>
                    <a:rect l="0" t="0" r="r" b="b"/>
                    <a:pathLst>
                      <a:path w="1228" h="1087">
                        <a:moveTo>
                          <a:pt x="614" y="0"/>
                        </a:moveTo>
                        <a:lnTo>
                          <a:pt x="525" y="158"/>
                        </a:lnTo>
                        <a:lnTo>
                          <a:pt x="523" y="162"/>
                        </a:lnTo>
                        <a:lnTo>
                          <a:pt x="512" y="180"/>
                        </a:lnTo>
                        <a:lnTo>
                          <a:pt x="478" y="241"/>
                        </a:lnTo>
                        <a:lnTo>
                          <a:pt x="467" y="261"/>
                        </a:lnTo>
                        <a:lnTo>
                          <a:pt x="451" y="288"/>
                        </a:lnTo>
                        <a:lnTo>
                          <a:pt x="409" y="365"/>
                        </a:lnTo>
                        <a:lnTo>
                          <a:pt x="405" y="370"/>
                        </a:lnTo>
                        <a:lnTo>
                          <a:pt x="316" y="528"/>
                        </a:lnTo>
                        <a:lnTo>
                          <a:pt x="291" y="572"/>
                        </a:lnTo>
                        <a:lnTo>
                          <a:pt x="181" y="767"/>
                        </a:lnTo>
                        <a:lnTo>
                          <a:pt x="117" y="880"/>
                        </a:lnTo>
                        <a:lnTo>
                          <a:pt x="0" y="1087"/>
                        </a:lnTo>
                        <a:lnTo>
                          <a:pt x="41" y="1087"/>
                        </a:lnTo>
                        <a:lnTo>
                          <a:pt x="63" y="1087"/>
                        </a:lnTo>
                        <a:lnTo>
                          <a:pt x="101" y="1087"/>
                        </a:lnTo>
                        <a:lnTo>
                          <a:pt x="205" y="1087"/>
                        </a:lnTo>
                        <a:lnTo>
                          <a:pt x="247" y="1087"/>
                        </a:lnTo>
                        <a:lnTo>
                          <a:pt x="349" y="1087"/>
                        </a:lnTo>
                        <a:lnTo>
                          <a:pt x="376" y="1087"/>
                        </a:lnTo>
                        <a:lnTo>
                          <a:pt x="614" y="1087"/>
                        </a:lnTo>
                        <a:lnTo>
                          <a:pt x="851" y="1087"/>
                        </a:lnTo>
                        <a:lnTo>
                          <a:pt x="879" y="1087"/>
                        </a:lnTo>
                        <a:lnTo>
                          <a:pt x="982" y="1087"/>
                        </a:lnTo>
                        <a:lnTo>
                          <a:pt x="1024" y="1087"/>
                        </a:lnTo>
                        <a:lnTo>
                          <a:pt x="1127" y="1087"/>
                        </a:lnTo>
                        <a:lnTo>
                          <a:pt x="1165" y="1087"/>
                        </a:lnTo>
                        <a:lnTo>
                          <a:pt x="1187" y="1087"/>
                        </a:lnTo>
                        <a:lnTo>
                          <a:pt x="1228" y="1087"/>
                        </a:lnTo>
                        <a:lnTo>
                          <a:pt x="614" y="0"/>
                        </a:lnTo>
                        <a:close/>
                      </a:path>
                    </a:pathLst>
                  </a:custGeom>
                  <a:solidFill>
                    <a:srgbClr val="C3E0D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6" name="Freeform 15">
                    <a:extLst>
                      <a:ext uri="{FF2B5EF4-FFF2-40B4-BE49-F238E27FC236}">
                        <a16:creationId xmlns:a16="http://schemas.microsoft.com/office/drawing/2014/main" xmlns="" id="{0977D783-DB19-40FF-877C-A17D2260FED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627938" y="3400425"/>
                    <a:ext cx="974725" cy="1725613"/>
                  </a:xfrm>
                  <a:custGeom>
                    <a:avLst/>
                    <a:gdLst>
                      <a:gd name="T0" fmla="*/ 0 w 614"/>
                      <a:gd name="T1" fmla="*/ 0 h 1087"/>
                      <a:gd name="T2" fmla="*/ 0 w 614"/>
                      <a:gd name="T3" fmla="*/ 1087 h 1087"/>
                      <a:gd name="T4" fmla="*/ 614 w 614"/>
                      <a:gd name="T5" fmla="*/ 1087 h 1087"/>
                      <a:gd name="T6" fmla="*/ 0 w 614"/>
                      <a:gd name="T7" fmla="*/ 0 h 10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14" h="1087">
                        <a:moveTo>
                          <a:pt x="0" y="0"/>
                        </a:moveTo>
                        <a:lnTo>
                          <a:pt x="0" y="1087"/>
                        </a:lnTo>
                        <a:lnTo>
                          <a:pt x="614" y="108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AAC1B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57" name="Freeform 16">
                  <a:extLst>
                    <a:ext uri="{FF2B5EF4-FFF2-40B4-BE49-F238E27FC236}">
                      <a16:creationId xmlns:a16="http://schemas.microsoft.com/office/drawing/2014/main" xmlns="" id="{D22A2546-2B64-45C4-A70D-866CA02E943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27938" y="3400425"/>
                  <a:ext cx="974725" cy="1725613"/>
                </a:xfrm>
                <a:custGeom>
                  <a:avLst/>
                  <a:gdLst>
                    <a:gd name="T0" fmla="*/ 0 w 614"/>
                    <a:gd name="T1" fmla="*/ 0 h 1087"/>
                    <a:gd name="T2" fmla="*/ 0 w 614"/>
                    <a:gd name="T3" fmla="*/ 1087 h 1087"/>
                    <a:gd name="T4" fmla="*/ 614 w 614"/>
                    <a:gd name="T5" fmla="*/ 1087 h 1087"/>
                    <a:gd name="T6" fmla="*/ 0 w 614"/>
                    <a:gd name="T7" fmla="*/ 0 h 10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14" h="1087">
                      <a:moveTo>
                        <a:pt x="0" y="0"/>
                      </a:moveTo>
                      <a:lnTo>
                        <a:pt x="0" y="1087"/>
                      </a:lnTo>
                      <a:lnTo>
                        <a:pt x="614" y="108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" name="Freeform 18">
                  <a:extLst>
                    <a:ext uri="{FF2B5EF4-FFF2-40B4-BE49-F238E27FC236}">
                      <a16:creationId xmlns:a16="http://schemas.microsoft.com/office/drawing/2014/main" xmlns="" id="{A51FD46B-0904-48FF-8AD6-27A21F3C083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35675" y="3086100"/>
                  <a:ext cx="1949450" cy="2039938"/>
                </a:xfrm>
                <a:custGeom>
                  <a:avLst/>
                  <a:gdLst>
                    <a:gd name="T0" fmla="*/ 614 w 1228"/>
                    <a:gd name="T1" fmla="*/ 0 h 1285"/>
                    <a:gd name="T2" fmla="*/ 524 w 1228"/>
                    <a:gd name="T3" fmla="*/ 187 h 1285"/>
                    <a:gd name="T4" fmla="*/ 523 w 1228"/>
                    <a:gd name="T5" fmla="*/ 192 h 1285"/>
                    <a:gd name="T6" fmla="*/ 512 w 1228"/>
                    <a:gd name="T7" fmla="*/ 212 h 1285"/>
                    <a:gd name="T8" fmla="*/ 477 w 1228"/>
                    <a:gd name="T9" fmla="*/ 285 h 1285"/>
                    <a:gd name="T10" fmla="*/ 466 w 1228"/>
                    <a:gd name="T11" fmla="*/ 308 h 1285"/>
                    <a:gd name="T12" fmla="*/ 451 w 1228"/>
                    <a:gd name="T13" fmla="*/ 341 h 1285"/>
                    <a:gd name="T14" fmla="*/ 408 w 1228"/>
                    <a:gd name="T15" fmla="*/ 431 h 1285"/>
                    <a:gd name="T16" fmla="*/ 405 w 1228"/>
                    <a:gd name="T17" fmla="*/ 437 h 1285"/>
                    <a:gd name="T18" fmla="*/ 316 w 1228"/>
                    <a:gd name="T19" fmla="*/ 623 h 1285"/>
                    <a:gd name="T20" fmla="*/ 291 w 1228"/>
                    <a:gd name="T21" fmla="*/ 675 h 1285"/>
                    <a:gd name="T22" fmla="*/ 181 w 1228"/>
                    <a:gd name="T23" fmla="*/ 907 h 1285"/>
                    <a:gd name="T24" fmla="*/ 116 w 1228"/>
                    <a:gd name="T25" fmla="*/ 1041 h 1285"/>
                    <a:gd name="T26" fmla="*/ 0 w 1228"/>
                    <a:gd name="T27" fmla="*/ 1285 h 1285"/>
                    <a:gd name="T28" fmla="*/ 41 w 1228"/>
                    <a:gd name="T29" fmla="*/ 1285 h 1285"/>
                    <a:gd name="T30" fmla="*/ 63 w 1228"/>
                    <a:gd name="T31" fmla="*/ 1285 h 1285"/>
                    <a:gd name="T32" fmla="*/ 101 w 1228"/>
                    <a:gd name="T33" fmla="*/ 1285 h 1285"/>
                    <a:gd name="T34" fmla="*/ 204 w 1228"/>
                    <a:gd name="T35" fmla="*/ 1285 h 1285"/>
                    <a:gd name="T36" fmla="*/ 247 w 1228"/>
                    <a:gd name="T37" fmla="*/ 1285 h 1285"/>
                    <a:gd name="T38" fmla="*/ 349 w 1228"/>
                    <a:gd name="T39" fmla="*/ 1285 h 1285"/>
                    <a:gd name="T40" fmla="*/ 375 w 1228"/>
                    <a:gd name="T41" fmla="*/ 1285 h 1285"/>
                    <a:gd name="T42" fmla="*/ 614 w 1228"/>
                    <a:gd name="T43" fmla="*/ 1285 h 1285"/>
                    <a:gd name="T44" fmla="*/ 851 w 1228"/>
                    <a:gd name="T45" fmla="*/ 1285 h 1285"/>
                    <a:gd name="T46" fmla="*/ 879 w 1228"/>
                    <a:gd name="T47" fmla="*/ 1285 h 1285"/>
                    <a:gd name="T48" fmla="*/ 981 w 1228"/>
                    <a:gd name="T49" fmla="*/ 1285 h 1285"/>
                    <a:gd name="T50" fmla="*/ 1024 w 1228"/>
                    <a:gd name="T51" fmla="*/ 1285 h 1285"/>
                    <a:gd name="T52" fmla="*/ 1127 w 1228"/>
                    <a:gd name="T53" fmla="*/ 1285 h 1285"/>
                    <a:gd name="T54" fmla="*/ 1165 w 1228"/>
                    <a:gd name="T55" fmla="*/ 1285 h 1285"/>
                    <a:gd name="T56" fmla="*/ 1187 w 1228"/>
                    <a:gd name="T57" fmla="*/ 1285 h 1285"/>
                    <a:gd name="T58" fmla="*/ 1228 w 1228"/>
                    <a:gd name="T59" fmla="*/ 1285 h 1285"/>
                    <a:gd name="T60" fmla="*/ 614 w 1228"/>
                    <a:gd name="T61" fmla="*/ 0 h 12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228" h="1285">
                      <a:moveTo>
                        <a:pt x="614" y="0"/>
                      </a:moveTo>
                      <a:lnTo>
                        <a:pt x="524" y="187"/>
                      </a:lnTo>
                      <a:lnTo>
                        <a:pt x="523" y="192"/>
                      </a:lnTo>
                      <a:lnTo>
                        <a:pt x="512" y="212"/>
                      </a:lnTo>
                      <a:lnTo>
                        <a:pt x="477" y="285"/>
                      </a:lnTo>
                      <a:lnTo>
                        <a:pt x="466" y="308"/>
                      </a:lnTo>
                      <a:lnTo>
                        <a:pt x="451" y="341"/>
                      </a:lnTo>
                      <a:lnTo>
                        <a:pt x="408" y="431"/>
                      </a:lnTo>
                      <a:lnTo>
                        <a:pt x="405" y="437"/>
                      </a:lnTo>
                      <a:lnTo>
                        <a:pt x="316" y="623"/>
                      </a:lnTo>
                      <a:lnTo>
                        <a:pt x="291" y="675"/>
                      </a:lnTo>
                      <a:lnTo>
                        <a:pt x="181" y="907"/>
                      </a:lnTo>
                      <a:lnTo>
                        <a:pt x="116" y="1041"/>
                      </a:lnTo>
                      <a:lnTo>
                        <a:pt x="0" y="1285"/>
                      </a:lnTo>
                      <a:lnTo>
                        <a:pt x="41" y="1285"/>
                      </a:lnTo>
                      <a:lnTo>
                        <a:pt x="63" y="1285"/>
                      </a:lnTo>
                      <a:lnTo>
                        <a:pt x="101" y="1285"/>
                      </a:lnTo>
                      <a:lnTo>
                        <a:pt x="204" y="1285"/>
                      </a:lnTo>
                      <a:lnTo>
                        <a:pt x="247" y="1285"/>
                      </a:lnTo>
                      <a:lnTo>
                        <a:pt x="349" y="1285"/>
                      </a:lnTo>
                      <a:lnTo>
                        <a:pt x="375" y="1285"/>
                      </a:lnTo>
                      <a:lnTo>
                        <a:pt x="614" y="1285"/>
                      </a:lnTo>
                      <a:lnTo>
                        <a:pt x="851" y="1285"/>
                      </a:lnTo>
                      <a:lnTo>
                        <a:pt x="879" y="1285"/>
                      </a:lnTo>
                      <a:lnTo>
                        <a:pt x="981" y="1285"/>
                      </a:lnTo>
                      <a:lnTo>
                        <a:pt x="1024" y="1285"/>
                      </a:lnTo>
                      <a:lnTo>
                        <a:pt x="1127" y="1285"/>
                      </a:lnTo>
                      <a:lnTo>
                        <a:pt x="1165" y="1285"/>
                      </a:lnTo>
                      <a:lnTo>
                        <a:pt x="1187" y="1285"/>
                      </a:lnTo>
                      <a:lnTo>
                        <a:pt x="1228" y="1285"/>
                      </a:lnTo>
                      <a:lnTo>
                        <a:pt x="614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59" name="组合 58">
                  <a:extLst>
                    <a:ext uri="{FF2B5EF4-FFF2-40B4-BE49-F238E27FC236}">
                      <a16:creationId xmlns:a16="http://schemas.microsoft.com/office/drawing/2014/main" xmlns="" id="{3CD89550-02F1-4239-92F0-A437D1C87E06}"/>
                    </a:ext>
                  </a:extLst>
                </p:cNvPr>
                <p:cNvGrpSpPr/>
                <p:nvPr/>
              </p:nvGrpSpPr>
              <p:grpSpPr>
                <a:xfrm>
                  <a:off x="6035675" y="3086100"/>
                  <a:ext cx="1949450" cy="2039938"/>
                  <a:chOff x="6035675" y="3086100"/>
                  <a:chExt cx="1949450" cy="2039938"/>
                </a:xfrm>
              </p:grpSpPr>
              <p:sp>
                <p:nvSpPr>
                  <p:cNvPr id="73" name="Freeform 17">
                    <a:extLst>
                      <a:ext uri="{FF2B5EF4-FFF2-40B4-BE49-F238E27FC236}">
                        <a16:creationId xmlns:a16="http://schemas.microsoft.com/office/drawing/2014/main" xmlns="" id="{72393B87-230C-47BF-9E15-95B2500654D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035675" y="3086100"/>
                    <a:ext cx="1949450" cy="2039938"/>
                  </a:xfrm>
                  <a:custGeom>
                    <a:avLst/>
                    <a:gdLst>
                      <a:gd name="T0" fmla="*/ 614 w 1228"/>
                      <a:gd name="T1" fmla="*/ 0 h 1285"/>
                      <a:gd name="T2" fmla="*/ 524 w 1228"/>
                      <a:gd name="T3" fmla="*/ 187 h 1285"/>
                      <a:gd name="T4" fmla="*/ 523 w 1228"/>
                      <a:gd name="T5" fmla="*/ 192 h 1285"/>
                      <a:gd name="T6" fmla="*/ 512 w 1228"/>
                      <a:gd name="T7" fmla="*/ 212 h 1285"/>
                      <a:gd name="T8" fmla="*/ 477 w 1228"/>
                      <a:gd name="T9" fmla="*/ 285 h 1285"/>
                      <a:gd name="T10" fmla="*/ 466 w 1228"/>
                      <a:gd name="T11" fmla="*/ 308 h 1285"/>
                      <a:gd name="T12" fmla="*/ 451 w 1228"/>
                      <a:gd name="T13" fmla="*/ 341 h 1285"/>
                      <a:gd name="T14" fmla="*/ 408 w 1228"/>
                      <a:gd name="T15" fmla="*/ 431 h 1285"/>
                      <a:gd name="T16" fmla="*/ 405 w 1228"/>
                      <a:gd name="T17" fmla="*/ 437 h 1285"/>
                      <a:gd name="T18" fmla="*/ 316 w 1228"/>
                      <a:gd name="T19" fmla="*/ 623 h 1285"/>
                      <a:gd name="T20" fmla="*/ 291 w 1228"/>
                      <a:gd name="T21" fmla="*/ 675 h 1285"/>
                      <a:gd name="T22" fmla="*/ 181 w 1228"/>
                      <a:gd name="T23" fmla="*/ 907 h 1285"/>
                      <a:gd name="T24" fmla="*/ 116 w 1228"/>
                      <a:gd name="T25" fmla="*/ 1041 h 1285"/>
                      <a:gd name="T26" fmla="*/ 0 w 1228"/>
                      <a:gd name="T27" fmla="*/ 1285 h 1285"/>
                      <a:gd name="T28" fmla="*/ 41 w 1228"/>
                      <a:gd name="T29" fmla="*/ 1285 h 1285"/>
                      <a:gd name="T30" fmla="*/ 63 w 1228"/>
                      <a:gd name="T31" fmla="*/ 1285 h 1285"/>
                      <a:gd name="T32" fmla="*/ 101 w 1228"/>
                      <a:gd name="T33" fmla="*/ 1285 h 1285"/>
                      <a:gd name="T34" fmla="*/ 204 w 1228"/>
                      <a:gd name="T35" fmla="*/ 1285 h 1285"/>
                      <a:gd name="T36" fmla="*/ 247 w 1228"/>
                      <a:gd name="T37" fmla="*/ 1285 h 1285"/>
                      <a:gd name="T38" fmla="*/ 349 w 1228"/>
                      <a:gd name="T39" fmla="*/ 1285 h 1285"/>
                      <a:gd name="T40" fmla="*/ 375 w 1228"/>
                      <a:gd name="T41" fmla="*/ 1285 h 1285"/>
                      <a:gd name="T42" fmla="*/ 614 w 1228"/>
                      <a:gd name="T43" fmla="*/ 1285 h 1285"/>
                      <a:gd name="T44" fmla="*/ 851 w 1228"/>
                      <a:gd name="T45" fmla="*/ 1285 h 1285"/>
                      <a:gd name="T46" fmla="*/ 879 w 1228"/>
                      <a:gd name="T47" fmla="*/ 1285 h 1285"/>
                      <a:gd name="T48" fmla="*/ 981 w 1228"/>
                      <a:gd name="T49" fmla="*/ 1285 h 1285"/>
                      <a:gd name="T50" fmla="*/ 1024 w 1228"/>
                      <a:gd name="T51" fmla="*/ 1285 h 1285"/>
                      <a:gd name="T52" fmla="*/ 1127 w 1228"/>
                      <a:gd name="T53" fmla="*/ 1285 h 1285"/>
                      <a:gd name="T54" fmla="*/ 1165 w 1228"/>
                      <a:gd name="T55" fmla="*/ 1285 h 1285"/>
                      <a:gd name="T56" fmla="*/ 1187 w 1228"/>
                      <a:gd name="T57" fmla="*/ 1285 h 1285"/>
                      <a:gd name="T58" fmla="*/ 1228 w 1228"/>
                      <a:gd name="T59" fmla="*/ 1285 h 1285"/>
                      <a:gd name="T60" fmla="*/ 614 w 1228"/>
                      <a:gd name="T61" fmla="*/ 0 h 128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</a:cxnLst>
                    <a:rect l="0" t="0" r="r" b="b"/>
                    <a:pathLst>
                      <a:path w="1228" h="1285">
                        <a:moveTo>
                          <a:pt x="614" y="0"/>
                        </a:moveTo>
                        <a:lnTo>
                          <a:pt x="524" y="187"/>
                        </a:lnTo>
                        <a:lnTo>
                          <a:pt x="523" y="192"/>
                        </a:lnTo>
                        <a:lnTo>
                          <a:pt x="512" y="212"/>
                        </a:lnTo>
                        <a:lnTo>
                          <a:pt x="477" y="285"/>
                        </a:lnTo>
                        <a:lnTo>
                          <a:pt x="466" y="308"/>
                        </a:lnTo>
                        <a:lnTo>
                          <a:pt x="451" y="341"/>
                        </a:lnTo>
                        <a:lnTo>
                          <a:pt x="408" y="431"/>
                        </a:lnTo>
                        <a:lnTo>
                          <a:pt x="405" y="437"/>
                        </a:lnTo>
                        <a:lnTo>
                          <a:pt x="316" y="623"/>
                        </a:lnTo>
                        <a:lnTo>
                          <a:pt x="291" y="675"/>
                        </a:lnTo>
                        <a:lnTo>
                          <a:pt x="181" y="907"/>
                        </a:lnTo>
                        <a:lnTo>
                          <a:pt x="116" y="1041"/>
                        </a:lnTo>
                        <a:lnTo>
                          <a:pt x="0" y="1285"/>
                        </a:lnTo>
                        <a:lnTo>
                          <a:pt x="41" y="1285"/>
                        </a:lnTo>
                        <a:lnTo>
                          <a:pt x="63" y="1285"/>
                        </a:lnTo>
                        <a:lnTo>
                          <a:pt x="101" y="1285"/>
                        </a:lnTo>
                        <a:lnTo>
                          <a:pt x="204" y="1285"/>
                        </a:lnTo>
                        <a:lnTo>
                          <a:pt x="247" y="1285"/>
                        </a:lnTo>
                        <a:lnTo>
                          <a:pt x="349" y="1285"/>
                        </a:lnTo>
                        <a:lnTo>
                          <a:pt x="375" y="1285"/>
                        </a:lnTo>
                        <a:lnTo>
                          <a:pt x="614" y="1285"/>
                        </a:lnTo>
                        <a:lnTo>
                          <a:pt x="851" y="1285"/>
                        </a:lnTo>
                        <a:lnTo>
                          <a:pt x="879" y="1285"/>
                        </a:lnTo>
                        <a:lnTo>
                          <a:pt x="981" y="1285"/>
                        </a:lnTo>
                        <a:lnTo>
                          <a:pt x="1024" y="1285"/>
                        </a:lnTo>
                        <a:lnTo>
                          <a:pt x="1127" y="1285"/>
                        </a:lnTo>
                        <a:lnTo>
                          <a:pt x="1165" y="1285"/>
                        </a:lnTo>
                        <a:lnTo>
                          <a:pt x="1187" y="1285"/>
                        </a:lnTo>
                        <a:lnTo>
                          <a:pt x="1228" y="1285"/>
                        </a:lnTo>
                        <a:lnTo>
                          <a:pt x="614" y="0"/>
                        </a:lnTo>
                        <a:close/>
                      </a:path>
                    </a:pathLst>
                  </a:custGeom>
                  <a:solidFill>
                    <a:srgbClr val="046A5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4" name="Freeform 19">
                    <a:extLst>
                      <a:ext uri="{FF2B5EF4-FFF2-40B4-BE49-F238E27FC236}">
                        <a16:creationId xmlns:a16="http://schemas.microsoft.com/office/drawing/2014/main" xmlns="" id="{D8456221-775A-4A2E-8B3A-BB496CE228D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010400" y="3086100"/>
                    <a:ext cx="974725" cy="2039938"/>
                  </a:xfrm>
                  <a:custGeom>
                    <a:avLst/>
                    <a:gdLst>
                      <a:gd name="T0" fmla="*/ 0 w 614"/>
                      <a:gd name="T1" fmla="*/ 0 h 1285"/>
                      <a:gd name="T2" fmla="*/ 0 w 614"/>
                      <a:gd name="T3" fmla="*/ 1285 h 1285"/>
                      <a:gd name="T4" fmla="*/ 614 w 614"/>
                      <a:gd name="T5" fmla="*/ 1285 h 1285"/>
                      <a:gd name="T6" fmla="*/ 389 w 614"/>
                      <a:gd name="T7" fmla="*/ 815 h 1285"/>
                      <a:gd name="T8" fmla="*/ 229 w 614"/>
                      <a:gd name="T9" fmla="*/ 480 h 1285"/>
                      <a:gd name="T10" fmla="*/ 0 w 614"/>
                      <a:gd name="T11" fmla="*/ 0 h 128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614" h="1285">
                        <a:moveTo>
                          <a:pt x="0" y="0"/>
                        </a:moveTo>
                        <a:lnTo>
                          <a:pt x="0" y="1285"/>
                        </a:lnTo>
                        <a:lnTo>
                          <a:pt x="614" y="1285"/>
                        </a:lnTo>
                        <a:lnTo>
                          <a:pt x="389" y="815"/>
                        </a:lnTo>
                        <a:lnTo>
                          <a:pt x="229" y="48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24B3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60" name="Freeform 20">
                  <a:extLst>
                    <a:ext uri="{FF2B5EF4-FFF2-40B4-BE49-F238E27FC236}">
                      <a16:creationId xmlns:a16="http://schemas.microsoft.com/office/drawing/2014/main" xmlns="" id="{92E981CC-7FD9-41B7-AA62-574BD89E96A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10400" y="3086100"/>
                  <a:ext cx="974725" cy="2039938"/>
                </a:xfrm>
                <a:custGeom>
                  <a:avLst/>
                  <a:gdLst>
                    <a:gd name="T0" fmla="*/ 0 w 614"/>
                    <a:gd name="T1" fmla="*/ 0 h 1285"/>
                    <a:gd name="T2" fmla="*/ 0 w 614"/>
                    <a:gd name="T3" fmla="*/ 1285 h 1285"/>
                    <a:gd name="T4" fmla="*/ 614 w 614"/>
                    <a:gd name="T5" fmla="*/ 1285 h 1285"/>
                    <a:gd name="T6" fmla="*/ 389 w 614"/>
                    <a:gd name="T7" fmla="*/ 815 h 1285"/>
                    <a:gd name="T8" fmla="*/ 229 w 614"/>
                    <a:gd name="T9" fmla="*/ 480 h 1285"/>
                    <a:gd name="T10" fmla="*/ 0 w 614"/>
                    <a:gd name="T11" fmla="*/ 0 h 12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14" h="1285">
                      <a:moveTo>
                        <a:pt x="0" y="0"/>
                      </a:moveTo>
                      <a:lnTo>
                        <a:pt x="0" y="1285"/>
                      </a:lnTo>
                      <a:lnTo>
                        <a:pt x="614" y="1285"/>
                      </a:lnTo>
                      <a:lnTo>
                        <a:pt x="389" y="815"/>
                      </a:lnTo>
                      <a:lnTo>
                        <a:pt x="229" y="48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" name="Freeform 22">
                  <a:extLst>
                    <a:ext uri="{FF2B5EF4-FFF2-40B4-BE49-F238E27FC236}">
                      <a16:creationId xmlns:a16="http://schemas.microsoft.com/office/drawing/2014/main" xmlns="" id="{8B245CF0-0683-48AB-8A65-88F4D6990FB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95650" y="3086100"/>
                  <a:ext cx="1947863" cy="2039938"/>
                </a:xfrm>
                <a:custGeom>
                  <a:avLst/>
                  <a:gdLst>
                    <a:gd name="T0" fmla="*/ 613 w 1227"/>
                    <a:gd name="T1" fmla="*/ 0 h 1285"/>
                    <a:gd name="T2" fmla="*/ 524 w 1227"/>
                    <a:gd name="T3" fmla="*/ 187 h 1285"/>
                    <a:gd name="T4" fmla="*/ 522 w 1227"/>
                    <a:gd name="T5" fmla="*/ 192 h 1285"/>
                    <a:gd name="T6" fmla="*/ 513 w 1227"/>
                    <a:gd name="T7" fmla="*/ 212 h 1285"/>
                    <a:gd name="T8" fmla="*/ 477 w 1227"/>
                    <a:gd name="T9" fmla="*/ 285 h 1285"/>
                    <a:gd name="T10" fmla="*/ 466 w 1227"/>
                    <a:gd name="T11" fmla="*/ 308 h 1285"/>
                    <a:gd name="T12" fmla="*/ 450 w 1227"/>
                    <a:gd name="T13" fmla="*/ 341 h 1285"/>
                    <a:gd name="T14" fmla="*/ 408 w 1227"/>
                    <a:gd name="T15" fmla="*/ 431 h 1285"/>
                    <a:gd name="T16" fmla="*/ 405 w 1227"/>
                    <a:gd name="T17" fmla="*/ 437 h 1285"/>
                    <a:gd name="T18" fmla="*/ 315 w 1227"/>
                    <a:gd name="T19" fmla="*/ 623 h 1285"/>
                    <a:gd name="T20" fmla="*/ 292 w 1227"/>
                    <a:gd name="T21" fmla="*/ 675 h 1285"/>
                    <a:gd name="T22" fmla="*/ 180 w 1227"/>
                    <a:gd name="T23" fmla="*/ 907 h 1285"/>
                    <a:gd name="T24" fmla="*/ 117 w 1227"/>
                    <a:gd name="T25" fmla="*/ 1041 h 1285"/>
                    <a:gd name="T26" fmla="*/ 0 w 1227"/>
                    <a:gd name="T27" fmla="*/ 1285 h 1285"/>
                    <a:gd name="T28" fmla="*/ 40 w 1227"/>
                    <a:gd name="T29" fmla="*/ 1285 h 1285"/>
                    <a:gd name="T30" fmla="*/ 64 w 1227"/>
                    <a:gd name="T31" fmla="*/ 1285 h 1285"/>
                    <a:gd name="T32" fmla="*/ 100 w 1227"/>
                    <a:gd name="T33" fmla="*/ 1285 h 1285"/>
                    <a:gd name="T34" fmla="*/ 204 w 1227"/>
                    <a:gd name="T35" fmla="*/ 1285 h 1285"/>
                    <a:gd name="T36" fmla="*/ 246 w 1227"/>
                    <a:gd name="T37" fmla="*/ 1285 h 1285"/>
                    <a:gd name="T38" fmla="*/ 348 w 1227"/>
                    <a:gd name="T39" fmla="*/ 1285 h 1285"/>
                    <a:gd name="T40" fmla="*/ 376 w 1227"/>
                    <a:gd name="T41" fmla="*/ 1285 h 1285"/>
                    <a:gd name="T42" fmla="*/ 613 w 1227"/>
                    <a:gd name="T43" fmla="*/ 1285 h 1285"/>
                    <a:gd name="T44" fmla="*/ 852 w 1227"/>
                    <a:gd name="T45" fmla="*/ 1285 h 1285"/>
                    <a:gd name="T46" fmla="*/ 879 w 1227"/>
                    <a:gd name="T47" fmla="*/ 1285 h 1285"/>
                    <a:gd name="T48" fmla="*/ 981 w 1227"/>
                    <a:gd name="T49" fmla="*/ 1285 h 1285"/>
                    <a:gd name="T50" fmla="*/ 1023 w 1227"/>
                    <a:gd name="T51" fmla="*/ 1285 h 1285"/>
                    <a:gd name="T52" fmla="*/ 1127 w 1227"/>
                    <a:gd name="T53" fmla="*/ 1285 h 1285"/>
                    <a:gd name="T54" fmla="*/ 1164 w 1227"/>
                    <a:gd name="T55" fmla="*/ 1285 h 1285"/>
                    <a:gd name="T56" fmla="*/ 1186 w 1227"/>
                    <a:gd name="T57" fmla="*/ 1285 h 1285"/>
                    <a:gd name="T58" fmla="*/ 1227 w 1227"/>
                    <a:gd name="T59" fmla="*/ 1285 h 1285"/>
                    <a:gd name="T60" fmla="*/ 613 w 1227"/>
                    <a:gd name="T61" fmla="*/ 0 h 12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227" h="1285">
                      <a:moveTo>
                        <a:pt x="613" y="0"/>
                      </a:moveTo>
                      <a:lnTo>
                        <a:pt x="524" y="187"/>
                      </a:lnTo>
                      <a:lnTo>
                        <a:pt x="522" y="192"/>
                      </a:lnTo>
                      <a:lnTo>
                        <a:pt x="513" y="212"/>
                      </a:lnTo>
                      <a:lnTo>
                        <a:pt x="477" y="285"/>
                      </a:lnTo>
                      <a:lnTo>
                        <a:pt x="466" y="308"/>
                      </a:lnTo>
                      <a:lnTo>
                        <a:pt x="450" y="341"/>
                      </a:lnTo>
                      <a:lnTo>
                        <a:pt x="408" y="431"/>
                      </a:lnTo>
                      <a:lnTo>
                        <a:pt x="405" y="437"/>
                      </a:lnTo>
                      <a:lnTo>
                        <a:pt x="315" y="623"/>
                      </a:lnTo>
                      <a:lnTo>
                        <a:pt x="292" y="675"/>
                      </a:lnTo>
                      <a:lnTo>
                        <a:pt x="180" y="907"/>
                      </a:lnTo>
                      <a:lnTo>
                        <a:pt x="117" y="1041"/>
                      </a:lnTo>
                      <a:lnTo>
                        <a:pt x="0" y="1285"/>
                      </a:lnTo>
                      <a:lnTo>
                        <a:pt x="40" y="1285"/>
                      </a:lnTo>
                      <a:lnTo>
                        <a:pt x="64" y="1285"/>
                      </a:lnTo>
                      <a:lnTo>
                        <a:pt x="100" y="1285"/>
                      </a:lnTo>
                      <a:lnTo>
                        <a:pt x="204" y="1285"/>
                      </a:lnTo>
                      <a:lnTo>
                        <a:pt x="246" y="1285"/>
                      </a:lnTo>
                      <a:lnTo>
                        <a:pt x="348" y="1285"/>
                      </a:lnTo>
                      <a:lnTo>
                        <a:pt x="376" y="1285"/>
                      </a:lnTo>
                      <a:lnTo>
                        <a:pt x="613" y="1285"/>
                      </a:lnTo>
                      <a:lnTo>
                        <a:pt x="852" y="1285"/>
                      </a:lnTo>
                      <a:lnTo>
                        <a:pt x="879" y="1285"/>
                      </a:lnTo>
                      <a:lnTo>
                        <a:pt x="981" y="1285"/>
                      </a:lnTo>
                      <a:lnTo>
                        <a:pt x="1023" y="1285"/>
                      </a:lnTo>
                      <a:lnTo>
                        <a:pt x="1127" y="1285"/>
                      </a:lnTo>
                      <a:lnTo>
                        <a:pt x="1164" y="1285"/>
                      </a:lnTo>
                      <a:lnTo>
                        <a:pt x="1186" y="1285"/>
                      </a:lnTo>
                      <a:lnTo>
                        <a:pt x="1227" y="1285"/>
                      </a:lnTo>
                      <a:lnTo>
                        <a:pt x="613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62" name="组合 61">
                  <a:extLst>
                    <a:ext uri="{FF2B5EF4-FFF2-40B4-BE49-F238E27FC236}">
                      <a16:creationId xmlns:a16="http://schemas.microsoft.com/office/drawing/2014/main" xmlns="" id="{6EAD3A75-704B-4570-B616-D074EC611AC3}"/>
                    </a:ext>
                  </a:extLst>
                </p:cNvPr>
                <p:cNvGrpSpPr/>
                <p:nvPr/>
              </p:nvGrpSpPr>
              <p:grpSpPr>
                <a:xfrm>
                  <a:off x="3056025" y="3086100"/>
                  <a:ext cx="1947863" cy="2039938"/>
                  <a:chOff x="3295650" y="3086100"/>
                  <a:chExt cx="1947863" cy="2039938"/>
                </a:xfrm>
              </p:grpSpPr>
              <p:sp>
                <p:nvSpPr>
                  <p:cNvPr id="71" name="Freeform 21">
                    <a:extLst>
                      <a:ext uri="{FF2B5EF4-FFF2-40B4-BE49-F238E27FC236}">
                        <a16:creationId xmlns:a16="http://schemas.microsoft.com/office/drawing/2014/main" xmlns="" id="{2FAB538B-C983-4B87-9A08-F8D5E00CBC9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295650" y="3086100"/>
                    <a:ext cx="1947863" cy="2039938"/>
                  </a:xfrm>
                  <a:custGeom>
                    <a:avLst/>
                    <a:gdLst>
                      <a:gd name="T0" fmla="*/ 613 w 1227"/>
                      <a:gd name="T1" fmla="*/ 0 h 1285"/>
                      <a:gd name="T2" fmla="*/ 524 w 1227"/>
                      <a:gd name="T3" fmla="*/ 187 h 1285"/>
                      <a:gd name="T4" fmla="*/ 522 w 1227"/>
                      <a:gd name="T5" fmla="*/ 192 h 1285"/>
                      <a:gd name="T6" fmla="*/ 513 w 1227"/>
                      <a:gd name="T7" fmla="*/ 212 h 1285"/>
                      <a:gd name="T8" fmla="*/ 477 w 1227"/>
                      <a:gd name="T9" fmla="*/ 285 h 1285"/>
                      <a:gd name="T10" fmla="*/ 466 w 1227"/>
                      <a:gd name="T11" fmla="*/ 308 h 1285"/>
                      <a:gd name="T12" fmla="*/ 450 w 1227"/>
                      <a:gd name="T13" fmla="*/ 341 h 1285"/>
                      <a:gd name="T14" fmla="*/ 408 w 1227"/>
                      <a:gd name="T15" fmla="*/ 431 h 1285"/>
                      <a:gd name="T16" fmla="*/ 405 w 1227"/>
                      <a:gd name="T17" fmla="*/ 437 h 1285"/>
                      <a:gd name="T18" fmla="*/ 315 w 1227"/>
                      <a:gd name="T19" fmla="*/ 623 h 1285"/>
                      <a:gd name="T20" fmla="*/ 292 w 1227"/>
                      <a:gd name="T21" fmla="*/ 675 h 1285"/>
                      <a:gd name="T22" fmla="*/ 180 w 1227"/>
                      <a:gd name="T23" fmla="*/ 907 h 1285"/>
                      <a:gd name="T24" fmla="*/ 117 w 1227"/>
                      <a:gd name="T25" fmla="*/ 1041 h 1285"/>
                      <a:gd name="T26" fmla="*/ 0 w 1227"/>
                      <a:gd name="T27" fmla="*/ 1285 h 1285"/>
                      <a:gd name="T28" fmla="*/ 40 w 1227"/>
                      <a:gd name="T29" fmla="*/ 1285 h 1285"/>
                      <a:gd name="T30" fmla="*/ 64 w 1227"/>
                      <a:gd name="T31" fmla="*/ 1285 h 1285"/>
                      <a:gd name="T32" fmla="*/ 100 w 1227"/>
                      <a:gd name="T33" fmla="*/ 1285 h 1285"/>
                      <a:gd name="T34" fmla="*/ 204 w 1227"/>
                      <a:gd name="T35" fmla="*/ 1285 h 1285"/>
                      <a:gd name="T36" fmla="*/ 246 w 1227"/>
                      <a:gd name="T37" fmla="*/ 1285 h 1285"/>
                      <a:gd name="T38" fmla="*/ 348 w 1227"/>
                      <a:gd name="T39" fmla="*/ 1285 h 1285"/>
                      <a:gd name="T40" fmla="*/ 376 w 1227"/>
                      <a:gd name="T41" fmla="*/ 1285 h 1285"/>
                      <a:gd name="T42" fmla="*/ 613 w 1227"/>
                      <a:gd name="T43" fmla="*/ 1285 h 1285"/>
                      <a:gd name="T44" fmla="*/ 852 w 1227"/>
                      <a:gd name="T45" fmla="*/ 1285 h 1285"/>
                      <a:gd name="T46" fmla="*/ 879 w 1227"/>
                      <a:gd name="T47" fmla="*/ 1285 h 1285"/>
                      <a:gd name="T48" fmla="*/ 981 w 1227"/>
                      <a:gd name="T49" fmla="*/ 1285 h 1285"/>
                      <a:gd name="T50" fmla="*/ 1023 w 1227"/>
                      <a:gd name="T51" fmla="*/ 1285 h 1285"/>
                      <a:gd name="T52" fmla="*/ 1127 w 1227"/>
                      <a:gd name="T53" fmla="*/ 1285 h 1285"/>
                      <a:gd name="T54" fmla="*/ 1164 w 1227"/>
                      <a:gd name="T55" fmla="*/ 1285 h 1285"/>
                      <a:gd name="T56" fmla="*/ 1186 w 1227"/>
                      <a:gd name="T57" fmla="*/ 1285 h 1285"/>
                      <a:gd name="T58" fmla="*/ 1227 w 1227"/>
                      <a:gd name="T59" fmla="*/ 1285 h 1285"/>
                      <a:gd name="T60" fmla="*/ 613 w 1227"/>
                      <a:gd name="T61" fmla="*/ 0 h 128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</a:cxnLst>
                    <a:rect l="0" t="0" r="r" b="b"/>
                    <a:pathLst>
                      <a:path w="1227" h="1285">
                        <a:moveTo>
                          <a:pt x="613" y="0"/>
                        </a:moveTo>
                        <a:lnTo>
                          <a:pt x="524" y="187"/>
                        </a:lnTo>
                        <a:lnTo>
                          <a:pt x="522" y="192"/>
                        </a:lnTo>
                        <a:lnTo>
                          <a:pt x="513" y="212"/>
                        </a:lnTo>
                        <a:lnTo>
                          <a:pt x="477" y="285"/>
                        </a:lnTo>
                        <a:lnTo>
                          <a:pt x="466" y="308"/>
                        </a:lnTo>
                        <a:lnTo>
                          <a:pt x="450" y="341"/>
                        </a:lnTo>
                        <a:lnTo>
                          <a:pt x="408" y="431"/>
                        </a:lnTo>
                        <a:lnTo>
                          <a:pt x="405" y="437"/>
                        </a:lnTo>
                        <a:lnTo>
                          <a:pt x="315" y="623"/>
                        </a:lnTo>
                        <a:lnTo>
                          <a:pt x="292" y="675"/>
                        </a:lnTo>
                        <a:lnTo>
                          <a:pt x="180" y="907"/>
                        </a:lnTo>
                        <a:lnTo>
                          <a:pt x="117" y="1041"/>
                        </a:lnTo>
                        <a:lnTo>
                          <a:pt x="0" y="1285"/>
                        </a:lnTo>
                        <a:lnTo>
                          <a:pt x="40" y="1285"/>
                        </a:lnTo>
                        <a:lnTo>
                          <a:pt x="64" y="1285"/>
                        </a:lnTo>
                        <a:lnTo>
                          <a:pt x="100" y="1285"/>
                        </a:lnTo>
                        <a:lnTo>
                          <a:pt x="204" y="1285"/>
                        </a:lnTo>
                        <a:lnTo>
                          <a:pt x="246" y="1285"/>
                        </a:lnTo>
                        <a:lnTo>
                          <a:pt x="348" y="1285"/>
                        </a:lnTo>
                        <a:lnTo>
                          <a:pt x="376" y="1285"/>
                        </a:lnTo>
                        <a:lnTo>
                          <a:pt x="613" y="1285"/>
                        </a:lnTo>
                        <a:lnTo>
                          <a:pt x="852" y="1285"/>
                        </a:lnTo>
                        <a:lnTo>
                          <a:pt x="879" y="1285"/>
                        </a:lnTo>
                        <a:lnTo>
                          <a:pt x="981" y="1285"/>
                        </a:lnTo>
                        <a:lnTo>
                          <a:pt x="1023" y="1285"/>
                        </a:lnTo>
                        <a:lnTo>
                          <a:pt x="1127" y="1285"/>
                        </a:lnTo>
                        <a:lnTo>
                          <a:pt x="1164" y="1285"/>
                        </a:lnTo>
                        <a:lnTo>
                          <a:pt x="1186" y="1285"/>
                        </a:lnTo>
                        <a:lnTo>
                          <a:pt x="1227" y="1285"/>
                        </a:lnTo>
                        <a:lnTo>
                          <a:pt x="613" y="0"/>
                        </a:lnTo>
                        <a:close/>
                      </a:path>
                    </a:pathLst>
                  </a:custGeom>
                  <a:solidFill>
                    <a:srgbClr val="046A5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2" name="Freeform 23">
                    <a:extLst>
                      <a:ext uri="{FF2B5EF4-FFF2-40B4-BE49-F238E27FC236}">
                        <a16:creationId xmlns:a16="http://schemas.microsoft.com/office/drawing/2014/main" xmlns="" id="{F5F2923E-0D9C-44A3-AA2B-BB6AFA3EBAD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268788" y="3086100"/>
                    <a:ext cx="974725" cy="2039938"/>
                  </a:xfrm>
                  <a:custGeom>
                    <a:avLst/>
                    <a:gdLst>
                      <a:gd name="T0" fmla="*/ 0 w 614"/>
                      <a:gd name="T1" fmla="*/ 0 h 1285"/>
                      <a:gd name="T2" fmla="*/ 0 w 614"/>
                      <a:gd name="T3" fmla="*/ 1285 h 1285"/>
                      <a:gd name="T4" fmla="*/ 614 w 614"/>
                      <a:gd name="T5" fmla="*/ 1285 h 1285"/>
                      <a:gd name="T6" fmla="*/ 463 w 614"/>
                      <a:gd name="T7" fmla="*/ 968 h 1285"/>
                      <a:gd name="T8" fmla="*/ 0 w 614"/>
                      <a:gd name="T9" fmla="*/ 0 h 128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14" h="1285">
                        <a:moveTo>
                          <a:pt x="0" y="0"/>
                        </a:moveTo>
                        <a:lnTo>
                          <a:pt x="0" y="1285"/>
                        </a:lnTo>
                        <a:lnTo>
                          <a:pt x="614" y="1285"/>
                        </a:lnTo>
                        <a:lnTo>
                          <a:pt x="463" y="968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24B3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63" name="Freeform 24">
                  <a:extLst>
                    <a:ext uri="{FF2B5EF4-FFF2-40B4-BE49-F238E27FC236}">
                      <a16:creationId xmlns:a16="http://schemas.microsoft.com/office/drawing/2014/main" xmlns="" id="{F12A88C9-FBA6-4885-9AB9-34308925096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68788" y="3086100"/>
                  <a:ext cx="974725" cy="2039938"/>
                </a:xfrm>
                <a:custGeom>
                  <a:avLst/>
                  <a:gdLst>
                    <a:gd name="T0" fmla="*/ 0 w 614"/>
                    <a:gd name="T1" fmla="*/ 0 h 1285"/>
                    <a:gd name="T2" fmla="*/ 0 w 614"/>
                    <a:gd name="T3" fmla="*/ 1285 h 1285"/>
                    <a:gd name="T4" fmla="*/ 614 w 614"/>
                    <a:gd name="T5" fmla="*/ 1285 h 1285"/>
                    <a:gd name="T6" fmla="*/ 463 w 614"/>
                    <a:gd name="T7" fmla="*/ 968 h 1285"/>
                    <a:gd name="T8" fmla="*/ 0 w 614"/>
                    <a:gd name="T9" fmla="*/ 0 h 12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4" h="1285">
                      <a:moveTo>
                        <a:pt x="0" y="0"/>
                      </a:moveTo>
                      <a:lnTo>
                        <a:pt x="0" y="1285"/>
                      </a:lnTo>
                      <a:lnTo>
                        <a:pt x="614" y="1285"/>
                      </a:lnTo>
                      <a:lnTo>
                        <a:pt x="463" y="968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64" name="组合 63">
                  <a:extLst>
                    <a:ext uri="{FF2B5EF4-FFF2-40B4-BE49-F238E27FC236}">
                      <a16:creationId xmlns:a16="http://schemas.microsoft.com/office/drawing/2014/main" xmlns="" id="{2C982D24-D199-44D6-BC45-430156047D00}"/>
                    </a:ext>
                  </a:extLst>
                </p:cNvPr>
                <p:cNvGrpSpPr/>
                <p:nvPr/>
              </p:nvGrpSpPr>
              <p:grpSpPr>
                <a:xfrm>
                  <a:off x="3825875" y="4352925"/>
                  <a:ext cx="1776413" cy="773113"/>
                  <a:chOff x="3825875" y="4352925"/>
                  <a:chExt cx="1776413" cy="773113"/>
                </a:xfrm>
              </p:grpSpPr>
              <p:sp>
                <p:nvSpPr>
                  <p:cNvPr id="69" name="Freeform 25">
                    <a:extLst>
                      <a:ext uri="{FF2B5EF4-FFF2-40B4-BE49-F238E27FC236}">
                        <a16:creationId xmlns:a16="http://schemas.microsoft.com/office/drawing/2014/main" xmlns="" id="{578632B4-CA3A-4129-B86B-CAE7A719B68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825875" y="4352925"/>
                    <a:ext cx="887413" cy="773113"/>
                  </a:xfrm>
                  <a:custGeom>
                    <a:avLst/>
                    <a:gdLst>
                      <a:gd name="T0" fmla="*/ 0 w 356"/>
                      <a:gd name="T1" fmla="*/ 309 h 309"/>
                      <a:gd name="T2" fmla="*/ 356 w 356"/>
                      <a:gd name="T3" fmla="*/ 309 h 309"/>
                      <a:gd name="T4" fmla="*/ 356 w 356"/>
                      <a:gd name="T5" fmla="*/ 0 h 309"/>
                      <a:gd name="T6" fmla="*/ 0 w 356"/>
                      <a:gd name="T7" fmla="*/ 309 h 30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56" h="309">
                        <a:moveTo>
                          <a:pt x="0" y="309"/>
                        </a:moveTo>
                        <a:cubicBezTo>
                          <a:pt x="356" y="309"/>
                          <a:pt x="356" y="309"/>
                          <a:pt x="356" y="309"/>
                        </a:cubicBezTo>
                        <a:cubicBezTo>
                          <a:pt x="356" y="0"/>
                          <a:pt x="356" y="0"/>
                          <a:pt x="356" y="0"/>
                        </a:cubicBezTo>
                        <a:cubicBezTo>
                          <a:pt x="174" y="0"/>
                          <a:pt x="24" y="135"/>
                          <a:pt x="0" y="309"/>
                        </a:cubicBezTo>
                        <a:close/>
                      </a:path>
                    </a:pathLst>
                  </a:custGeom>
                  <a:solidFill>
                    <a:srgbClr val="63933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0" name="Freeform 26">
                    <a:extLst>
                      <a:ext uri="{FF2B5EF4-FFF2-40B4-BE49-F238E27FC236}">
                        <a16:creationId xmlns:a16="http://schemas.microsoft.com/office/drawing/2014/main" xmlns="" id="{BA387CE5-3A7B-4C7B-93A2-F98D7FB8FD4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713288" y="4352925"/>
                    <a:ext cx="889000" cy="773113"/>
                  </a:xfrm>
                  <a:custGeom>
                    <a:avLst/>
                    <a:gdLst>
                      <a:gd name="T0" fmla="*/ 0 w 357"/>
                      <a:gd name="T1" fmla="*/ 0 h 309"/>
                      <a:gd name="T2" fmla="*/ 0 w 357"/>
                      <a:gd name="T3" fmla="*/ 309 h 309"/>
                      <a:gd name="T4" fmla="*/ 357 w 357"/>
                      <a:gd name="T5" fmla="*/ 308 h 309"/>
                      <a:gd name="T6" fmla="*/ 0 w 357"/>
                      <a:gd name="T7" fmla="*/ 0 h 30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57" h="309">
                        <a:moveTo>
                          <a:pt x="0" y="0"/>
                        </a:moveTo>
                        <a:cubicBezTo>
                          <a:pt x="0" y="309"/>
                          <a:pt x="0" y="309"/>
                          <a:pt x="0" y="309"/>
                        </a:cubicBezTo>
                        <a:cubicBezTo>
                          <a:pt x="357" y="308"/>
                          <a:pt x="357" y="308"/>
                          <a:pt x="357" y="308"/>
                        </a:cubicBezTo>
                        <a:cubicBezTo>
                          <a:pt x="333" y="134"/>
                          <a:pt x="182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557C2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65" name="组合 64">
                  <a:extLst>
                    <a:ext uri="{FF2B5EF4-FFF2-40B4-BE49-F238E27FC236}">
                      <a16:creationId xmlns:a16="http://schemas.microsoft.com/office/drawing/2014/main" xmlns="" id="{A4E8CC88-15D6-40EE-99F1-0C22D11FCACC}"/>
                    </a:ext>
                  </a:extLst>
                </p:cNvPr>
                <p:cNvGrpSpPr/>
                <p:nvPr/>
              </p:nvGrpSpPr>
              <p:grpSpPr>
                <a:xfrm>
                  <a:off x="7578106" y="4352925"/>
                  <a:ext cx="1778000" cy="773113"/>
                  <a:chOff x="7446963" y="4352925"/>
                  <a:chExt cx="1778000" cy="773113"/>
                </a:xfrm>
              </p:grpSpPr>
              <p:sp>
                <p:nvSpPr>
                  <p:cNvPr id="67" name="Freeform 27">
                    <a:extLst>
                      <a:ext uri="{FF2B5EF4-FFF2-40B4-BE49-F238E27FC236}">
                        <a16:creationId xmlns:a16="http://schemas.microsoft.com/office/drawing/2014/main" xmlns="" id="{FE543665-4B37-4311-969C-286BC89E4C8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446963" y="4352925"/>
                    <a:ext cx="889000" cy="773113"/>
                  </a:xfrm>
                  <a:custGeom>
                    <a:avLst/>
                    <a:gdLst>
                      <a:gd name="T0" fmla="*/ 0 w 357"/>
                      <a:gd name="T1" fmla="*/ 309 h 309"/>
                      <a:gd name="T2" fmla="*/ 357 w 357"/>
                      <a:gd name="T3" fmla="*/ 309 h 309"/>
                      <a:gd name="T4" fmla="*/ 357 w 357"/>
                      <a:gd name="T5" fmla="*/ 0 h 309"/>
                      <a:gd name="T6" fmla="*/ 0 w 357"/>
                      <a:gd name="T7" fmla="*/ 309 h 30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57" h="309">
                        <a:moveTo>
                          <a:pt x="0" y="309"/>
                        </a:moveTo>
                        <a:cubicBezTo>
                          <a:pt x="357" y="309"/>
                          <a:pt x="357" y="309"/>
                          <a:pt x="357" y="309"/>
                        </a:cubicBezTo>
                        <a:cubicBezTo>
                          <a:pt x="357" y="0"/>
                          <a:pt x="357" y="0"/>
                          <a:pt x="357" y="0"/>
                        </a:cubicBezTo>
                        <a:cubicBezTo>
                          <a:pt x="175" y="0"/>
                          <a:pt x="24" y="135"/>
                          <a:pt x="0" y="309"/>
                        </a:cubicBezTo>
                        <a:close/>
                      </a:path>
                    </a:pathLst>
                  </a:custGeom>
                  <a:solidFill>
                    <a:srgbClr val="63933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" name="Freeform 28">
                    <a:extLst>
                      <a:ext uri="{FF2B5EF4-FFF2-40B4-BE49-F238E27FC236}">
                        <a16:creationId xmlns:a16="http://schemas.microsoft.com/office/drawing/2014/main" xmlns="" id="{177FFB88-9134-4377-A2AD-01F47FB7345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335963" y="4352925"/>
                    <a:ext cx="889000" cy="773113"/>
                  </a:xfrm>
                  <a:custGeom>
                    <a:avLst/>
                    <a:gdLst>
                      <a:gd name="T0" fmla="*/ 0 w 357"/>
                      <a:gd name="T1" fmla="*/ 0 h 309"/>
                      <a:gd name="T2" fmla="*/ 0 w 357"/>
                      <a:gd name="T3" fmla="*/ 309 h 309"/>
                      <a:gd name="T4" fmla="*/ 357 w 357"/>
                      <a:gd name="T5" fmla="*/ 308 h 309"/>
                      <a:gd name="T6" fmla="*/ 0 w 357"/>
                      <a:gd name="T7" fmla="*/ 0 h 30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57" h="309">
                        <a:moveTo>
                          <a:pt x="0" y="0"/>
                        </a:moveTo>
                        <a:cubicBezTo>
                          <a:pt x="0" y="309"/>
                          <a:pt x="0" y="309"/>
                          <a:pt x="0" y="309"/>
                        </a:cubicBezTo>
                        <a:cubicBezTo>
                          <a:pt x="357" y="308"/>
                          <a:pt x="357" y="308"/>
                          <a:pt x="357" y="308"/>
                        </a:cubicBezTo>
                        <a:cubicBezTo>
                          <a:pt x="332" y="134"/>
                          <a:pt x="182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557C2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pic>
              <p:nvPicPr>
                <p:cNvPr id="66" name="图片 65">
                  <a:extLst>
                    <a:ext uri="{FF2B5EF4-FFF2-40B4-BE49-F238E27FC236}">
                      <a16:creationId xmlns:a16="http://schemas.microsoft.com/office/drawing/2014/main" xmlns="" id="{9B867CA4-42ED-49BC-8169-13D8E63F6AB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4352206" y="2747538"/>
                  <a:ext cx="1467663" cy="2374959"/>
                </a:xfrm>
                <a:prstGeom prst="rect">
                  <a:avLst/>
                </a:prstGeom>
              </p:spPr>
            </p:pic>
          </p:grpSp>
          <p:grpSp>
            <p:nvGrpSpPr>
              <p:cNvPr id="26" name="组合 25">
                <a:extLst>
                  <a:ext uri="{FF2B5EF4-FFF2-40B4-BE49-F238E27FC236}">
                    <a16:creationId xmlns:a16="http://schemas.microsoft.com/office/drawing/2014/main" xmlns="" id="{6634AE5A-11F9-431C-AF57-5781658FF10C}"/>
                  </a:ext>
                </a:extLst>
              </p:cNvPr>
              <p:cNvGrpSpPr/>
              <p:nvPr/>
            </p:nvGrpSpPr>
            <p:grpSpPr>
              <a:xfrm>
                <a:off x="6534672" y="3805132"/>
                <a:ext cx="3498763" cy="1320905"/>
                <a:chOff x="3056025" y="2747538"/>
                <a:chExt cx="6300081" cy="2378500"/>
              </a:xfrm>
            </p:grpSpPr>
            <p:sp>
              <p:nvSpPr>
                <p:cNvPr id="27" name="Freeform 11">
                  <a:extLst>
                    <a:ext uri="{FF2B5EF4-FFF2-40B4-BE49-F238E27FC236}">
                      <a16:creationId xmlns:a16="http://schemas.microsoft.com/office/drawing/2014/main" xmlns="" id="{FB8FD761-DAAE-4306-8FC5-0D018D9638D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718050" y="3286125"/>
                  <a:ext cx="2078038" cy="1839913"/>
                </a:xfrm>
                <a:custGeom>
                  <a:avLst/>
                  <a:gdLst>
                    <a:gd name="T0" fmla="*/ 654 w 1309"/>
                    <a:gd name="T1" fmla="*/ 0 h 1159"/>
                    <a:gd name="T2" fmla="*/ 560 w 1309"/>
                    <a:gd name="T3" fmla="*/ 168 h 1159"/>
                    <a:gd name="T4" fmla="*/ 557 w 1309"/>
                    <a:gd name="T5" fmla="*/ 173 h 1159"/>
                    <a:gd name="T6" fmla="*/ 546 w 1309"/>
                    <a:gd name="T7" fmla="*/ 192 h 1159"/>
                    <a:gd name="T8" fmla="*/ 510 w 1309"/>
                    <a:gd name="T9" fmla="*/ 258 h 1159"/>
                    <a:gd name="T10" fmla="*/ 497 w 1309"/>
                    <a:gd name="T11" fmla="*/ 278 h 1159"/>
                    <a:gd name="T12" fmla="*/ 482 w 1309"/>
                    <a:gd name="T13" fmla="*/ 308 h 1159"/>
                    <a:gd name="T14" fmla="*/ 435 w 1309"/>
                    <a:gd name="T15" fmla="*/ 389 h 1159"/>
                    <a:gd name="T16" fmla="*/ 432 w 1309"/>
                    <a:gd name="T17" fmla="*/ 393 h 1159"/>
                    <a:gd name="T18" fmla="*/ 337 w 1309"/>
                    <a:gd name="T19" fmla="*/ 563 h 1159"/>
                    <a:gd name="T20" fmla="*/ 311 w 1309"/>
                    <a:gd name="T21" fmla="*/ 609 h 1159"/>
                    <a:gd name="T22" fmla="*/ 193 w 1309"/>
                    <a:gd name="T23" fmla="*/ 818 h 1159"/>
                    <a:gd name="T24" fmla="*/ 125 w 1309"/>
                    <a:gd name="T25" fmla="*/ 938 h 1159"/>
                    <a:gd name="T26" fmla="*/ 0 w 1309"/>
                    <a:gd name="T27" fmla="*/ 1159 h 1159"/>
                    <a:gd name="T28" fmla="*/ 44 w 1309"/>
                    <a:gd name="T29" fmla="*/ 1159 h 1159"/>
                    <a:gd name="T30" fmla="*/ 67 w 1309"/>
                    <a:gd name="T31" fmla="*/ 1159 h 1159"/>
                    <a:gd name="T32" fmla="*/ 107 w 1309"/>
                    <a:gd name="T33" fmla="*/ 1159 h 1159"/>
                    <a:gd name="T34" fmla="*/ 218 w 1309"/>
                    <a:gd name="T35" fmla="*/ 1159 h 1159"/>
                    <a:gd name="T36" fmla="*/ 264 w 1309"/>
                    <a:gd name="T37" fmla="*/ 1159 h 1159"/>
                    <a:gd name="T38" fmla="*/ 372 w 1309"/>
                    <a:gd name="T39" fmla="*/ 1159 h 1159"/>
                    <a:gd name="T40" fmla="*/ 402 w 1309"/>
                    <a:gd name="T41" fmla="*/ 1159 h 1159"/>
                    <a:gd name="T42" fmla="*/ 654 w 1309"/>
                    <a:gd name="T43" fmla="*/ 1159 h 1159"/>
                    <a:gd name="T44" fmla="*/ 909 w 1309"/>
                    <a:gd name="T45" fmla="*/ 1159 h 1159"/>
                    <a:gd name="T46" fmla="*/ 937 w 1309"/>
                    <a:gd name="T47" fmla="*/ 1159 h 1159"/>
                    <a:gd name="T48" fmla="*/ 1047 w 1309"/>
                    <a:gd name="T49" fmla="*/ 1159 h 1159"/>
                    <a:gd name="T50" fmla="*/ 1092 w 1309"/>
                    <a:gd name="T51" fmla="*/ 1159 h 1159"/>
                    <a:gd name="T52" fmla="*/ 1202 w 1309"/>
                    <a:gd name="T53" fmla="*/ 1159 h 1159"/>
                    <a:gd name="T54" fmla="*/ 1241 w 1309"/>
                    <a:gd name="T55" fmla="*/ 1159 h 1159"/>
                    <a:gd name="T56" fmla="*/ 1265 w 1309"/>
                    <a:gd name="T57" fmla="*/ 1159 h 1159"/>
                    <a:gd name="T58" fmla="*/ 1309 w 1309"/>
                    <a:gd name="T59" fmla="*/ 1159 h 1159"/>
                    <a:gd name="T60" fmla="*/ 654 w 1309"/>
                    <a:gd name="T61" fmla="*/ 0 h 11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309" h="1159">
                      <a:moveTo>
                        <a:pt x="654" y="0"/>
                      </a:moveTo>
                      <a:lnTo>
                        <a:pt x="560" y="168"/>
                      </a:lnTo>
                      <a:lnTo>
                        <a:pt x="557" y="173"/>
                      </a:lnTo>
                      <a:lnTo>
                        <a:pt x="546" y="192"/>
                      </a:lnTo>
                      <a:lnTo>
                        <a:pt x="510" y="258"/>
                      </a:lnTo>
                      <a:lnTo>
                        <a:pt x="497" y="278"/>
                      </a:lnTo>
                      <a:lnTo>
                        <a:pt x="482" y="308"/>
                      </a:lnTo>
                      <a:lnTo>
                        <a:pt x="435" y="389"/>
                      </a:lnTo>
                      <a:lnTo>
                        <a:pt x="432" y="393"/>
                      </a:lnTo>
                      <a:lnTo>
                        <a:pt x="337" y="563"/>
                      </a:lnTo>
                      <a:lnTo>
                        <a:pt x="311" y="609"/>
                      </a:lnTo>
                      <a:lnTo>
                        <a:pt x="193" y="818"/>
                      </a:lnTo>
                      <a:lnTo>
                        <a:pt x="125" y="938"/>
                      </a:lnTo>
                      <a:lnTo>
                        <a:pt x="0" y="1159"/>
                      </a:lnTo>
                      <a:lnTo>
                        <a:pt x="44" y="1159"/>
                      </a:lnTo>
                      <a:lnTo>
                        <a:pt x="67" y="1159"/>
                      </a:lnTo>
                      <a:lnTo>
                        <a:pt x="107" y="1159"/>
                      </a:lnTo>
                      <a:lnTo>
                        <a:pt x="218" y="1159"/>
                      </a:lnTo>
                      <a:lnTo>
                        <a:pt x="264" y="1159"/>
                      </a:lnTo>
                      <a:lnTo>
                        <a:pt x="372" y="1159"/>
                      </a:lnTo>
                      <a:lnTo>
                        <a:pt x="402" y="1159"/>
                      </a:lnTo>
                      <a:lnTo>
                        <a:pt x="654" y="1159"/>
                      </a:lnTo>
                      <a:lnTo>
                        <a:pt x="909" y="1159"/>
                      </a:lnTo>
                      <a:lnTo>
                        <a:pt x="937" y="1159"/>
                      </a:lnTo>
                      <a:lnTo>
                        <a:pt x="1047" y="1159"/>
                      </a:lnTo>
                      <a:lnTo>
                        <a:pt x="1092" y="1159"/>
                      </a:lnTo>
                      <a:lnTo>
                        <a:pt x="1202" y="1159"/>
                      </a:lnTo>
                      <a:lnTo>
                        <a:pt x="1241" y="1159"/>
                      </a:lnTo>
                      <a:lnTo>
                        <a:pt x="1265" y="1159"/>
                      </a:lnTo>
                      <a:lnTo>
                        <a:pt x="1309" y="1159"/>
                      </a:lnTo>
                      <a:lnTo>
                        <a:pt x="654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28" name="组合 27">
                  <a:extLst>
                    <a:ext uri="{FF2B5EF4-FFF2-40B4-BE49-F238E27FC236}">
                      <a16:creationId xmlns:a16="http://schemas.microsoft.com/office/drawing/2014/main" xmlns="" id="{FF130AAB-463F-4AFA-BB70-7FE7BB9E9964}"/>
                    </a:ext>
                  </a:extLst>
                </p:cNvPr>
                <p:cNvGrpSpPr/>
                <p:nvPr/>
              </p:nvGrpSpPr>
              <p:grpSpPr>
                <a:xfrm>
                  <a:off x="4890156" y="3286125"/>
                  <a:ext cx="2078038" cy="1839913"/>
                  <a:chOff x="4718050" y="3286125"/>
                  <a:chExt cx="2078038" cy="1839913"/>
                </a:xfrm>
              </p:grpSpPr>
              <p:sp>
                <p:nvSpPr>
                  <p:cNvPr id="51" name="Freeform 10">
                    <a:extLst>
                      <a:ext uri="{FF2B5EF4-FFF2-40B4-BE49-F238E27FC236}">
                        <a16:creationId xmlns:a16="http://schemas.microsoft.com/office/drawing/2014/main" xmlns="" id="{00C889D8-104A-4E5B-ACCB-9D8D0847B37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718050" y="3286125"/>
                    <a:ext cx="2078038" cy="1839913"/>
                  </a:xfrm>
                  <a:custGeom>
                    <a:avLst/>
                    <a:gdLst>
                      <a:gd name="T0" fmla="*/ 654 w 1309"/>
                      <a:gd name="T1" fmla="*/ 0 h 1159"/>
                      <a:gd name="T2" fmla="*/ 560 w 1309"/>
                      <a:gd name="T3" fmla="*/ 168 h 1159"/>
                      <a:gd name="T4" fmla="*/ 557 w 1309"/>
                      <a:gd name="T5" fmla="*/ 173 h 1159"/>
                      <a:gd name="T6" fmla="*/ 546 w 1309"/>
                      <a:gd name="T7" fmla="*/ 192 h 1159"/>
                      <a:gd name="T8" fmla="*/ 510 w 1309"/>
                      <a:gd name="T9" fmla="*/ 258 h 1159"/>
                      <a:gd name="T10" fmla="*/ 497 w 1309"/>
                      <a:gd name="T11" fmla="*/ 278 h 1159"/>
                      <a:gd name="T12" fmla="*/ 482 w 1309"/>
                      <a:gd name="T13" fmla="*/ 308 h 1159"/>
                      <a:gd name="T14" fmla="*/ 435 w 1309"/>
                      <a:gd name="T15" fmla="*/ 389 h 1159"/>
                      <a:gd name="T16" fmla="*/ 432 w 1309"/>
                      <a:gd name="T17" fmla="*/ 393 h 1159"/>
                      <a:gd name="T18" fmla="*/ 337 w 1309"/>
                      <a:gd name="T19" fmla="*/ 563 h 1159"/>
                      <a:gd name="T20" fmla="*/ 311 w 1309"/>
                      <a:gd name="T21" fmla="*/ 609 h 1159"/>
                      <a:gd name="T22" fmla="*/ 193 w 1309"/>
                      <a:gd name="T23" fmla="*/ 818 h 1159"/>
                      <a:gd name="T24" fmla="*/ 125 w 1309"/>
                      <a:gd name="T25" fmla="*/ 938 h 1159"/>
                      <a:gd name="T26" fmla="*/ 0 w 1309"/>
                      <a:gd name="T27" fmla="*/ 1159 h 1159"/>
                      <a:gd name="T28" fmla="*/ 44 w 1309"/>
                      <a:gd name="T29" fmla="*/ 1159 h 1159"/>
                      <a:gd name="T30" fmla="*/ 67 w 1309"/>
                      <a:gd name="T31" fmla="*/ 1159 h 1159"/>
                      <a:gd name="T32" fmla="*/ 107 w 1309"/>
                      <a:gd name="T33" fmla="*/ 1159 h 1159"/>
                      <a:gd name="T34" fmla="*/ 218 w 1309"/>
                      <a:gd name="T35" fmla="*/ 1159 h 1159"/>
                      <a:gd name="T36" fmla="*/ 264 w 1309"/>
                      <a:gd name="T37" fmla="*/ 1159 h 1159"/>
                      <a:gd name="T38" fmla="*/ 372 w 1309"/>
                      <a:gd name="T39" fmla="*/ 1159 h 1159"/>
                      <a:gd name="T40" fmla="*/ 402 w 1309"/>
                      <a:gd name="T41" fmla="*/ 1159 h 1159"/>
                      <a:gd name="T42" fmla="*/ 654 w 1309"/>
                      <a:gd name="T43" fmla="*/ 1159 h 1159"/>
                      <a:gd name="T44" fmla="*/ 909 w 1309"/>
                      <a:gd name="T45" fmla="*/ 1159 h 1159"/>
                      <a:gd name="T46" fmla="*/ 937 w 1309"/>
                      <a:gd name="T47" fmla="*/ 1159 h 1159"/>
                      <a:gd name="T48" fmla="*/ 1047 w 1309"/>
                      <a:gd name="T49" fmla="*/ 1159 h 1159"/>
                      <a:gd name="T50" fmla="*/ 1092 w 1309"/>
                      <a:gd name="T51" fmla="*/ 1159 h 1159"/>
                      <a:gd name="T52" fmla="*/ 1202 w 1309"/>
                      <a:gd name="T53" fmla="*/ 1159 h 1159"/>
                      <a:gd name="T54" fmla="*/ 1241 w 1309"/>
                      <a:gd name="T55" fmla="*/ 1159 h 1159"/>
                      <a:gd name="T56" fmla="*/ 1265 w 1309"/>
                      <a:gd name="T57" fmla="*/ 1159 h 1159"/>
                      <a:gd name="T58" fmla="*/ 1309 w 1309"/>
                      <a:gd name="T59" fmla="*/ 1159 h 1159"/>
                      <a:gd name="T60" fmla="*/ 654 w 1309"/>
                      <a:gd name="T61" fmla="*/ 0 h 11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</a:cxnLst>
                    <a:rect l="0" t="0" r="r" b="b"/>
                    <a:pathLst>
                      <a:path w="1309" h="1159">
                        <a:moveTo>
                          <a:pt x="654" y="0"/>
                        </a:moveTo>
                        <a:lnTo>
                          <a:pt x="560" y="168"/>
                        </a:lnTo>
                        <a:lnTo>
                          <a:pt x="557" y="173"/>
                        </a:lnTo>
                        <a:lnTo>
                          <a:pt x="546" y="192"/>
                        </a:lnTo>
                        <a:lnTo>
                          <a:pt x="510" y="258"/>
                        </a:lnTo>
                        <a:lnTo>
                          <a:pt x="497" y="278"/>
                        </a:lnTo>
                        <a:lnTo>
                          <a:pt x="482" y="308"/>
                        </a:lnTo>
                        <a:lnTo>
                          <a:pt x="435" y="389"/>
                        </a:lnTo>
                        <a:lnTo>
                          <a:pt x="432" y="393"/>
                        </a:lnTo>
                        <a:lnTo>
                          <a:pt x="337" y="563"/>
                        </a:lnTo>
                        <a:lnTo>
                          <a:pt x="311" y="609"/>
                        </a:lnTo>
                        <a:lnTo>
                          <a:pt x="193" y="818"/>
                        </a:lnTo>
                        <a:lnTo>
                          <a:pt x="125" y="938"/>
                        </a:lnTo>
                        <a:lnTo>
                          <a:pt x="0" y="1159"/>
                        </a:lnTo>
                        <a:lnTo>
                          <a:pt x="44" y="1159"/>
                        </a:lnTo>
                        <a:lnTo>
                          <a:pt x="67" y="1159"/>
                        </a:lnTo>
                        <a:lnTo>
                          <a:pt x="107" y="1159"/>
                        </a:lnTo>
                        <a:lnTo>
                          <a:pt x="218" y="1159"/>
                        </a:lnTo>
                        <a:lnTo>
                          <a:pt x="264" y="1159"/>
                        </a:lnTo>
                        <a:lnTo>
                          <a:pt x="372" y="1159"/>
                        </a:lnTo>
                        <a:lnTo>
                          <a:pt x="402" y="1159"/>
                        </a:lnTo>
                        <a:lnTo>
                          <a:pt x="654" y="1159"/>
                        </a:lnTo>
                        <a:lnTo>
                          <a:pt x="909" y="1159"/>
                        </a:lnTo>
                        <a:lnTo>
                          <a:pt x="937" y="1159"/>
                        </a:lnTo>
                        <a:lnTo>
                          <a:pt x="1047" y="1159"/>
                        </a:lnTo>
                        <a:lnTo>
                          <a:pt x="1092" y="1159"/>
                        </a:lnTo>
                        <a:lnTo>
                          <a:pt x="1202" y="1159"/>
                        </a:lnTo>
                        <a:lnTo>
                          <a:pt x="1241" y="1159"/>
                        </a:lnTo>
                        <a:lnTo>
                          <a:pt x="1265" y="1159"/>
                        </a:lnTo>
                        <a:lnTo>
                          <a:pt x="1309" y="1159"/>
                        </a:lnTo>
                        <a:lnTo>
                          <a:pt x="654" y="0"/>
                        </a:lnTo>
                        <a:close/>
                      </a:path>
                    </a:pathLst>
                  </a:custGeom>
                  <a:solidFill>
                    <a:srgbClr val="C3E0D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2" name="Freeform 12">
                    <a:extLst>
                      <a:ext uri="{FF2B5EF4-FFF2-40B4-BE49-F238E27FC236}">
                        <a16:creationId xmlns:a16="http://schemas.microsoft.com/office/drawing/2014/main" xmlns="" id="{09C06C53-13E9-4545-83CD-AA3ABBED4A6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756275" y="3286125"/>
                    <a:ext cx="1039813" cy="1839913"/>
                  </a:xfrm>
                  <a:custGeom>
                    <a:avLst/>
                    <a:gdLst>
                      <a:gd name="T0" fmla="*/ 0 w 655"/>
                      <a:gd name="T1" fmla="*/ 0 h 1159"/>
                      <a:gd name="T2" fmla="*/ 0 w 655"/>
                      <a:gd name="T3" fmla="*/ 1159 h 1159"/>
                      <a:gd name="T4" fmla="*/ 655 w 655"/>
                      <a:gd name="T5" fmla="*/ 1159 h 1159"/>
                      <a:gd name="T6" fmla="*/ 0 w 655"/>
                      <a:gd name="T7" fmla="*/ 0 h 11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55" h="1159">
                        <a:moveTo>
                          <a:pt x="0" y="0"/>
                        </a:moveTo>
                        <a:lnTo>
                          <a:pt x="0" y="1159"/>
                        </a:lnTo>
                        <a:lnTo>
                          <a:pt x="655" y="115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AAC1B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9" name="Freeform 14">
                  <a:extLst>
                    <a:ext uri="{FF2B5EF4-FFF2-40B4-BE49-F238E27FC236}">
                      <a16:creationId xmlns:a16="http://schemas.microsoft.com/office/drawing/2014/main" xmlns="" id="{BB2BEB07-3AD1-4621-83A2-CE838FDF1B0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53213" y="3400425"/>
                  <a:ext cx="1949450" cy="1725613"/>
                </a:xfrm>
                <a:custGeom>
                  <a:avLst/>
                  <a:gdLst>
                    <a:gd name="T0" fmla="*/ 614 w 1228"/>
                    <a:gd name="T1" fmla="*/ 0 h 1087"/>
                    <a:gd name="T2" fmla="*/ 525 w 1228"/>
                    <a:gd name="T3" fmla="*/ 158 h 1087"/>
                    <a:gd name="T4" fmla="*/ 523 w 1228"/>
                    <a:gd name="T5" fmla="*/ 162 h 1087"/>
                    <a:gd name="T6" fmla="*/ 512 w 1228"/>
                    <a:gd name="T7" fmla="*/ 180 h 1087"/>
                    <a:gd name="T8" fmla="*/ 478 w 1228"/>
                    <a:gd name="T9" fmla="*/ 241 h 1087"/>
                    <a:gd name="T10" fmla="*/ 467 w 1228"/>
                    <a:gd name="T11" fmla="*/ 261 h 1087"/>
                    <a:gd name="T12" fmla="*/ 451 w 1228"/>
                    <a:gd name="T13" fmla="*/ 288 h 1087"/>
                    <a:gd name="T14" fmla="*/ 409 w 1228"/>
                    <a:gd name="T15" fmla="*/ 365 h 1087"/>
                    <a:gd name="T16" fmla="*/ 405 w 1228"/>
                    <a:gd name="T17" fmla="*/ 370 h 1087"/>
                    <a:gd name="T18" fmla="*/ 316 w 1228"/>
                    <a:gd name="T19" fmla="*/ 528 h 1087"/>
                    <a:gd name="T20" fmla="*/ 291 w 1228"/>
                    <a:gd name="T21" fmla="*/ 572 h 1087"/>
                    <a:gd name="T22" fmla="*/ 181 w 1228"/>
                    <a:gd name="T23" fmla="*/ 767 h 1087"/>
                    <a:gd name="T24" fmla="*/ 117 w 1228"/>
                    <a:gd name="T25" fmla="*/ 880 h 1087"/>
                    <a:gd name="T26" fmla="*/ 0 w 1228"/>
                    <a:gd name="T27" fmla="*/ 1087 h 1087"/>
                    <a:gd name="T28" fmla="*/ 41 w 1228"/>
                    <a:gd name="T29" fmla="*/ 1087 h 1087"/>
                    <a:gd name="T30" fmla="*/ 63 w 1228"/>
                    <a:gd name="T31" fmla="*/ 1087 h 1087"/>
                    <a:gd name="T32" fmla="*/ 101 w 1228"/>
                    <a:gd name="T33" fmla="*/ 1087 h 1087"/>
                    <a:gd name="T34" fmla="*/ 205 w 1228"/>
                    <a:gd name="T35" fmla="*/ 1087 h 1087"/>
                    <a:gd name="T36" fmla="*/ 247 w 1228"/>
                    <a:gd name="T37" fmla="*/ 1087 h 1087"/>
                    <a:gd name="T38" fmla="*/ 349 w 1228"/>
                    <a:gd name="T39" fmla="*/ 1087 h 1087"/>
                    <a:gd name="T40" fmla="*/ 376 w 1228"/>
                    <a:gd name="T41" fmla="*/ 1087 h 1087"/>
                    <a:gd name="T42" fmla="*/ 614 w 1228"/>
                    <a:gd name="T43" fmla="*/ 1087 h 1087"/>
                    <a:gd name="T44" fmla="*/ 851 w 1228"/>
                    <a:gd name="T45" fmla="*/ 1087 h 1087"/>
                    <a:gd name="T46" fmla="*/ 879 w 1228"/>
                    <a:gd name="T47" fmla="*/ 1087 h 1087"/>
                    <a:gd name="T48" fmla="*/ 982 w 1228"/>
                    <a:gd name="T49" fmla="*/ 1087 h 1087"/>
                    <a:gd name="T50" fmla="*/ 1024 w 1228"/>
                    <a:gd name="T51" fmla="*/ 1087 h 1087"/>
                    <a:gd name="T52" fmla="*/ 1127 w 1228"/>
                    <a:gd name="T53" fmla="*/ 1087 h 1087"/>
                    <a:gd name="T54" fmla="*/ 1165 w 1228"/>
                    <a:gd name="T55" fmla="*/ 1087 h 1087"/>
                    <a:gd name="T56" fmla="*/ 1187 w 1228"/>
                    <a:gd name="T57" fmla="*/ 1087 h 1087"/>
                    <a:gd name="T58" fmla="*/ 1228 w 1228"/>
                    <a:gd name="T59" fmla="*/ 1087 h 1087"/>
                    <a:gd name="T60" fmla="*/ 614 w 1228"/>
                    <a:gd name="T61" fmla="*/ 0 h 10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228" h="1087">
                      <a:moveTo>
                        <a:pt x="614" y="0"/>
                      </a:moveTo>
                      <a:lnTo>
                        <a:pt x="525" y="158"/>
                      </a:lnTo>
                      <a:lnTo>
                        <a:pt x="523" y="162"/>
                      </a:lnTo>
                      <a:lnTo>
                        <a:pt x="512" y="180"/>
                      </a:lnTo>
                      <a:lnTo>
                        <a:pt x="478" y="241"/>
                      </a:lnTo>
                      <a:lnTo>
                        <a:pt x="467" y="261"/>
                      </a:lnTo>
                      <a:lnTo>
                        <a:pt x="451" y="288"/>
                      </a:lnTo>
                      <a:lnTo>
                        <a:pt x="409" y="365"/>
                      </a:lnTo>
                      <a:lnTo>
                        <a:pt x="405" y="370"/>
                      </a:lnTo>
                      <a:lnTo>
                        <a:pt x="316" y="528"/>
                      </a:lnTo>
                      <a:lnTo>
                        <a:pt x="291" y="572"/>
                      </a:lnTo>
                      <a:lnTo>
                        <a:pt x="181" y="767"/>
                      </a:lnTo>
                      <a:lnTo>
                        <a:pt x="117" y="880"/>
                      </a:lnTo>
                      <a:lnTo>
                        <a:pt x="0" y="1087"/>
                      </a:lnTo>
                      <a:lnTo>
                        <a:pt x="41" y="1087"/>
                      </a:lnTo>
                      <a:lnTo>
                        <a:pt x="63" y="1087"/>
                      </a:lnTo>
                      <a:lnTo>
                        <a:pt x="101" y="1087"/>
                      </a:lnTo>
                      <a:lnTo>
                        <a:pt x="205" y="1087"/>
                      </a:lnTo>
                      <a:lnTo>
                        <a:pt x="247" y="1087"/>
                      </a:lnTo>
                      <a:lnTo>
                        <a:pt x="349" y="1087"/>
                      </a:lnTo>
                      <a:lnTo>
                        <a:pt x="376" y="1087"/>
                      </a:lnTo>
                      <a:lnTo>
                        <a:pt x="614" y="1087"/>
                      </a:lnTo>
                      <a:lnTo>
                        <a:pt x="851" y="1087"/>
                      </a:lnTo>
                      <a:lnTo>
                        <a:pt x="879" y="1087"/>
                      </a:lnTo>
                      <a:lnTo>
                        <a:pt x="982" y="1087"/>
                      </a:lnTo>
                      <a:lnTo>
                        <a:pt x="1024" y="1087"/>
                      </a:lnTo>
                      <a:lnTo>
                        <a:pt x="1127" y="1087"/>
                      </a:lnTo>
                      <a:lnTo>
                        <a:pt x="1165" y="1087"/>
                      </a:lnTo>
                      <a:lnTo>
                        <a:pt x="1187" y="1087"/>
                      </a:lnTo>
                      <a:lnTo>
                        <a:pt x="1228" y="1087"/>
                      </a:lnTo>
                      <a:lnTo>
                        <a:pt x="614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30" name="组合 29">
                  <a:extLst>
                    <a:ext uri="{FF2B5EF4-FFF2-40B4-BE49-F238E27FC236}">
                      <a16:creationId xmlns:a16="http://schemas.microsoft.com/office/drawing/2014/main" xmlns="" id="{A6C8032F-EF1A-4E25-B59D-9DE5E4379F18}"/>
                    </a:ext>
                  </a:extLst>
                </p:cNvPr>
                <p:cNvGrpSpPr/>
                <p:nvPr/>
              </p:nvGrpSpPr>
              <p:grpSpPr>
                <a:xfrm>
                  <a:off x="6888456" y="3400425"/>
                  <a:ext cx="1949450" cy="1725613"/>
                  <a:chOff x="6653213" y="3400425"/>
                  <a:chExt cx="1949450" cy="1725613"/>
                </a:xfrm>
              </p:grpSpPr>
              <p:sp>
                <p:nvSpPr>
                  <p:cNvPr id="49" name="Freeform 13">
                    <a:extLst>
                      <a:ext uri="{FF2B5EF4-FFF2-40B4-BE49-F238E27FC236}">
                        <a16:creationId xmlns:a16="http://schemas.microsoft.com/office/drawing/2014/main" xmlns="" id="{E2DC03C9-5470-45F9-BC05-ADA08435E79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653213" y="3400425"/>
                    <a:ext cx="1949450" cy="1725613"/>
                  </a:xfrm>
                  <a:custGeom>
                    <a:avLst/>
                    <a:gdLst>
                      <a:gd name="T0" fmla="*/ 614 w 1228"/>
                      <a:gd name="T1" fmla="*/ 0 h 1087"/>
                      <a:gd name="T2" fmla="*/ 525 w 1228"/>
                      <a:gd name="T3" fmla="*/ 158 h 1087"/>
                      <a:gd name="T4" fmla="*/ 523 w 1228"/>
                      <a:gd name="T5" fmla="*/ 162 h 1087"/>
                      <a:gd name="T6" fmla="*/ 512 w 1228"/>
                      <a:gd name="T7" fmla="*/ 180 h 1087"/>
                      <a:gd name="T8" fmla="*/ 478 w 1228"/>
                      <a:gd name="T9" fmla="*/ 241 h 1087"/>
                      <a:gd name="T10" fmla="*/ 467 w 1228"/>
                      <a:gd name="T11" fmla="*/ 261 h 1087"/>
                      <a:gd name="T12" fmla="*/ 451 w 1228"/>
                      <a:gd name="T13" fmla="*/ 288 h 1087"/>
                      <a:gd name="T14" fmla="*/ 409 w 1228"/>
                      <a:gd name="T15" fmla="*/ 365 h 1087"/>
                      <a:gd name="T16" fmla="*/ 405 w 1228"/>
                      <a:gd name="T17" fmla="*/ 370 h 1087"/>
                      <a:gd name="T18" fmla="*/ 316 w 1228"/>
                      <a:gd name="T19" fmla="*/ 528 h 1087"/>
                      <a:gd name="T20" fmla="*/ 291 w 1228"/>
                      <a:gd name="T21" fmla="*/ 572 h 1087"/>
                      <a:gd name="T22" fmla="*/ 181 w 1228"/>
                      <a:gd name="T23" fmla="*/ 767 h 1087"/>
                      <a:gd name="T24" fmla="*/ 117 w 1228"/>
                      <a:gd name="T25" fmla="*/ 880 h 1087"/>
                      <a:gd name="T26" fmla="*/ 0 w 1228"/>
                      <a:gd name="T27" fmla="*/ 1087 h 1087"/>
                      <a:gd name="T28" fmla="*/ 41 w 1228"/>
                      <a:gd name="T29" fmla="*/ 1087 h 1087"/>
                      <a:gd name="T30" fmla="*/ 63 w 1228"/>
                      <a:gd name="T31" fmla="*/ 1087 h 1087"/>
                      <a:gd name="T32" fmla="*/ 101 w 1228"/>
                      <a:gd name="T33" fmla="*/ 1087 h 1087"/>
                      <a:gd name="T34" fmla="*/ 205 w 1228"/>
                      <a:gd name="T35" fmla="*/ 1087 h 1087"/>
                      <a:gd name="T36" fmla="*/ 247 w 1228"/>
                      <a:gd name="T37" fmla="*/ 1087 h 1087"/>
                      <a:gd name="T38" fmla="*/ 349 w 1228"/>
                      <a:gd name="T39" fmla="*/ 1087 h 1087"/>
                      <a:gd name="T40" fmla="*/ 376 w 1228"/>
                      <a:gd name="T41" fmla="*/ 1087 h 1087"/>
                      <a:gd name="T42" fmla="*/ 614 w 1228"/>
                      <a:gd name="T43" fmla="*/ 1087 h 1087"/>
                      <a:gd name="T44" fmla="*/ 851 w 1228"/>
                      <a:gd name="T45" fmla="*/ 1087 h 1087"/>
                      <a:gd name="T46" fmla="*/ 879 w 1228"/>
                      <a:gd name="T47" fmla="*/ 1087 h 1087"/>
                      <a:gd name="T48" fmla="*/ 982 w 1228"/>
                      <a:gd name="T49" fmla="*/ 1087 h 1087"/>
                      <a:gd name="T50" fmla="*/ 1024 w 1228"/>
                      <a:gd name="T51" fmla="*/ 1087 h 1087"/>
                      <a:gd name="T52" fmla="*/ 1127 w 1228"/>
                      <a:gd name="T53" fmla="*/ 1087 h 1087"/>
                      <a:gd name="T54" fmla="*/ 1165 w 1228"/>
                      <a:gd name="T55" fmla="*/ 1087 h 1087"/>
                      <a:gd name="T56" fmla="*/ 1187 w 1228"/>
                      <a:gd name="T57" fmla="*/ 1087 h 1087"/>
                      <a:gd name="T58" fmla="*/ 1228 w 1228"/>
                      <a:gd name="T59" fmla="*/ 1087 h 1087"/>
                      <a:gd name="T60" fmla="*/ 614 w 1228"/>
                      <a:gd name="T61" fmla="*/ 0 h 10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</a:cxnLst>
                    <a:rect l="0" t="0" r="r" b="b"/>
                    <a:pathLst>
                      <a:path w="1228" h="1087">
                        <a:moveTo>
                          <a:pt x="614" y="0"/>
                        </a:moveTo>
                        <a:lnTo>
                          <a:pt x="525" y="158"/>
                        </a:lnTo>
                        <a:lnTo>
                          <a:pt x="523" y="162"/>
                        </a:lnTo>
                        <a:lnTo>
                          <a:pt x="512" y="180"/>
                        </a:lnTo>
                        <a:lnTo>
                          <a:pt x="478" y="241"/>
                        </a:lnTo>
                        <a:lnTo>
                          <a:pt x="467" y="261"/>
                        </a:lnTo>
                        <a:lnTo>
                          <a:pt x="451" y="288"/>
                        </a:lnTo>
                        <a:lnTo>
                          <a:pt x="409" y="365"/>
                        </a:lnTo>
                        <a:lnTo>
                          <a:pt x="405" y="370"/>
                        </a:lnTo>
                        <a:lnTo>
                          <a:pt x="316" y="528"/>
                        </a:lnTo>
                        <a:lnTo>
                          <a:pt x="291" y="572"/>
                        </a:lnTo>
                        <a:lnTo>
                          <a:pt x="181" y="767"/>
                        </a:lnTo>
                        <a:lnTo>
                          <a:pt x="117" y="880"/>
                        </a:lnTo>
                        <a:lnTo>
                          <a:pt x="0" y="1087"/>
                        </a:lnTo>
                        <a:lnTo>
                          <a:pt x="41" y="1087"/>
                        </a:lnTo>
                        <a:lnTo>
                          <a:pt x="63" y="1087"/>
                        </a:lnTo>
                        <a:lnTo>
                          <a:pt x="101" y="1087"/>
                        </a:lnTo>
                        <a:lnTo>
                          <a:pt x="205" y="1087"/>
                        </a:lnTo>
                        <a:lnTo>
                          <a:pt x="247" y="1087"/>
                        </a:lnTo>
                        <a:lnTo>
                          <a:pt x="349" y="1087"/>
                        </a:lnTo>
                        <a:lnTo>
                          <a:pt x="376" y="1087"/>
                        </a:lnTo>
                        <a:lnTo>
                          <a:pt x="614" y="1087"/>
                        </a:lnTo>
                        <a:lnTo>
                          <a:pt x="851" y="1087"/>
                        </a:lnTo>
                        <a:lnTo>
                          <a:pt x="879" y="1087"/>
                        </a:lnTo>
                        <a:lnTo>
                          <a:pt x="982" y="1087"/>
                        </a:lnTo>
                        <a:lnTo>
                          <a:pt x="1024" y="1087"/>
                        </a:lnTo>
                        <a:lnTo>
                          <a:pt x="1127" y="1087"/>
                        </a:lnTo>
                        <a:lnTo>
                          <a:pt x="1165" y="1087"/>
                        </a:lnTo>
                        <a:lnTo>
                          <a:pt x="1187" y="1087"/>
                        </a:lnTo>
                        <a:lnTo>
                          <a:pt x="1228" y="1087"/>
                        </a:lnTo>
                        <a:lnTo>
                          <a:pt x="614" y="0"/>
                        </a:lnTo>
                        <a:close/>
                      </a:path>
                    </a:pathLst>
                  </a:custGeom>
                  <a:solidFill>
                    <a:srgbClr val="C3E0D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0" name="Freeform 15">
                    <a:extLst>
                      <a:ext uri="{FF2B5EF4-FFF2-40B4-BE49-F238E27FC236}">
                        <a16:creationId xmlns:a16="http://schemas.microsoft.com/office/drawing/2014/main" xmlns="" id="{64FE8319-195C-475B-ABC3-F8A30541227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627938" y="3400425"/>
                    <a:ext cx="974725" cy="1725613"/>
                  </a:xfrm>
                  <a:custGeom>
                    <a:avLst/>
                    <a:gdLst>
                      <a:gd name="T0" fmla="*/ 0 w 614"/>
                      <a:gd name="T1" fmla="*/ 0 h 1087"/>
                      <a:gd name="T2" fmla="*/ 0 w 614"/>
                      <a:gd name="T3" fmla="*/ 1087 h 1087"/>
                      <a:gd name="T4" fmla="*/ 614 w 614"/>
                      <a:gd name="T5" fmla="*/ 1087 h 1087"/>
                      <a:gd name="T6" fmla="*/ 0 w 614"/>
                      <a:gd name="T7" fmla="*/ 0 h 10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14" h="1087">
                        <a:moveTo>
                          <a:pt x="0" y="0"/>
                        </a:moveTo>
                        <a:lnTo>
                          <a:pt x="0" y="1087"/>
                        </a:lnTo>
                        <a:lnTo>
                          <a:pt x="614" y="108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AAC1B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31" name="Freeform 16">
                  <a:extLst>
                    <a:ext uri="{FF2B5EF4-FFF2-40B4-BE49-F238E27FC236}">
                      <a16:creationId xmlns:a16="http://schemas.microsoft.com/office/drawing/2014/main" xmlns="" id="{10E89CC8-2D5E-42AE-85FA-9D081DB23B2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27938" y="3400425"/>
                  <a:ext cx="974725" cy="1725613"/>
                </a:xfrm>
                <a:custGeom>
                  <a:avLst/>
                  <a:gdLst>
                    <a:gd name="T0" fmla="*/ 0 w 614"/>
                    <a:gd name="T1" fmla="*/ 0 h 1087"/>
                    <a:gd name="T2" fmla="*/ 0 w 614"/>
                    <a:gd name="T3" fmla="*/ 1087 h 1087"/>
                    <a:gd name="T4" fmla="*/ 614 w 614"/>
                    <a:gd name="T5" fmla="*/ 1087 h 1087"/>
                    <a:gd name="T6" fmla="*/ 0 w 614"/>
                    <a:gd name="T7" fmla="*/ 0 h 10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14" h="1087">
                      <a:moveTo>
                        <a:pt x="0" y="0"/>
                      </a:moveTo>
                      <a:lnTo>
                        <a:pt x="0" y="1087"/>
                      </a:lnTo>
                      <a:lnTo>
                        <a:pt x="614" y="108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" name="Freeform 18">
                  <a:extLst>
                    <a:ext uri="{FF2B5EF4-FFF2-40B4-BE49-F238E27FC236}">
                      <a16:creationId xmlns:a16="http://schemas.microsoft.com/office/drawing/2014/main" xmlns="" id="{3F3197CA-C17D-4A97-B94F-B213022429C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35675" y="3086100"/>
                  <a:ext cx="1949450" cy="2039938"/>
                </a:xfrm>
                <a:custGeom>
                  <a:avLst/>
                  <a:gdLst>
                    <a:gd name="T0" fmla="*/ 614 w 1228"/>
                    <a:gd name="T1" fmla="*/ 0 h 1285"/>
                    <a:gd name="T2" fmla="*/ 524 w 1228"/>
                    <a:gd name="T3" fmla="*/ 187 h 1285"/>
                    <a:gd name="T4" fmla="*/ 523 w 1228"/>
                    <a:gd name="T5" fmla="*/ 192 h 1285"/>
                    <a:gd name="T6" fmla="*/ 512 w 1228"/>
                    <a:gd name="T7" fmla="*/ 212 h 1285"/>
                    <a:gd name="T8" fmla="*/ 477 w 1228"/>
                    <a:gd name="T9" fmla="*/ 285 h 1285"/>
                    <a:gd name="T10" fmla="*/ 466 w 1228"/>
                    <a:gd name="T11" fmla="*/ 308 h 1285"/>
                    <a:gd name="T12" fmla="*/ 451 w 1228"/>
                    <a:gd name="T13" fmla="*/ 341 h 1285"/>
                    <a:gd name="T14" fmla="*/ 408 w 1228"/>
                    <a:gd name="T15" fmla="*/ 431 h 1285"/>
                    <a:gd name="T16" fmla="*/ 405 w 1228"/>
                    <a:gd name="T17" fmla="*/ 437 h 1285"/>
                    <a:gd name="T18" fmla="*/ 316 w 1228"/>
                    <a:gd name="T19" fmla="*/ 623 h 1285"/>
                    <a:gd name="T20" fmla="*/ 291 w 1228"/>
                    <a:gd name="T21" fmla="*/ 675 h 1285"/>
                    <a:gd name="T22" fmla="*/ 181 w 1228"/>
                    <a:gd name="T23" fmla="*/ 907 h 1285"/>
                    <a:gd name="T24" fmla="*/ 116 w 1228"/>
                    <a:gd name="T25" fmla="*/ 1041 h 1285"/>
                    <a:gd name="T26" fmla="*/ 0 w 1228"/>
                    <a:gd name="T27" fmla="*/ 1285 h 1285"/>
                    <a:gd name="T28" fmla="*/ 41 w 1228"/>
                    <a:gd name="T29" fmla="*/ 1285 h 1285"/>
                    <a:gd name="T30" fmla="*/ 63 w 1228"/>
                    <a:gd name="T31" fmla="*/ 1285 h 1285"/>
                    <a:gd name="T32" fmla="*/ 101 w 1228"/>
                    <a:gd name="T33" fmla="*/ 1285 h 1285"/>
                    <a:gd name="T34" fmla="*/ 204 w 1228"/>
                    <a:gd name="T35" fmla="*/ 1285 h 1285"/>
                    <a:gd name="T36" fmla="*/ 247 w 1228"/>
                    <a:gd name="T37" fmla="*/ 1285 h 1285"/>
                    <a:gd name="T38" fmla="*/ 349 w 1228"/>
                    <a:gd name="T39" fmla="*/ 1285 h 1285"/>
                    <a:gd name="T40" fmla="*/ 375 w 1228"/>
                    <a:gd name="T41" fmla="*/ 1285 h 1285"/>
                    <a:gd name="T42" fmla="*/ 614 w 1228"/>
                    <a:gd name="T43" fmla="*/ 1285 h 1285"/>
                    <a:gd name="T44" fmla="*/ 851 w 1228"/>
                    <a:gd name="T45" fmla="*/ 1285 h 1285"/>
                    <a:gd name="T46" fmla="*/ 879 w 1228"/>
                    <a:gd name="T47" fmla="*/ 1285 h 1285"/>
                    <a:gd name="T48" fmla="*/ 981 w 1228"/>
                    <a:gd name="T49" fmla="*/ 1285 h 1285"/>
                    <a:gd name="T50" fmla="*/ 1024 w 1228"/>
                    <a:gd name="T51" fmla="*/ 1285 h 1285"/>
                    <a:gd name="T52" fmla="*/ 1127 w 1228"/>
                    <a:gd name="T53" fmla="*/ 1285 h 1285"/>
                    <a:gd name="T54" fmla="*/ 1165 w 1228"/>
                    <a:gd name="T55" fmla="*/ 1285 h 1285"/>
                    <a:gd name="T56" fmla="*/ 1187 w 1228"/>
                    <a:gd name="T57" fmla="*/ 1285 h 1285"/>
                    <a:gd name="T58" fmla="*/ 1228 w 1228"/>
                    <a:gd name="T59" fmla="*/ 1285 h 1285"/>
                    <a:gd name="T60" fmla="*/ 614 w 1228"/>
                    <a:gd name="T61" fmla="*/ 0 h 12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228" h="1285">
                      <a:moveTo>
                        <a:pt x="614" y="0"/>
                      </a:moveTo>
                      <a:lnTo>
                        <a:pt x="524" y="187"/>
                      </a:lnTo>
                      <a:lnTo>
                        <a:pt x="523" y="192"/>
                      </a:lnTo>
                      <a:lnTo>
                        <a:pt x="512" y="212"/>
                      </a:lnTo>
                      <a:lnTo>
                        <a:pt x="477" y="285"/>
                      </a:lnTo>
                      <a:lnTo>
                        <a:pt x="466" y="308"/>
                      </a:lnTo>
                      <a:lnTo>
                        <a:pt x="451" y="341"/>
                      </a:lnTo>
                      <a:lnTo>
                        <a:pt x="408" y="431"/>
                      </a:lnTo>
                      <a:lnTo>
                        <a:pt x="405" y="437"/>
                      </a:lnTo>
                      <a:lnTo>
                        <a:pt x="316" y="623"/>
                      </a:lnTo>
                      <a:lnTo>
                        <a:pt x="291" y="675"/>
                      </a:lnTo>
                      <a:lnTo>
                        <a:pt x="181" y="907"/>
                      </a:lnTo>
                      <a:lnTo>
                        <a:pt x="116" y="1041"/>
                      </a:lnTo>
                      <a:lnTo>
                        <a:pt x="0" y="1285"/>
                      </a:lnTo>
                      <a:lnTo>
                        <a:pt x="41" y="1285"/>
                      </a:lnTo>
                      <a:lnTo>
                        <a:pt x="63" y="1285"/>
                      </a:lnTo>
                      <a:lnTo>
                        <a:pt x="101" y="1285"/>
                      </a:lnTo>
                      <a:lnTo>
                        <a:pt x="204" y="1285"/>
                      </a:lnTo>
                      <a:lnTo>
                        <a:pt x="247" y="1285"/>
                      </a:lnTo>
                      <a:lnTo>
                        <a:pt x="349" y="1285"/>
                      </a:lnTo>
                      <a:lnTo>
                        <a:pt x="375" y="1285"/>
                      </a:lnTo>
                      <a:lnTo>
                        <a:pt x="614" y="1285"/>
                      </a:lnTo>
                      <a:lnTo>
                        <a:pt x="851" y="1285"/>
                      </a:lnTo>
                      <a:lnTo>
                        <a:pt x="879" y="1285"/>
                      </a:lnTo>
                      <a:lnTo>
                        <a:pt x="981" y="1285"/>
                      </a:lnTo>
                      <a:lnTo>
                        <a:pt x="1024" y="1285"/>
                      </a:lnTo>
                      <a:lnTo>
                        <a:pt x="1127" y="1285"/>
                      </a:lnTo>
                      <a:lnTo>
                        <a:pt x="1165" y="1285"/>
                      </a:lnTo>
                      <a:lnTo>
                        <a:pt x="1187" y="1285"/>
                      </a:lnTo>
                      <a:lnTo>
                        <a:pt x="1228" y="1285"/>
                      </a:lnTo>
                      <a:lnTo>
                        <a:pt x="614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33" name="组合 32">
                  <a:extLst>
                    <a:ext uri="{FF2B5EF4-FFF2-40B4-BE49-F238E27FC236}">
                      <a16:creationId xmlns:a16="http://schemas.microsoft.com/office/drawing/2014/main" xmlns="" id="{5A2EE3BA-785D-433A-9E8F-092B25348638}"/>
                    </a:ext>
                  </a:extLst>
                </p:cNvPr>
                <p:cNvGrpSpPr/>
                <p:nvPr/>
              </p:nvGrpSpPr>
              <p:grpSpPr>
                <a:xfrm>
                  <a:off x="6035675" y="3086100"/>
                  <a:ext cx="1949450" cy="2039938"/>
                  <a:chOff x="6035675" y="3086100"/>
                  <a:chExt cx="1949450" cy="2039938"/>
                </a:xfrm>
              </p:grpSpPr>
              <p:sp>
                <p:nvSpPr>
                  <p:cNvPr id="47" name="Freeform 17">
                    <a:extLst>
                      <a:ext uri="{FF2B5EF4-FFF2-40B4-BE49-F238E27FC236}">
                        <a16:creationId xmlns:a16="http://schemas.microsoft.com/office/drawing/2014/main" xmlns="" id="{A2A819F7-4CDE-45FC-B8D4-CE1DC1F5CF6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035675" y="3086100"/>
                    <a:ext cx="1949450" cy="2039938"/>
                  </a:xfrm>
                  <a:custGeom>
                    <a:avLst/>
                    <a:gdLst>
                      <a:gd name="T0" fmla="*/ 614 w 1228"/>
                      <a:gd name="T1" fmla="*/ 0 h 1285"/>
                      <a:gd name="T2" fmla="*/ 524 w 1228"/>
                      <a:gd name="T3" fmla="*/ 187 h 1285"/>
                      <a:gd name="T4" fmla="*/ 523 w 1228"/>
                      <a:gd name="T5" fmla="*/ 192 h 1285"/>
                      <a:gd name="T6" fmla="*/ 512 w 1228"/>
                      <a:gd name="T7" fmla="*/ 212 h 1285"/>
                      <a:gd name="T8" fmla="*/ 477 w 1228"/>
                      <a:gd name="T9" fmla="*/ 285 h 1285"/>
                      <a:gd name="T10" fmla="*/ 466 w 1228"/>
                      <a:gd name="T11" fmla="*/ 308 h 1285"/>
                      <a:gd name="T12" fmla="*/ 451 w 1228"/>
                      <a:gd name="T13" fmla="*/ 341 h 1285"/>
                      <a:gd name="T14" fmla="*/ 408 w 1228"/>
                      <a:gd name="T15" fmla="*/ 431 h 1285"/>
                      <a:gd name="T16" fmla="*/ 405 w 1228"/>
                      <a:gd name="T17" fmla="*/ 437 h 1285"/>
                      <a:gd name="T18" fmla="*/ 316 w 1228"/>
                      <a:gd name="T19" fmla="*/ 623 h 1285"/>
                      <a:gd name="T20" fmla="*/ 291 w 1228"/>
                      <a:gd name="T21" fmla="*/ 675 h 1285"/>
                      <a:gd name="T22" fmla="*/ 181 w 1228"/>
                      <a:gd name="T23" fmla="*/ 907 h 1285"/>
                      <a:gd name="T24" fmla="*/ 116 w 1228"/>
                      <a:gd name="T25" fmla="*/ 1041 h 1285"/>
                      <a:gd name="T26" fmla="*/ 0 w 1228"/>
                      <a:gd name="T27" fmla="*/ 1285 h 1285"/>
                      <a:gd name="T28" fmla="*/ 41 w 1228"/>
                      <a:gd name="T29" fmla="*/ 1285 h 1285"/>
                      <a:gd name="T30" fmla="*/ 63 w 1228"/>
                      <a:gd name="T31" fmla="*/ 1285 h 1285"/>
                      <a:gd name="T32" fmla="*/ 101 w 1228"/>
                      <a:gd name="T33" fmla="*/ 1285 h 1285"/>
                      <a:gd name="T34" fmla="*/ 204 w 1228"/>
                      <a:gd name="T35" fmla="*/ 1285 h 1285"/>
                      <a:gd name="T36" fmla="*/ 247 w 1228"/>
                      <a:gd name="T37" fmla="*/ 1285 h 1285"/>
                      <a:gd name="T38" fmla="*/ 349 w 1228"/>
                      <a:gd name="T39" fmla="*/ 1285 h 1285"/>
                      <a:gd name="T40" fmla="*/ 375 w 1228"/>
                      <a:gd name="T41" fmla="*/ 1285 h 1285"/>
                      <a:gd name="T42" fmla="*/ 614 w 1228"/>
                      <a:gd name="T43" fmla="*/ 1285 h 1285"/>
                      <a:gd name="T44" fmla="*/ 851 w 1228"/>
                      <a:gd name="T45" fmla="*/ 1285 h 1285"/>
                      <a:gd name="T46" fmla="*/ 879 w 1228"/>
                      <a:gd name="T47" fmla="*/ 1285 h 1285"/>
                      <a:gd name="T48" fmla="*/ 981 w 1228"/>
                      <a:gd name="T49" fmla="*/ 1285 h 1285"/>
                      <a:gd name="T50" fmla="*/ 1024 w 1228"/>
                      <a:gd name="T51" fmla="*/ 1285 h 1285"/>
                      <a:gd name="T52" fmla="*/ 1127 w 1228"/>
                      <a:gd name="T53" fmla="*/ 1285 h 1285"/>
                      <a:gd name="T54" fmla="*/ 1165 w 1228"/>
                      <a:gd name="T55" fmla="*/ 1285 h 1285"/>
                      <a:gd name="T56" fmla="*/ 1187 w 1228"/>
                      <a:gd name="T57" fmla="*/ 1285 h 1285"/>
                      <a:gd name="T58" fmla="*/ 1228 w 1228"/>
                      <a:gd name="T59" fmla="*/ 1285 h 1285"/>
                      <a:gd name="T60" fmla="*/ 614 w 1228"/>
                      <a:gd name="T61" fmla="*/ 0 h 128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</a:cxnLst>
                    <a:rect l="0" t="0" r="r" b="b"/>
                    <a:pathLst>
                      <a:path w="1228" h="1285">
                        <a:moveTo>
                          <a:pt x="614" y="0"/>
                        </a:moveTo>
                        <a:lnTo>
                          <a:pt x="524" y="187"/>
                        </a:lnTo>
                        <a:lnTo>
                          <a:pt x="523" y="192"/>
                        </a:lnTo>
                        <a:lnTo>
                          <a:pt x="512" y="212"/>
                        </a:lnTo>
                        <a:lnTo>
                          <a:pt x="477" y="285"/>
                        </a:lnTo>
                        <a:lnTo>
                          <a:pt x="466" y="308"/>
                        </a:lnTo>
                        <a:lnTo>
                          <a:pt x="451" y="341"/>
                        </a:lnTo>
                        <a:lnTo>
                          <a:pt x="408" y="431"/>
                        </a:lnTo>
                        <a:lnTo>
                          <a:pt x="405" y="437"/>
                        </a:lnTo>
                        <a:lnTo>
                          <a:pt x="316" y="623"/>
                        </a:lnTo>
                        <a:lnTo>
                          <a:pt x="291" y="675"/>
                        </a:lnTo>
                        <a:lnTo>
                          <a:pt x="181" y="907"/>
                        </a:lnTo>
                        <a:lnTo>
                          <a:pt x="116" y="1041"/>
                        </a:lnTo>
                        <a:lnTo>
                          <a:pt x="0" y="1285"/>
                        </a:lnTo>
                        <a:lnTo>
                          <a:pt x="41" y="1285"/>
                        </a:lnTo>
                        <a:lnTo>
                          <a:pt x="63" y="1285"/>
                        </a:lnTo>
                        <a:lnTo>
                          <a:pt x="101" y="1285"/>
                        </a:lnTo>
                        <a:lnTo>
                          <a:pt x="204" y="1285"/>
                        </a:lnTo>
                        <a:lnTo>
                          <a:pt x="247" y="1285"/>
                        </a:lnTo>
                        <a:lnTo>
                          <a:pt x="349" y="1285"/>
                        </a:lnTo>
                        <a:lnTo>
                          <a:pt x="375" y="1285"/>
                        </a:lnTo>
                        <a:lnTo>
                          <a:pt x="614" y="1285"/>
                        </a:lnTo>
                        <a:lnTo>
                          <a:pt x="851" y="1285"/>
                        </a:lnTo>
                        <a:lnTo>
                          <a:pt x="879" y="1285"/>
                        </a:lnTo>
                        <a:lnTo>
                          <a:pt x="981" y="1285"/>
                        </a:lnTo>
                        <a:lnTo>
                          <a:pt x="1024" y="1285"/>
                        </a:lnTo>
                        <a:lnTo>
                          <a:pt x="1127" y="1285"/>
                        </a:lnTo>
                        <a:lnTo>
                          <a:pt x="1165" y="1285"/>
                        </a:lnTo>
                        <a:lnTo>
                          <a:pt x="1187" y="1285"/>
                        </a:lnTo>
                        <a:lnTo>
                          <a:pt x="1228" y="1285"/>
                        </a:lnTo>
                        <a:lnTo>
                          <a:pt x="614" y="0"/>
                        </a:lnTo>
                        <a:close/>
                      </a:path>
                    </a:pathLst>
                  </a:custGeom>
                  <a:solidFill>
                    <a:srgbClr val="046A5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8" name="Freeform 19">
                    <a:extLst>
                      <a:ext uri="{FF2B5EF4-FFF2-40B4-BE49-F238E27FC236}">
                        <a16:creationId xmlns:a16="http://schemas.microsoft.com/office/drawing/2014/main" xmlns="" id="{E0CAC132-6A17-4EB2-9576-A9E3E1B3914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010400" y="3086100"/>
                    <a:ext cx="974725" cy="2039938"/>
                  </a:xfrm>
                  <a:custGeom>
                    <a:avLst/>
                    <a:gdLst>
                      <a:gd name="T0" fmla="*/ 0 w 614"/>
                      <a:gd name="T1" fmla="*/ 0 h 1285"/>
                      <a:gd name="T2" fmla="*/ 0 w 614"/>
                      <a:gd name="T3" fmla="*/ 1285 h 1285"/>
                      <a:gd name="T4" fmla="*/ 614 w 614"/>
                      <a:gd name="T5" fmla="*/ 1285 h 1285"/>
                      <a:gd name="T6" fmla="*/ 389 w 614"/>
                      <a:gd name="T7" fmla="*/ 815 h 1285"/>
                      <a:gd name="T8" fmla="*/ 229 w 614"/>
                      <a:gd name="T9" fmla="*/ 480 h 1285"/>
                      <a:gd name="T10" fmla="*/ 0 w 614"/>
                      <a:gd name="T11" fmla="*/ 0 h 128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614" h="1285">
                        <a:moveTo>
                          <a:pt x="0" y="0"/>
                        </a:moveTo>
                        <a:lnTo>
                          <a:pt x="0" y="1285"/>
                        </a:lnTo>
                        <a:lnTo>
                          <a:pt x="614" y="1285"/>
                        </a:lnTo>
                        <a:lnTo>
                          <a:pt x="389" y="815"/>
                        </a:lnTo>
                        <a:lnTo>
                          <a:pt x="229" y="48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24B3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34" name="Freeform 20">
                  <a:extLst>
                    <a:ext uri="{FF2B5EF4-FFF2-40B4-BE49-F238E27FC236}">
                      <a16:creationId xmlns:a16="http://schemas.microsoft.com/office/drawing/2014/main" xmlns="" id="{65E7C2CA-AE36-4D81-8B41-7FB67A97C19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10400" y="3086100"/>
                  <a:ext cx="974725" cy="2039938"/>
                </a:xfrm>
                <a:custGeom>
                  <a:avLst/>
                  <a:gdLst>
                    <a:gd name="T0" fmla="*/ 0 w 614"/>
                    <a:gd name="T1" fmla="*/ 0 h 1285"/>
                    <a:gd name="T2" fmla="*/ 0 w 614"/>
                    <a:gd name="T3" fmla="*/ 1285 h 1285"/>
                    <a:gd name="T4" fmla="*/ 614 w 614"/>
                    <a:gd name="T5" fmla="*/ 1285 h 1285"/>
                    <a:gd name="T6" fmla="*/ 389 w 614"/>
                    <a:gd name="T7" fmla="*/ 815 h 1285"/>
                    <a:gd name="T8" fmla="*/ 229 w 614"/>
                    <a:gd name="T9" fmla="*/ 480 h 1285"/>
                    <a:gd name="T10" fmla="*/ 0 w 614"/>
                    <a:gd name="T11" fmla="*/ 0 h 12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14" h="1285">
                      <a:moveTo>
                        <a:pt x="0" y="0"/>
                      </a:moveTo>
                      <a:lnTo>
                        <a:pt x="0" y="1285"/>
                      </a:lnTo>
                      <a:lnTo>
                        <a:pt x="614" y="1285"/>
                      </a:lnTo>
                      <a:lnTo>
                        <a:pt x="389" y="815"/>
                      </a:lnTo>
                      <a:lnTo>
                        <a:pt x="229" y="48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" name="Freeform 22">
                  <a:extLst>
                    <a:ext uri="{FF2B5EF4-FFF2-40B4-BE49-F238E27FC236}">
                      <a16:creationId xmlns:a16="http://schemas.microsoft.com/office/drawing/2014/main" xmlns="" id="{1D41F07B-B641-4BEB-983A-F52940F1E23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95650" y="3086100"/>
                  <a:ext cx="1947863" cy="2039938"/>
                </a:xfrm>
                <a:custGeom>
                  <a:avLst/>
                  <a:gdLst>
                    <a:gd name="T0" fmla="*/ 613 w 1227"/>
                    <a:gd name="T1" fmla="*/ 0 h 1285"/>
                    <a:gd name="T2" fmla="*/ 524 w 1227"/>
                    <a:gd name="T3" fmla="*/ 187 h 1285"/>
                    <a:gd name="T4" fmla="*/ 522 w 1227"/>
                    <a:gd name="T5" fmla="*/ 192 h 1285"/>
                    <a:gd name="T6" fmla="*/ 513 w 1227"/>
                    <a:gd name="T7" fmla="*/ 212 h 1285"/>
                    <a:gd name="T8" fmla="*/ 477 w 1227"/>
                    <a:gd name="T9" fmla="*/ 285 h 1285"/>
                    <a:gd name="T10" fmla="*/ 466 w 1227"/>
                    <a:gd name="T11" fmla="*/ 308 h 1285"/>
                    <a:gd name="T12" fmla="*/ 450 w 1227"/>
                    <a:gd name="T13" fmla="*/ 341 h 1285"/>
                    <a:gd name="T14" fmla="*/ 408 w 1227"/>
                    <a:gd name="T15" fmla="*/ 431 h 1285"/>
                    <a:gd name="T16" fmla="*/ 405 w 1227"/>
                    <a:gd name="T17" fmla="*/ 437 h 1285"/>
                    <a:gd name="T18" fmla="*/ 315 w 1227"/>
                    <a:gd name="T19" fmla="*/ 623 h 1285"/>
                    <a:gd name="T20" fmla="*/ 292 w 1227"/>
                    <a:gd name="T21" fmla="*/ 675 h 1285"/>
                    <a:gd name="T22" fmla="*/ 180 w 1227"/>
                    <a:gd name="T23" fmla="*/ 907 h 1285"/>
                    <a:gd name="T24" fmla="*/ 117 w 1227"/>
                    <a:gd name="T25" fmla="*/ 1041 h 1285"/>
                    <a:gd name="T26" fmla="*/ 0 w 1227"/>
                    <a:gd name="T27" fmla="*/ 1285 h 1285"/>
                    <a:gd name="T28" fmla="*/ 40 w 1227"/>
                    <a:gd name="T29" fmla="*/ 1285 h 1285"/>
                    <a:gd name="T30" fmla="*/ 64 w 1227"/>
                    <a:gd name="T31" fmla="*/ 1285 h 1285"/>
                    <a:gd name="T32" fmla="*/ 100 w 1227"/>
                    <a:gd name="T33" fmla="*/ 1285 h 1285"/>
                    <a:gd name="T34" fmla="*/ 204 w 1227"/>
                    <a:gd name="T35" fmla="*/ 1285 h 1285"/>
                    <a:gd name="T36" fmla="*/ 246 w 1227"/>
                    <a:gd name="T37" fmla="*/ 1285 h 1285"/>
                    <a:gd name="T38" fmla="*/ 348 w 1227"/>
                    <a:gd name="T39" fmla="*/ 1285 h 1285"/>
                    <a:gd name="T40" fmla="*/ 376 w 1227"/>
                    <a:gd name="T41" fmla="*/ 1285 h 1285"/>
                    <a:gd name="T42" fmla="*/ 613 w 1227"/>
                    <a:gd name="T43" fmla="*/ 1285 h 1285"/>
                    <a:gd name="T44" fmla="*/ 852 w 1227"/>
                    <a:gd name="T45" fmla="*/ 1285 h 1285"/>
                    <a:gd name="T46" fmla="*/ 879 w 1227"/>
                    <a:gd name="T47" fmla="*/ 1285 h 1285"/>
                    <a:gd name="T48" fmla="*/ 981 w 1227"/>
                    <a:gd name="T49" fmla="*/ 1285 h 1285"/>
                    <a:gd name="T50" fmla="*/ 1023 w 1227"/>
                    <a:gd name="T51" fmla="*/ 1285 h 1285"/>
                    <a:gd name="T52" fmla="*/ 1127 w 1227"/>
                    <a:gd name="T53" fmla="*/ 1285 h 1285"/>
                    <a:gd name="T54" fmla="*/ 1164 w 1227"/>
                    <a:gd name="T55" fmla="*/ 1285 h 1285"/>
                    <a:gd name="T56" fmla="*/ 1186 w 1227"/>
                    <a:gd name="T57" fmla="*/ 1285 h 1285"/>
                    <a:gd name="T58" fmla="*/ 1227 w 1227"/>
                    <a:gd name="T59" fmla="*/ 1285 h 1285"/>
                    <a:gd name="T60" fmla="*/ 613 w 1227"/>
                    <a:gd name="T61" fmla="*/ 0 h 12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227" h="1285">
                      <a:moveTo>
                        <a:pt x="613" y="0"/>
                      </a:moveTo>
                      <a:lnTo>
                        <a:pt x="524" y="187"/>
                      </a:lnTo>
                      <a:lnTo>
                        <a:pt x="522" y="192"/>
                      </a:lnTo>
                      <a:lnTo>
                        <a:pt x="513" y="212"/>
                      </a:lnTo>
                      <a:lnTo>
                        <a:pt x="477" y="285"/>
                      </a:lnTo>
                      <a:lnTo>
                        <a:pt x="466" y="308"/>
                      </a:lnTo>
                      <a:lnTo>
                        <a:pt x="450" y="341"/>
                      </a:lnTo>
                      <a:lnTo>
                        <a:pt x="408" y="431"/>
                      </a:lnTo>
                      <a:lnTo>
                        <a:pt x="405" y="437"/>
                      </a:lnTo>
                      <a:lnTo>
                        <a:pt x="315" y="623"/>
                      </a:lnTo>
                      <a:lnTo>
                        <a:pt x="292" y="675"/>
                      </a:lnTo>
                      <a:lnTo>
                        <a:pt x="180" y="907"/>
                      </a:lnTo>
                      <a:lnTo>
                        <a:pt x="117" y="1041"/>
                      </a:lnTo>
                      <a:lnTo>
                        <a:pt x="0" y="1285"/>
                      </a:lnTo>
                      <a:lnTo>
                        <a:pt x="40" y="1285"/>
                      </a:lnTo>
                      <a:lnTo>
                        <a:pt x="64" y="1285"/>
                      </a:lnTo>
                      <a:lnTo>
                        <a:pt x="100" y="1285"/>
                      </a:lnTo>
                      <a:lnTo>
                        <a:pt x="204" y="1285"/>
                      </a:lnTo>
                      <a:lnTo>
                        <a:pt x="246" y="1285"/>
                      </a:lnTo>
                      <a:lnTo>
                        <a:pt x="348" y="1285"/>
                      </a:lnTo>
                      <a:lnTo>
                        <a:pt x="376" y="1285"/>
                      </a:lnTo>
                      <a:lnTo>
                        <a:pt x="613" y="1285"/>
                      </a:lnTo>
                      <a:lnTo>
                        <a:pt x="852" y="1285"/>
                      </a:lnTo>
                      <a:lnTo>
                        <a:pt x="879" y="1285"/>
                      </a:lnTo>
                      <a:lnTo>
                        <a:pt x="981" y="1285"/>
                      </a:lnTo>
                      <a:lnTo>
                        <a:pt x="1023" y="1285"/>
                      </a:lnTo>
                      <a:lnTo>
                        <a:pt x="1127" y="1285"/>
                      </a:lnTo>
                      <a:lnTo>
                        <a:pt x="1164" y="1285"/>
                      </a:lnTo>
                      <a:lnTo>
                        <a:pt x="1186" y="1285"/>
                      </a:lnTo>
                      <a:lnTo>
                        <a:pt x="1227" y="1285"/>
                      </a:lnTo>
                      <a:lnTo>
                        <a:pt x="613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36" name="组合 35">
                  <a:extLst>
                    <a:ext uri="{FF2B5EF4-FFF2-40B4-BE49-F238E27FC236}">
                      <a16:creationId xmlns:a16="http://schemas.microsoft.com/office/drawing/2014/main" xmlns="" id="{363687C1-97B2-461F-8E77-B448914CB074}"/>
                    </a:ext>
                  </a:extLst>
                </p:cNvPr>
                <p:cNvGrpSpPr/>
                <p:nvPr/>
              </p:nvGrpSpPr>
              <p:grpSpPr>
                <a:xfrm>
                  <a:off x="3056025" y="3086100"/>
                  <a:ext cx="1947863" cy="2039938"/>
                  <a:chOff x="3295650" y="3086100"/>
                  <a:chExt cx="1947863" cy="2039938"/>
                </a:xfrm>
              </p:grpSpPr>
              <p:sp>
                <p:nvSpPr>
                  <p:cNvPr id="45" name="Freeform 21">
                    <a:extLst>
                      <a:ext uri="{FF2B5EF4-FFF2-40B4-BE49-F238E27FC236}">
                        <a16:creationId xmlns:a16="http://schemas.microsoft.com/office/drawing/2014/main" xmlns="" id="{4DC1172E-026C-41D6-B08B-24454E75B99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295650" y="3086100"/>
                    <a:ext cx="1947863" cy="2039938"/>
                  </a:xfrm>
                  <a:custGeom>
                    <a:avLst/>
                    <a:gdLst>
                      <a:gd name="T0" fmla="*/ 613 w 1227"/>
                      <a:gd name="T1" fmla="*/ 0 h 1285"/>
                      <a:gd name="T2" fmla="*/ 524 w 1227"/>
                      <a:gd name="T3" fmla="*/ 187 h 1285"/>
                      <a:gd name="T4" fmla="*/ 522 w 1227"/>
                      <a:gd name="T5" fmla="*/ 192 h 1285"/>
                      <a:gd name="T6" fmla="*/ 513 w 1227"/>
                      <a:gd name="T7" fmla="*/ 212 h 1285"/>
                      <a:gd name="T8" fmla="*/ 477 w 1227"/>
                      <a:gd name="T9" fmla="*/ 285 h 1285"/>
                      <a:gd name="T10" fmla="*/ 466 w 1227"/>
                      <a:gd name="T11" fmla="*/ 308 h 1285"/>
                      <a:gd name="T12" fmla="*/ 450 w 1227"/>
                      <a:gd name="T13" fmla="*/ 341 h 1285"/>
                      <a:gd name="T14" fmla="*/ 408 w 1227"/>
                      <a:gd name="T15" fmla="*/ 431 h 1285"/>
                      <a:gd name="T16" fmla="*/ 405 w 1227"/>
                      <a:gd name="T17" fmla="*/ 437 h 1285"/>
                      <a:gd name="T18" fmla="*/ 315 w 1227"/>
                      <a:gd name="T19" fmla="*/ 623 h 1285"/>
                      <a:gd name="T20" fmla="*/ 292 w 1227"/>
                      <a:gd name="T21" fmla="*/ 675 h 1285"/>
                      <a:gd name="T22" fmla="*/ 180 w 1227"/>
                      <a:gd name="T23" fmla="*/ 907 h 1285"/>
                      <a:gd name="T24" fmla="*/ 117 w 1227"/>
                      <a:gd name="T25" fmla="*/ 1041 h 1285"/>
                      <a:gd name="T26" fmla="*/ 0 w 1227"/>
                      <a:gd name="T27" fmla="*/ 1285 h 1285"/>
                      <a:gd name="T28" fmla="*/ 40 w 1227"/>
                      <a:gd name="T29" fmla="*/ 1285 h 1285"/>
                      <a:gd name="T30" fmla="*/ 64 w 1227"/>
                      <a:gd name="T31" fmla="*/ 1285 h 1285"/>
                      <a:gd name="T32" fmla="*/ 100 w 1227"/>
                      <a:gd name="T33" fmla="*/ 1285 h 1285"/>
                      <a:gd name="T34" fmla="*/ 204 w 1227"/>
                      <a:gd name="T35" fmla="*/ 1285 h 1285"/>
                      <a:gd name="T36" fmla="*/ 246 w 1227"/>
                      <a:gd name="T37" fmla="*/ 1285 h 1285"/>
                      <a:gd name="T38" fmla="*/ 348 w 1227"/>
                      <a:gd name="T39" fmla="*/ 1285 h 1285"/>
                      <a:gd name="T40" fmla="*/ 376 w 1227"/>
                      <a:gd name="T41" fmla="*/ 1285 h 1285"/>
                      <a:gd name="T42" fmla="*/ 613 w 1227"/>
                      <a:gd name="T43" fmla="*/ 1285 h 1285"/>
                      <a:gd name="T44" fmla="*/ 852 w 1227"/>
                      <a:gd name="T45" fmla="*/ 1285 h 1285"/>
                      <a:gd name="T46" fmla="*/ 879 w 1227"/>
                      <a:gd name="T47" fmla="*/ 1285 h 1285"/>
                      <a:gd name="T48" fmla="*/ 981 w 1227"/>
                      <a:gd name="T49" fmla="*/ 1285 h 1285"/>
                      <a:gd name="T50" fmla="*/ 1023 w 1227"/>
                      <a:gd name="T51" fmla="*/ 1285 h 1285"/>
                      <a:gd name="T52" fmla="*/ 1127 w 1227"/>
                      <a:gd name="T53" fmla="*/ 1285 h 1285"/>
                      <a:gd name="T54" fmla="*/ 1164 w 1227"/>
                      <a:gd name="T55" fmla="*/ 1285 h 1285"/>
                      <a:gd name="T56" fmla="*/ 1186 w 1227"/>
                      <a:gd name="T57" fmla="*/ 1285 h 1285"/>
                      <a:gd name="T58" fmla="*/ 1227 w 1227"/>
                      <a:gd name="T59" fmla="*/ 1285 h 1285"/>
                      <a:gd name="T60" fmla="*/ 613 w 1227"/>
                      <a:gd name="T61" fmla="*/ 0 h 128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</a:cxnLst>
                    <a:rect l="0" t="0" r="r" b="b"/>
                    <a:pathLst>
                      <a:path w="1227" h="1285">
                        <a:moveTo>
                          <a:pt x="613" y="0"/>
                        </a:moveTo>
                        <a:lnTo>
                          <a:pt x="524" y="187"/>
                        </a:lnTo>
                        <a:lnTo>
                          <a:pt x="522" y="192"/>
                        </a:lnTo>
                        <a:lnTo>
                          <a:pt x="513" y="212"/>
                        </a:lnTo>
                        <a:lnTo>
                          <a:pt x="477" y="285"/>
                        </a:lnTo>
                        <a:lnTo>
                          <a:pt x="466" y="308"/>
                        </a:lnTo>
                        <a:lnTo>
                          <a:pt x="450" y="341"/>
                        </a:lnTo>
                        <a:lnTo>
                          <a:pt x="408" y="431"/>
                        </a:lnTo>
                        <a:lnTo>
                          <a:pt x="405" y="437"/>
                        </a:lnTo>
                        <a:lnTo>
                          <a:pt x="315" y="623"/>
                        </a:lnTo>
                        <a:lnTo>
                          <a:pt x="292" y="675"/>
                        </a:lnTo>
                        <a:lnTo>
                          <a:pt x="180" y="907"/>
                        </a:lnTo>
                        <a:lnTo>
                          <a:pt x="117" y="1041"/>
                        </a:lnTo>
                        <a:lnTo>
                          <a:pt x="0" y="1285"/>
                        </a:lnTo>
                        <a:lnTo>
                          <a:pt x="40" y="1285"/>
                        </a:lnTo>
                        <a:lnTo>
                          <a:pt x="64" y="1285"/>
                        </a:lnTo>
                        <a:lnTo>
                          <a:pt x="100" y="1285"/>
                        </a:lnTo>
                        <a:lnTo>
                          <a:pt x="204" y="1285"/>
                        </a:lnTo>
                        <a:lnTo>
                          <a:pt x="246" y="1285"/>
                        </a:lnTo>
                        <a:lnTo>
                          <a:pt x="348" y="1285"/>
                        </a:lnTo>
                        <a:lnTo>
                          <a:pt x="376" y="1285"/>
                        </a:lnTo>
                        <a:lnTo>
                          <a:pt x="613" y="1285"/>
                        </a:lnTo>
                        <a:lnTo>
                          <a:pt x="852" y="1285"/>
                        </a:lnTo>
                        <a:lnTo>
                          <a:pt x="879" y="1285"/>
                        </a:lnTo>
                        <a:lnTo>
                          <a:pt x="981" y="1285"/>
                        </a:lnTo>
                        <a:lnTo>
                          <a:pt x="1023" y="1285"/>
                        </a:lnTo>
                        <a:lnTo>
                          <a:pt x="1127" y="1285"/>
                        </a:lnTo>
                        <a:lnTo>
                          <a:pt x="1164" y="1285"/>
                        </a:lnTo>
                        <a:lnTo>
                          <a:pt x="1186" y="1285"/>
                        </a:lnTo>
                        <a:lnTo>
                          <a:pt x="1227" y="1285"/>
                        </a:lnTo>
                        <a:lnTo>
                          <a:pt x="613" y="0"/>
                        </a:lnTo>
                        <a:close/>
                      </a:path>
                    </a:pathLst>
                  </a:custGeom>
                  <a:solidFill>
                    <a:srgbClr val="046A5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6" name="Freeform 23">
                    <a:extLst>
                      <a:ext uri="{FF2B5EF4-FFF2-40B4-BE49-F238E27FC236}">
                        <a16:creationId xmlns:a16="http://schemas.microsoft.com/office/drawing/2014/main" xmlns="" id="{E0F2B687-E5B1-4385-82C5-B67CBDEFDE4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268788" y="3086100"/>
                    <a:ext cx="974725" cy="2039938"/>
                  </a:xfrm>
                  <a:custGeom>
                    <a:avLst/>
                    <a:gdLst>
                      <a:gd name="T0" fmla="*/ 0 w 614"/>
                      <a:gd name="T1" fmla="*/ 0 h 1285"/>
                      <a:gd name="T2" fmla="*/ 0 w 614"/>
                      <a:gd name="T3" fmla="*/ 1285 h 1285"/>
                      <a:gd name="T4" fmla="*/ 614 w 614"/>
                      <a:gd name="T5" fmla="*/ 1285 h 1285"/>
                      <a:gd name="T6" fmla="*/ 463 w 614"/>
                      <a:gd name="T7" fmla="*/ 968 h 1285"/>
                      <a:gd name="T8" fmla="*/ 0 w 614"/>
                      <a:gd name="T9" fmla="*/ 0 h 128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14" h="1285">
                        <a:moveTo>
                          <a:pt x="0" y="0"/>
                        </a:moveTo>
                        <a:lnTo>
                          <a:pt x="0" y="1285"/>
                        </a:lnTo>
                        <a:lnTo>
                          <a:pt x="614" y="1285"/>
                        </a:lnTo>
                        <a:lnTo>
                          <a:pt x="463" y="968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24B3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37" name="Freeform 24">
                  <a:extLst>
                    <a:ext uri="{FF2B5EF4-FFF2-40B4-BE49-F238E27FC236}">
                      <a16:creationId xmlns:a16="http://schemas.microsoft.com/office/drawing/2014/main" xmlns="" id="{934AC112-F76D-4559-8C2F-32376AA971B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68788" y="3086100"/>
                  <a:ext cx="974725" cy="2039938"/>
                </a:xfrm>
                <a:custGeom>
                  <a:avLst/>
                  <a:gdLst>
                    <a:gd name="T0" fmla="*/ 0 w 614"/>
                    <a:gd name="T1" fmla="*/ 0 h 1285"/>
                    <a:gd name="T2" fmla="*/ 0 w 614"/>
                    <a:gd name="T3" fmla="*/ 1285 h 1285"/>
                    <a:gd name="T4" fmla="*/ 614 w 614"/>
                    <a:gd name="T5" fmla="*/ 1285 h 1285"/>
                    <a:gd name="T6" fmla="*/ 463 w 614"/>
                    <a:gd name="T7" fmla="*/ 968 h 1285"/>
                    <a:gd name="T8" fmla="*/ 0 w 614"/>
                    <a:gd name="T9" fmla="*/ 0 h 12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4" h="1285">
                      <a:moveTo>
                        <a:pt x="0" y="0"/>
                      </a:moveTo>
                      <a:lnTo>
                        <a:pt x="0" y="1285"/>
                      </a:lnTo>
                      <a:lnTo>
                        <a:pt x="614" y="1285"/>
                      </a:lnTo>
                      <a:lnTo>
                        <a:pt x="463" y="968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38" name="组合 37">
                  <a:extLst>
                    <a:ext uri="{FF2B5EF4-FFF2-40B4-BE49-F238E27FC236}">
                      <a16:creationId xmlns:a16="http://schemas.microsoft.com/office/drawing/2014/main" xmlns="" id="{8A74B4CD-8E8C-43DD-A299-929D236D36B6}"/>
                    </a:ext>
                  </a:extLst>
                </p:cNvPr>
                <p:cNvGrpSpPr/>
                <p:nvPr/>
              </p:nvGrpSpPr>
              <p:grpSpPr>
                <a:xfrm>
                  <a:off x="3825875" y="4352925"/>
                  <a:ext cx="1776413" cy="773113"/>
                  <a:chOff x="3825875" y="4352925"/>
                  <a:chExt cx="1776413" cy="773113"/>
                </a:xfrm>
              </p:grpSpPr>
              <p:sp>
                <p:nvSpPr>
                  <p:cNvPr id="43" name="Freeform 25">
                    <a:extLst>
                      <a:ext uri="{FF2B5EF4-FFF2-40B4-BE49-F238E27FC236}">
                        <a16:creationId xmlns:a16="http://schemas.microsoft.com/office/drawing/2014/main" xmlns="" id="{0A5AACD6-950B-4A3A-A6BB-36B74F84889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825875" y="4352925"/>
                    <a:ext cx="887413" cy="773113"/>
                  </a:xfrm>
                  <a:custGeom>
                    <a:avLst/>
                    <a:gdLst>
                      <a:gd name="T0" fmla="*/ 0 w 356"/>
                      <a:gd name="T1" fmla="*/ 309 h 309"/>
                      <a:gd name="T2" fmla="*/ 356 w 356"/>
                      <a:gd name="T3" fmla="*/ 309 h 309"/>
                      <a:gd name="T4" fmla="*/ 356 w 356"/>
                      <a:gd name="T5" fmla="*/ 0 h 309"/>
                      <a:gd name="T6" fmla="*/ 0 w 356"/>
                      <a:gd name="T7" fmla="*/ 309 h 30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56" h="309">
                        <a:moveTo>
                          <a:pt x="0" y="309"/>
                        </a:moveTo>
                        <a:cubicBezTo>
                          <a:pt x="356" y="309"/>
                          <a:pt x="356" y="309"/>
                          <a:pt x="356" y="309"/>
                        </a:cubicBezTo>
                        <a:cubicBezTo>
                          <a:pt x="356" y="0"/>
                          <a:pt x="356" y="0"/>
                          <a:pt x="356" y="0"/>
                        </a:cubicBezTo>
                        <a:cubicBezTo>
                          <a:pt x="174" y="0"/>
                          <a:pt x="24" y="135"/>
                          <a:pt x="0" y="309"/>
                        </a:cubicBezTo>
                        <a:close/>
                      </a:path>
                    </a:pathLst>
                  </a:custGeom>
                  <a:solidFill>
                    <a:srgbClr val="63933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4" name="Freeform 26">
                    <a:extLst>
                      <a:ext uri="{FF2B5EF4-FFF2-40B4-BE49-F238E27FC236}">
                        <a16:creationId xmlns:a16="http://schemas.microsoft.com/office/drawing/2014/main" xmlns="" id="{01A1260F-7789-4D93-8A35-A6AE7AA078F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713288" y="4352925"/>
                    <a:ext cx="889000" cy="773113"/>
                  </a:xfrm>
                  <a:custGeom>
                    <a:avLst/>
                    <a:gdLst>
                      <a:gd name="T0" fmla="*/ 0 w 357"/>
                      <a:gd name="T1" fmla="*/ 0 h 309"/>
                      <a:gd name="T2" fmla="*/ 0 w 357"/>
                      <a:gd name="T3" fmla="*/ 309 h 309"/>
                      <a:gd name="T4" fmla="*/ 357 w 357"/>
                      <a:gd name="T5" fmla="*/ 308 h 309"/>
                      <a:gd name="T6" fmla="*/ 0 w 357"/>
                      <a:gd name="T7" fmla="*/ 0 h 30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57" h="309">
                        <a:moveTo>
                          <a:pt x="0" y="0"/>
                        </a:moveTo>
                        <a:cubicBezTo>
                          <a:pt x="0" y="309"/>
                          <a:pt x="0" y="309"/>
                          <a:pt x="0" y="309"/>
                        </a:cubicBezTo>
                        <a:cubicBezTo>
                          <a:pt x="357" y="308"/>
                          <a:pt x="357" y="308"/>
                          <a:pt x="357" y="308"/>
                        </a:cubicBezTo>
                        <a:cubicBezTo>
                          <a:pt x="333" y="134"/>
                          <a:pt x="182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557C2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9" name="组合 38">
                  <a:extLst>
                    <a:ext uri="{FF2B5EF4-FFF2-40B4-BE49-F238E27FC236}">
                      <a16:creationId xmlns:a16="http://schemas.microsoft.com/office/drawing/2014/main" xmlns="" id="{BE3933E2-44E3-4F2B-82AC-3B5CFC40CBA9}"/>
                    </a:ext>
                  </a:extLst>
                </p:cNvPr>
                <p:cNvGrpSpPr/>
                <p:nvPr/>
              </p:nvGrpSpPr>
              <p:grpSpPr>
                <a:xfrm>
                  <a:off x="7578106" y="4352925"/>
                  <a:ext cx="1778000" cy="773113"/>
                  <a:chOff x="7446963" y="4352925"/>
                  <a:chExt cx="1778000" cy="773113"/>
                </a:xfrm>
              </p:grpSpPr>
              <p:sp>
                <p:nvSpPr>
                  <p:cNvPr id="41" name="Freeform 27">
                    <a:extLst>
                      <a:ext uri="{FF2B5EF4-FFF2-40B4-BE49-F238E27FC236}">
                        <a16:creationId xmlns:a16="http://schemas.microsoft.com/office/drawing/2014/main" xmlns="" id="{DD2E3D8A-7928-49F1-8023-B513A356630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446963" y="4352925"/>
                    <a:ext cx="889000" cy="773113"/>
                  </a:xfrm>
                  <a:custGeom>
                    <a:avLst/>
                    <a:gdLst>
                      <a:gd name="T0" fmla="*/ 0 w 357"/>
                      <a:gd name="T1" fmla="*/ 309 h 309"/>
                      <a:gd name="T2" fmla="*/ 357 w 357"/>
                      <a:gd name="T3" fmla="*/ 309 h 309"/>
                      <a:gd name="T4" fmla="*/ 357 w 357"/>
                      <a:gd name="T5" fmla="*/ 0 h 309"/>
                      <a:gd name="T6" fmla="*/ 0 w 357"/>
                      <a:gd name="T7" fmla="*/ 309 h 30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57" h="309">
                        <a:moveTo>
                          <a:pt x="0" y="309"/>
                        </a:moveTo>
                        <a:cubicBezTo>
                          <a:pt x="357" y="309"/>
                          <a:pt x="357" y="309"/>
                          <a:pt x="357" y="309"/>
                        </a:cubicBezTo>
                        <a:cubicBezTo>
                          <a:pt x="357" y="0"/>
                          <a:pt x="357" y="0"/>
                          <a:pt x="357" y="0"/>
                        </a:cubicBezTo>
                        <a:cubicBezTo>
                          <a:pt x="175" y="0"/>
                          <a:pt x="24" y="135"/>
                          <a:pt x="0" y="309"/>
                        </a:cubicBezTo>
                        <a:close/>
                      </a:path>
                    </a:pathLst>
                  </a:custGeom>
                  <a:solidFill>
                    <a:srgbClr val="63933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2" name="Freeform 28">
                    <a:extLst>
                      <a:ext uri="{FF2B5EF4-FFF2-40B4-BE49-F238E27FC236}">
                        <a16:creationId xmlns:a16="http://schemas.microsoft.com/office/drawing/2014/main" xmlns="" id="{5420BB0F-34FD-439B-9E77-6B2F605C19F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335963" y="4352925"/>
                    <a:ext cx="889000" cy="773113"/>
                  </a:xfrm>
                  <a:custGeom>
                    <a:avLst/>
                    <a:gdLst>
                      <a:gd name="T0" fmla="*/ 0 w 357"/>
                      <a:gd name="T1" fmla="*/ 0 h 309"/>
                      <a:gd name="T2" fmla="*/ 0 w 357"/>
                      <a:gd name="T3" fmla="*/ 309 h 309"/>
                      <a:gd name="T4" fmla="*/ 357 w 357"/>
                      <a:gd name="T5" fmla="*/ 308 h 309"/>
                      <a:gd name="T6" fmla="*/ 0 w 357"/>
                      <a:gd name="T7" fmla="*/ 0 h 30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57" h="309">
                        <a:moveTo>
                          <a:pt x="0" y="0"/>
                        </a:moveTo>
                        <a:cubicBezTo>
                          <a:pt x="0" y="309"/>
                          <a:pt x="0" y="309"/>
                          <a:pt x="0" y="309"/>
                        </a:cubicBezTo>
                        <a:cubicBezTo>
                          <a:pt x="357" y="308"/>
                          <a:pt x="357" y="308"/>
                          <a:pt x="357" y="308"/>
                        </a:cubicBezTo>
                        <a:cubicBezTo>
                          <a:pt x="332" y="134"/>
                          <a:pt x="182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557C2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pic>
              <p:nvPicPr>
                <p:cNvPr id="40" name="图片 39">
                  <a:extLst>
                    <a:ext uri="{FF2B5EF4-FFF2-40B4-BE49-F238E27FC236}">
                      <a16:creationId xmlns:a16="http://schemas.microsoft.com/office/drawing/2014/main" xmlns="" id="{3678189D-FF7C-4EBD-A90C-D20EFE07CC1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4352206" y="2747538"/>
                  <a:ext cx="1467663" cy="2374959"/>
                </a:xfrm>
                <a:prstGeom prst="rect">
                  <a:avLst/>
                </a:prstGeom>
              </p:spPr>
            </p:pic>
          </p:grpSp>
        </p:grpSp>
      </p:grpSp>
      <p:pic>
        <p:nvPicPr>
          <p:cNvPr id="79" name="图片 78">
            <a:extLst>
              <a:ext uri="{FF2B5EF4-FFF2-40B4-BE49-F238E27FC236}">
                <a16:creationId xmlns:a16="http://schemas.microsoft.com/office/drawing/2014/main" xmlns="" id="{607BBEA7-DE9B-4BA0-8D67-7333A007CB1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60461" y="485549"/>
            <a:ext cx="1079861" cy="919741"/>
          </a:xfrm>
          <a:prstGeom prst="rect">
            <a:avLst/>
          </a:prstGeom>
        </p:spPr>
      </p:pic>
      <p:pic>
        <p:nvPicPr>
          <p:cNvPr id="81" name="图片 80">
            <a:extLst>
              <a:ext uri="{FF2B5EF4-FFF2-40B4-BE49-F238E27FC236}">
                <a16:creationId xmlns:a16="http://schemas.microsoft.com/office/drawing/2014/main" xmlns="" id="{D7684980-7A2E-48D6-91E5-EA7DE62A2D5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74928" y="4384425"/>
            <a:ext cx="1288441" cy="1313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991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6EE38CCB-ACF6-4A84-8E32-0048FD7D112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3D9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64FBB150-2ECB-4671-81CE-EAD061BB7567}"/>
              </a:ext>
            </a:extLst>
          </p:cNvPr>
          <p:cNvGrpSpPr/>
          <p:nvPr userDrawn="1"/>
        </p:nvGrpSpPr>
        <p:grpSpPr>
          <a:xfrm>
            <a:off x="718445" y="1004888"/>
            <a:ext cx="2660650" cy="4845253"/>
            <a:chOff x="718445" y="1004888"/>
            <a:chExt cx="2660650" cy="4845253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38A4F500-B861-4CDB-B981-FE630A0A78E2}"/>
                </a:ext>
              </a:extLst>
            </p:cNvPr>
            <p:cNvGrpSpPr/>
            <p:nvPr userDrawn="1"/>
          </p:nvGrpSpPr>
          <p:grpSpPr>
            <a:xfrm>
              <a:off x="718445" y="1004888"/>
              <a:ext cx="2660650" cy="4845253"/>
              <a:chOff x="452438" y="1004888"/>
              <a:chExt cx="2660650" cy="4845253"/>
            </a:xfrm>
          </p:grpSpPr>
          <p:sp>
            <p:nvSpPr>
              <p:cNvPr id="15" name="Freeform 5">
                <a:extLst>
                  <a:ext uri="{FF2B5EF4-FFF2-40B4-BE49-F238E27FC236}">
                    <a16:creationId xmlns:a16="http://schemas.microsoft.com/office/drawing/2014/main" xmlns="" id="{A17A7A28-868A-4663-9645-B6256DBB439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52438" y="1004888"/>
                <a:ext cx="2660650" cy="4845253"/>
              </a:xfrm>
              <a:custGeom>
                <a:avLst/>
                <a:gdLst>
                  <a:gd name="T0" fmla="*/ 0 w 718"/>
                  <a:gd name="T1" fmla="*/ 96 h 1314"/>
                  <a:gd name="T2" fmla="*/ 25 w 718"/>
                  <a:gd name="T3" fmla="*/ 150 h 1314"/>
                  <a:gd name="T4" fmla="*/ 0 w 718"/>
                  <a:gd name="T5" fmla="*/ 203 h 1314"/>
                  <a:gd name="T6" fmla="*/ 0 w 718"/>
                  <a:gd name="T7" fmla="*/ 253 h 1314"/>
                  <a:gd name="T8" fmla="*/ 25 w 718"/>
                  <a:gd name="T9" fmla="*/ 306 h 1314"/>
                  <a:gd name="T10" fmla="*/ 0 w 718"/>
                  <a:gd name="T11" fmla="*/ 359 h 1314"/>
                  <a:gd name="T12" fmla="*/ 0 w 718"/>
                  <a:gd name="T13" fmla="*/ 409 h 1314"/>
                  <a:gd name="T14" fmla="*/ 25 w 718"/>
                  <a:gd name="T15" fmla="*/ 462 h 1314"/>
                  <a:gd name="T16" fmla="*/ 0 w 718"/>
                  <a:gd name="T17" fmla="*/ 515 h 1314"/>
                  <a:gd name="T18" fmla="*/ 0 w 718"/>
                  <a:gd name="T19" fmla="*/ 565 h 1314"/>
                  <a:gd name="T20" fmla="*/ 25 w 718"/>
                  <a:gd name="T21" fmla="*/ 618 h 1314"/>
                  <a:gd name="T22" fmla="*/ 0 w 718"/>
                  <a:gd name="T23" fmla="*/ 671 h 1314"/>
                  <a:gd name="T24" fmla="*/ 0 w 718"/>
                  <a:gd name="T25" fmla="*/ 721 h 1314"/>
                  <a:gd name="T26" fmla="*/ 25 w 718"/>
                  <a:gd name="T27" fmla="*/ 774 h 1314"/>
                  <a:gd name="T28" fmla="*/ 0 w 718"/>
                  <a:gd name="T29" fmla="*/ 827 h 1314"/>
                  <a:gd name="T30" fmla="*/ 0 w 718"/>
                  <a:gd name="T31" fmla="*/ 877 h 1314"/>
                  <a:gd name="T32" fmla="*/ 25 w 718"/>
                  <a:gd name="T33" fmla="*/ 930 h 1314"/>
                  <a:gd name="T34" fmla="*/ 0 w 718"/>
                  <a:gd name="T35" fmla="*/ 983 h 1314"/>
                  <a:gd name="T36" fmla="*/ 0 w 718"/>
                  <a:gd name="T37" fmla="*/ 1033 h 1314"/>
                  <a:gd name="T38" fmla="*/ 25 w 718"/>
                  <a:gd name="T39" fmla="*/ 1087 h 1314"/>
                  <a:gd name="T40" fmla="*/ 0 w 718"/>
                  <a:gd name="T41" fmla="*/ 1140 h 1314"/>
                  <a:gd name="T42" fmla="*/ 0 w 718"/>
                  <a:gd name="T43" fmla="*/ 1190 h 1314"/>
                  <a:gd name="T44" fmla="*/ 25 w 718"/>
                  <a:gd name="T45" fmla="*/ 1243 h 1314"/>
                  <a:gd name="T46" fmla="*/ 0 w 718"/>
                  <a:gd name="T47" fmla="*/ 1314 h 1314"/>
                  <a:gd name="T48" fmla="*/ 718 w 718"/>
                  <a:gd name="T49" fmla="*/ 1268 h 1314"/>
                  <a:gd name="T50" fmla="*/ 718 w 718"/>
                  <a:gd name="T51" fmla="*/ 1218 h 1314"/>
                  <a:gd name="T52" fmla="*/ 693 w 718"/>
                  <a:gd name="T53" fmla="*/ 1165 h 1314"/>
                  <a:gd name="T54" fmla="*/ 718 w 718"/>
                  <a:gd name="T55" fmla="*/ 1112 h 1314"/>
                  <a:gd name="T56" fmla="*/ 718 w 718"/>
                  <a:gd name="T57" fmla="*/ 1062 h 1314"/>
                  <a:gd name="T58" fmla="*/ 693 w 718"/>
                  <a:gd name="T59" fmla="*/ 1008 h 1314"/>
                  <a:gd name="T60" fmla="*/ 718 w 718"/>
                  <a:gd name="T61" fmla="*/ 955 h 1314"/>
                  <a:gd name="T62" fmla="*/ 718 w 718"/>
                  <a:gd name="T63" fmla="*/ 905 h 1314"/>
                  <a:gd name="T64" fmla="*/ 693 w 718"/>
                  <a:gd name="T65" fmla="*/ 852 h 1314"/>
                  <a:gd name="T66" fmla="*/ 718 w 718"/>
                  <a:gd name="T67" fmla="*/ 799 h 1314"/>
                  <a:gd name="T68" fmla="*/ 718 w 718"/>
                  <a:gd name="T69" fmla="*/ 749 h 1314"/>
                  <a:gd name="T70" fmla="*/ 693 w 718"/>
                  <a:gd name="T71" fmla="*/ 696 h 1314"/>
                  <a:gd name="T72" fmla="*/ 718 w 718"/>
                  <a:gd name="T73" fmla="*/ 643 h 1314"/>
                  <a:gd name="T74" fmla="*/ 718 w 718"/>
                  <a:gd name="T75" fmla="*/ 593 h 1314"/>
                  <a:gd name="T76" fmla="*/ 693 w 718"/>
                  <a:gd name="T77" fmla="*/ 540 h 1314"/>
                  <a:gd name="T78" fmla="*/ 718 w 718"/>
                  <a:gd name="T79" fmla="*/ 487 h 1314"/>
                  <a:gd name="T80" fmla="*/ 718 w 718"/>
                  <a:gd name="T81" fmla="*/ 437 h 1314"/>
                  <a:gd name="T82" fmla="*/ 693 w 718"/>
                  <a:gd name="T83" fmla="*/ 384 h 1314"/>
                  <a:gd name="T84" fmla="*/ 718 w 718"/>
                  <a:gd name="T85" fmla="*/ 331 h 1314"/>
                  <a:gd name="T86" fmla="*/ 718 w 718"/>
                  <a:gd name="T87" fmla="*/ 281 h 1314"/>
                  <a:gd name="T88" fmla="*/ 693 w 718"/>
                  <a:gd name="T89" fmla="*/ 228 h 1314"/>
                  <a:gd name="T90" fmla="*/ 718 w 718"/>
                  <a:gd name="T91" fmla="*/ 174 h 1314"/>
                  <a:gd name="T92" fmla="*/ 718 w 718"/>
                  <a:gd name="T93" fmla="*/ 125 h 1314"/>
                  <a:gd name="T94" fmla="*/ 693 w 718"/>
                  <a:gd name="T95" fmla="*/ 71 h 1314"/>
                  <a:gd name="T96" fmla="*/ 718 w 718"/>
                  <a:gd name="T97" fmla="*/ 0 h 1314"/>
                  <a:gd name="T98" fmla="*/ 0 w 718"/>
                  <a:gd name="T99" fmla="*/ 46 h 1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718" h="1314">
                    <a:moveTo>
                      <a:pt x="25" y="71"/>
                    </a:moveTo>
                    <a:cubicBezTo>
                      <a:pt x="25" y="85"/>
                      <a:pt x="14" y="96"/>
                      <a:pt x="0" y="96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14" y="125"/>
                      <a:pt x="25" y="136"/>
                      <a:pt x="25" y="150"/>
                    </a:cubicBezTo>
                    <a:cubicBezTo>
                      <a:pt x="25" y="163"/>
                      <a:pt x="14" y="174"/>
                      <a:pt x="0" y="174"/>
                    </a:cubicBezTo>
                    <a:cubicBezTo>
                      <a:pt x="0" y="203"/>
                      <a:pt x="0" y="203"/>
                      <a:pt x="0" y="203"/>
                    </a:cubicBezTo>
                    <a:cubicBezTo>
                      <a:pt x="14" y="203"/>
                      <a:pt x="25" y="214"/>
                      <a:pt x="25" y="228"/>
                    </a:cubicBezTo>
                    <a:cubicBezTo>
                      <a:pt x="25" y="241"/>
                      <a:pt x="14" y="253"/>
                      <a:pt x="0" y="253"/>
                    </a:cubicBezTo>
                    <a:cubicBezTo>
                      <a:pt x="0" y="281"/>
                      <a:pt x="0" y="281"/>
                      <a:pt x="0" y="281"/>
                    </a:cubicBezTo>
                    <a:cubicBezTo>
                      <a:pt x="14" y="281"/>
                      <a:pt x="25" y="292"/>
                      <a:pt x="25" y="306"/>
                    </a:cubicBezTo>
                    <a:cubicBezTo>
                      <a:pt x="25" y="319"/>
                      <a:pt x="14" y="331"/>
                      <a:pt x="0" y="331"/>
                    </a:cubicBezTo>
                    <a:cubicBezTo>
                      <a:pt x="0" y="359"/>
                      <a:pt x="0" y="359"/>
                      <a:pt x="0" y="359"/>
                    </a:cubicBezTo>
                    <a:cubicBezTo>
                      <a:pt x="14" y="359"/>
                      <a:pt x="25" y="370"/>
                      <a:pt x="25" y="384"/>
                    </a:cubicBezTo>
                    <a:cubicBezTo>
                      <a:pt x="25" y="398"/>
                      <a:pt x="14" y="409"/>
                      <a:pt x="0" y="409"/>
                    </a:cubicBezTo>
                    <a:cubicBezTo>
                      <a:pt x="0" y="437"/>
                      <a:pt x="0" y="437"/>
                      <a:pt x="0" y="437"/>
                    </a:cubicBezTo>
                    <a:cubicBezTo>
                      <a:pt x="14" y="437"/>
                      <a:pt x="25" y="448"/>
                      <a:pt x="25" y="462"/>
                    </a:cubicBezTo>
                    <a:cubicBezTo>
                      <a:pt x="25" y="476"/>
                      <a:pt x="14" y="487"/>
                      <a:pt x="0" y="487"/>
                    </a:cubicBezTo>
                    <a:cubicBezTo>
                      <a:pt x="0" y="515"/>
                      <a:pt x="0" y="515"/>
                      <a:pt x="0" y="515"/>
                    </a:cubicBezTo>
                    <a:cubicBezTo>
                      <a:pt x="14" y="515"/>
                      <a:pt x="25" y="526"/>
                      <a:pt x="25" y="540"/>
                    </a:cubicBezTo>
                    <a:cubicBezTo>
                      <a:pt x="25" y="554"/>
                      <a:pt x="14" y="565"/>
                      <a:pt x="0" y="565"/>
                    </a:cubicBezTo>
                    <a:cubicBezTo>
                      <a:pt x="0" y="593"/>
                      <a:pt x="0" y="593"/>
                      <a:pt x="0" y="593"/>
                    </a:cubicBezTo>
                    <a:cubicBezTo>
                      <a:pt x="14" y="593"/>
                      <a:pt x="25" y="604"/>
                      <a:pt x="25" y="618"/>
                    </a:cubicBezTo>
                    <a:cubicBezTo>
                      <a:pt x="25" y="632"/>
                      <a:pt x="14" y="643"/>
                      <a:pt x="0" y="643"/>
                    </a:cubicBezTo>
                    <a:cubicBezTo>
                      <a:pt x="0" y="671"/>
                      <a:pt x="0" y="671"/>
                      <a:pt x="0" y="671"/>
                    </a:cubicBezTo>
                    <a:cubicBezTo>
                      <a:pt x="14" y="671"/>
                      <a:pt x="25" y="682"/>
                      <a:pt x="25" y="696"/>
                    </a:cubicBezTo>
                    <a:cubicBezTo>
                      <a:pt x="25" y="710"/>
                      <a:pt x="14" y="721"/>
                      <a:pt x="0" y="721"/>
                    </a:cubicBezTo>
                    <a:cubicBezTo>
                      <a:pt x="0" y="749"/>
                      <a:pt x="0" y="749"/>
                      <a:pt x="0" y="749"/>
                    </a:cubicBezTo>
                    <a:cubicBezTo>
                      <a:pt x="14" y="749"/>
                      <a:pt x="25" y="760"/>
                      <a:pt x="25" y="774"/>
                    </a:cubicBezTo>
                    <a:cubicBezTo>
                      <a:pt x="25" y="788"/>
                      <a:pt x="14" y="799"/>
                      <a:pt x="0" y="799"/>
                    </a:cubicBezTo>
                    <a:cubicBezTo>
                      <a:pt x="0" y="827"/>
                      <a:pt x="0" y="827"/>
                      <a:pt x="0" y="827"/>
                    </a:cubicBezTo>
                    <a:cubicBezTo>
                      <a:pt x="14" y="827"/>
                      <a:pt x="25" y="838"/>
                      <a:pt x="25" y="852"/>
                    </a:cubicBezTo>
                    <a:cubicBezTo>
                      <a:pt x="25" y="866"/>
                      <a:pt x="14" y="877"/>
                      <a:pt x="0" y="877"/>
                    </a:cubicBezTo>
                    <a:cubicBezTo>
                      <a:pt x="0" y="905"/>
                      <a:pt x="0" y="905"/>
                      <a:pt x="0" y="905"/>
                    </a:cubicBezTo>
                    <a:cubicBezTo>
                      <a:pt x="14" y="905"/>
                      <a:pt x="25" y="917"/>
                      <a:pt x="25" y="930"/>
                    </a:cubicBezTo>
                    <a:cubicBezTo>
                      <a:pt x="25" y="944"/>
                      <a:pt x="14" y="955"/>
                      <a:pt x="0" y="955"/>
                    </a:cubicBezTo>
                    <a:cubicBezTo>
                      <a:pt x="0" y="983"/>
                      <a:pt x="0" y="983"/>
                      <a:pt x="0" y="983"/>
                    </a:cubicBezTo>
                    <a:cubicBezTo>
                      <a:pt x="14" y="983"/>
                      <a:pt x="25" y="995"/>
                      <a:pt x="25" y="1008"/>
                    </a:cubicBezTo>
                    <a:cubicBezTo>
                      <a:pt x="25" y="1022"/>
                      <a:pt x="14" y="1033"/>
                      <a:pt x="0" y="1033"/>
                    </a:cubicBezTo>
                    <a:cubicBezTo>
                      <a:pt x="0" y="1062"/>
                      <a:pt x="0" y="1062"/>
                      <a:pt x="0" y="1062"/>
                    </a:cubicBezTo>
                    <a:cubicBezTo>
                      <a:pt x="14" y="1062"/>
                      <a:pt x="25" y="1073"/>
                      <a:pt x="25" y="1087"/>
                    </a:cubicBezTo>
                    <a:cubicBezTo>
                      <a:pt x="25" y="1100"/>
                      <a:pt x="14" y="1112"/>
                      <a:pt x="0" y="1112"/>
                    </a:cubicBezTo>
                    <a:cubicBezTo>
                      <a:pt x="0" y="1140"/>
                      <a:pt x="0" y="1140"/>
                      <a:pt x="0" y="1140"/>
                    </a:cubicBezTo>
                    <a:cubicBezTo>
                      <a:pt x="14" y="1140"/>
                      <a:pt x="25" y="1151"/>
                      <a:pt x="25" y="1165"/>
                    </a:cubicBezTo>
                    <a:cubicBezTo>
                      <a:pt x="25" y="1178"/>
                      <a:pt x="14" y="1190"/>
                      <a:pt x="0" y="1190"/>
                    </a:cubicBezTo>
                    <a:cubicBezTo>
                      <a:pt x="0" y="1218"/>
                      <a:pt x="0" y="1218"/>
                      <a:pt x="0" y="1218"/>
                    </a:cubicBezTo>
                    <a:cubicBezTo>
                      <a:pt x="14" y="1218"/>
                      <a:pt x="25" y="1229"/>
                      <a:pt x="25" y="1243"/>
                    </a:cubicBezTo>
                    <a:cubicBezTo>
                      <a:pt x="25" y="1257"/>
                      <a:pt x="14" y="1268"/>
                      <a:pt x="0" y="1268"/>
                    </a:cubicBezTo>
                    <a:cubicBezTo>
                      <a:pt x="0" y="1314"/>
                      <a:pt x="0" y="1314"/>
                      <a:pt x="0" y="1314"/>
                    </a:cubicBezTo>
                    <a:cubicBezTo>
                      <a:pt x="718" y="1314"/>
                      <a:pt x="718" y="1314"/>
                      <a:pt x="718" y="1314"/>
                    </a:cubicBezTo>
                    <a:cubicBezTo>
                      <a:pt x="718" y="1268"/>
                      <a:pt x="718" y="1268"/>
                      <a:pt x="718" y="1268"/>
                    </a:cubicBezTo>
                    <a:cubicBezTo>
                      <a:pt x="704" y="1268"/>
                      <a:pt x="693" y="1257"/>
                      <a:pt x="693" y="1243"/>
                    </a:cubicBezTo>
                    <a:cubicBezTo>
                      <a:pt x="693" y="1229"/>
                      <a:pt x="704" y="1218"/>
                      <a:pt x="718" y="1218"/>
                    </a:cubicBezTo>
                    <a:cubicBezTo>
                      <a:pt x="718" y="1190"/>
                      <a:pt x="718" y="1190"/>
                      <a:pt x="718" y="1190"/>
                    </a:cubicBezTo>
                    <a:cubicBezTo>
                      <a:pt x="704" y="1190"/>
                      <a:pt x="693" y="1178"/>
                      <a:pt x="693" y="1165"/>
                    </a:cubicBezTo>
                    <a:cubicBezTo>
                      <a:pt x="693" y="1151"/>
                      <a:pt x="704" y="1140"/>
                      <a:pt x="718" y="1140"/>
                    </a:cubicBezTo>
                    <a:cubicBezTo>
                      <a:pt x="718" y="1112"/>
                      <a:pt x="718" y="1112"/>
                      <a:pt x="718" y="1112"/>
                    </a:cubicBezTo>
                    <a:cubicBezTo>
                      <a:pt x="704" y="1112"/>
                      <a:pt x="693" y="1100"/>
                      <a:pt x="693" y="1087"/>
                    </a:cubicBezTo>
                    <a:cubicBezTo>
                      <a:pt x="693" y="1073"/>
                      <a:pt x="704" y="1062"/>
                      <a:pt x="718" y="1062"/>
                    </a:cubicBezTo>
                    <a:cubicBezTo>
                      <a:pt x="718" y="1033"/>
                      <a:pt x="718" y="1033"/>
                      <a:pt x="718" y="1033"/>
                    </a:cubicBezTo>
                    <a:cubicBezTo>
                      <a:pt x="704" y="1033"/>
                      <a:pt x="693" y="1022"/>
                      <a:pt x="693" y="1008"/>
                    </a:cubicBezTo>
                    <a:cubicBezTo>
                      <a:pt x="693" y="995"/>
                      <a:pt x="704" y="983"/>
                      <a:pt x="718" y="983"/>
                    </a:cubicBezTo>
                    <a:cubicBezTo>
                      <a:pt x="718" y="955"/>
                      <a:pt x="718" y="955"/>
                      <a:pt x="718" y="955"/>
                    </a:cubicBezTo>
                    <a:cubicBezTo>
                      <a:pt x="704" y="955"/>
                      <a:pt x="693" y="944"/>
                      <a:pt x="693" y="930"/>
                    </a:cubicBezTo>
                    <a:cubicBezTo>
                      <a:pt x="693" y="917"/>
                      <a:pt x="704" y="905"/>
                      <a:pt x="718" y="905"/>
                    </a:cubicBezTo>
                    <a:cubicBezTo>
                      <a:pt x="718" y="877"/>
                      <a:pt x="718" y="877"/>
                      <a:pt x="718" y="877"/>
                    </a:cubicBezTo>
                    <a:cubicBezTo>
                      <a:pt x="704" y="877"/>
                      <a:pt x="693" y="866"/>
                      <a:pt x="693" y="852"/>
                    </a:cubicBezTo>
                    <a:cubicBezTo>
                      <a:pt x="693" y="838"/>
                      <a:pt x="704" y="827"/>
                      <a:pt x="718" y="827"/>
                    </a:cubicBezTo>
                    <a:cubicBezTo>
                      <a:pt x="718" y="799"/>
                      <a:pt x="718" y="799"/>
                      <a:pt x="718" y="799"/>
                    </a:cubicBezTo>
                    <a:cubicBezTo>
                      <a:pt x="704" y="799"/>
                      <a:pt x="693" y="788"/>
                      <a:pt x="693" y="774"/>
                    </a:cubicBezTo>
                    <a:cubicBezTo>
                      <a:pt x="693" y="760"/>
                      <a:pt x="704" y="749"/>
                      <a:pt x="718" y="749"/>
                    </a:cubicBezTo>
                    <a:cubicBezTo>
                      <a:pt x="718" y="721"/>
                      <a:pt x="718" y="721"/>
                      <a:pt x="718" y="721"/>
                    </a:cubicBezTo>
                    <a:cubicBezTo>
                      <a:pt x="704" y="721"/>
                      <a:pt x="693" y="710"/>
                      <a:pt x="693" y="696"/>
                    </a:cubicBezTo>
                    <a:cubicBezTo>
                      <a:pt x="693" y="682"/>
                      <a:pt x="704" y="671"/>
                      <a:pt x="718" y="671"/>
                    </a:cubicBezTo>
                    <a:cubicBezTo>
                      <a:pt x="718" y="643"/>
                      <a:pt x="718" y="643"/>
                      <a:pt x="718" y="643"/>
                    </a:cubicBezTo>
                    <a:cubicBezTo>
                      <a:pt x="704" y="643"/>
                      <a:pt x="693" y="632"/>
                      <a:pt x="693" y="618"/>
                    </a:cubicBezTo>
                    <a:cubicBezTo>
                      <a:pt x="693" y="604"/>
                      <a:pt x="704" y="593"/>
                      <a:pt x="718" y="593"/>
                    </a:cubicBezTo>
                    <a:cubicBezTo>
                      <a:pt x="718" y="565"/>
                      <a:pt x="718" y="565"/>
                      <a:pt x="718" y="565"/>
                    </a:cubicBezTo>
                    <a:cubicBezTo>
                      <a:pt x="704" y="565"/>
                      <a:pt x="693" y="554"/>
                      <a:pt x="693" y="540"/>
                    </a:cubicBezTo>
                    <a:cubicBezTo>
                      <a:pt x="693" y="526"/>
                      <a:pt x="704" y="515"/>
                      <a:pt x="718" y="515"/>
                    </a:cubicBezTo>
                    <a:cubicBezTo>
                      <a:pt x="718" y="487"/>
                      <a:pt x="718" y="487"/>
                      <a:pt x="718" y="487"/>
                    </a:cubicBezTo>
                    <a:cubicBezTo>
                      <a:pt x="704" y="487"/>
                      <a:pt x="693" y="476"/>
                      <a:pt x="693" y="462"/>
                    </a:cubicBezTo>
                    <a:cubicBezTo>
                      <a:pt x="693" y="448"/>
                      <a:pt x="704" y="437"/>
                      <a:pt x="718" y="437"/>
                    </a:cubicBezTo>
                    <a:cubicBezTo>
                      <a:pt x="718" y="409"/>
                      <a:pt x="718" y="409"/>
                      <a:pt x="718" y="409"/>
                    </a:cubicBezTo>
                    <a:cubicBezTo>
                      <a:pt x="704" y="409"/>
                      <a:pt x="693" y="398"/>
                      <a:pt x="693" y="384"/>
                    </a:cubicBezTo>
                    <a:cubicBezTo>
                      <a:pt x="693" y="370"/>
                      <a:pt x="704" y="359"/>
                      <a:pt x="718" y="359"/>
                    </a:cubicBezTo>
                    <a:cubicBezTo>
                      <a:pt x="718" y="331"/>
                      <a:pt x="718" y="331"/>
                      <a:pt x="718" y="331"/>
                    </a:cubicBezTo>
                    <a:cubicBezTo>
                      <a:pt x="704" y="331"/>
                      <a:pt x="693" y="319"/>
                      <a:pt x="693" y="306"/>
                    </a:cubicBezTo>
                    <a:cubicBezTo>
                      <a:pt x="693" y="292"/>
                      <a:pt x="704" y="281"/>
                      <a:pt x="718" y="281"/>
                    </a:cubicBezTo>
                    <a:cubicBezTo>
                      <a:pt x="718" y="253"/>
                      <a:pt x="718" y="253"/>
                      <a:pt x="718" y="253"/>
                    </a:cubicBezTo>
                    <a:cubicBezTo>
                      <a:pt x="704" y="253"/>
                      <a:pt x="693" y="241"/>
                      <a:pt x="693" y="228"/>
                    </a:cubicBezTo>
                    <a:cubicBezTo>
                      <a:pt x="693" y="214"/>
                      <a:pt x="704" y="203"/>
                      <a:pt x="718" y="203"/>
                    </a:cubicBezTo>
                    <a:cubicBezTo>
                      <a:pt x="718" y="174"/>
                      <a:pt x="718" y="174"/>
                      <a:pt x="718" y="174"/>
                    </a:cubicBezTo>
                    <a:cubicBezTo>
                      <a:pt x="704" y="174"/>
                      <a:pt x="693" y="163"/>
                      <a:pt x="693" y="150"/>
                    </a:cubicBezTo>
                    <a:cubicBezTo>
                      <a:pt x="693" y="136"/>
                      <a:pt x="704" y="125"/>
                      <a:pt x="718" y="125"/>
                    </a:cubicBezTo>
                    <a:cubicBezTo>
                      <a:pt x="718" y="96"/>
                      <a:pt x="718" y="96"/>
                      <a:pt x="718" y="96"/>
                    </a:cubicBezTo>
                    <a:cubicBezTo>
                      <a:pt x="704" y="96"/>
                      <a:pt x="693" y="85"/>
                      <a:pt x="693" y="71"/>
                    </a:cubicBezTo>
                    <a:cubicBezTo>
                      <a:pt x="693" y="58"/>
                      <a:pt x="704" y="46"/>
                      <a:pt x="718" y="46"/>
                    </a:cubicBezTo>
                    <a:cubicBezTo>
                      <a:pt x="718" y="0"/>
                      <a:pt x="718" y="0"/>
                      <a:pt x="71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14" y="46"/>
                      <a:pt x="25" y="58"/>
                      <a:pt x="25" y="71"/>
                    </a:cubicBezTo>
                    <a:close/>
                  </a:path>
                </a:pathLst>
              </a:custGeom>
              <a:solidFill>
                <a:srgbClr val="F7F2D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Rectangle 6">
                <a:extLst>
                  <a:ext uri="{FF2B5EF4-FFF2-40B4-BE49-F238E27FC236}">
                    <a16:creationId xmlns:a16="http://schemas.microsoft.com/office/drawing/2014/main" xmlns="" id="{E15EDA14-674C-4DB4-9179-C7071F27408E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46113" y="1118634"/>
                <a:ext cx="2244725" cy="4619584"/>
              </a:xfrm>
              <a:prstGeom prst="rect">
                <a:avLst/>
              </a:prstGeom>
              <a:solidFill>
                <a:srgbClr val="EAC9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B4F5DD83-CB19-4031-928E-FAD2E1B4499E}"/>
                </a:ext>
              </a:extLst>
            </p:cNvPr>
            <p:cNvSpPr/>
            <p:nvPr userDrawn="1"/>
          </p:nvSpPr>
          <p:spPr>
            <a:xfrm>
              <a:off x="802589" y="1569432"/>
              <a:ext cx="2471518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 </a:t>
              </a:r>
              <a:endPara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TITLE</a:t>
              </a:r>
            </a:p>
          </p:txBody>
        </p:sp>
        <p:sp>
          <p:nvSpPr>
            <p:cNvPr id="20" name="Freeform 33">
              <a:extLst>
                <a:ext uri="{FF2B5EF4-FFF2-40B4-BE49-F238E27FC236}">
                  <a16:creationId xmlns:a16="http://schemas.microsoft.com/office/drawing/2014/main" xmlns="" id="{EEE58F1F-5294-4FD9-B09F-3FEEA8A90E9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70123" y="1706960"/>
              <a:ext cx="238125" cy="230188"/>
            </a:xfrm>
            <a:custGeom>
              <a:avLst/>
              <a:gdLst>
                <a:gd name="T0" fmla="*/ 75 w 150"/>
                <a:gd name="T1" fmla="*/ 0 h 145"/>
                <a:gd name="T2" fmla="*/ 93 w 150"/>
                <a:gd name="T3" fmla="*/ 54 h 145"/>
                <a:gd name="T4" fmla="*/ 150 w 150"/>
                <a:gd name="T5" fmla="*/ 54 h 145"/>
                <a:gd name="T6" fmla="*/ 103 w 150"/>
                <a:gd name="T7" fmla="*/ 89 h 145"/>
                <a:gd name="T8" fmla="*/ 122 w 150"/>
                <a:gd name="T9" fmla="*/ 145 h 145"/>
                <a:gd name="T10" fmla="*/ 75 w 150"/>
                <a:gd name="T11" fmla="*/ 110 h 145"/>
                <a:gd name="T12" fmla="*/ 28 w 150"/>
                <a:gd name="T13" fmla="*/ 145 h 145"/>
                <a:gd name="T14" fmla="*/ 47 w 150"/>
                <a:gd name="T15" fmla="*/ 89 h 145"/>
                <a:gd name="T16" fmla="*/ 0 w 150"/>
                <a:gd name="T17" fmla="*/ 54 h 145"/>
                <a:gd name="T18" fmla="*/ 57 w 150"/>
                <a:gd name="T19" fmla="*/ 54 h 145"/>
                <a:gd name="T20" fmla="*/ 75 w 150"/>
                <a:gd name="T21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0" h="145">
                  <a:moveTo>
                    <a:pt x="75" y="0"/>
                  </a:moveTo>
                  <a:lnTo>
                    <a:pt x="93" y="54"/>
                  </a:lnTo>
                  <a:lnTo>
                    <a:pt x="150" y="54"/>
                  </a:lnTo>
                  <a:lnTo>
                    <a:pt x="103" y="89"/>
                  </a:lnTo>
                  <a:lnTo>
                    <a:pt x="122" y="145"/>
                  </a:lnTo>
                  <a:lnTo>
                    <a:pt x="75" y="110"/>
                  </a:lnTo>
                  <a:lnTo>
                    <a:pt x="28" y="145"/>
                  </a:lnTo>
                  <a:lnTo>
                    <a:pt x="47" y="89"/>
                  </a:lnTo>
                  <a:lnTo>
                    <a:pt x="0" y="54"/>
                  </a:lnTo>
                  <a:lnTo>
                    <a:pt x="57" y="54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rgbClr val="2131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34">
              <a:extLst>
                <a:ext uri="{FF2B5EF4-FFF2-40B4-BE49-F238E27FC236}">
                  <a16:creationId xmlns:a16="http://schemas.microsoft.com/office/drawing/2014/main" xmlns="" id="{90364E20-B334-44EA-86C6-4F461926251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78203" y="1703785"/>
              <a:ext cx="238125" cy="233363"/>
            </a:xfrm>
            <a:custGeom>
              <a:avLst/>
              <a:gdLst>
                <a:gd name="T0" fmla="*/ 75 w 150"/>
                <a:gd name="T1" fmla="*/ 0 h 147"/>
                <a:gd name="T2" fmla="*/ 91 w 150"/>
                <a:gd name="T3" fmla="*/ 56 h 147"/>
                <a:gd name="T4" fmla="*/ 150 w 150"/>
                <a:gd name="T5" fmla="*/ 56 h 147"/>
                <a:gd name="T6" fmla="*/ 103 w 150"/>
                <a:gd name="T7" fmla="*/ 91 h 147"/>
                <a:gd name="T8" fmla="*/ 121 w 150"/>
                <a:gd name="T9" fmla="*/ 147 h 147"/>
                <a:gd name="T10" fmla="*/ 75 w 150"/>
                <a:gd name="T11" fmla="*/ 112 h 147"/>
                <a:gd name="T12" fmla="*/ 28 w 150"/>
                <a:gd name="T13" fmla="*/ 147 h 147"/>
                <a:gd name="T14" fmla="*/ 47 w 150"/>
                <a:gd name="T15" fmla="*/ 91 h 147"/>
                <a:gd name="T16" fmla="*/ 0 w 150"/>
                <a:gd name="T17" fmla="*/ 56 h 147"/>
                <a:gd name="T18" fmla="*/ 57 w 150"/>
                <a:gd name="T19" fmla="*/ 56 h 147"/>
                <a:gd name="T20" fmla="*/ 75 w 150"/>
                <a:gd name="T21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0" h="147">
                  <a:moveTo>
                    <a:pt x="75" y="0"/>
                  </a:moveTo>
                  <a:lnTo>
                    <a:pt x="91" y="56"/>
                  </a:lnTo>
                  <a:lnTo>
                    <a:pt x="150" y="56"/>
                  </a:lnTo>
                  <a:lnTo>
                    <a:pt x="103" y="91"/>
                  </a:lnTo>
                  <a:lnTo>
                    <a:pt x="121" y="147"/>
                  </a:lnTo>
                  <a:lnTo>
                    <a:pt x="75" y="112"/>
                  </a:lnTo>
                  <a:lnTo>
                    <a:pt x="28" y="147"/>
                  </a:lnTo>
                  <a:lnTo>
                    <a:pt x="47" y="91"/>
                  </a:lnTo>
                  <a:lnTo>
                    <a:pt x="0" y="56"/>
                  </a:lnTo>
                  <a:lnTo>
                    <a:pt x="57" y="56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rgbClr val="2131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F5AC3E0D-6682-45E5-95A4-A6ECDB23254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993767" y="2629700"/>
              <a:ext cx="2076604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xmlns="" id="{3325BC4C-D1A1-4E65-BA73-7B78B138E8F1}"/>
                </a:ext>
              </a:extLst>
            </p:cNvPr>
            <p:cNvSpPr/>
            <p:nvPr userDrawn="1"/>
          </p:nvSpPr>
          <p:spPr>
            <a:xfrm>
              <a:off x="1131797" y="2689959"/>
              <a:ext cx="1871614" cy="17889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7FDA1DE6-64E3-4E93-9B9E-40FB2A5C7E47}"/>
              </a:ext>
            </a:extLst>
          </p:cNvPr>
          <p:cNvGrpSpPr/>
          <p:nvPr userDrawn="1"/>
        </p:nvGrpSpPr>
        <p:grpSpPr>
          <a:xfrm>
            <a:off x="3374526" y="1007858"/>
            <a:ext cx="8088724" cy="4842283"/>
            <a:chOff x="3374526" y="1007858"/>
            <a:chExt cx="8088724" cy="4842283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6AD16C01-96B4-46FF-8747-AEB0E4F24AEE}"/>
                </a:ext>
              </a:extLst>
            </p:cNvPr>
            <p:cNvGrpSpPr/>
            <p:nvPr userDrawn="1"/>
          </p:nvGrpSpPr>
          <p:grpSpPr>
            <a:xfrm>
              <a:off x="3374526" y="1007858"/>
              <a:ext cx="8088724" cy="4842283"/>
              <a:chOff x="3043238" y="1285875"/>
              <a:chExt cx="6565900" cy="3930650"/>
            </a:xfrm>
          </p:grpSpPr>
          <p:sp>
            <p:nvSpPr>
              <p:cNvPr id="9" name="Freeform 5">
                <a:extLst>
                  <a:ext uri="{FF2B5EF4-FFF2-40B4-BE49-F238E27FC236}">
                    <a16:creationId xmlns:a16="http://schemas.microsoft.com/office/drawing/2014/main" xmlns="" id="{8759F5C1-F803-4B9C-9E1A-A7F789397C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43238" y="1285875"/>
                <a:ext cx="6565900" cy="3930650"/>
              </a:xfrm>
              <a:custGeom>
                <a:avLst/>
                <a:gdLst>
                  <a:gd name="T0" fmla="*/ 0 w 2197"/>
                  <a:gd name="T1" fmla="*/ 97 h 1314"/>
                  <a:gd name="T2" fmla="*/ 25 w 2197"/>
                  <a:gd name="T3" fmla="*/ 150 h 1314"/>
                  <a:gd name="T4" fmla="*/ 0 w 2197"/>
                  <a:gd name="T5" fmla="*/ 203 h 1314"/>
                  <a:gd name="T6" fmla="*/ 0 w 2197"/>
                  <a:gd name="T7" fmla="*/ 253 h 1314"/>
                  <a:gd name="T8" fmla="*/ 25 w 2197"/>
                  <a:gd name="T9" fmla="*/ 306 h 1314"/>
                  <a:gd name="T10" fmla="*/ 0 w 2197"/>
                  <a:gd name="T11" fmla="*/ 359 h 1314"/>
                  <a:gd name="T12" fmla="*/ 0 w 2197"/>
                  <a:gd name="T13" fmla="*/ 409 h 1314"/>
                  <a:gd name="T14" fmla="*/ 25 w 2197"/>
                  <a:gd name="T15" fmla="*/ 462 h 1314"/>
                  <a:gd name="T16" fmla="*/ 0 w 2197"/>
                  <a:gd name="T17" fmla="*/ 515 h 1314"/>
                  <a:gd name="T18" fmla="*/ 0 w 2197"/>
                  <a:gd name="T19" fmla="*/ 565 h 1314"/>
                  <a:gd name="T20" fmla="*/ 25 w 2197"/>
                  <a:gd name="T21" fmla="*/ 618 h 1314"/>
                  <a:gd name="T22" fmla="*/ 0 w 2197"/>
                  <a:gd name="T23" fmla="*/ 671 h 1314"/>
                  <a:gd name="T24" fmla="*/ 0 w 2197"/>
                  <a:gd name="T25" fmla="*/ 721 h 1314"/>
                  <a:gd name="T26" fmla="*/ 25 w 2197"/>
                  <a:gd name="T27" fmla="*/ 775 h 1314"/>
                  <a:gd name="T28" fmla="*/ 0 w 2197"/>
                  <a:gd name="T29" fmla="*/ 828 h 1314"/>
                  <a:gd name="T30" fmla="*/ 0 w 2197"/>
                  <a:gd name="T31" fmla="*/ 878 h 1314"/>
                  <a:gd name="T32" fmla="*/ 25 w 2197"/>
                  <a:gd name="T33" fmla="*/ 931 h 1314"/>
                  <a:gd name="T34" fmla="*/ 0 w 2197"/>
                  <a:gd name="T35" fmla="*/ 984 h 1314"/>
                  <a:gd name="T36" fmla="*/ 0 w 2197"/>
                  <a:gd name="T37" fmla="*/ 1034 h 1314"/>
                  <a:gd name="T38" fmla="*/ 25 w 2197"/>
                  <a:gd name="T39" fmla="*/ 1087 h 1314"/>
                  <a:gd name="T40" fmla="*/ 0 w 2197"/>
                  <a:gd name="T41" fmla="*/ 1140 h 1314"/>
                  <a:gd name="T42" fmla="*/ 0 w 2197"/>
                  <a:gd name="T43" fmla="*/ 1190 h 1314"/>
                  <a:gd name="T44" fmla="*/ 25 w 2197"/>
                  <a:gd name="T45" fmla="*/ 1243 h 1314"/>
                  <a:gd name="T46" fmla="*/ 0 w 2197"/>
                  <a:gd name="T47" fmla="*/ 1314 h 1314"/>
                  <a:gd name="T48" fmla="*/ 2197 w 2197"/>
                  <a:gd name="T49" fmla="*/ 1268 h 1314"/>
                  <a:gd name="T50" fmla="*/ 2197 w 2197"/>
                  <a:gd name="T51" fmla="*/ 1218 h 1314"/>
                  <a:gd name="T52" fmla="*/ 2172 w 2197"/>
                  <a:gd name="T53" fmla="*/ 1165 h 1314"/>
                  <a:gd name="T54" fmla="*/ 2197 w 2197"/>
                  <a:gd name="T55" fmla="*/ 1112 h 1314"/>
                  <a:gd name="T56" fmla="*/ 2197 w 2197"/>
                  <a:gd name="T57" fmla="*/ 1062 h 1314"/>
                  <a:gd name="T58" fmla="*/ 2172 w 2197"/>
                  <a:gd name="T59" fmla="*/ 1009 h 1314"/>
                  <a:gd name="T60" fmla="*/ 2197 w 2197"/>
                  <a:gd name="T61" fmla="*/ 956 h 1314"/>
                  <a:gd name="T62" fmla="*/ 2197 w 2197"/>
                  <a:gd name="T63" fmla="*/ 906 h 1314"/>
                  <a:gd name="T64" fmla="*/ 2172 w 2197"/>
                  <a:gd name="T65" fmla="*/ 853 h 1314"/>
                  <a:gd name="T66" fmla="*/ 2197 w 2197"/>
                  <a:gd name="T67" fmla="*/ 799 h 1314"/>
                  <a:gd name="T68" fmla="*/ 2197 w 2197"/>
                  <a:gd name="T69" fmla="*/ 750 h 1314"/>
                  <a:gd name="T70" fmla="*/ 2172 w 2197"/>
                  <a:gd name="T71" fmla="*/ 696 h 1314"/>
                  <a:gd name="T72" fmla="*/ 2197 w 2197"/>
                  <a:gd name="T73" fmla="*/ 643 h 1314"/>
                  <a:gd name="T74" fmla="*/ 2197 w 2197"/>
                  <a:gd name="T75" fmla="*/ 593 h 1314"/>
                  <a:gd name="T76" fmla="*/ 2172 w 2197"/>
                  <a:gd name="T77" fmla="*/ 540 h 1314"/>
                  <a:gd name="T78" fmla="*/ 2197 w 2197"/>
                  <a:gd name="T79" fmla="*/ 487 h 1314"/>
                  <a:gd name="T80" fmla="*/ 2197 w 2197"/>
                  <a:gd name="T81" fmla="*/ 437 h 1314"/>
                  <a:gd name="T82" fmla="*/ 2172 w 2197"/>
                  <a:gd name="T83" fmla="*/ 384 h 1314"/>
                  <a:gd name="T84" fmla="*/ 2197 w 2197"/>
                  <a:gd name="T85" fmla="*/ 331 h 1314"/>
                  <a:gd name="T86" fmla="*/ 2197 w 2197"/>
                  <a:gd name="T87" fmla="*/ 281 h 1314"/>
                  <a:gd name="T88" fmla="*/ 2172 w 2197"/>
                  <a:gd name="T89" fmla="*/ 228 h 1314"/>
                  <a:gd name="T90" fmla="*/ 2197 w 2197"/>
                  <a:gd name="T91" fmla="*/ 175 h 1314"/>
                  <a:gd name="T92" fmla="*/ 2197 w 2197"/>
                  <a:gd name="T93" fmla="*/ 125 h 1314"/>
                  <a:gd name="T94" fmla="*/ 2172 w 2197"/>
                  <a:gd name="T95" fmla="*/ 72 h 1314"/>
                  <a:gd name="T96" fmla="*/ 2197 w 2197"/>
                  <a:gd name="T97" fmla="*/ 0 h 1314"/>
                  <a:gd name="T98" fmla="*/ 0 w 2197"/>
                  <a:gd name="T99" fmla="*/ 47 h 1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197" h="1314">
                    <a:moveTo>
                      <a:pt x="25" y="72"/>
                    </a:moveTo>
                    <a:cubicBezTo>
                      <a:pt x="25" y="86"/>
                      <a:pt x="14" y="97"/>
                      <a:pt x="0" y="97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14" y="125"/>
                      <a:pt x="25" y="136"/>
                      <a:pt x="25" y="150"/>
                    </a:cubicBezTo>
                    <a:cubicBezTo>
                      <a:pt x="25" y="164"/>
                      <a:pt x="14" y="175"/>
                      <a:pt x="0" y="175"/>
                    </a:cubicBezTo>
                    <a:cubicBezTo>
                      <a:pt x="0" y="203"/>
                      <a:pt x="0" y="203"/>
                      <a:pt x="0" y="203"/>
                    </a:cubicBezTo>
                    <a:cubicBezTo>
                      <a:pt x="14" y="203"/>
                      <a:pt x="25" y="214"/>
                      <a:pt x="25" y="228"/>
                    </a:cubicBezTo>
                    <a:cubicBezTo>
                      <a:pt x="25" y="242"/>
                      <a:pt x="14" y="253"/>
                      <a:pt x="0" y="253"/>
                    </a:cubicBezTo>
                    <a:cubicBezTo>
                      <a:pt x="0" y="281"/>
                      <a:pt x="0" y="281"/>
                      <a:pt x="0" y="281"/>
                    </a:cubicBezTo>
                    <a:cubicBezTo>
                      <a:pt x="14" y="281"/>
                      <a:pt x="25" y="292"/>
                      <a:pt x="25" y="306"/>
                    </a:cubicBezTo>
                    <a:cubicBezTo>
                      <a:pt x="25" y="320"/>
                      <a:pt x="14" y="331"/>
                      <a:pt x="0" y="331"/>
                    </a:cubicBezTo>
                    <a:cubicBezTo>
                      <a:pt x="0" y="359"/>
                      <a:pt x="0" y="359"/>
                      <a:pt x="0" y="359"/>
                    </a:cubicBezTo>
                    <a:cubicBezTo>
                      <a:pt x="14" y="359"/>
                      <a:pt x="25" y="370"/>
                      <a:pt x="25" y="384"/>
                    </a:cubicBezTo>
                    <a:cubicBezTo>
                      <a:pt x="25" y="398"/>
                      <a:pt x="14" y="409"/>
                      <a:pt x="0" y="409"/>
                    </a:cubicBezTo>
                    <a:cubicBezTo>
                      <a:pt x="0" y="437"/>
                      <a:pt x="0" y="437"/>
                      <a:pt x="0" y="437"/>
                    </a:cubicBezTo>
                    <a:cubicBezTo>
                      <a:pt x="14" y="437"/>
                      <a:pt x="25" y="448"/>
                      <a:pt x="25" y="462"/>
                    </a:cubicBezTo>
                    <a:cubicBezTo>
                      <a:pt x="25" y="476"/>
                      <a:pt x="14" y="487"/>
                      <a:pt x="0" y="487"/>
                    </a:cubicBezTo>
                    <a:cubicBezTo>
                      <a:pt x="0" y="515"/>
                      <a:pt x="0" y="515"/>
                      <a:pt x="0" y="515"/>
                    </a:cubicBezTo>
                    <a:cubicBezTo>
                      <a:pt x="14" y="515"/>
                      <a:pt x="25" y="526"/>
                      <a:pt x="25" y="540"/>
                    </a:cubicBezTo>
                    <a:cubicBezTo>
                      <a:pt x="25" y="554"/>
                      <a:pt x="14" y="565"/>
                      <a:pt x="0" y="565"/>
                    </a:cubicBezTo>
                    <a:cubicBezTo>
                      <a:pt x="0" y="593"/>
                      <a:pt x="0" y="593"/>
                      <a:pt x="0" y="593"/>
                    </a:cubicBezTo>
                    <a:cubicBezTo>
                      <a:pt x="14" y="593"/>
                      <a:pt x="25" y="605"/>
                      <a:pt x="25" y="618"/>
                    </a:cubicBezTo>
                    <a:cubicBezTo>
                      <a:pt x="25" y="632"/>
                      <a:pt x="14" y="643"/>
                      <a:pt x="0" y="643"/>
                    </a:cubicBezTo>
                    <a:cubicBezTo>
                      <a:pt x="0" y="671"/>
                      <a:pt x="0" y="671"/>
                      <a:pt x="0" y="671"/>
                    </a:cubicBezTo>
                    <a:cubicBezTo>
                      <a:pt x="14" y="671"/>
                      <a:pt x="25" y="683"/>
                      <a:pt x="25" y="696"/>
                    </a:cubicBezTo>
                    <a:cubicBezTo>
                      <a:pt x="25" y="710"/>
                      <a:pt x="14" y="721"/>
                      <a:pt x="0" y="721"/>
                    </a:cubicBezTo>
                    <a:cubicBezTo>
                      <a:pt x="0" y="750"/>
                      <a:pt x="0" y="750"/>
                      <a:pt x="0" y="750"/>
                    </a:cubicBezTo>
                    <a:cubicBezTo>
                      <a:pt x="14" y="750"/>
                      <a:pt x="25" y="761"/>
                      <a:pt x="25" y="775"/>
                    </a:cubicBezTo>
                    <a:cubicBezTo>
                      <a:pt x="25" y="788"/>
                      <a:pt x="14" y="799"/>
                      <a:pt x="0" y="799"/>
                    </a:cubicBezTo>
                    <a:cubicBezTo>
                      <a:pt x="0" y="828"/>
                      <a:pt x="0" y="828"/>
                      <a:pt x="0" y="828"/>
                    </a:cubicBezTo>
                    <a:cubicBezTo>
                      <a:pt x="14" y="828"/>
                      <a:pt x="25" y="839"/>
                      <a:pt x="25" y="853"/>
                    </a:cubicBezTo>
                    <a:cubicBezTo>
                      <a:pt x="25" y="866"/>
                      <a:pt x="14" y="878"/>
                      <a:pt x="0" y="878"/>
                    </a:cubicBezTo>
                    <a:cubicBezTo>
                      <a:pt x="0" y="906"/>
                      <a:pt x="0" y="906"/>
                      <a:pt x="0" y="906"/>
                    </a:cubicBezTo>
                    <a:cubicBezTo>
                      <a:pt x="14" y="906"/>
                      <a:pt x="25" y="917"/>
                      <a:pt x="25" y="931"/>
                    </a:cubicBezTo>
                    <a:cubicBezTo>
                      <a:pt x="25" y="944"/>
                      <a:pt x="14" y="956"/>
                      <a:pt x="0" y="956"/>
                    </a:cubicBezTo>
                    <a:cubicBezTo>
                      <a:pt x="0" y="984"/>
                      <a:pt x="0" y="984"/>
                      <a:pt x="0" y="984"/>
                    </a:cubicBezTo>
                    <a:cubicBezTo>
                      <a:pt x="14" y="984"/>
                      <a:pt x="25" y="995"/>
                      <a:pt x="25" y="1009"/>
                    </a:cubicBezTo>
                    <a:cubicBezTo>
                      <a:pt x="25" y="1023"/>
                      <a:pt x="14" y="1034"/>
                      <a:pt x="0" y="1034"/>
                    </a:cubicBezTo>
                    <a:cubicBezTo>
                      <a:pt x="0" y="1062"/>
                      <a:pt x="0" y="1062"/>
                      <a:pt x="0" y="1062"/>
                    </a:cubicBezTo>
                    <a:cubicBezTo>
                      <a:pt x="14" y="1062"/>
                      <a:pt x="25" y="1073"/>
                      <a:pt x="25" y="1087"/>
                    </a:cubicBezTo>
                    <a:cubicBezTo>
                      <a:pt x="25" y="1101"/>
                      <a:pt x="14" y="1112"/>
                      <a:pt x="0" y="1112"/>
                    </a:cubicBezTo>
                    <a:cubicBezTo>
                      <a:pt x="0" y="1140"/>
                      <a:pt x="0" y="1140"/>
                      <a:pt x="0" y="1140"/>
                    </a:cubicBezTo>
                    <a:cubicBezTo>
                      <a:pt x="14" y="1140"/>
                      <a:pt x="25" y="1151"/>
                      <a:pt x="25" y="1165"/>
                    </a:cubicBezTo>
                    <a:cubicBezTo>
                      <a:pt x="25" y="1179"/>
                      <a:pt x="14" y="1190"/>
                      <a:pt x="0" y="1190"/>
                    </a:cubicBezTo>
                    <a:cubicBezTo>
                      <a:pt x="0" y="1218"/>
                      <a:pt x="0" y="1218"/>
                      <a:pt x="0" y="1218"/>
                    </a:cubicBezTo>
                    <a:cubicBezTo>
                      <a:pt x="14" y="1218"/>
                      <a:pt x="25" y="1229"/>
                      <a:pt x="25" y="1243"/>
                    </a:cubicBezTo>
                    <a:cubicBezTo>
                      <a:pt x="25" y="1257"/>
                      <a:pt x="14" y="1268"/>
                      <a:pt x="0" y="1268"/>
                    </a:cubicBezTo>
                    <a:cubicBezTo>
                      <a:pt x="0" y="1314"/>
                      <a:pt x="0" y="1314"/>
                      <a:pt x="0" y="1314"/>
                    </a:cubicBezTo>
                    <a:cubicBezTo>
                      <a:pt x="2197" y="1314"/>
                      <a:pt x="2197" y="1314"/>
                      <a:pt x="2197" y="1314"/>
                    </a:cubicBezTo>
                    <a:cubicBezTo>
                      <a:pt x="2197" y="1268"/>
                      <a:pt x="2197" y="1268"/>
                      <a:pt x="2197" y="1268"/>
                    </a:cubicBezTo>
                    <a:cubicBezTo>
                      <a:pt x="2183" y="1268"/>
                      <a:pt x="2172" y="1257"/>
                      <a:pt x="2172" y="1243"/>
                    </a:cubicBezTo>
                    <a:cubicBezTo>
                      <a:pt x="2172" y="1229"/>
                      <a:pt x="2183" y="1218"/>
                      <a:pt x="2197" y="1218"/>
                    </a:cubicBezTo>
                    <a:cubicBezTo>
                      <a:pt x="2197" y="1190"/>
                      <a:pt x="2197" y="1190"/>
                      <a:pt x="2197" y="1190"/>
                    </a:cubicBezTo>
                    <a:cubicBezTo>
                      <a:pt x="2183" y="1190"/>
                      <a:pt x="2172" y="1179"/>
                      <a:pt x="2172" y="1165"/>
                    </a:cubicBezTo>
                    <a:cubicBezTo>
                      <a:pt x="2172" y="1151"/>
                      <a:pt x="2183" y="1140"/>
                      <a:pt x="2197" y="1140"/>
                    </a:cubicBezTo>
                    <a:cubicBezTo>
                      <a:pt x="2197" y="1112"/>
                      <a:pt x="2197" y="1112"/>
                      <a:pt x="2197" y="1112"/>
                    </a:cubicBezTo>
                    <a:cubicBezTo>
                      <a:pt x="2183" y="1112"/>
                      <a:pt x="2172" y="1101"/>
                      <a:pt x="2172" y="1087"/>
                    </a:cubicBezTo>
                    <a:cubicBezTo>
                      <a:pt x="2172" y="1073"/>
                      <a:pt x="2183" y="1062"/>
                      <a:pt x="2197" y="1062"/>
                    </a:cubicBezTo>
                    <a:cubicBezTo>
                      <a:pt x="2197" y="1034"/>
                      <a:pt x="2197" y="1034"/>
                      <a:pt x="2197" y="1034"/>
                    </a:cubicBezTo>
                    <a:cubicBezTo>
                      <a:pt x="2183" y="1034"/>
                      <a:pt x="2172" y="1023"/>
                      <a:pt x="2172" y="1009"/>
                    </a:cubicBezTo>
                    <a:cubicBezTo>
                      <a:pt x="2172" y="995"/>
                      <a:pt x="2183" y="984"/>
                      <a:pt x="2197" y="984"/>
                    </a:cubicBezTo>
                    <a:cubicBezTo>
                      <a:pt x="2197" y="956"/>
                      <a:pt x="2197" y="956"/>
                      <a:pt x="2197" y="956"/>
                    </a:cubicBezTo>
                    <a:cubicBezTo>
                      <a:pt x="2183" y="956"/>
                      <a:pt x="2172" y="944"/>
                      <a:pt x="2172" y="931"/>
                    </a:cubicBezTo>
                    <a:cubicBezTo>
                      <a:pt x="2172" y="917"/>
                      <a:pt x="2183" y="906"/>
                      <a:pt x="2197" y="906"/>
                    </a:cubicBezTo>
                    <a:cubicBezTo>
                      <a:pt x="2197" y="878"/>
                      <a:pt x="2197" y="878"/>
                      <a:pt x="2197" y="878"/>
                    </a:cubicBezTo>
                    <a:cubicBezTo>
                      <a:pt x="2183" y="878"/>
                      <a:pt x="2172" y="866"/>
                      <a:pt x="2172" y="853"/>
                    </a:cubicBezTo>
                    <a:cubicBezTo>
                      <a:pt x="2172" y="839"/>
                      <a:pt x="2183" y="828"/>
                      <a:pt x="2197" y="828"/>
                    </a:cubicBezTo>
                    <a:cubicBezTo>
                      <a:pt x="2197" y="799"/>
                      <a:pt x="2197" y="799"/>
                      <a:pt x="2197" y="799"/>
                    </a:cubicBezTo>
                    <a:cubicBezTo>
                      <a:pt x="2183" y="799"/>
                      <a:pt x="2172" y="788"/>
                      <a:pt x="2172" y="775"/>
                    </a:cubicBezTo>
                    <a:cubicBezTo>
                      <a:pt x="2172" y="761"/>
                      <a:pt x="2183" y="750"/>
                      <a:pt x="2197" y="750"/>
                    </a:cubicBezTo>
                    <a:cubicBezTo>
                      <a:pt x="2197" y="721"/>
                      <a:pt x="2197" y="721"/>
                      <a:pt x="2197" y="721"/>
                    </a:cubicBezTo>
                    <a:cubicBezTo>
                      <a:pt x="2183" y="721"/>
                      <a:pt x="2172" y="710"/>
                      <a:pt x="2172" y="696"/>
                    </a:cubicBezTo>
                    <a:cubicBezTo>
                      <a:pt x="2172" y="683"/>
                      <a:pt x="2183" y="671"/>
                      <a:pt x="2197" y="671"/>
                    </a:cubicBezTo>
                    <a:cubicBezTo>
                      <a:pt x="2197" y="643"/>
                      <a:pt x="2197" y="643"/>
                      <a:pt x="2197" y="643"/>
                    </a:cubicBezTo>
                    <a:cubicBezTo>
                      <a:pt x="2183" y="643"/>
                      <a:pt x="2172" y="632"/>
                      <a:pt x="2172" y="618"/>
                    </a:cubicBezTo>
                    <a:cubicBezTo>
                      <a:pt x="2172" y="605"/>
                      <a:pt x="2183" y="593"/>
                      <a:pt x="2197" y="593"/>
                    </a:cubicBezTo>
                    <a:cubicBezTo>
                      <a:pt x="2197" y="565"/>
                      <a:pt x="2197" y="565"/>
                      <a:pt x="2197" y="565"/>
                    </a:cubicBezTo>
                    <a:cubicBezTo>
                      <a:pt x="2183" y="565"/>
                      <a:pt x="2172" y="554"/>
                      <a:pt x="2172" y="540"/>
                    </a:cubicBezTo>
                    <a:cubicBezTo>
                      <a:pt x="2172" y="526"/>
                      <a:pt x="2183" y="515"/>
                      <a:pt x="2197" y="515"/>
                    </a:cubicBezTo>
                    <a:cubicBezTo>
                      <a:pt x="2197" y="487"/>
                      <a:pt x="2197" y="487"/>
                      <a:pt x="2197" y="487"/>
                    </a:cubicBezTo>
                    <a:cubicBezTo>
                      <a:pt x="2183" y="487"/>
                      <a:pt x="2172" y="476"/>
                      <a:pt x="2172" y="462"/>
                    </a:cubicBezTo>
                    <a:cubicBezTo>
                      <a:pt x="2172" y="448"/>
                      <a:pt x="2183" y="437"/>
                      <a:pt x="2197" y="437"/>
                    </a:cubicBezTo>
                    <a:cubicBezTo>
                      <a:pt x="2197" y="409"/>
                      <a:pt x="2197" y="409"/>
                      <a:pt x="2197" y="409"/>
                    </a:cubicBezTo>
                    <a:cubicBezTo>
                      <a:pt x="2183" y="409"/>
                      <a:pt x="2172" y="398"/>
                      <a:pt x="2172" y="384"/>
                    </a:cubicBezTo>
                    <a:cubicBezTo>
                      <a:pt x="2172" y="370"/>
                      <a:pt x="2183" y="359"/>
                      <a:pt x="2197" y="359"/>
                    </a:cubicBezTo>
                    <a:cubicBezTo>
                      <a:pt x="2197" y="331"/>
                      <a:pt x="2197" y="331"/>
                      <a:pt x="2197" y="331"/>
                    </a:cubicBezTo>
                    <a:cubicBezTo>
                      <a:pt x="2183" y="331"/>
                      <a:pt x="2172" y="320"/>
                      <a:pt x="2172" y="306"/>
                    </a:cubicBezTo>
                    <a:cubicBezTo>
                      <a:pt x="2172" y="292"/>
                      <a:pt x="2183" y="281"/>
                      <a:pt x="2197" y="281"/>
                    </a:cubicBezTo>
                    <a:cubicBezTo>
                      <a:pt x="2197" y="253"/>
                      <a:pt x="2197" y="253"/>
                      <a:pt x="2197" y="253"/>
                    </a:cubicBezTo>
                    <a:cubicBezTo>
                      <a:pt x="2183" y="253"/>
                      <a:pt x="2172" y="242"/>
                      <a:pt x="2172" y="228"/>
                    </a:cubicBezTo>
                    <a:cubicBezTo>
                      <a:pt x="2172" y="214"/>
                      <a:pt x="2183" y="203"/>
                      <a:pt x="2197" y="203"/>
                    </a:cubicBezTo>
                    <a:cubicBezTo>
                      <a:pt x="2197" y="175"/>
                      <a:pt x="2197" y="175"/>
                      <a:pt x="2197" y="175"/>
                    </a:cubicBezTo>
                    <a:cubicBezTo>
                      <a:pt x="2183" y="175"/>
                      <a:pt x="2172" y="164"/>
                      <a:pt x="2172" y="150"/>
                    </a:cubicBezTo>
                    <a:cubicBezTo>
                      <a:pt x="2172" y="136"/>
                      <a:pt x="2183" y="125"/>
                      <a:pt x="2197" y="125"/>
                    </a:cubicBezTo>
                    <a:cubicBezTo>
                      <a:pt x="2197" y="97"/>
                      <a:pt x="2197" y="97"/>
                      <a:pt x="2197" y="97"/>
                    </a:cubicBezTo>
                    <a:cubicBezTo>
                      <a:pt x="2183" y="97"/>
                      <a:pt x="2172" y="86"/>
                      <a:pt x="2172" y="72"/>
                    </a:cubicBezTo>
                    <a:cubicBezTo>
                      <a:pt x="2172" y="58"/>
                      <a:pt x="2183" y="47"/>
                      <a:pt x="2197" y="47"/>
                    </a:cubicBezTo>
                    <a:cubicBezTo>
                      <a:pt x="2197" y="0"/>
                      <a:pt x="2197" y="0"/>
                      <a:pt x="219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14" y="47"/>
                      <a:pt x="25" y="58"/>
                      <a:pt x="25" y="72"/>
                    </a:cubicBezTo>
                    <a:close/>
                  </a:path>
                </a:pathLst>
              </a:custGeom>
              <a:solidFill>
                <a:srgbClr val="F7F2D1"/>
              </a:soli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Rectangle 6">
                <a:extLst>
                  <a:ext uri="{FF2B5EF4-FFF2-40B4-BE49-F238E27FC236}">
                    <a16:creationId xmlns:a16="http://schemas.microsoft.com/office/drawing/2014/main" xmlns="" id="{C0597F58-5D90-4140-906F-2020F3855A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79428" y="1375795"/>
                <a:ext cx="6308521" cy="3749878"/>
              </a:xfrm>
              <a:prstGeom prst="rect">
                <a:avLst/>
              </a:prstGeom>
              <a:solidFill>
                <a:srgbClr val="EAC988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</p:grp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xmlns="" id="{65888267-A3DA-49B6-860E-466E7B8AC699}"/>
                </a:ext>
              </a:extLst>
            </p:cNvPr>
            <p:cNvGrpSpPr/>
            <p:nvPr userDrawn="1"/>
          </p:nvGrpSpPr>
          <p:grpSpPr>
            <a:xfrm>
              <a:off x="3550975" y="4269871"/>
              <a:ext cx="7757385" cy="1468563"/>
              <a:chOff x="3056025" y="3805132"/>
              <a:chExt cx="6977410" cy="1320905"/>
            </a:xfrm>
          </p:grpSpPr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xmlns="" id="{5DFE3FDB-22BB-4DFC-B285-9BD129818E19}"/>
                  </a:ext>
                </a:extLst>
              </p:cNvPr>
              <p:cNvGrpSpPr/>
              <p:nvPr/>
            </p:nvGrpSpPr>
            <p:grpSpPr>
              <a:xfrm>
                <a:off x="3056025" y="3805132"/>
                <a:ext cx="3498763" cy="1320905"/>
                <a:chOff x="3056025" y="2747538"/>
                <a:chExt cx="6300081" cy="2378500"/>
              </a:xfrm>
            </p:grpSpPr>
            <p:sp>
              <p:nvSpPr>
                <p:cNvPr id="53" name="Freeform 11">
                  <a:extLst>
                    <a:ext uri="{FF2B5EF4-FFF2-40B4-BE49-F238E27FC236}">
                      <a16:creationId xmlns:a16="http://schemas.microsoft.com/office/drawing/2014/main" xmlns="" id="{378D2F97-3E77-4C3D-BB3B-39DE8B08FAE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718050" y="3286125"/>
                  <a:ext cx="2078038" cy="1839913"/>
                </a:xfrm>
                <a:custGeom>
                  <a:avLst/>
                  <a:gdLst>
                    <a:gd name="T0" fmla="*/ 654 w 1309"/>
                    <a:gd name="T1" fmla="*/ 0 h 1159"/>
                    <a:gd name="T2" fmla="*/ 560 w 1309"/>
                    <a:gd name="T3" fmla="*/ 168 h 1159"/>
                    <a:gd name="T4" fmla="*/ 557 w 1309"/>
                    <a:gd name="T5" fmla="*/ 173 h 1159"/>
                    <a:gd name="T6" fmla="*/ 546 w 1309"/>
                    <a:gd name="T7" fmla="*/ 192 h 1159"/>
                    <a:gd name="T8" fmla="*/ 510 w 1309"/>
                    <a:gd name="T9" fmla="*/ 258 h 1159"/>
                    <a:gd name="T10" fmla="*/ 497 w 1309"/>
                    <a:gd name="T11" fmla="*/ 278 h 1159"/>
                    <a:gd name="T12" fmla="*/ 482 w 1309"/>
                    <a:gd name="T13" fmla="*/ 308 h 1159"/>
                    <a:gd name="T14" fmla="*/ 435 w 1309"/>
                    <a:gd name="T15" fmla="*/ 389 h 1159"/>
                    <a:gd name="T16" fmla="*/ 432 w 1309"/>
                    <a:gd name="T17" fmla="*/ 393 h 1159"/>
                    <a:gd name="T18" fmla="*/ 337 w 1309"/>
                    <a:gd name="T19" fmla="*/ 563 h 1159"/>
                    <a:gd name="T20" fmla="*/ 311 w 1309"/>
                    <a:gd name="T21" fmla="*/ 609 h 1159"/>
                    <a:gd name="T22" fmla="*/ 193 w 1309"/>
                    <a:gd name="T23" fmla="*/ 818 h 1159"/>
                    <a:gd name="T24" fmla="*/ 125 w 1309"/>
                    <a:gd name="T25" fmla="*/ 938 h 1159"/>
                    <a:gd name="T26" fmla="*/ 0 w 1309"/>
                    <a:gd name="T27" fmla="*/ 1159 h 1159"/>
                    <a:gd name="T28" fmla="*/ 44 w 1309"/>
                    <a:gd name="T29" fmla="*/ 1159 h 1159"/>
                    <a:gd name="T30" fmla="*/ 67 w 1309"/>
                    <a:gd name="T31" fmla="*/ 1159 h 1159"/>
                    <a:gd name="T32" fmla="*/ 107 w 1309"/>
                    <a:gd name="T33" fmla="*/ 1159 h 1159"/>
                    <a:gd name="T34" fmla="*/ 218 w 1309"/>
                    <a:gd name="T35" fmla="*/ 1159 h 1159"/>
                    <a:gd name="T36" fmla="*/ 264 w 1309"/>
                    <a:gd name="T37" fmla="*/ 1159 h 1159"/>
                    <a:gd name="T38" fmla="*/ 372 w 1309"/>
                    <a:gd name="T39" fmla="*/ 1159 h 1159"/>
                    <a:gd name="T40" fmla="*/ 402 w 1309"/>
                    <a:gd name="T41" fmla="*/ 1159 h 1159"/>
                    <a:gd name="T42" fmla="*/ 654 w 1309"/>
                    <a:gd name="T43" fmla="*/ 1159 h 1159"/>
                    <a:gd name="T44" fmla="*/ 909 w 1309"/>
                    <a:gd name="T45" fmla="*/ 1159 h 1159"/>
                    <a:gd name="T46" fmla="*/ 937 w 1309"/>
                    <a:gd name="T47" fmla="*/ 1159 h 1159"/>
                    <a:gd name="T48" fmla="*/ 1047 w 1309"/>
                    <a:gd name="T49" fmla="*/ 1159 h 1159"/>
                    <a:gd name="T50" fmla="*/ 1092 w 1309"/>
                    <a:gd name="T51" fmla="*/ 1159 h 1159"/>
                    <a:gd name="T52" fmla="*/ 1202 w 1309"/>
                    <a:gd name="T53" fmla="*/ 1159 h 1159"/>
                    <a:gd name="T54" fmla="*/ 1241 w 1309"/>
                    <a:gd name="T55" fmla="*/ 1159 h 1159"/>
                    <a:gd name="T56" fmla="*/ 1265 w 1309"/>
                    <a:gd name="T57" fmla="*/ 1159 h 1159"/>
                    <a:gd name="T58" fmla="*/ 1309 w 1309"/>
                    <a:gd name="T59" fmla="*/ 1159 h 1159"/>
                    <a:gd name="T60" fmla="*/ 654 w 1309"/>
                    <a:gd name="T61" fmla="*/ 0 h 11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309" h="1159">
                      <a:moveTo>
                        <a:pt x="654" y="0"/>
                      </a:moveTo>
                      <a:lnTo>
                        <a:pt x="560" y="168"/>
                      </a:lnTo>
                      <a:lnTo>
                        <a:pt x="557" y="173"/>
                      </a:lnTo>
                      <a:lnTo>
                        <a:pt x="546" y="192"/>
                      </a:lnTo>
                      <a:lnTo>
                        <a:pt x="510" y="258"/>
                      </a:lnTo>
                      <a:lnTo>
                        <a:pt x="497" y="278"/>
                      </a:lnTo>
                      <a:lnTo>
                        <a:pt x="482" y="308"/>
                      </a:lnTo>
                      <a:lnTo>
                        <a:pt x="435" y="389"/>
                      </a:lnTo>
                      <a:lnTo>
                        <a:pt x="432" y="393"/>
                      </a:lnTo>
                      <a:lnTo>
                        <a:pt x="337" y="563"/>
                      </a:lnTo>
                      <a:lnTo>
                        <a:pt x="311" y="609"/>
                      </a:lnTo>
                      <a:lnTo>
                        <a:pt x="193" y="818"/>
                      </a:lnTo>
                      <a:lnTo>
                        <a:pt x="125" y="938"/>
                      </a:lnTo>
                      <a:lnTo>
                        <a:pt x="0" y="1159"/>
                      </a:lnTo>
                      <a:lnTo>
                        <a:pt x="44" y="1159"/>
                      </a:lnTo>
                      <a:lnTo>
                        <a:pt x="67" y="1159"/>
                      </a:lnTo>
                      <a:lnTo>
                        <a:pt x="107" y="1159"/>
                      </a:lnTo>
                      <a:lnTo>
                        <a:pt x="218" y="1159"/>
                      </a:lnTo>
                      <a:lnTo>
                        <a:pt x="264" y="1159"/>
                      </a:lnTo>
                      <a:lnTo>
                        <a:pt x="372" y="1159"/>
                      </a:lnTo>
                      <a:lnTo>
                        <a:pt x="402" y="1159"/>
                      </a:lnTo>
                      <a:lnTo>
                        <a:pt x="654" y="1159"/>
                      </a:lnTo>
                      <a:lnTo>
                        <a:pt x="909" y="1159"/>
                      </a:lnTo>
                      <a:lnTo>
                        <a:pt x="937" y="1159"/>
                      </a:lnTo>
                      <a:lnTo>
                        <a:pt x="1047" y="1159"/>
                      </a:lnTo>
                      <a:lnTo>
                        <a:pt x="1092" y="1159"/>
                      </a:lnTo>
                      <a:lnTo>
                        <a:pt x="1202" y="1159"/>
                      </a:lnTo>
                      <a:lnTo>
                        <a:pt x="1241" y="1159"/>
                      </a:lnTo>
                      <a:lnTo>
                        <a:pt x="1265" y="1159"/>
                      </a:lnTo>
                      <a:lnTo>
                        <a:pt x="1309" y="1159"/>
                      </a:lnTo>
                      <a:lnTo>
                        <a:pt x="654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54" name="组合 53">
                  <a:extLst>
                    <a:ext uri="{FF2B5EF4-FFF2-40B4-BE49-F238E27FC236}">
                      <a16:creationId xmlns:a16="http://schemas.microsoft.com/office/drawing/2014/main" xmlns="" id="{0A687D62-43A5-4049-81EB-05376434ADB0}"/>
                    </a:ext>
                  </a:extLst>
                </p:cNvPr>
                <p:cNvGrpSpPr/>
                <p:nvPr/>
              </p:nvGrpSpPr>
              <p:grpSpPr>
                <a:xfrm>
                  <a:off x="4890156" y="3286125"/>
                  <a:ext cx="2078038" cy="1839913"/>
                  <a:chOff x="4718050" y="3286125"/>
                  <a:chExt cx="2078038" cy="1839913"/>
                </a:xfrm>
              </p:grpSpPr>
              <p:sp>
                <p:nvSpPr>
                  <p:cNvPr id="77" name="Freeform 10">
                    <a:extLst>
                      <a:ext uri="{FF2B5EF4-FFF2-40B4-BE49-F238E27FC236}">
                        <a16:creationId xmlns:a16="http://schemas.microsoft.com/office/drawing/2014/main" xmlns="" id="{13CCC6EC-3AA5-4B08-BCE1-D60C49903BF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718050" y="3286125"/>
                    <a:ext cx="2078038" cy="1839913"/>
                  </a:xfrm>
                  <a:custGeom>
                    <a:avLst/>
                    <a:gdLst>
                      <a:gd name="T0" fmla="*/ 654 w 1309"/>
                      <a:gd name="T1" fmla="*/ 0 h 1159"/>
                      <a:gd name="T2" fmla="*/ 560 w 1309"/>
                      <a:gd name="T3" fmla="*/ 168 h 1159"/>
                      <a:gd name="T4" fmla="*/ 557 w 1309"/>
                      <a:gd name="T5" fmla="*/ 173 h 1159"/>
                      <a:gd name="T6" fmla="*/ 546 w 1309"/>
                      <a:gd name="T7" fmla="*/ 192 h 1159"/>
                      <a:gd name="T8" fmla="*/ 510 w 1309"/>
                      <a:gd name="T9" fmla="*/ 258 h 1159"/>
                      <a:gd name="T10" fmla="*/ 497 w 1309"/>
                      <a:gd name="T11" fmla="*/ 278 h 1159"/>
                      <a:gd name="T12" fmla="*/ 482 w 1309"/>
                      <a:gd name="T13" fmla="*/ 308 h 1159"/>
                      <a:gd name="T14" fmla="*/ 435 w 1309"/>
                      <a:gd name="T15" fmla="*/ 389 h 1159"/>
                      <a:gd name="T16" fmla="*/ 432 w 1309"/>
                      <a:gd name="T17" fmla="*/ 393 h 1159"/>
                      <a:gd name="T18" fmla="*/ 337 w 1309"/>
                      <a:gd name="T19" fmla="*/ 563 h 1159"/>
                      <a:gd name="T20" fmla="*/ 311 w 1309"/>
                      <a:gd name="T21" fmla="*/ 609 h 1159"/>
                      <a:gd name="T22" fmla="*/ 193 w 1309"/>
                      <a:gd name="T23" fmla="*/ 818 h 1159"/>
                      <a:gd name="T24" fmla="*/ 125 w 1309"/>
                      <a:gd name="T25" fmla="*/ 938 h 1159"/>
                      <a:gd name="T26" fmla="*/ 0 w 1309"/>
                      <a:gd name="T27" fmla="*/ 1159 h 1159"/>
                      <a:gd name="T28" fmla="*/ 44 w 1309"/>
                      <a:gd name="T29" fmla="*/ 1159 h 1159"/>
                      <a:gd name="T30" fmla="*/ 67 w 1309"/>
                      <a:gd name="T31" fmla="*/ 1159 h 1159"/>
                      <a:gd name="T32" fmla="*/ 107 w 1309"/>
                      <a:gd name="T33" fmla="*/ 1159 h 1159"/>
                      <a:gd name="T34" fmla="*/ 218 w 1309"/>
                      <a:gd name="T35" fmla="*/ 1159 h 1159"/>
                      <a:gd name="T36" fmla="*/ 264 w 1309"/>
                      <a:gd name="T37" fmla="*/ 1159 h 1159"/>
                      <a:gd name="T38" fmla="*/ 372 w 1309"/>
                      <a:gd name="T39" fmla="*/ 1159 h 1159"/>
                      <a:gd name="T40" fmla="*/ 402 w 1309"/>
                      <a:gd name="T41" fmla="*/ 1159 h 1159"/>
                      <a:gd name="T42" fmla="*/ 654 w 1309"/>
                      <a:gd name="T43" fmla="*/ 1159 h 1159"/>
                      <a:gd name="T44" fmla="*/ 909 w 1309"/>
                      <a:gd name="T45" fmla="*/ 1159 h 1159"/>
                      <a:gd name="T46" fmla="*/ 937 w 1309"/>
                      <a:gd name="T47" fmla="*/ 1159 h 1159"/>
                      <a:gd name="T48" fmla="*/ 1047 w 1309"/>
                      <a:gd name="T49" fmla="*/ 1159 h 1159"/>
                      <a:gd name="T50" fmla="*/ 1092 w 1309"/>
                      <a:gd name="T51" fmla="*/ 1159 h 1159"/>
                      <a:gd name="T52" fmla="*/ 1202 w 1309"/>
                      <a:gd name="T53" fmla="*/ 1159 h 1159"/>
                      <a:gd name="T54" fmla="*/ 1241 w 1309"/>
                      <a:gd name="T55" fmla="*/ 1159 h 1159"/>
                      <a:gd name="T56" fmla="*/ 1265 w 1309"/>
                      <a:gd name="T57" fmla="*/ 1159 h 1159"/>
                      <a:gd name="T58" fmla="*/ 1309 w 1309"/>
                      <a:gd name="T59" fmla="*/ 1159 h 1159"/>
                      <a:gd name="T60" fmla="*/ 654 w 1309"/>
                      <a:gd name="T61" fmla="*/ 0 h 11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</a:cxnLst>
                    <a:rect l="0" t="0" r="r" b="b"/>
                    <a:pathLst>
                      <a:path w="1309" h="1159">
                        <a:moveTo>
                          <a:pt x="654" y="0"/>
                        </a:moveTo>
                        <a:lnTo>
                          <a:pt x="560" y="168"/>
                        </a:lnTo>
                        <a:lnTo>
                          <a:pt x="557" y="173"/>
                        </a:lnTo>
                        <a:lnTo>
                          <a:pt x="546" y="192"/>
                        </a:lnTo>
                        <a:lnTo>
                          <a:pt x="510" y="258"/>
                        </a:lnTo>
                        <a:lnTo>
                          <a:pt x="497" y="278"/>
                        </a:lnTo>
                        <a:lnTo>
                          <a:pt x="482" y="308"/>
                        </a:lnTo>
                        <a:lnTo>
                          <a:pt x="435" y="389"/>
                        </a:lnTo>
                        <a:lnTo>
                          <a:pt x="432" y="393"/>
                        </a:lnTo>
                        <a:lnTo>
                          <a:pt x="337" y="563"/>
                        </a:lnTo>
                        <a:lnTo>
                          <a:pt x="311" y="609"/>
                        </a:lnTo>
                        <a:lnTo>
                          <a:pt x="193" y="818"/>
                        </a:lnTo>
                        <a:lnTo>
                          <a:pt x="125" y="938"/>
                        </a:lnTo>
                        <a:lnTo>
                          <a:pt x="0" y="1159"/>
                        </a:lnTo>
                        <a:lnTo>
                          <a:pt x="44" y="1159"/>
                        </a:lnTo>
                        <a:lnTo>
                          <a:pt x="67" y="1159"/>
                        </a:lnTo>
                        <a:lnTo>
                          <a:pt x="107" y="1159"/>
                        </a:lnTo>
                        <a:lnTo>
                          <a:pt x="218" y="1159"/>
                        </a:lnTo>
                        <a:lnTo>
                          <a:pt x="264" y="1159"/>
                        </a:lnTo>
                        <a:lnTo>
                          <a:pt x="372" y="1159"/>
                        </a:lnTo>
                        <a:lnTo>
                          <a:pt x="402" y="1159"/>
                        </a:lnTo>
                        <a:lnTo>
                          <a:pt x="654" y="1159"/>
                        </a:lnTo>
                        <a:lnTo>
                          <a:pt x="909" y="1159"/>
                        </a:lnTo>
                        <a:lnTo>
                          <a:pt x="937" y="1159"/>
                        </a:lnTo>
                        <a:lnTo>
                          <a:pt x="1047" y="1159"/>
                        </a:lnTo>
                        <a:lnTo>
                          <a:pt x="1092" y="1159"/>
                        </a:lnTo>
                        <a:lnTo>
                          <a:pt x="1202" y="1159"/>
                        </a:lnTo>
                        <a:lnTo>
                          <a:pt x="1241" y="1159"/>
                        </a:lnTo>
                        <a:lnTo>
                          <a:pt x="1265" y="1159"/>
                        </a:lnTo>
                        <a:lnTo>
                          <a:pt x="1309" y="1159"/>
                        </a:lnTo>
                        <a:lnTo>
                          <a:pt x="654" y="0"/>
                        </a:lnTo>
                        <a:close/>
                      </a:path>
                    </a:pathLst>
                  </a:custGeom>
                  <a:solidFill>
                    <a:srgbClr val="C3E0D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8" name="Freeform 12">
                    <a:extLst>
                      <a:ext uri="{FF2B5EF4-FFF2-40B4-BE49-F238E27FC236}">
                        <a16:creationId xmlns:a16="http://schemas.microsoft.com/office/drawing/2014/main" xmlns="" id="{CB581C57-2FB3-4E4D-981E-2C221077AE6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756275" y="3286125"/>
                    <a:ext cx="1039813" cy="1839913"/>
                  </a:xfrm>
                  <a:custGeom>
                    <a:avLst/>
                    <a:gdLst>
                      <a:gd name="T0" fmla="*/ 0 w 655"/>
                      <a:gd name="T1" fmla="*/ 0 h 1159"/>
                      <a:gd name="T2" fmla="*/ 0 w 655"/>
                      <a:gd name="T3" fmla="*/ 1159 h 1159"/>
                      <a:gd name="T4" fmla="*/ 655 w 655"/>
                      <a:gd name="T5" fmla="*/ 1159 h 1159"/>
                      <a:gd name="T6" fmla="*/ 0 w 655"/>
                      <a:gd name="T7" fmla="*/ 0 h 11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55" h="1159">
                        <a:moveTo>
                          <a:pt x="0" y="0"/>
                        </a:moveTo>
                        <a:lnTo>
                          <a:pt x="0" y="1159"/>
                        </a:lnTo>
                        <a:lnTo>
                          <a:pt x="655" y="115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AAC1B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55" name="Freeform 14">
                  <a:extLst>
                    <a:ext uri="{FF2B5EF4-FFF2-40B4-BE49-F238E27FC236}">
                      <a16:creationId xmlns:a16="http://schemas.microsoft.com/office/drawing/2014/main" xmlns="" id="{0BFB571D-3EBF-418A-8E23-9392AE36515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53213" y="3400425"/>
                  <a:ext cx="1949450" cy="1725613"/>
                </a:xfrm>
                <a:custGeom>
                  <a:avLst/>
                  <a:gdLst>
                    <a:gd name="T0" fmla="*/ 614 w 1228"/>
                    <a:gd name="T1" fmla="*/ 0 h 1087"/>
                    <a:gd name="T2" fmla="*/ 525 w 1228"/>
                    <a:gd name="T3" fmla="*/ 158 h 1087"/>
                    <a:gd name="T4" fmla="*/ 523 w 1228"/>
                    <a:gd name="T5" fmla="*/ 162 h 1087"/>
                    <a:gd name="T6" fmla="*/ 512 w 1228"/>
                    <a:gd name="T7" fmla="*/ 180 h 1087"/>
                    <a:gd name="T8" fmla="*/ 478 w 1228"/>
                    <a:gd name="T9" fmla="*/ 241 h 1087"/>
                    <a:gd name="T10" fmla="*/ 467 w 1228"/>
                    <a:gd name="T11" fmla="*/ 261 h 1087"/>
                    <a:gd name="T12" fmla="*/ 451 w 1228"/>
                    <a:gd name="T13" fmla="*/ 288 h 1087"/>
                    <a:gd name="T14" fmla="*/ 409 w 1228"/>
                    <a:gd name="T15" fmla="*/ 365 h 1087"/>
                    <a:gd name="T16" fmla="*/ 405 w 1228"/>
                    <a:gd name="T17" fmla="*/ 370 h 1087"/>
                    <a:gd name="T18" fmla="*/ 316 w 1228"/>
                    <a:gd name="T19" fmla="*/ 528 h 1087"/>
                    <a:gd name="T20" fmla="*/ 291 w 1228"/>
                    <a:gd name="T21" fmla="*/ 572 h 1087"/>
                    <a:gd name="T22" fmla="*/ 181 w 1228"/>
                    <a:gd name="T23" fmla="*/ 767 h 1087"/>
                    <a:gd name="T24" fmla="*/ 117 w 1228"/>
                    <a:gd name="T25" fmla="*/ 880 h 1087"/>
                    <a:gd name="T26" fmla="*/ 0 w 1228"/>
                    <a:gd name="T27" fmla="*/ 1087 h 1087"/>
                    <a:gd name="T28" fmla="*/ 41 w 1228"/>
                    <a:gd name="T29" fmla="*/ 1087 h 1087"/>
                    <a:gd name="T30" fmla="*/ 63 w 1228"/>
                    <a:gd name="T31" fmla="*/ 1087 h 1087"/>
                    <a:gd name="T32" fmla="*/ 101 w 1228"/>
                    <a:gd name="T33" fmla="*/ 1087 h 1087"/>
                    <a:gd name="T34" fmla="*/ 205 w 1228"/>
                    <a:gd name="T35" fmla="*/ 1087 h 1087"/>
                    <a:gd name="T36" fmla="*/ 247 w 1228"/>
                    <a:gd name="T37" fmla="*/ 1087 h 1087"/>
                    <a:gd name="T38" fmla="*/ 349 w 1228"/>
                    <a:gd name="T39" fmla="*/ 1087 h 1087"/>
                    <a:gd name="T40" fmla="*/ 376 w 1228"/>
                    <a:gd name="T41" fmla="*/ 1087 h 1087"/>
                    <a:gd name="T42" fmla="*/ 614 w 1228"/>
                    <a:gd name="T43" fmla="*/ 1087 h 1087"/>
                    <a:gd name="T44" fmla="*/ 851 w 1228"/>
                    <a:gd name="T45" fmla="*/ 1087 h 1087"/>
                    <a:gd name="T46" fmla="*/ 879 w 1228"/>
                    <a:gd name="T47" fmla="*/ 1087 h 1087"/>
                    <a:gd name="T48" fmla="*/ 982 w 1228"/>
                    <a:gd name="T49" fmla="*/ 1087 h 1087"/>
                    <a:gd name="T50" fmla="*/ 1024 w 1228"/>
                    <a:gd name="T51" fmla="*/ 1087 h 1087"/>
                    <a:gd name="T52" fmla="*/ 1127 w 1228"/>
                    <a:gd name="T53" fmla="*/ 1087 h 1087"/>
                    <a:gd name="T54" fmla="*/ 1165 w 1228"/>
                    <a:gd name="T55" fmla="*/ 1087 h 1087"/>
                    <a:gd name="T56" fmla="*/ 1187 w 1228"/>
                    <a:gd name="T57" fmla="*/ 1087 h 1087"/>
                    <a:gd name="T58" fmla="*/ 1228 w 1228"/>
                    <a:gd name="T59" fmla="*/ 1087 h 1087"/>
                    <a:gd name="T60" fmla="*/ 614 w 1228"/>
                    <a:gd name="T61" fmla="*/ 0 h 10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228" h="1087">
                      <a:moveTo>
                        <a:pt x="614" y="0"/>
                      </a:moveTo>
                      <a:lnTo>
                        <a:pt x="525" y="158"/>
                      </a:lnTo>
                      <a:lnTo>
                        <a:pt x="523" y="162"/>
                      </a:lnTo>
                      <a:lnTo>
                        <a:pt x="512" y="180"/>
                      </a:lnTo>
                      <a:lnTo>
                        <a:pt x="478" y="241"/>
                      </a:lnTo>
                      <a:lnTo>
                        <a:pt x="467" y="261"/>
                      </a:lnTo>
                      <a:lnTo>
                        <a:pt x="451" y="288"/>
                      </a:lnTo>
                      <a:lnTo>
                        <a:pt x="409" y="365"/>
                      </a:lnTo>
                      <a:lnTo>
                        <a:pt x="405" y="370"/>
                      </a:lnTo>
                      <a:lnTo>
                        <a:pt x="316" y="528"/>
                      </a:lnTo>
                      <a:lnTo>
                        <a:pt x="291" y="572"/>
                      </a:lnTo>
                      <a:lnTo>
                        <a:pt x="181" y="767"/>
                      </a:lnTo>
                      <a:lnTo>
                        <a:pt x="117" y="880"/>
                      </a:lnTo>
                      <a:lnTo>
                        <a:pt x="0" y="1087"/>
                      </a:lnTo>
                      <a:lnTo>
                        <a:pt x="41" y="1087"/>
                      </a:lnTo>
                      <a:lnTo>
                        <a:pt x="63" y="1087"/>
                      </a:lnTo>
                      <a:lnTo>
                        <a:pt x="101" y="1087"/>
                      </a:lnTo>
                      <a:lnTo>
                        <a:pt x="205" y="1087"/>
                      </a:lnTo>
                      <a:lnTo>
                        <a:pt x="247" y="1087"/>
                      </a:lnTo>
                      <a:lnTo>
                        <a:pt x="349" y="1087"/>
                      </a:lnTo>
                      <a:lnTo>
                        <a:pt x="376" y="1087"/>
                      </a:lnTo>
                      <a:lnTo>
                        <a:pt x="614" y="1087"/>
                      </a:lnTo>
                      <a:lnTo>
                        <a:pt x="851" y="1087"/>
                      </a:lnTo>
                      <a:lnTo>
                        <a:pt x="879" y="1087"/>
                      </a:lnTo>
                      <a:lnTo>
                        <a:pt x="982" y="1087"/>
                      </a:lnTo>
                      <a:lnTo>
                        <a:pt x="1024" y="1087"/>
                      </a:lnTo>
                      <a:lnTo>
                        <a:pt x="1127" y="1087"/>
                      </a:lnTo>
                      <a:lnTo>
                        <a:pt x="1165" y="1087"/>
                      </a:lnTo>
                      <a:lnTo>
                        <a:pt x="1187" y="1087"/>
                      </a:lnTo>
                      <a:lnTo>
                        <a:pt x="1228" y="1087"/>
                      </a:lnTo>
                      <a:lnTo>
                        <a:pt x="614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56" name="组合 55">
                  <a:extLst>
                    <a:ext uri="{FF2B5EF4-FFF2-40B4-BE49-F238E27FC236}">
                      <a16:creationId xmlns:a16="http://schemas.microsoft.com/office/drawing/2014/main" xmlns="" id="{CF3BF8FA-9B51-4C14-8C2C-A37DFB86BC9F}"/>
                    </a:ext>
                  </a:extLst>
                </p:cNvPr>
                <p:cNvGrpSpPr/>
                <p:nvPr/>
              </p:nvGrpSpPr>
              <p:grpSpPr>
                <a:xfrm>
                  <a:off x="6888456" y="3400425"/>
                  <a:ext cx="1949450" cy="1725613"/>
                  <a:chOff x="6653213" y="3400425"/>
                  <a:chExt cx="1949450" cy="1725613"/>
                </a:xfrm>
              </p:grpSpPr>
              <p:sp>
                <p:nvSpPr>
                  <p:cNvPr id="75" name="Freeform 13">
                    <a:extLst>
                      <a:ext uri="{FF2B5EF4-FFF2-40B4-BE49-F238E27FC236}">
                        <a16:creationId xmlns:a16="http://schemas.microsoft.com/office/drawing/2014/main" xmlns="" id="{9C4590F5-E3B0-4924-A81A-0F738CB6FF7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653213" y="3400425"/>
                    <a:ext cx="1949450" cy="1725613"/>
                  </a:xfrm>
                  <a:custGeom>
                    <a:avLst/>
                    <a:gdLst>
                      <a:gd name="T0" fmla="*/ 614 w 1228"/>
                      <a:gd name="T1" fmla="*/ 0 h 1087"/>
                      <a:gd name="T2" fmla="*/ 525 w 1228"/>
                      <a:gd name="T3" fmla="*/ 158 h 1087"/>
                      <a:gd name="T4" fmla="*/ 523 w 1228"/>
                      <a:gd name="T5" fmla="*/ 162 h 1087"/>
                      <a:gd name="T6" fmla="*/ 512 w 1228"/>
                      <a:gd name="T7" fmla="*/ 180 h 1087"/>
                      <a:gd name="T8" fmla="*/ 478 w 1228"/>
                      <a:gd name="T9" fmla="*/ 241 h 1087"/>
                      <a:gd name="T10" fmla="*/ 467 w 1228"/>
                      <a:gd name="T11" fmla="*/ 261 h 1087"/>
                      <a:gd name="T12" fmla="*/ 451 w 1228"/>
                      <a:gd name="T13" fmla="*/ 288 h 1087"/>
                      <a:gd name="T14" fmla="*/ 409 w 1228"/>
                      <a:gd name="T15" fmla="*/ 365 h 1087"/>
                      <a:gd name="T16" fmla="*/ 405 w 1228"/>
                      <a:gd name="T17" fmla="*/ 370 h 1087"/>
                      <a:gd name="T18" fmla="*/ 316 w 1228"/>
                      <a:gd name="T19" fmla="*/ 528 h 1087"/>
                      <a:gd name="T20" fmla="*/ 291 w 1228"/>
                      <a:gd name="T21" fmla="*/ 572 h 1087"/>
                      <a:gd name="T22" fmla="*/ 181 w 1228"/>
                      <a:gd name="T23" fmla="*/ 767 h 1087"/>
                      <a:gd name="T24" fmla="*/ 117 w 1228"/>
                      <a:gd name="T25" fmla="*/ 880 h 1087"/>
                      <a:gd name="T26" fmla="*/ 0 w 1228"/>
                      <a:gd name="T27" fmla="*/ 1087 h 1087"/>
                      <a:gd name="T28" fmla="*/ 41 w 1228"/>
                      <a:gd name="T29" fmla="*/ 1087 h 1087"/>
                      <a:gd name="T30" fmla="*/ 63 w 1228"/>
                      <a:gd name="T31" fmla="*/ 1087 h 1087"/>
                      <a:gd name="T32" fmla="*/ 101 w 1228"/>
                      <a:gd name="T33" fmla="*/ 1087 h 1087"/>
                      <a:gd name="T34" fmla="*/ 205 w 1228"/>
                      <a:gd name="T35" fmla="*/ 1087 h 1087"/>
                      <a:gd name="T36" fmla="*/ 247 w 1228"/>
                      <a:gd name="T37" fmla="*/ 1087 h 1087"/>
                      <a:gd name="T38" fmla="*/ 349 w 1228"/>
                      <a:gd name="T39" fmla="*/ 1087 h 1087"/>
                      <a:gd name="T40" fmla="*/ 376 w 1228"/>
                      <a:gd name="T41" fmla="*/ 1087 h 1087"/>
                      <a:gd name="T42" fmla="*/ 614 w 1228"/>
                      <a:gd name="T43" fmla="*/ 1087 h 1087"/>
                      <a:gd name="T44" fmla="*/ 851 w 1228"/>
                      <a:gd name="T45" fmla="*/ 1087 h 1087"/>
                      <a:gd name="T46" fmla="*/ 879 w 1228"/>
                      <a:gd name="T47" fmla="*/ 1087 h 1087"/>
                      <a:gd name="T48" fmla="*/ 982 w 1228"/>
                      <a:gd name="T49" fmla="*/ 1087 h 1087"/>
                      <a:gd name="T50" fmla="*/ 1024 w 1228"/>
                      <a:gd name="T51" fmla="*/ 1087 h 1087"/>
                      <a:gd name="T52" fmla="*/ 1127 w 1228"/>
                      <a:gd name="T53" fmla="*/ 1087 h 1087"/>
                      <a:gd name="T54" fmla="*/ 1165 w 1228"/>
                      <a:gd name="T55" fmla="*/ 1087 h 1087"/>
                      <a:gd name="T56" fmla="*/ 1187 w 1228"/>
                      <a:gd name="T57" fmla="*/ 1087 h 1087"/>
                      <a:gd name="T58" fmla="*/ 1228 w 1228"/>
                      <a:gd name="T59" fmla="*/ 1087 h 1087"/>
                      <a:gd name="T60" fmla="*/ 614 w 1228"/>
                      <a:gd name="T61" fmla="*/ 0 h 10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</a:cxnLst>
                    <a:rect l="0" t="0" r="r" b="b"/>
                    <a:pathLst>
                      <a:path w="1228" h="1087">
                        <a:moveTo>
                          <a:pt x="614" y="0"/>
                        </a:moveTo>
                        <a:lnTo>
                          <a:pt x="525" y="158"/>
                        </a:lnTo>
                        <a:lnTo>
                          <a:pt x="523" y="162"/>
                        </a:lnTo>
                        <a:lnTo>
                          <a:pt x="512" y="180"/>
                        </a:lnTo>
                        <a:lnTo>
                          <a:pt x="478" y="241"/>
                        </a:lnTo>
                        <a:lnTo>
                          <a:pt x="467" y="261"/>
                        </a:lnTo>
                        <a:lnTo>
                          <a:pt x="451" y="288"/>
                        </a:lnTo>
                        <a:lnTo>
                          <a:pt x="409" y="365"/>
                        </a:lnTo>
                        <a:lnTo>
                          <a:pt x="405" y="370"/>
                        </a:lnTo>
                        <a:lnTo>
                          <a:pt x="316" y="528"/>
                        </a:lnTo>
                        <a:lnTo>
                          <a:pt x="291" y="572"/>
                        </a:lnTo>
                        <a:lnTo>
                          <a:pt x="181" y="767"/>
                        </a:lnTo>
                        <a:lnTo>
                          <a:pt x="117" y="880"/>
                        </a:lnTo>
                        <a:lnTo>
                          <a:pt x="0" y="1087"/>
                        </a:lnTo>
                        <a:lnTo>
                          <a:pt x="41" y="1087"/>
                        </a:lnTo>
                        <a:lnTo>
                          <a:pt x="63" y="1087"/>
                        </a:lnTo>
                        <a:lnTo>
                          <a:pt x="101" y="1087"/>
                        </a:lnTo>
                        <a:lnTo>
                          <a:pt x="205" y="1087"/>
                        </a:lnTo>
                        <a:lnTo>
                          <a:pt x="247" y="1087"/>
                        </a:lnTo>
                        <a:lnTo>
                          <a:pt x="349" y="1087"/>
                        </a:lnTo>
                        <a:lnTo>
                          <a:pt x="376" y="1087"/>
                        </a:lnTo>
                        <a:lnTo>
                          <a:pt x="614" y="1087"/>
                        </a:lnTo>
                        <a:lnTo>
                          <a:pt x="851" y="1087"/>
                        </a:lnTo>
                        <a:lnTo>
                          <a:pt x="879" y="1087"/>
                        </a:lnTo>
                        <a:lnTo>
                          <a:pt x="982" y="1087"/>
                        </a:lnTo>
                        <a:lnTo>
                          <a:pt x="1024" y="1087"/>
                        </a:lnTo>
                        <a:lnTo>
                          <a:pt x="1127" y="1087"/>
                        </a:lnTo>
                        <a:lnTo>
                          <a:pt x="1165" y="1087"/>
                        </a:lnTo>
                        <a:lnTo>
                          <a:pt x="1187" y="1087"/>
                        </a:lnTo>
                        <a:lnTo>
                          <a:pt x="1228" y="1087"/>
                        </a:lnTo>
                        <a:lnTo>
                          <a:pt x="614" y="0"/>
                        </a:lnTo>
                        <a:close/>
                      </a:path>
                    </a:pathLst>
                  </a:custGeom>
                  <a:solidFill>
                    <a:srgbClr val="C3E0D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6" name="Freeform 15">
                    <a:extLst>
                      <a:ext uri="{FF2B5EF4-FFF2-40B4-BE49-F238E27FC236}">
                        <a16:creationId xmlns:a16="http://schemas.microsoft.com/office/drawing/2014/main" xmlns="" id="{0977D783-DB19-40FF-877C-A17D2260FED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627938" y="3400425"/>
                    <a:ext cx="974725" cy="1725613"/>
                  </a:xfrm>
                  <a:custGeom>
                    <a:avLst/>
                    <a:gdLst>
                      <a:gd name="T0" fmla="*/ 0 w 614"/>
                      <a:gd name="T1" fmla="*/ 0 h 1087"/>
                      <a:gd name="T2" fmla="*/ 0 w 614"/>
                      <a:gd name="T3" fmla="*/ 1087 h 1087"/>
                      <a:gd name="T4" fmla="*/ 614 w 614"/>
                      <a:gd name="T5" fmla="*/ 1087 h 1087"/>
                      <a:gd name="T6" fmla="*/ 0 w 614"/>
                      <a:gd name="T7" fmla="*/ 0 h 10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14" h="1087">
                        <a:moveTo>
                          <a:pt x="0" y="0"/>
                        </a:moveTo>
                        <a:lnTo>
                          <a:pt x="0" y="1087"/>
                        </a:lnTo>
                        <a:lnTo>
                          <a:pt x="614" y="108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AAC1B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57" name="Freeform 16">
                  <a:extLst>
                    <a:ext uri="{FF2B5EF4-FFF2-40B4-BE49-F238E27FC236}">
                      <a16:creationId xmlns:a16="http://schemas.microsoft.com/office/drawing/2014/main" xmlns="" id="{D22A2546-2B64-45C4-A70D-866CA02E943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27938" y="3400425"/>
                  <a:ext cx="974725" cy="1725613"/>
                </a:xfrm>
                <a:custGeom>
                  <a:avLst/>
                  <a:gdLst>
                    <a:gd name="T0" fmla="*/ 0 w 614"/>
                    <a:gd name="T1" fmla="*/ 0 h 1087"/>
                    <a:gd name="T2" fmla="*/ 0 w 614"/>
                    <a:gd name="T3" fmla="*/ 1087 h 1087"/>
                    <a:gd name="T4" fmla="*/ 614 w 614"/>
                    <a:gd name="T5" fmla="*/ 1087 h 1087"/>
                    <a:gd name="T6" fmla="*/ 0 w 614"/>
                    <a:gd name="T7" fmla="*/ 0 h 10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14" h="1087">
                      <a:moveTo>
                        <a:pt x="0" y="0"/>
                      </a:moveTo>
                      <a:lnTo>
                        <a:pt x="0" y="1087"/>
                      </a:lnTo>
                      <a:lnTo>
                        <a:pt x="614" y="108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" name="Freeform 18">
                  <a:extLst>
                    <a:ext uri="{FF2B5EF4-FFF2-40B4-BE49-F238E27FC236}">
                      <a16:creationId xmlns:a16="http://schemas.microsoft.com/office/drawing/2014/main" xmlns="" id="{A51FD46B-0904-48FF-8AD6-27A21F3C083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35675" y="3086100"/>
                  <a:ext cx="1949450" cy="2039938"/>
                </a:xfrm>
                <a:custGeom>
                  <a:avLst/>
                  <a:gdLst>
                    <a:gd name="T0" fmla="*/ 614 w 1228"/>
                    <a:gd name="T1" fmla="*/ 0 h 1285"/>
                    <a:gd name="T2" fmla="*/ 524 w 1228"/>
                    <a:gd name="T3" fmla="*/ 187 h 1285"/>
                    <a:gd name="T4" fmla="*/ 523 w 1228"/>
                    <a:gd name="T5" fmla="*/ 192 h 1285"/>
                    <a:gd name="T6" fmla="*/ 512 w 1228"/>
                    <a:gd name="T7" fmla="*/ 212 h 1285"/>
                    <a:gd name="T8" fmla="*/ 477 w 1228"/>
                    <a:gd name="T9" fmla="*/ 285 h 1285"/>
                    <a:gd name="T10" fmla="*/ 466 w 1228"/>
                    <a:gd name="T11" fmla="*/ 308 h 1285"/>
                    <a:gd name="T12" fmla="*/ 451 w 1228"/>
                    <a:gd name="T13" fmla="*/ 341 h 1285"/>
                    <a:gd name="T14" fmla="*/ 408 w 1228"/>
                    <a:gd name="T15" fmla="*/ 431 h 1285"/>
                    <a:gd name="T16" fmla="*/ 405 w 1228"/>
                    <a:gd name="T17" fmla="*/ 437 h 1285"/>
                    <a:gd name="T18" fmla="*/ 316 w 1228"/>
                    <a:gd name="T19" fmla="*/ 623 h 1285"/>
                    <a:gd name="T20" fmla="*/ 291 w 1228"/>
                    <a:gd name="T21" fmla="*/ 675 h 1285"/>
                    <a:gd name="T22" fmla="*/ 181 w 1228"/>
                    <a:gd name="T23" fmla="*/ 907 h 1285"/>
                    <a:gd name="T24" fmla="*/ 116 w 1228"/>
                    <a:gd name="T25" fmla="*/ 1041 h 1285"/>
                    <a:gd name="T26" fmla="*/ 0 w 1228"/>
                    <a:gd name="T27" fmla="*/ 1285 h 1285"/>
                    <a:gd name="T28" fmla="*/ 41 w 1228"/>
                    <a:gd name="T29" fmla="*/ 1285 h 1285"/>
                    <a:gd name="T30" fmla="*/ 63 w 1228"/>
                    <a:gd name="T31" fmla="*/ 1285 h 1285"/>
                    <a:gd name="T32" fmla="*/ 101 w 1228"/>
                    <a:gd name="T33" fmla="*/ 1285 h 1285"/>
                    <a:gd name="T34" fmla="*/ 204 w 1228"/>
                    <a:gd name="T35" fmla="*/ 1285 h 1285"/>
                    <a:gd name="T36" fmla="*/ 247 w 1228"/>
                    <a:gd name="T37" fmla="*/ 1285 h 1285"/>
                    <a:gd name="T38" fmla="*/ 349 w 1228"/>
                    <a:gd name="T39" fmla="*/ 1285 h 1285"/>
                    <a:gd name="T40" fmla="*/ 375 w 1228"/>
                    <a:gd name="T41" fmla="*/ 1285 h 1285"/>
                    <a:gd name="T42" fmla="*/ 614 w 1228"/>
                    <a:gd name="T43" fmla="*/ 1285 h 1285"/>
                    <a:gd name="T44" fmla="*/ 851 w 1228"/>
                    <a:gd name="T45" fmla="*/ 1285 h 1285"/>
                    <a:gd name="T46" fmla="*/ 879 w 1228"/>
                    <a:gd name="T47" fmla="*/ 1285 h 1285"/>
                    <a:gd name="T48" fmla="*/ 981 w 1228"/>
                    <a:gd name="T49" fmla="*/ 1285 h 1285"/>
                    <a:gd name="T50" fmla="*/ 1024 w 1228"/>
                    <a:gd name="T51" fmla="*/ 1285 h 1285"/>
                    <a:gd name="T52" fmla="*/ 1127 w 1228"/>
                    <a:gd name="T53" fmla="*/ 1285 h 1285"/>
                    <a:gd name="T54" fmla="*/ 1165 w 1228"/>
                    <a:gd name="T55" fmla="*/ 1285 h 1285"/>
                    <a:gd name="T56" fmla="*/ 1187 w 1228"/>
                    <a:gd name="T57" fmla="*/ 1285 h 1285"/>
                    <a:gd name="T58" fmla="*/ 1228 w 1228"/>
                    <a:gd name="T59" fmla="*/ 1285 h 1285"/>
                    <a:gd name="T60" fmla="*/ 614 w 1228"/>
                    <a:gd name="T61" fmla="*/ 0 h 12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228" h="1285">
                      <a:moveTo>
                        <a:pt x="614" y="0"/>
                      </a:moveTo>
                      <a:lnTo>
                        <a:pt x="524" y="187"/>
                      </a:lnTo>
                      <a:lnTo>
                        <a:pt x="523" y="192"/>
                      </a:lnTo>
                      <a:lnTo>
                        <a:pt x="512" y="212"/>
                      </a:lnTo>
                      <a:lnTo>
                        <a:pt x="477" y="285"/>
                      </a:lnTo>
                      <a:lnTo>
                        <a:pt x="466" y="308"/>
                      </a:lnTo>
                      <a:lnTo>
                        <a:pt x="451" y="341"/>
                      </a:lnTo>
                      <a:lnTo>
                        <a:pt x="408" y="431"/>
                      </a:lnTo>
                      <a:lnTo>
                        <a:pt x="405" y="437"/>
                      </a:lnTo>
                      <a:lnTo>
                        <a:pt x="316" y="623"/>
                      </a:lnTo>
                      <a:lnTo>
                        <a:pt x="291" y="675"/>
                      </a:lnTo>
                      <a:lnTo>
                        <a:pt x="181" y="907"/>
                      </a:lnTo>
                      <a:lnTo>
                        <a:pt x="116" y="1041"/>
                      </a:lnTo>
                      <a:lnTo>
                        <a:pt x="0" y="1285"/>
                      </a:lnTo>
                      <a:lnTo>
                        <a:pt x="41" y="1285"/>
                      </a:lnTo>
                      <a:lnTo>
                        <a:pt x="63" y="1285"/>
                      </a:lnTo>
                      <a:lnTo>
                        <a:pt x="101" y="1285"/>
                      </a:lnTo>
                      <a:lnTo>
                        <a:pt x="204" y="1285"/>
                      </a:lnTo>
                      <a:lnTo>
                        <a:pt x="247" y="1285"/>
                      </a:lnTo>
                      <a:lnTo>
                        <a:pt x="349" y="1285"/>
                      </a:lnTo>
                      <a:lnTo>
                        <a:pt x="375" y="1285"/>
                      </a:lnTo>
                      <a:lnTo>
                        <a:pt x="614" y="1285"/>
                      </a:lnTo>
                      <a:lnTo>
                        <a:pt x="851" y="1285"/>
                      </a:lnTo>
                      <a:lnTo>
                        <a:pt x="879" y="1285"/>
                      </a:lnTo>
                      <a:lnTo>
                        <a:pt x="981" y="1285"/>
                      </a:lnTo>
                      <a:lnTo>
                        <a:pt x="1024" y="1285"/>
                      </a:lnTo>
                      <a:lnTo>
                        <a:pt x="1127" y="1285"/>
                      </a:lnTo>
                      <a:lnTo>
                        <a:pt x="1165" y="1285"/>
                      </a:lnTo>
                      <a:lnTo>
                        <a:pt x="1187" y="1285"/>
                      </a:lnTo>
                      <a:lnTo>
                        <a:pt x="1228" y="1285"/>
                      </a:lnTo>
                      <a:lnTo>
                        <a:pt x="614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59" name="组合 58">
                  <a:extLst>
                    <a:ext uri="{FF2B5EF4-FFF2-40B4-BE49-F238E27FC236}">
                      <a16:creationId xmlns:a16="http://schemas.microsoft.com/office/drawing/2014/main" xmlns="" id="{3CD89550-02F1-4239-92F0-A437D1C87E06}"/>
                    </a:ext>
                  </a:extLst>
                </p:cNvPr>
                <p:cNvGrpSpPr/>
                <p:nvPr/>
              </p:nvGrpSpPr>
              <p:grpSpPr>
                <a:xfrm>
                  <a:off x="6035675" y="3086100"/>
                  <a:ext cx="1949450" cy="2039938"/>
                  <a:chOff x="6035675" y="3086100"/>
                  <a:chExt cx="1949450" cy="2039938"/>
                </a:xfrm>
              </p:grpSpPr>
              <p:sp>
                <p:nvSpPr>
                  <p:cNvPr id="73" name="Freeform 17">
                    <a:extLst>
                      <a:ext uri="{FF2B5EF4-FFF2-40B4-BE49-F238E27FC236}">
                        <a16:creationId xmlns:a16="http://schemas.microsoft.com/office/drawing/2014/main" xmlns="" id="{72393B87-230C-47BF-9E15-95B2500654D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035675" y="3086100"/>
                    <a:ext cx="1949450" cy="2039938"/>
                  </a:xfrm>
                  <a:custGeom>
                    <a:avLst/>
                    <a:gdLst>
                      <a:gd name="T0" fmla="*/ 614 w 1228"/>
                      <a:gd name="T1" fmla="*/ 0 h 1285"/>
                      <a:gd name="T2" fmla="*/ 524 w 1228"/>
                      <a:gd name="T3" fmla="*/ 187 h 1285"/>
                      <a:gd name="T4" fmla="*/ 523 w 1228"/>
                      <a:gd name="T5" fmla="*/ 192 h 1285"/>
                      <a:gd name="T6" fmla="*/ 512 w 1228"/>
                      <a:gd name="T7" fmla="*/ 212 h 1285"/>
                      <a:gd name="T8" fmla="*/ 477 w 1228"/>
                      <a:gd name="T9" fmla="*/ 285 h 1285"/>
                      <a:gd name="T10" fmla="*/ 466 w 1228"/>
                      <a:gd name="T11" fmla="*/ 308 h 1285"/>
                      <a:gd name="T12" fmla="*/ 451 w 1228"/>
                      <a:gd name="T13" fmla="*/ 341 h 1285"/>
                      <a:gd name="T14" fmla="*/ 408 w 1228"/>
                      <a:gd name="T15" fmla="*/ 431 h 1285"/>
                      <a:gd name="T16" fmla="*/ 405 w 1228"/>
                      <a:gd name="T17" fmla="*/ 437 h 1285"/>
                      <a:gd name="T18" fmla="*/ 316 w 1228"/>
                      <a:gd name="T19" fmla="*/ 623 h 1285"/>
                      <a:gd name="T20" fmla="*/ 291 w 1228"/>
                      <a:gd name="T21" fmla="*/ 675 h 1285"/>
                      <a:gd name="T22" fmla="*/ 181 w 1228"/>
                      <a:gd name="T23" fmla="*/ 907 h 1285"/>
                      <a:gd name="T24" fmla="*/ 116 w 1228"/>
                      <a:gd name="T25" fmla="*/ 1041 h 1285"/>
                      <a:gd name="T26" fmla="*/ 0 w 1228"/>
                      <a:gd name="T27" fmla="*/ 1285 h 1285"/>
                      <a:gd name="T28" fmla="*/ 41 w 1228"/>
                      <a:gd name="T29" fmla="*/ 1285 h 1285"/>
                      <a:gd name="T30" fmla="*/ 63 w 1228"/>
                      <a:gd name="T31" fmla="*/ 1285 h 1285"/>
                      <a:gd name="T32" fmla="*/ 101 w 1228"/>
                      <a:gd name="T33" fmla="*/ 1285 h 1285"/>
                      <a:gd name="T34" fmla="*/ 204 w 1228"/>
                      <a:gd name="T35" fmla="*/ 1285 h 1285"/>
                      <a:gd name="T36" fmla="*/ 247 w 1228"/>
                      <a:gd name="T37" fmla="*/ 1285 h 1285"/>
                      <a:gd name="T38" fmla="*/ 349 w 1228"/>
                      <a:gd name="T39" fmla="*/ 1285 h 1285"/>
                      <a:gd name="T40" fmla="*/ 375 w 1228"/>
                      <a:gd name="T41" fmla="*/ 1285 h 1285"/>
                      <a:gd name="T42" fmla="*/ 614 w 1228"/>
                      <a:gd name="T43" fmla="*/ 1285 h 1285"/>
                      <a:gd name="T44" fmla="*/ 851 w 1228"/>
                      <a:gd name="T45" fmla="*/ 1285 h 1285"/>
                      <a:gd name="T46" fmla="*/ 879 w 1228"/>
                      <a:gd name="T47" fmla="*/ 1285 h 1285"/>
                      <a:gd name="T48" fmla="*/ 981 w 1228"/>
                      <a:gd name="T49" fmla="*/ 1285 h 1285"/>
                      <a:gd name="T50" fmla="*/ 1024 w 1228"/>
                      <a:gd name="T51" fmla="*/ 1285 h 1285"/>
                      <a:gd name="T52" fmla="*/ 1127 w 1228"/>
                      <a:gd name="T53" fmla="*/ 1285 h 1285"/>
                      <a:gd name="T54" fmla="*/ 1165 w 1228"/>
                      <a:gd name="T55" fmla="*/ 1285 h 1285"/>
                      <a:gd name="T56" fmla="*/ 1187 w 1228"/>
                      <a:gd name="T57" fmla="*/ 1285 h 1285"/>
                      <a:gd name="T58" fmla="*/ 1228 w 1228"/>
                      <a:gd name="T59" fmla="*/ 1285 h 1285"/>
                      <a:gd name="T60" fmla="*/ 614 w 1228"/>
                      <a:gd name="T61" fmla="*/ 0 h 128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</a:cxnLst>
                    <a:rect l="0" t="0" r="r" b="b"/>
                    <a:pathLst>
                      <a:path w="1228" h="1285">
                        <a:moveTo>
                          <a:pt x="614" y="0"/>
                        </a:moveTo>
                        <a:lnTo>
                          <a:pt x="524" y="187"/>
                        </a:lnTo>
                        <a:lnTo>
                          <a:pt x="523" y="192"/>
                        </a:lnTo>
                        <a:lnTo>
                          <a:pt x="512" y="212"/>
                        </a:lnTo>
                        <a:lnTo>
                          <a:pt x="477" y="285"/>
                        </a:lnTo>
                        <a:lnTo>
                          <a:pt x="466" y="308"/>
                        </a:lnTo>
                        <a:lnTo>
                          <a:pt x="451" y="341"/>
                        </a:lnTo>
                        <a:lnTo>
                          <a:pt x="408" y="431"/>
                        </a:lnTo>
                        <a:lnTo>
                          <a:pt x="405" y="437"/>
                        </a:lnTo>
                        <a:lnTo>
                          <a:pt x="316" y="623"/>
                        </a:lnTo>
                        <a:lnTo>
                          <a:pt x="291" y="675"/>
                        </a:lnTo>
                        <a:lnTo>
                          <a:pt x="181" y="907"/>
                        </a:lnTo>
                        <a:lnTo>
                          <a:pt x="116" y="1041"/>
                        </a:lnTo>
                        <a:lnTo>
                          <a:pt x="0" y="1285"/>
                        </a:lnTo>
                        <a:lnTo>
                          <a:pt x="41" y="1285"/>
                        </a:lnTo>
                        <a:lnTo>
                          <a:pt x="63" y="1285"/>
                        </a:lnTo>
                        <a:lnTo>
                          <a:pt x="101" y="1285"/>
                        </a:lnTo>
                        <a:lnTo>
                          <a:pt x="204" y="1285"/>
                        </a:lnTo>
                        <a:lnTo>
                          <a:pt x="247" y="1285"/>
                        </a:lnTo>
                        <a:lnTo>
                          <a:pt x="349" y="1285"/>
                        </a:lnTo>
                        <a:lnTo>
                          <a:pt x="375" y="1285"/>
                        </a:lnTo>
                        <a:lnTo>
                          <a:pt x="614" y="1285"/>
                        </a:lnTo>
                        <a:lnTo>
                          <a:pt x="851" y="1285"/>
                        </a:lnTo>
                        <a:lnTo>
                          <a:pt x="879" y="1285"/>
                        </a:lnTo>
                        <a:lnTo>
                          <a:pt x="981" y="1285"/>
                        </a:lnTo>
                        <a:lnTo>
                          <a:pt x="1024" y="1285"/>
                        </a:lnTo>
                        <a:lnTo>
                          <a:pt x="1127" y="1285"/>
                        </a:lnTo>
                        <a:lnTo>
                          <a:pt x="1165" y="1285"/>
                        </a:lnTo>
                        <a:lnTo>
                          <a:pt x="1187" y="1285"/>
                        </a:lnTo>
                        <a:lnTo>
                          <a:pt x="1228" y="1285"/>
                        </a:lnTo>
                        <a:lnTo>
                          <a:pt x="614" y="0"/>
                        </a:lnTo>
                        <a:close/>
                      </a:path>
                    </a:pathLst>
                  </a:custGeom>
                  <a:solidFill>
                    <a:srgbClr val="046A5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4" name="Freeform 19">
                    <a:extLst>
                      <a:ext uri="{FF2B5EF4-FFF2-40B4-BE49-F238E27FC236}">
                        <a16:creationId xmlns:a16="http://schemas.microsoft.com/office/drawing/2014/main" xmlns="" id="{D8456221-775A-4A2E-8B3A-BB496CE228D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010400" y="3086100"/>
                    <a:ext cx="974725" cy="2039938"/>
                  </a:xfrm>
                  <a:custGeom>
                    <a:avLst/>
                    <a:gdLst>
                      <a:gd name="T0" fmla="*/ 0 w 614"/>
                      <a:gd name="T1" fmla="*/ 0 h 1285"/>
                      <a:gd name="T2" fmla="*/ 0 w 614"/>
                      <a:gd name="T3" fmla="*/ 1285 h 1285"/>
                      <a:gd name="T4" fmla="*/ 614 w 614"/>
                      <a:gd name="T5" fmla="*/ 1285 h 1285"/>
                      <a:gd name="T6" fmla="*/ 389 w 614"/>
                      <a:gd name="T7" fmla="*/ 815 h 1285"/>
                      <a:gd name="T8" fmla="*/ 229 w 614"/>
                      <a:gd name="T9" fmla="*/ 480 h 1285"/>
                      <a:gd name="T10" fmla="*/ 0 w 614"/>
                      <a:gd name="T11" fmla="*/ 0 h 128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614" h="1285">
                        <a:moveTo>
                          <a:pt x="0" y="0"/>
                        </a:moveTo>
                        <a:lnTo>
                          <a:pt x="0" y="1285"/>
                        </a:lnTo>
                        <a:lnTo>
                          <a:pt x="614" y="1285"/>
                        </a:lnTo>
                        <a:lnTo>
                          <a:pt x="389" y="815"/>
                        </a:lnTo>
                        <a:lnTo>
                          <a:pt x="229" y="48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24B3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60" name="Freeform 20">
                  <a:extLst>
                    <a:ext uri="{FF2B5EF4-FFF2-40B4-BE49-F238E27FC236}">
                      <a16:creationId xmlns:a16="http://schemas.microsoft.com/office/drawing/2014/main" xmlns="" id="{92E981CC-7FD9-41B7-AA62-574BD89E96A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10400" y="3086100"/>
                  <a:ext cx="974725" cy="2039938"/>
                </a:xfrm>
                <a:custGeom>
                  <a:avLst/>
                  <a:gdLst>
                    <a:gd name="T0" fmla="*/ 0 w 614"/>
                    <a:gd name="T1" fmla="*/ 0 h 1285"/>
                    <a:gd name="T2" fmla="*/ 0 w 614"/>
                    <a:gd name="T3" fmla="*/ 1285 h 1285"/>
                    <a:gd name="T4" fmla="*/ 614 w 614"/>
                    <a:gd name="T5" fmla="*/ 1285 h 1285"/>
                    <a:gd name="T6" fmla="*/ 389 w 614"/>
                    <a:gd name="T7" fmla="*/ 815 h 1285"/>
                    <a:gd name="T8" fmla="*/ 229 w 614"/>
                    <a:gd name="T9" fmla="*/ 480 h 1285"/>
                    <a:gd name="T10" fmla="*/ 0 w 614"/>
                    <a:gd name="T11" fmla="*/ 0 h 12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14" h="1285">
                      <a:moveTo>
                        <a:pt x="0" y="0"/>
                      </a:moveTo>
                      <a:lnTo>
                        <a:pt x="0" y="1285"/>
                      </a:lnTo>
                      <a:lnTo>
                        <a:pt x="614" y="1285"/>
                      </a:lnTo>
                      <a:lnTo>
                        <a:pt x="389" y="815"/>
                      </a:lnTo>
                      <a:lnTo>
                        <a:pt x="229" y="48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" name="Freeform 22">
                  <a:extLst>
                    <a:ext uri="{FF2B5EF4-FFF2-40B4-BE49-F238E27FC236}">
                      <a16:creationId xmlns:a16="http://schemas.microsoft.com/office/drawing/2014/main" xmlns="" id="{8B245CF0-0683-48AB-8A65-88F4D6990FB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95650" y="3086100"/>
                  <a:ext cx="1947863" cy="2039938"/>
                </a:xfrm>
                <a:custGeom>
                  <a:avLst/>
                  <a:gdLst>
                    <a:gd name="T0" fmla="*/ 613 w 1227"/>
                    <a:gd name="T1" fmla="*/ 0 h 1285"/>
                    <a:gd name="T2" fmla="*/ 524 w 1227"/>
                    <a:gd name="T3" fmla="*/ 187 h 1285"/>
                    <a:gd name="T4" fmla="*/ 522 w 1227"/>
                    <a:gd name="T5" fmla="*/ 192 h 1285"/>
                    <a:gd name="T6" fmla="*/ 513 w 1227"/>
                    <a:gd name="T7" fmla="*/ 212 h 1285"/>
                    <a:gd name="T8" fmla="*/ 477 w 1227"/>
                    <a:gd name="T9" fmla="*/ 285 h 1285"/>
                    <a:gd name="T10" fmla="*/ 466 w 1227"/>
                    <a:gd name="T11" fmla="*/ 308 h 1285"/>
                    <a:gd name="T12" fmla="*/ 450 w 1227"/>
                    <a:gd name="T13" fmla="*/ 341 h 1285"/>
                    <a:gd name="T14" fmla="*/ 408 w 1227"/>
                    <a:gd name="T15" fmla="*/ 431 h 1285"/>
                    <a:gd name="T16" fmla="*/ 405 w 1227"/>
                    <a:gd name="T17" fmla="*/ 437 h 1285"/>
                    <a:gd name="T18" fmla="*/ 315 w 1227"/>
                    <a:gd name="T19" fmla="*/ 623 h 1285"/>
                    <a:gd name="T20" fmla="*/ 292 w 1227"/>
                    <a:gd name="T21" fmla="*/ 675 h 1285"/>
                    <a:gd name="T22" fmla="*/ 180 w 1227"/>
                    <a:gd name="T23" fmla="*/ 907 h 1285"/>
                    <a:gd name="T24" fmla="*/ 117 w 1227"/>
                    <a:gd name="T25" fmla="*/ 1041 h 1285"/>
                    <a:gd name="T26" fmla="*/ 0 w 1227"/>
                    <a:gd name="T27" fmla="*/ 1285 h 1285"/>
                    <a:gd name="T28" fmla="*/ 40 w 1227"/>
                    <a:gd name="T29" fmla="*/ 1285 h 1285"/>
                    <a:gd name="T30" fmla="*/ 64 w 1227"/>
                    <a:gd name="T31" fmla="*/ 1285 h 1285"/>
                    <a:gd name="T32" fmla="*/ 100 w 1227"/>
                    <a:gd name="T33" fmla="*/ 1285 h 1285"/>
                    <a:gd name="T34" fmla="*/ 204 w 1227"/>
                    <a:gd name="T35" fmla="*/ 1285 h 1285"/>
                    <a:gd name="T36" fmla="*/ 246 w 1227"/>
                    <a:gd name="T37" fmla="*/ 1285 h 1285"/>
                    <a:gd name="T38" fmla="*/ 348 w 1227"/>
                    <a:gd name="T39" fmla="*/ 1285 h 1285"/>
                    <a:gd name="T40" fmla="*/ 376 w 1227"/>
                    <a:gd name="T41" fmla="*/ 1285 h 1285"/>
                    <a:gd name="T42" fmla="*/ 613 w 1227"/>
                    <a:gd name="T43" fmla="*/ 1285 h 1285"/>
                    <a:gd name="T44" fmla="*/ 852 w 1227"/>
                    <a:gd name="T45" fmla="*/ 1285 h 1285"/>
                    <a:gd name="T46" fmla="*/ 879 w 1227"/>
                    <a:gd name="T47" fmla="*/ 1285 h 1285"/>
                    <a:gd name="T48" fmla="*/ 981 w 1227"/>
                    <a:gd name="T49" fmla="*/ 1285 h 1285"/>
                    <a:gd name="T50" fmla="*/ 1023 w 1227"/>
                    <a:gd name="T51" fmla="*/ 1285 h 1285"/>
                    <a:gd name="T52" fmla="*/ 1127 w 1227"/>
                    <a:gd name="T53" fmla="*/ 1285 h 1285"/>
                    <a:gd name="T54" fmla="*/ 1164 w 1227"/>
                    <a:gd name="T55" fmla="*/ 1285 h 1285"/>
                    <a:gd name="T56" fmla="*/ 1186 w 1227"/>
                    <a:gd name="T57" fmla="*/ 1285 h 1285"/>
                    <a:gd name="T58" fmla="*/ 1227 w 1227"/>
                    <a:gd name="T59" fmla="*/ 1285 h 1285"/>
                    <a:gd name="T60" fmla="*/ 613 w 1227"/>
                    <a:gd name="T61" fmla="*/ 0 h 12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227" h="1285">
                      <a:moveTo>
                        <a:pt x="613" y="0"/>
                      </a:moveTo>
                      <a:lnTo>
                        <a:pt x="524" y="187"/>
                      </a:lnTo>
                      <a:lnTo>
                        <a:pt x="522" y="192"/>
                      </a:lnTo>
                      <a:lnTo>
                        <a:pt x="513" y="212"/>
                      </a:lnTo>
                      <a:lnTo>
                        <a:pt x="477" y="285"/>
                      </a:lnTo>
                      <a:lnTo>
                        <a:pt x="466" y="308"/>
                      </a:lnTo>
                      <a:lnTo>
                        <a:pt x="450" y="341"/>
                      </a:lnTo>
                      <a:lnTo>
                        <a:pt x="408" y="431"/>
                      </a:lnTo>
                      <a:lnTo>
                        <a:pt x="405" y="437"/>
                      </a:lnTo>
                      <a:lnTo>
                        <a:pt x="315" y="623"/>
                      </a:lnTo>
                      <a:lnTo>
                        <a:pt x="292" y="675"/>
                      </a:lnTo>
                      <a:lnTo>
                        <a:pt x="180" y="907"/>
                      </a:lnTo>
                      <a:lnTo>
                        <a:pt x="117" y="1041"/>
                      </a:lnTo>
                      <a:lnTo>
                        <a:pt x="0" y="1285"/>
                      </a:lnTo>
                      <a:lnTo>
                        <a:pt x="40" y="1285"/>
                      </a:lnTo>
                      <a:lnTo>
                        <a:pt x="64" y="1285"/>
                      </a:lnTo>
                      <a:lnTo>
                        <a:pt x="100" y="1285"/>
                      </a:lnTo>
                      <a:lnTo>
                        <a:pt x="204" y="1285"/>
                      </a:lnTo>
                      <a:lnTo>
                        <a:pt x="246" y="1285"/>
                      </a:lnTo>
                      <a:lnTo>
                        <a:pt x="348" y="1285"/>
                      </a:lnTo>
                      <a:lnTo>
                        <a:pt x="376" y="1285"/>
                      </a:lnTo>
                      <a:lnTo>
                        <a:pt x="613" y="1285"/>
                      </a:lnTo>
                      <a:lnTo>
                        <a:pt x="852" y="1285"/>
                      </a:lnTo>
                      <a:lnTo>
                        <a:pt x="879" y="1285"/>
                      </a:lnTo>
                      <a:lnTo>
                        <a:pt x="981" y="1285"/>
                      </a:lnTo>
                      <a:lnTo>
                        <a:pt x="1023" y="1285"/>
                      </a:lnTo>
                      <a:lnTo>
                        <a:pt x="1127" y="1285"/>
                      </a:lnTo>
                      <a:lnTo>
                        <a:pt x="1164" y="1285"/>
                      </a:lnTo>
                      <a:lnTo>
                        <a:pt x="1186" y="1285"/>
                      </a:lnTo>
                      <a:lnTo>
                        <a:pt x="1227" y="1285"/>
                      </a:lnTo>
                      <a:lnTo>
                        <a:pt x="613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62" name="组合 61">
                  <a:extLst>
                    <a:ext uri="{FF2B5EF4-FFF2-40B4-BE49-F238E27FC236}">
                      <a16:creationId xmlns:a16="http://schemas.microsoft.com/office/drawing/2014/main" xmlns="" id="{6EAD3A75-704B-4570-B616-D074EC611AC3}"/>
                    </a:ext>
                  </a:extLst>
                </p:cNvPr>
                <p:cNvGrpSpPr/>
                <p:nvPr/>
              </p:nvGrpSpPr>
              <p:grpSpPr>
                <a:xfrm>
                  <a:off x="3056025" y="3086100"/>
                  <a:ext cx="1947863" cy="2039938"/>
                  <a:chOff x="3295650" y="3086100"/>
                  <a:chExt cx="1947863" cy="2039938"/>
                </a:xfrm>
              </p:grpSpPr>
              <p:sp>
                <p:nvSpPr>
                  <p:cNvPr id="71" name="Freeform 21">
                    <a:extLst>
                      <a:ext uri="{FF2B5EF4-FFF2-40B4-BE49-F238E27FC236}">
                        <a16:creationId xmlns:a16="http://schemas.microsoft.com/office/drawing/2014/main" xmlns="" id="{2FAB538B-C983-4B87-9A08-F8D5E00CBC9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295650" y="3086100"/>
                    <a:ext cx="1947863" cy="2039938"/>
                  </a:xfrm>
                  <a:custGeom>
                    <a:avLst/>
                    <a:gdLst>
                      <a:gd name="T0" fmla="*/ 613 w 1227"/>
                      <a:gd name="T1" fmla="*/ 0 h 1285"/>
                      <a:gd name="T2" fmla="*/ 524 w 1227"/>
                      <a:gd name="T3" fmla="*/ 187 h 1285"/>
                      <a:gd name="T4" fmla="*/ 522 w 1227"/>
                      <a:gd name="T5" fmla="*/ 192 h 1285"/>
                      <a:gd name="T6" fmla="*/ 513 w 1227"/>
                      <a:gd name="T7" fmla="*/ 212 h 1285"/>
                      <a:gd name="T8" fmla="*/ 477 w 1227"/>
                      <a:gd name="T9" fmla="*/ 285 h 1285"/>
                      <a:gd name="T10" fmla="*/ 466 w 1227"/>
                      <a:gd name="T11" fmla="*/ 308 h 1285"/>
                      <a:gd name="T12" fmla="*/ 450 w 1227"/>
                      <a:gd name="T13" fmla="*/ 341 h 1285"/>
                      <a:gd name="T14" fmla="*/ 408 w 1227"/>
                      <a:gd name="T15" fmla="*/ 431 h 1285"/>
                      <a:gd name="T16" fmla="*/ 405 w 1227"/>
                      <a:gd name="T17" fmla="*/ 437 h 1285"/>
                      <a:gd name="T18" fmla="*/ 315 w 1227"/>
                      <a:gd name="T19" fmla="*/ 623 h 1285"/>
                      <a:gd name="T20" fmla="*/ 292 w 1227"/>
                      <a:gd name="T21" fmla="*/ 675 h 1285"/>
                      <a:gd name="T22" fmla="*/ 180 w 1227"/>
                      <a:gd name="T23" fmla="*/ 907 h 1285"/>
                      <a:gd name="T24" fmla="*/ 117 w 1227"/>
                      <a:gd name="T25" fmla="*/ 1041 h 1285"/>
                      <a:gd name="T26" fmla="*/ 0 w 1227"/>
                      <a:gd name="T27" fmla="*/ 1285 h 1285"/>
                      <a:gd name="T28" fmla="*/ 40 w 1227"/>
                      <a:gd name="T29" fmla="*/ 1285 h 1285"/>
                      <a:gd name="T30" fmla="*/ 64 w 1227"/>
                      <a:gd name="T31" fmla="*/ 1285 h 1285"/>
                      <a:gd name="T32" fmla="*/ 100 w 1227"/>
                      <a:gd name="T33" fmla="*/ 1285 h 1285"/>
                      <a:gd name="T34" fmla="*/ 204 w 1227"/>
                      <a:gd name="T35" fmla="*/ 1285 h 1285"/>
                      <a:gd name="T36" fmla="*/ 246 w 1227"/>
                      <a:gd name="T37" fmla="*/ 1285 h 1285"/>
                      <a:gd name="T38" fmla="*/ 348 w 1227"/>
                      <a:gd name="T39" fmla="*/ 1285 h 1285"/>
                      <a:gd name="T40" fmla="*/ 376 w 1227"/>
                      <a:gd name="T41" fmla="*/ 1285 h 1285"/>
                      <a:gd name="T42" fmla="*/ 613 w 1227"/>
                      <a:gd name="T43" fmla="*/ 1285 h 1285"/>
                      <a:gd name="T44" fmla="*/ 852 w 1227"/>
                      <a:gd name="T45" fmla="*/ 1285 h 1285"/>
                      <a:gd name="T46" fmla="*/ 879 w 1227"/>
                      <a:gd name="T47" fmla="*/ 1285 h 1285"/>
                      <a:gd name="T48" fmla="*/ 981 w 1227"/>
                      <a:gd name="T49" fmla="*/ 1285 h 1285"/>
                      <a:gd name="T50" fmla="*/ 1023 w 1227"/>
                      <a:gd name="T51" fmla="*/ 1285 h 1285"/>
                      <a:gd name="T52" fmla="*/ 1127 w 1227"/>
                      <a:gd name="T53" fmla="*/ 1285 h 1285"/>
                      <a:gd name="T54" fmla="*/ 1164 w 1227"/>
                      <a:gd name="T55" fmla="*/ 1285 h 1285"/>
                      <a:gd name="T56" fmla="*/ 1186 w 1227"/>
                      <a:gd name="T57" fmla="*/ 1285 h 1285"/>
                      <a:gd name="T58" fmla="*/ 1227 w 1227"/>
                      <a:gd name="T59" fmla="*/ 1285 h 1285"/>
                      <a:gd name="T60" fmla="*/ 613 w 1227"/>
                      <a:gd name="T61" fmla="*/ 0 h 128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</a:cxnLst>
                    <a:rect l="0" t="0" r="r" b="b"/>
                    <a:pathLst>
                      <a:path w="1227" h="1285">
                        <a:moveTo>
                          <a:pt x="613" y="0"/>
                        </a:moveTo>
                        <a:lnTo>
                          <a:pt x="524" y="187"/>
                        </a:lnTo>
                        <a:lnTo>
                          <a:pt x="522" y="192"/>
                        </a:lnTo>
                        <a:lnTo>
                          <a:pt x="513" y="212"/>
                        </a:lnTo>
                        <a:lnTo>
                          <a:pt x="477" y="285"/>
                        </a:lnTo>
                        <a:lnTo>
                          <a:pt x="466" y="308"/>
                        </a:lnTo>
                        <a:lnTo>
                          <a:pt x="450" y="341"/>
                        </a:lnTo>
                        <a:lnTo>
                          <a:pt x="408" y="431"/>
                        </a:lnTo>
                        <a:lnTo>
                          <a:pt x="405" y="437"/>
                        </a:lnTo>
                        <a:lnTo>
                          <a:pt x="315" y="623"/>
                        </a:lnTo>
                        <a:lnTo>
                          <a:pt x="292" y="675"/>
                        </a:lnTo>
                        <a:lnTo>
                          <a:pt x="180" y="907"/>
                        </a:lnTo>
                        <a:lnTo>
                          <a:pt x="117" y="1041"/>
                        </a:lnTo>
                        <a:lnTo>
                          <a:pt x="0" y="1285"/>
                        </a:lnTo>
                        <a:lnTo>
                          <a:pt x="40" y="1285"/>
                        </a:lnTo>
                        <a:lnTo>
                          <a:pt x="64" y="1285"/>
                        </a:lnTo>
                        <a:lnTo>
                          <a:pt x="100" y="1285"/>
                        </a:lnTo>
                        <a:lnTo>
                          <a:pt x="204" y="1285"/>
                        </a:lnTo>
                        <a:lnTo>
                          <a:pt x="246" y="1285"/>
                        </a:lnTo>
                        <a:lnTo>
                          <a:pt x="348" y="1285"/>
                        </a:lnTo>
                        <a:lnTo>
                          <a:pt x="376" y="1285"/>
                        </a:lnTo>
                        <a:lnTo>
                          <a:pt x="613" y="1285"/>
                        </a:lnTo>
                        <a:lnTo>
                          <a:pt x="852" y="1285"/>
                        </a:lnTo>
                        <a:lnTo>
                          <a:pt x="879" y="1285"/>
                        </a:lnTo>
                        <a:lnTo>
                          <a:pt x="981" y="1285"/>
                        </a:lnTo>
                        <a:lnTo>
                          <a:pt x="1023" y="1285"/>
                        </a:lnTo>
                        <a:lnTo>
                          <a:pt x="1127" y="1285"/>
                        </a:lnTo>
                        <a:lnTo>
                          <a:pt x="1164" y="1285"/>
                        </a:lnTo>
                        <a:lnTo>
                          <a:pt x="1186" y="1285"/>
                        </a:lnTo>
                        <a:lnTo>
                          <a:pt x="1227" y="1285"/>
                        </a:lnTo>
                        <a:lnTo>
                          <a:pt x="613" y="0"/>
                        </a:lnTo>
                        <a:close/>
                      </a:path>
                    </a:pathLst>
                  </a:custGeom>
                  <a:solidFill>
                    <a:srgbClr val="046A5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2" name="Freeform 23">
                    <a:extLst>
                      <a:ext uri="{FF2B5EF4-FFF2-40B4-BE49-F238E27FC236}">
                        <a16:creationId xmlns:a16="http://schemas.microsoft.com/office/drawing/2014/main" xmlns="" id="{F5F2923E-0D9C-44A3-AA2B-BB6AFA3EBAD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268788" y="3086100"/>
                    <a:ext cx="974725" cy="2039938"/>
                  </a:xfrm>
                  <a:custGeom>
                    <a:avLst/>
                    <a:gdLst>
                      <a:gd name="T0" fmla="*/ 0 w 614"/>
                      <a:gd name="T1" fmla="*/ 0 h 1285"/>
                      <a:gd name="T2" fmla="*/ 0 w 614"/>
                      <a:gd name="T3" fmla="*/ 1285 h 1285"/>
                      <a:gd name="T4" fmla="*/ 614 w 614"/>
                      <a:gd name="T5" fmla="*/ 1285 h 1285"/>
                      <a:gd name="T6" fmla="*/ 463 w 614"/>
                      <a:gd name="T7" fmla="*/ 968 h 1285"/>
                      <a:gd name="T8" fmla="*/ 0 w 614"/>
                      <a:gd name="T9" fmla="*/ 0 h 128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14" h="1285">
                        <a:moveTo>
                          <a:pt x="0" y="0"/>
                        </a:moveTo>
                        <a:lnTo>
                          <a:pt x="0" y="1285"/>
                        </a:lnTo>
                        <a:lnTo>
                          <a:pt x="614" y="1285"/>
                        </a:lnTo>
                        <a:lnTo>
                          <a:pt x="463" y="968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24B3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63" name="Freeform 24">
                  <a:extLst>
                    <a:ext uri="{FF2B5EF4-FFF2-40B4-BE49-F238E27FC236}">
                      <a16:creationId xmlns:a16="http://schemas.microsoft.com/office/drawing/2014/main" xmlns="" id="{F12A88C9-FBA6-4885-9AB9-34308925096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68788" y="3086100"/>
                  <a:ext cx="974725" cy="2039938"/>
                </a:xfrm>
                <a:custGeom>
                  <a:avLst/>
                  <a:gdLst>
                    <a:gd name="T0" fmla="*/ 0 w 614"/>
                    <a:gd name="T1" fmla="*/ 0 h 1285"/>
                    <a:gd name="T2" fmla="*/ 0 w 614"/>
                    <a:gd name="T3" fmla="*/ 1285 h 1285"/>
                    <a:gd name="T4" fmla="*/ 614 w 614"/>
                    <a:gd name="T5" fmla="*/ 1285 h 1285"/>
                    <a:gd name="T6" fmla="*/ 463 w 614"/>
                    <a:gd name="T7" fmla="*/ 968 h 1285"/>
                    <a:gd name="T8" fmla="*/ 0 w 614"/>
                    <a:gd name="T9" fmla="*/ 0 h 12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4" h="1285">
                      <a:moveTo>
                        <a:pt x="0" y="0"/>
                      </a:moveTo>
                      <a:lnTo>
                        <a:pt x="0" y="1285"/>
                      </a:lnTo>
                      <a:lnTo>
                        <a:pt x="614" y="1285"/>
                      </a:lnTo>
                      <a:lnTo>
                        <a:pt x="463" y="968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64" name="组合 63">
                  <a:extLst>
                    <a:ext uri="{FF2B5EF4-FFF2-40B4-BE49-F238E27FC236}">
                      <a16:creationId xmlns:a16="http://schemas.microsoft.com/office/drawing/2014/main" xmlns="" id="{2C982D24-D199-44D6-BC45-430156047D00}"/>
                    </a:ext>
                  </a:extLst>
                </p:cNvPr>
                <p:cNvGrpSpPr/>
                <p:nvPr/>
              </p:nvGrpSpPr>
              <p:grpSpPr>
                <a:xfrm>
                  <a:off x="3825875" y="4352925"/>
                  <a:ext cx="1776413" cy="773113"/>
                  <a:chOff x="3825875" y="4352925"/>
                  <a:chExt cx="1776413" cy="773113"/>
                </a:xfrm>
              </p:grpSpPr>
              <p:sp>
                <p:nvSpPr>
                  <p:cNvPr id="69" name="Freeform 25">
                    <a:extLst>
                      <a:ext uri="{FF2B5EF4-FFF2-40B4-BE49-F238E27FC236}">
                        <a16:creationId xmlns:a16="http://schemas.microsoft.com/office/drawing/2014/main" xmlns="" id="{578632B4-CA3A-4129-B86B-CAE7A719B68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825875" y="4352925"/>
                    <a:ext cx="887413" cy="773113"/>
                  </a:xfrm>
                  <a:custGeom>
                    <a:avLst/>
                    <a:gdLst>
                      <a:gd name="T0" fmla="*/ 0 w 356"/>
                      <a:gd name="T1" fmla="*/ 309 h 309"/>
                      <a:gd name="T2" fmla="*/ 356 w 356"/>
                      <a:gd name="T3" fmla="*/ 309 h 309"/>
                      <a:gd name="T4" fmla="*/ 356 w 356"/>
                      <a:gd name="T5" fmla="*/ 0 h 309"/>
                      <a:gd name="T6" fmla="*/ 0 w 356"/>
                      <a:gd name="T7" fmla="*/ 309 h 30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56" h="309">
                        <a:moveTo>
                          <a:pt x="0" y="309"/>
                        </a:moveTo>
                        <a:cubicBezTo>
                          <a:pt x="356" y="309"/>
                          <a:pt x="356" y="309"/>
                          <a:pt x="356" y="309"/>
                        </a:cubicBezTo>
                        <a:cubicBezTo>
                          <a:pt x="356" y="0"/>
                          <a:pt x="356" y="0"/>
                          <a:pt x="356" y="0"/>
                        </a:cubicBezTo>
                        <a:cubicBezTo>
                          <a:pt x="174" y="0"/>
                          <a:pt x="24" y="135"/>
                          <a:pt x="0" y="309"/>
                        </a:cubicBezTo>
                        <a:close/>
                      </a:path>
                    </a:pathLst>
                  </a:custGeom>
                  <a:solidFill>
                    <a:srgbClr val="63933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0" name="Freeform 26">
                    <a:extLst>
                      <a:ext uri="{FF2B5EF4-FFF2-40B4-BE49-F238E27FC236}">
                        <a16:creationId xmlns:a16="http://schemas.microsoft.com/office/drawing/2014/main" xmlns="" id="{BA387CE5-3A7B-4C7B-93A2-F98D7FB8FD4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713288" y="4352925"/>
                    <a:ext cx="889000" cy="773113"/>
                  </a:xfrm>
                  <a:custGeom>
                    <a:avLst/>
                    <a:gdLst>
                      <a:gd name="T0" fmla="*/ 0 w 357"/>
                      <a:gd name="T1" fmla="*/ 0 h 309"/>
                      <a:gd name="T2" fmla="*/ 0 w 357"/>
                      <a:gd name="T3" fmla="*/ 309 h 309"/>
                      <a:gd name="T4" fmla="*/ 357 w 357"/>
                      <a:gd name="T5" fmla="*/ 308 h 309"/>
                      <a:gd name="T6" fmla="*/ 0 w 357"/>
                      <a:gd name="T7" fmla="*/ 0 h 30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57" h="309">
                        <a:moveTo>
                          <a:pt x="0" y="0"/>
                        </a:moveTo>
                        <a:cubicBezTo>
                          <a:pt x="0" y="309"/>
                          <a:pt x="0" y="309"/>
                          <a:pt x="0" y="309"/>
                        </a:cubicBezTo>
                        <a:cubicBezTo>
                          <a:pt x="357" y="308"/>
                          <a:pt x="357" y="308"/>
                          <a:pt x="357" y="308"/>
                        </a:cubicBezTo>
                        <a:cubicBezTo>
                          <a:pt x="333" y="134"/>
                          <a:pt x="182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557C2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65" name="组合 64">
                  <a:extLst>
                    <a:ext uri="{FF2B5EF4-FFF2-40B4-BE49-F238E27FC236}">
                      <a16:creationId xmlns:a16="http://schemas.microsoft.com/office/drawing/2014/main" xmlns="" id="{A4E8CC88-15D6-40EE-99F1-0C22D11FCACC}"/>
                    </a:ext>
                  </a:extLst>
                </p:cNvPr>
                <p:cNvGrpSpPr/>
                <p:nvPr/>
              </p:nvGrpSpPr>
              <p:grpSpPr>
                <a:xfrm>
                  <a:off x="7578106" y="4352925"/>
                  <a:ext cx="1778000" cy="773113"/>
                  <a:chOff x="7446963" y="4352925"/>
                  <a:chExt cx="1778000" cy="773113"/>
                </a:xfrm>
              </p:grpSpPr>
              <p:sp>
                <p:nvSpPr>
                  <p:cNvPr id="67" name="Freeform 27">
                    <a:extLst>
                      <a:ext uri="{FF2B5EF4-FFF2-40B4-BE49-F238E27FC236}">
                        <a16:creationId xmlns:a16="http://schemas.microsoft.com/office/drawing/2014/main" xmlns="" id="{FE543665-4B37-4311-969C-286BC89E4C8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446963" y="4352925"/>
                    <a:ext cx="889000" cy="773113"/>
                  </a:xfrm>
                  <a:custGeom>
                    <a:avLst/>
                    <a:gdLst>
                      <a:gd name="T0" fmla="*/ 0 w 357"/>
                      <a:gd name="T1" fmla="*/ 309 h 309"/>
                      <a:gd name="T2" fmla="*/ 357 w 357"/>
                      <a:gd name="T3" fmla="*/ 309 h 309"/>
                      <a:gd name="T4" fmla="*/ 357 w 357"/>
                      <a:gd name="T5" fmla="*/ 0 h 309"/>
                      <a:gd name="T6" fmla="*/ 0 w 357"/>
                      <a:gd name="T7" fmla="*/ 309 h 30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57" h="309">
                        <a:moveTo>
                          <a:pt x="0" y="309"/>
                        </a:moveTo>
                        <a:cubicBezTo>
                          <a:pt x="357" y="309"/>
                          <a:pt x="357" y="309"/>
                          <a:pt x="357" y="309"/>
                        </a:cubicBezTo>
                        <a:cubicBezTo>
                          <a:pt x="357" y="0"/>
                          <a:pt x="357" y="0"/>
                          <a:pt x="357" y="0"/>
                        </a:cubicBezTo>
                        <a:cubicBezTo>
                          <a:pt x="175" y="0"/>
                          <a:pt x="24" y="135"/>
                          <a:pt x="0" y="309"/>
                        </a:cubicBezTo>
                        <a:close/>
                      </a:path>
                    </a:pathLst>
                  </a:custGeom>
                  <a:solidFill>
                    <a:srgbClr val="63933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" name="Freeform 28">
                    <a:extLst>
                      <a:ext uri="{FF2B5EF4-FFF2-40B4-BE49-F238E27FC236}">
                        <a16:creationId xmlns:a16="http://schemas.microsoft.com/office/drawing/2014/main" xmlns="" id="{177FFB88-9134-4377-A2AD-01F47FB7345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335963" y="4352925"/>
                    <a:ext cx="889000" cy="773113"/>
                  </a:xfrm>
                  <a:custGeom>
                    <a:avLst/>
                    <a:gdLst>
                      <a:gd name="T0" fmla="*/ 0 w 357"/>
                      <a:gd name="T1" fmla="*/ 0 h 309"/>
                      <a:gd name="T2" fmla="*/ 0 w 357"/>
                      <a:gd name="T3" fmla="*/ 309 h 309"/>
                      <a:gd name="T4" fmla="*/ 357 w 357"/>
                      <a:gd name="T5" fmla="*/ 308 h 309"/>
                      <a:gd name="T6" fmla="*/ 0 w 357"/>
                      <a:gd name="T7" fmla="*/ 0 h 30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57" h="309">
                        <a:moveTo>
                          <a:pt x="0" y="0"/>
                        </a:moveTo>
                        <a:cubicBezTo>
                          <a:pt x="0" y="309"/>
                          <a:pt x="0" y="309"/>
                          <a:pt x="0" y="309"/>
                        </a:cubicBezTo>
                        <a:cubicBezTo>
                          <a:pt x="357" y="308"/>
                          <a:pt x="357" y="308"/>
                          <a:pt x="357" y="308"/>
                        </a:cubicBezTo>
                        <a:cubicBezTo>
                          <a:pt x="332" y="134"/>
                          <a:pt x="182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557C2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pic>
              <p:nvPicPr>
                <p:cNvPr id="66" name="图片 65">
                  <a:extLst>
                    <a:ext uri="{FF2B5EF4-FFF2-40B4-BE49-F238E27FC236}">
                      <a16:creationId xmlns:a16="http://schemas.microsoft.com/office/drawing/2014/main" xmlns="" id="{9B867CA4-42ED-49BC-8169-13D8E63F6AB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4352206" y="2747538"/>
                  <a:ext cx="1467663" cy="2374959"/>
                </a:xfrm>
                <a:prstGeom prst="rect">
                  <a:avLst/>
                </a:prstGeom>
              </p:spPr>
            </p:pic>
          </p:grpSp>
          <p:grpSp>
            <p:nvGrpSpPr>
              <p:cNvPr id="26" name="组合 25">
                <a:extLst>
                  <a:ext uri="{FF2B5EF4-FFF2-40B4-BE49-F238E27FC236}">
                    <a16:creationId xmlns:a16="http://schemas.microsoft.com/office/drawing/2014/main" xmlns="" id="{6634AE5A-11F9-431C-AF57-5781658FF10C}"/>
                  </a:ext>
                </a:extLst>
              </p:cNvPr>
              <p:cNvGrpSpPr/>
              <p:nvPr/>
            </p:nvGrpSpPr>
            <p:grpSpPr>
              <a:xfrm>
                <a:off x="6534672" y="3805132"/>
                <a:ext cx="3498763" cy="1320905"/>
                <a:chOff x="3056025" y="2747538"/>
                <a:chExt cx="6300081" cy="2378500"/>
              </a:xfrm>
            </p:grpSpPr>
            <p:sp>
              <p:nvSpPr>
                <p:cNvPr id="27" name="Freeform 11">
                  <a:extLst>
                    <a:ext uri="{FF2B5EF4-FFF2-40B4-BE49-F238E27FC236}">
                      <a16:creationId xmlns:a16="http://schemas.microsoft.com/office/drawing/2014/main" xmlns="" id="{FB8FD761-DAAE-4306-8FC5-0D018D9638D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718050" y="3286125"/>
                  <a:ext cx="2078038" cy="1839913"/>
                </a:xfrm>
                <a:custGeom>
                  <a:avLst/>
                  <a:gdLst>
                    <a:gd name="T0" fmla="*/ 654 w 1309"/>
                    <a:gd name="T1" fmla="*/ 0 h 1159"/>
                    <a:gd name="T2" fmla="*/ 560 w 1309"/>
                    <a:gd name="T3" fmla="*/ 168 h 1159"/>
                    <a:gd name="T4" fmla="*/ 557 w 1309"/>
                    <a:gd name="T5" fmla="*/ 173 h 1159"/>
                    <a:gd name="T6" fmla="*/ 546 w 1309"/>
                    <a:gd name="T7" fmla="*/ 192 h 1159"/>
                    <a:gd name="T8" fmla="*/ 510 w 1309"/>
                    <a:gd name="T9" fmla="*/ 258 h 1159"/>
                    <a:gd name="T10" fmla="*/ 497 w 1309"/>
                    <a:gd name="T11" fmla="*/ 278 h 1159"/>
                    <a:gd name="T12" fmla="*/ 482 w 1309"/>
                    <a:gd name="T13" fmla="*/ 308 h 1159"/>
                    <a:gd name="T14" fmla="*/ 435 w 1309"/>
                    <a:gd name="T15" fmla="*/ 389 h 1159"/>
                    <a:gd name="T16" fmla="*/ 432 w 1309"/>
                    <a:gd name="T17" fmla="*/ 393 h 1159"/>
                    <a:gd name="T18" fmla="*/ 337 w 1309"/>
                    <a:gd name="T19" fmla="*/ 563 h 1159"/>
                    <a:gd name="T20" fmla="*/ 311 w 1309"/>
                    <a:gd name="T21" fmla="*/ 609 h 1159"/>
                    <a:gd name="T22" fmla="*/ 193 w 1309"/>
                    <a:gd name="T23" fmla="*/ 818 h 1159"/>
                    <a:gd name="T24" fmla="*/ 125 w 1309"/>
                    <a:gd name="T25" fmla="*/ 938 h 1159"/>
                    <a:gd name="T26" fmla="*/ 0 w 1309"/>
                    <a:gd name="T27" fmla="*/ 1159 h 1159"/>
                    <a:gd name="T28" fmla="*/ 44 w 1309"/>
                    <a:gd name="T29" fmla="*/ 1159 h 1159"/>
                    <a:gd name="T30" fmla="*/ 67 w 1309"/>
                    <a:gd name="T31" fmla="*/ 1159 h 1159"/>
                    <a:gd name="T32" fmla="*/ 107 w 1309"/>
                    <a:gd name="T33" fmla="*/ 1159 h 1159"/>
                    <a:gd name="T34" fmla="*/ 218 w 1309"/>
                    <a:gd name="T35" fmla="*/ 1159 h 1159"/>
                    <a:gd name="T36" fmla="*/ 264 w 1309"/>
                    <a:gd name="T37" fmla="*/ 1159 h 1159"/>
                    <a:gd name="T38" fmla="*/ 372 w 1309"/>
                    <a:gd name="T39" fmla="*/ 1159 h 1159"/>
                    <a:gd name="T40" fmla="*/ 402 w 1309"/>
                    <a:gd name="T41" fmla="*/ 1159 h 1159"/>
                    <a:gd name="T42" fmla="*/ 654 w 1309"/>
                    <a:gd name="T43" fmla="*/ 1159 h 1159"/>
                    <a:gd name="T44" fmla="*/ 909 w 1309"/>
                    <a:gd name="T45" fmla="*/ 1159 h 1159"/>
                    <a:gd name="T46" fmla="*/ 937 w 1309"/>
                    <a:gd name="T47" fmla="*/ 1159 h 1159"/>
                    <a:gd name="T48" fmla="*/ 1047 w 1309"/>
                    <a:gd name="T49" fmla="*/ 1159 h 1159"/>
                    <a:gd name="T50" fmla="*/ 1092 w 1309"/>
                    <a:gd name="T51" fmla="*/ 1159 h 1159"/>
                    <a:gd name="T52" fmla="*/ 1202 w 1309"/>
                    <a:gd name="T53" fmla="*/ 1159 h 1159"/>
                    <a:gd name="T54" fmla="*/ 1241 w 1309"/>
                    <a:gd name="T55" fmla="*/ 1159 h 1159"/>
                    <a:gd name="T56" fmla="*/ 1265 w 1309"/>
                    <a:gd name="T57" fmla="*/ 1159 h 1159"/>
                    <a:gd name="T58" fmla="*/ 1309 w 1309"/>
                    <a:gd name="T59" fmla="*/ 1159 h 1159"/>
                    <a:gd name="T60" fmla="*/ 654 w 1309"/>
                    <a:gd name="T61" fmla="*/ 0 h 11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309" h="1159">
                      <a:moveTo>
                        <a:pt x="654" y="0"/>
                      </a:moveTo>
                      <a:lnTo>
                        <a:pt x="560" y="168"/>
                      </a:lnTo>
                      <a:lnTo>
                        <a:pt x="557" y="173"/>
                      </a:lnTo>
                      <a:lnTo>
                        <a:pt x="546" y="192"/>
                      </a:lnTo>
                      <a:lnTo>
                        <a:pt x="510" y="258"/>
                      </a:lnTo>
                      <a:lnTo>
                        <a:pt x="497" y="278"/>
                      </a:lnTo>
                      <a:lnTo>
                        <a:pt x="482" y="308"/>
                      </a:lnTo>
                      <a:lnTo>
                        <a:pt x="435" y="389"/>
                      </a:lnTo>
                      <a:lnTo>
                        <a:pt x="432" y="393"/>
                      </a:lnTo>
                      <a:lnTo>
                        <a:pt x="337" y="563"/>
                      </a:lnTo>
                      <a:lnTo>
                        <a:pt x="311" y="609"/>
                      </a:lnTo>
                      <a:lnTo>
                        <a:pt x="193" y="818"/>
                      </a:lnTo>
                      <a:lnTo>
                        <a:pt x="125" y="938"/>
                      </a:lnTo>
                      <a:lnTo>
                        <a:pt x="0" y="1159"/>
                      </a:lnTo>
                      <a:lnTo>
                        <a:pt x="44" y="1159"/>
                      </a:lnTo>
                      <a:lnTo>
                        <a:pt x="67" y="1159"/>
                      </a:lnTo>
                      <a:lnTo>
                        <a:pt x="107" y="1159"/>
                      </a:lnTo>
                      <a:lnTo>
                        <a:pt x="218" y="1159"/>
                      </a:lnTo>
                      <a:lnTo>
                        <a:pt x="264" y="1159"/>
                      </a:lnTo>
                      <a:lnTo>
                        <a:pt x="372" y="1159"/>
                      </a:lnTo>
                      <a:lnTo>
                        <a:pt x="402" y="1159"/>
                      </a:lnTo>
                      <a:lnTo>
                        <a:pt x="654" y="1159"/>
                      </a:lnTo>
                      <a:lnTo>
                        <a:pt x="909" y="1159"/>
                      </a:lnTo>
                      <a:lnTo>
                        <a:pt x="937" y="1159"/>
                      </a:lnTo>
                      <a:lnTo>
                        <a:pt x="1047" y="1159"/>
                      </a:lnTo>
                      <a:lnTo>
                        <a:pt x="1092" y="1159"/>
                      </a:lnTo>
                      <a:lnTo>
                        <a:pt x="1202" y="1159"/>
                      </a:lnTo>
                      <a:lnTo>
                        <a:pt x="1241" y="1159"/>
                      </a:lnTo>
                      <a:lnTo>
                        <a:pt x="1265" y="1159"/>
                      </a:lnTo>
                      <a:lnTo>
                        <a:pt x="1309" y="1159"/>
                      </a:lnTo>
                      <a:lnTo>
                        <a:pt x="654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28" name="组合 27">
                  <a:extLst>
                    <a:ext uri="{FF2B5EF4-FFF2-40B4-BE49-F238E27FC236}">
                      <a16:creationId xmlns:a16="http://schemas.microsoft.com/office/drawing/2014/main" xmlns="" id="{FF130AAB-463F-4AFA-BB70-7FE7BB9E9964}"/>
                    </a:ext>
                  </a:extLst>
                </p:cNvPr>
                <p:cNvGrpSpPr/>
                <p:nvPr/>
              </p:nvGrpSpPr>
              <p:grpSpPr>
                <a:xfrm>
                  <a:off x="4890156" y="3286125"/>
                  <a:ext cx="2078038" cy="1839913"/>
                  <a:chOff x="4718050" y="3286125"/>
                  <a:chExt cx="2078038" cy="1839913"/>
                </a:xfrm>
              </p:grpSpPr>
              <p:sp>
                <p:nvSpPr>
                  <p:cNvPr id="51" name="Freeform 10">
                    <a:extLst>
                      <a:ext uri="{FF2B5EF4-FFF2-40B4-BE49-F238E27FC236}">
                        <a16:creationId xmlns:a16="http://schemas.microsoft.com/office/drawing/2014/main" xmlns="" id="{00C889D8-104A-4E5B-ACCB-9D8D0847B37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718050" y="3286125"/>
                    <a:ext cx="2078038" cy="1839913"/>
                  </a:xfrm>
                  <a:custGeom>
                    <a:avLst/>
                    <a:gdLst>
                      <a:gd name="T0" fmla="*/ 654 w 1309"/>
                      <a:gd name="T1" fmla="*/ 0 h 1159"/>
                      <a:gd name="T2" fmla="*/ 560 w 1309"/>
                      <a:gd name="T3" fmla="*/ 168 h 1159"/>
                      <a:gd name="T4" fmla="*/ 557 w 1309"/>
                      <a:gd name="T5" fmla="*/ 173 h 1159"/>
                      <a:gd name="T6" fmla="*/ 546 w 1309"/>
                      <a:gd name="T7" fmla="*/ 192 h 1159"/>
                      <a:gd name="T8" fmla="*/ 510 w 1309"/>
                      <a:gd name="T9" fmla="*/ 258 h 1159"/>
                      <a:gd name="T10" fmla="*/ 497 w 1309"/>
                      <a:gd name="T11" fmla="*/ 278 h 1159"/>
                      <a:gd name="T12" fmla="*/ 482 w 1309"/>
                      <a:gd name="T13" fmla="*/ 308 h 1159"/>
                      <a:gd name="T14" fmla="*/ 435 w 1309"/>
                      <a:gd name="T15" fmla="*/ 389 h 1159"/>
                      <a:gd name="T16" fmla="*/ 432 w 1309"/>
                      <a:gd name="T17" fmla="*/ 393 h 1159"/>
                      <a:gd name="T18" fmla="*/ 337 w 1309"/>
                      <a:gd name="T19" fmla="*/ 563 h 1159"/>
                      <a:gd name="T20" fmla="*/ 311 w 1309"/>
                      <a:gd name="T21" fmla="*/ 609 h 1159"/>
                      <a:gd name="T22" fmla="*/ 193 w 1309"/>
                      <a:gd name="T23" fmla="*/ 818 h 1159"/>
                      <a:gd name="T24" fmla="*/ 125 w 1309"/>
                      <a:gd name="T25" fmla="*/ 938 h 1159"/>
                      <a:gd name="T26" fmla="*/ 0 w 1309"/>
                      <a:gd name="T27" fmla="*/ 1159 h 1159"/>
                      <a:gd name="T28" fmla="*/ 44 w 1309"/>
                      <a:gd name="T29" fmla="*/ 1159 h 1159"/>
                      <a:gd name="T30" fmla="*/ 67 w 1309"/>
                      <a:gd name="T31" fmla="*/ 1159 h 1159"/>
                      <a:gd name="T32" fmla="*/ 107 w 1309"/>
                      <a:gd name="T33" fmla="*/ 1159 h 1159"/>
                      <a:gd name="T34" fmla="*/ 218 w 1309"/>
                      <a:gd name="T35" fmla="*/ 1159 h 1159"/>
                      <a:gd name="T36" fmla="*/ 264 w 1309"/>
                      <a:gd name="T37" fmla="*/ 1159 h 1159"/>
                      <a:gd name="T38" fmla="*/ 372 w 1309"/>
                      <a:gd name="T39" fmla="*/ 1159 h 1159"/>
                      <a:gd name="T40" fmla="*/ 402 w 1309"/>
                      <a:gd name="T41" fmla="*/ 1159 h 1159"/>
                      <a:gd name="T42" fmla="*/ 654 w 1309"/>
                      <a:gd name="T43" fmla="*/ 1159 h 1159"/>
                      <a:gd name="T44" fmla="*/ 909 w 1309"/>
                      <a:gd name="T45" fmla="*/ 1159 h 1159"/>
                      <a:gd name="T46" fmla="*/ 937 w 1309"/>
                      <a:gd name="T47" fmla="*/ 1159 h 1159"/>
                      <a:gd name="T48" fmla="*/ 1047 w 1309"/>
                      <a:gd name="T49" fmla="*/ 1159 h 1159"/>
                      <a:gd name="T50" fmla="*/ 1092 w 1309"/>
                      <a:gd name="T51" fmla="*/ 1159 h 1159"/>
                      <a:gd name="T52" fmla="*/ 1202 w 1309"/>
                      <a:gd name="T53" fmla="*/ 1159 h 1159"/>
                      <a:gd name="T54" fmla="*/ 1241 w 1309"/>
                      <a:gd name="T55" fmla="*/ 1159 h 1159"/>
                      <a:gd name="T56" fmla="*/ 1265 w 1309"/>
                      <a:gd name="T57" fmla="*/ 1159 h 1159"/>
                      <a:gd name="T58" fmla="*/ 1309 w 1309"/>
                      <a:gd name="T59" fmla="*/ 1159 h 1159"/>
                      <a:gd name="T60" fmla="*/ 654 w 1309"/>
                      <a:gd name="T61" fmla="*/ 0 h 11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</a:cxnLst>
                    <a:rect l="0" t="0" r="r" b="b"/>
                    <a:pathLst>
                      <a:path w="1309" h="1159">
                        <a:moveTo>
                          <a:pt x="654" y="0"/>
                        </a:moveTo>
                        <a:lnTo>
                          <a:pt x="560" y="168"/>
                        </a:lnTo>
                        <a:lnTo>
                          <a:pt x="557" y="173"/>
                        </a:lnTo>
                        <a:lnTo>
                          <a:pt x="546" y="192"/>
                        </a:lnTo>
                        <a:lnTo>
                          <a:pt x="510" y="258"/>
                        </a:lnTo>
                        <a:lnTo>
                          <a:pt x="497" y="278"/>
                        </a:lnTo>
                        <a:lnTo>
                          <a:pt x="482" y="308"/>
                        </a:lnTo>
                        <a:lnTo>
                          <a:pt x="435" y="389"/>
                        </a:lnTo>
                        <a:lnTo>
                          <a:pt x="432" y="393"/>
                        </a:lnTo>
                        <a:lnTo>
                          <a:pt x="337" y="563"/>
                        </a:lnTo>
                        <a:lnTo>
                          <a:pt x="311" y="609"/>
                        </a:lnTo>
                        <a:lnTo>
                          <a:pt x="193" y="818"/>
                        </a:lnTo>
                        <a:lnTo>
                          <a:pt x="125" y="938"/>
                        </a:lnTo>
                        <a:lnTo>
                          <a:pt x="0" y="1159"/>
                        </a:lnTo>
                        <a:lnTo>
                          <a:pt x="44" y="1159"/>
                        </a:lnTo>
                        <a:lnTo>
                          <a:pt x="67" y="1159"/>
                        </a:lnTo>
                        <a:lnTo>
                          <a:pt x="107" y="1159"/>
                        </a:lnTo>
                        <a:lnTo>
                          <a:pt x="218" y="1159"/>
                        </a:lnTo>
                        <a:lnTo>
                          <a:pt x="264" y="1159"/>
                        </a:lnTo>
                        <a:lnTo>
                          <a:pt x="372" y="1159"/>
                        </a:lnTo>
                        <a:lnTo>
                          <a:pt x="402" y="1159"/>
                        </a:lnTo>
                        <a:lnTo>
                          <a:pt x="654" y="1159"/>
                        </a:lnTo>
                        <a:lnTo>
                          <a:pt x="909" y="1159"/>
                        </a:lnTo>
                        <a:lnTo>
                          <a:pt x="937" y="1159"/>
                        </a:lnTo>
                        <a:lnTo>
                          <a:pt x="1047" y="1159"/>
                        </a:lnTo>
                        <a:lnTo>
                          <a:pt x="1092" y="1159"/>
                        </a:lnTo>
                        <a:lnTo>
                          <a:pt x="1202" y="1159"/>
                        </a:lnTo>
                        <a:lnTo>
                          <a:pt x="1241" y="1159"/>
                        </a:lnTo>
                        <a:lnTo>
                          <a:pt x="1265" y="1159"/>
                        </a:lnTo>
                        <a:lnTo>
                          <a:pt x="1309" y="1159"/>
                        </a:lnTo>
                        <a:lnTo>
                          <a:pt x="654" y="0"/>
                        </a:lnTo>
                        <a:close/>
                      </a:path>
                    </a:pathLst>
                  </a:custGeom>
                  <a:solidFill>
                    <a:srgbClr val="C3E0D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2" name="Freeform 12">
                    <a:extLst>
                      <a:ext uri="{FF2B5EF4-FFF2-40B4-BE49-F238E27FC236}">
                        <a16:creationId xmlns:a16="http://schemas.microsoft.com/office/drawing/2014/main" xmlns="" id="{09C06C53-13E9-4545-83CD-AA3ABBED4A6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756275" y="3286125"/>
                    <a:ext cx="1039813" cy="1839913"/>
                  </a:xfrm>
                  <a:custGeom>
                    <a:avLst/>
                    <a:gdLst>
                      <a:gd name="T0" fmla="*/ 0 w 655"/>
                      <a:gd name="T1" fmla="*/ 0 h 1159"/>
                      <a:gd name="T2" fmla="*/ 0 w 655"/>
                      <a:gd name="T3" fmla="*/ 1159 h 1159"/>
                      <a:gd name="T4" fmla="*/ 655 w 655"/>
                      <a:gd name="T5" fmla="*/ 1159 h 1159"/>
                      <a:gd name="T6" fmla="*/ 0 w 655"/>
                      <a:gd name="T7" fmla="*/ 0 h 11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55" h="1159">
                        <a:moveTo>
                          <a:pt x="0" y="0"/>
                        </a:moveTo>
                        <a:lnTo>
                          <a:pt x="0" y="1159"/>
                        </a:lnTo>
                        <a:lnTo>
                          <a:pt x="655" y="115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AAC1B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9" name="Freeform 14">
                  <a:extLst>
                    <a:ext uri="{FF2B5EF4-FFF2-40B4-BE49-F238E27FC236}">
                      <a16:creationId xmlns:a16="http://schemas.microsoft.com/office/drawing/2014/main" xmlns="" id="{BB2BEB07-3AD1-4621-83A2-CE838FDF1B0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53213" y="3400425"/>
                  <a:ext cx="1949450" cy="1725613"/>
                </a:xfrm>
                <a:custGeom>
                  <a:avLst/>
                  <a:gdLst>
                    <a:gd name="T0" fmla="*/ 614 w 1228"/>
                    <a:gd name="T1" fmla="*/ 0 h 1087"/>
                    <a:gd name="T2" fmla="*/ 525 w 1228"/>
                    <a:gd name="T3" fmla="*/ 158 h 1087"/>
                    <a:gd name="T4" fmla="*/ 523 w 1228"/>
                    <a:gd name="T5" fmla="*/ 162 h 1087"/>
                    <a:gd name="T6" fmla="*/ 512 w 1228"/>
                    <a:gd name="T7" fmla="*/ 180 h 1087"/>
                    <a:gd name="T8" fmla="*/ 478 w 1228"/>
                    <a:gd name="T9" fmla="*/ 241 h 1087"/>
                    <a:gd name="T10" fmla="*/ 467 w 1228"/>
                    <a:gd name="T11" fmla="*/ 261 h 1087"/>
                    <a:gd name="T12" fmla="*/ 451 w 1228"/>
                    <a:gd name="T13" fmla="*/ 288 h 1087"/>
                    <a:gd name="T14" fmla="*/ 409 w 1228"/>
                    <a:gd name="T15" fmla="*/ 365 h 1087"/>
                    <a:gd name="T16" fmla="*/ 405 w 1228"/>
                    <a:gd name="T17" fmla="*/ 370 h 1087"/>
                    <a:gd name="T18" fmla="*/ 316 w 1228"/>
                    <a:gd name="T19" fmla="*/ 528 h 1087"/>
                    <a:gd name="T20" fmla="*/ 291 w 1228"/>
                    <a:gd name="T21" fmla="*/ 572 h 1087"/>
                    <a:gd name="T22" fmla="*/ 181 w 1228"/>
                    <a:gd name="T23" fmla="*/ 767 h 1087"/>
                    <a:gd name="T24" fmla="*/ 117 w 1228"/>
                    <a:gd name="T25" fmla="*/ 880 h 1087"/>
                    <a:gd name="T26" fmla="*/ 0 w 1228"/>
                    <a:gd name="T27" fmla="*/ 1087 h 1087"/>
                    <a:gd name="T28" fmla="*/ 41 w 1228"/>
                    <a:gd name="T29" fmla="*/ 1087 h 1087"/>
                    <a:gd name="T30" fmla="*/ 63 w 1228"/>
                    <a:gd name="T31" fmla="*/ 1087 h 1087"/>
                    <a:gd name="T32" fmla="*/ 101 w 1228"/>
                    <a:gd name="T33" fmla="*/ 1087 h 1087"/>
                    <a:gd name="T34" fmla="*/ 205 w 1228"/>
                    <a:gd name="T35" fmla="*/ 1087 h 1087"/>
                    <a:gd name="T36" fmla="*/ 247 w 1228"/>
                    <a:gd name="T37" fmla="*/ 1087 h 1087"/>
                    <a:gd name="T38" fmla="*/ 349 w 1228"/>
                    <a:gd name="T39" fmla="*/ 1087 h 1087"/>
                    <a:gd name="T40" fmla="*/ 376 w 1228"/>
                    <a:gd name="T41" fmla="*/ 1087 h 1087"/>
                    <a:gd name="T42" fmla="*/ 614 w 1228"/>
                    <a:gd name="T43" fmla="*/ 1087 h 1087"/>
                    <a:gd name="T44" fmla="*/ 851 w 1228"/>
                    <a:gd name="T45" fmla="*/ 1087 h 1087"/>
                    <a:gd name="T46" fmla="*/ 879 w 1228"/>
                    <a:gd name="T47" fmla="*/ 1087 h 1087"/>
                    <a:gd name="T48" fmla="*/ 982 w 1228"/>
                    <a:gd name="T49" fmla="*/ 1087 h 1087"/>
                    <a:gd name="T50" fmla="*/ 1024 w 1228"/>
                    <a:gd name="T51" fmla="*/ 1087 h 1087"/>
                    <a:gd name="T52" fmla="*/ 1127 w 1228"/>
                    <a:gd name="T53" fmla="*/ 1087 h 1087"/>
                    <a:gd name="T54" fmla="*/ 1165 w 1228"/>
                    <a:gd name="T55" fmla="*/ 1087 h 1087"/>
                    <a:gd name="T56" fmla="*/ 1187 w 1228"/>
                    <a:gd name="T57" fmla="*/ 1087 h 1087"/>
                    <a:gd name="T58" fmla="*/ 1228 w 1228"/>
                    <a:gd name="T59" fmla="*/ 1087 h 1087"/>
                    <a:gd name="T60" fmla="*/ 614 w 1228"/>
                    <a:gd name="T61" fmla="*/ 0 h 10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228" h="1087">
                      <a:moveTo>
                        <a:pt x="614" y="0"/>
                      </a:moveTo>
                      <a:lnTo>
                        <a:pt x="525" y="158"/>
                      </a:lnTo>
                      <a:lnTo>
                        <a:pt x="523" y="162"/>
                      </a:lnTo>
                      <a:lnTo>
                        <a:pt x="512" y="180"/>
                      </a:lnTo>
                      <a:lnTo>
                        <a:pt x="478" y="241"/>
                      </a:lnTo>
                      <a:lnTo>
                        <a:pt x="467" y="261"/>
                      </a:lnTo>
                      <a:lnTo>
                        <a:pt x="451" y="288"/>
                      </a:lnTo>
                      <a:lnTo>
                        <a:pt x="409" y="365"/>
                      </a:lnTo>
                      <a:lnTo>
                        <a:pt x="405" y="370"/>
                      </a:lnTo>
                      <a:lnTo>
                        <a:pt x="316" y="528"/>
                      </a:lnTo>
                      <a:lnTo>
                        <a:pt x="291" y="572"/>
                      </a:lnTo>
                      <a:lnTo>
                        <a:pt x="181" y="767"/>
                      </a:lnTo>
                      <a:lnTo>
                        <a:pt x="117" y="880"/>
                      </a:lnTo>
                      <a:lnTo>
                        <a:pt x="0" y="1087"/>
                      </a:lnTo>
                      <a:lnTo>
                        <a:pt x="41" y="1087"/>
                      </a:lnTo>
                      <a:lnTo>
                        <a:pt x="63" y="1087"/>
                      </a:lnTo>
                      <a:lnTo>
                        <a:pt x="101" y="1087"/>
                      </a:lnTo>
                      <a:lnTo>
                        <a:pt x="205" y="1087"/>
                      </a:lnTo>
                      <a:lnTo>
                        <a:pt x="247" y="1087"/>
                      </a:lnTo>
                      <a:lnTo>
                        <a:pt x="349" y="1087"/>
                      </a:lnTo>
                      <a:lnTo>
                        <a:pt x="376" y="1087"/>
                      </a:lnTo>
                      <a:lnTo>
                        <a:pt x="614" y="1087"/>
                      </a:lnTo>
                      <a:lnTo>
                        <a:pt x="851" y="1087"/>
                      </a:lnTo>
                      <a:lnTo>
                        <a:pt x="879" y="1087"/>
                      </a:lnTo>
                      <a:lnTo>
                        <a:pt x="982" y="1087"/>
                      </a:lnTo>
                      <a:lnTo>
                        <a:pt x="1024" y="1087"/>
                      </a:lnTo>
                      <a:lnTo>
                        <a:pt x="1127" y="1087"/>
                      </a:lnTo>
                      <a:lnTo>
                        <a:pt x="1165" y="1087"/>
                      </a:lnTo>
                      <a:lnTo>
                        <a:pt x="1187" y="1087"/>
                      </a:lnTo>
                      <a:lnTo>
                        <a:pt x="1228" y="1087"/>
                      </a:lnTo>
                      <a:lnTo>
                        <a:pt x="614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30" name="组合 29">
                  <a:extLst>
                    <a:ext uri="{FF2B5EF4-FFF2-40B4-BE49-F238E27FC236}">
                      <a16:creationId xmlns:a16="http://schemas.microsoft.com/office/drawing/2014/main" xmlns="" id="{A6C8032F-EF1A-4E25-B59D-9DE5E4379F18}"/>
                    </a:ext>
                  </a:extLst>
                </p:cNvPr>
                <p:cNvGrpSpPr/>
                <p:nvPr/>
              </p:nvGrpSpPr>
              <p:grpSpPr>
                <a:xfrm>
                  <a:off x="6888456" y="3400425"/>
                  <a:ext cx="1949450" cy="1725613"/>
                  <a:chOff x="6653213" y="3400425"/>
                  <a:chExt cx="1949450" cy="1725613"/>
                </a:xfrm>
              </p:grpSpPr>
              <p:sp>
                <p:nvSpPr>
                  <p:cNvPr id="49" name="Freeform 13">
                    <a:extLst>
                      <a:ext uri="{FF2B5EF4-FFF2-40B4-BE49-F238E27FC236}">
                        <a16:creationId xmlns:a16="http://schemas.microsoft.com/office/drawing/2014/main" xmlns="" id="{E2DC03C9-5470-45F9-BC05-ADA08435E79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653213" y="3400425"/>
                    <a:ext cx="1949450" cy="1725613"/>
                  </a:xfrm>
                  <a:custGeom>
                    <a:avLst/>
                    <a:gdLst>
                      <a:gd name="T0" fmla="*/ 614 w 1228"/>
                      <a:gd name="T1" fmla="*/ 0 h 1087"/>
                      <a:gd name="T2" fmla="*/ 525 w 1228"/>
                      <a:gd name="T3" fmla="*/ 158 h 1087"/>
                      <a:gd name="T4" fmla="*/ 523 w 1228"/>
                      <a:gd name="T5" fmla="*/ 162 h 1087"/>
                      <a:gd name="T6" fmla="*/ 512 w 1228"/>
                      <a:gd name="T7" fmla="*/ 180 h 1087"/>
                      <a:gd name="T8" fmla="*/ 478 w 1228"/>
                      <a:gd name="T9" fmla="*/ 241 h 1087"/>
                      <a:gd name="T10" fmla="*/ 467 w 1228"/>
                      <a:gd name="T11" fmla="*/ 261 h 1087"/>
                      <a:gd name="T12" fmla="*/ 451 w 1228"/>
                      <a:gd name="T13" fmla="*/ 288 h 1087"/>
                      <a:gd name="T14" fmla="*/ 409 w 1228"/>
                      <a:gd name="T15" fmla="*/ 365 h 1087"/>
                      <a:gd name="T16" fmla="*/ 405 w 1228"/>
                      <a:gd name="T17" fmla="*/ 370 h 1087"/>
                      <a:gd name="T18" fmla="*/ 316 w 1228"/>
                      <a:gd name="T19" fmla="*/ 528 h 1087"/>
                      <a:gd name="T20" fmla="*/ 291 w 1228"/>
                      <a:gd name="T21" fmla="*/ 572 h 1087"/>
                      <a:gd name="T22" fmla="*/ 181 w 1228"/>
                      <a:gd name="T23" fmla="*/ 767 h 1087"/>
                      <a:gd name="T24" fmla="*/ 117 w 1228"/>
                      <a:gd name="T25" fmla="*/ 880 h 1087"/>
                      <a:gd name="T26" fmla="*/ 0 w 1228"/>
                      <a:gd name="T27" fmla="*/ 1087 h 1087"/>
                      <a:gd name="T28" fmla="*/ 41 w 1228"/>
                      <a:gd name="T29" fmla="*/ 1087 h 1087"/>
                      <a:gd name="T30" fmla="*/ 63 w 1228"/>
                      <a:gd name="T31" fmla="*/ 1087 h 1087"/>
                      <a:gd name="T32" fmla="*/ 101 w 1228"/>
                      <a:gd name="T33" fmla="*/ 1087 h 1087"/>
                      <a:gd name="T34" fmla="*/ 205 w 1228"/>
                      <a:gd name="T35" fmla="*/ 1087 h 1087"/>
                      <a:gd name="T36" fmla="*/ 247 w 1228"/>
                      <a:gd name="T37" fmla="*/ 1087 h 1087"/>
                      <a:gd name="T38" fmla="*/ 349 w 1228"/>
                      <a:gd name="T39" fmla="*/ 1087 h 1087"/>
                      <a:gd name="T40" fmla="*/ 376 w 1228"/>
                      <a:gd name="T41" fmla="*/ 1087 h 1087"/>
                      <a:gd name="T42" fmla="*/ 614 w 1228"/>
                      <a:gd name="T43" fmla="*/ 1087 h 1087"/>
                      <a:gd name="T44" fmla="*/ 851 w 1228"/>
                      <a:gd name="T45" fmla="*/ 1087 h 1087"/>
                      <a:gd name="T46" fmla="*/ 879 w 1228"/>
                      <a:gd name="T47" fmla="*/ 1087 h 1087"/>
                      <a:gd name="T48" fmla="*/ 982 w 1228"/>
                      <a:gd name="T49" fmla="*/ 1087 h 1087"/>
                      <a:gd name="T50" fmla="*/ 1024 w 1228"/>
                      <a:gd name="T51" fmla="*/ 1087 h 1087"/>
                      <a:gd name="T52" fmla="*/ 1127 w 1228"/>
                      <a:gd name="T53" fmla="*/ 1087 h 1087"/>
                      <a:gd name="T54" fmla="*/ 1165 w 1228"/>
                      <a:gd name="T55" fmla="*/ 1087 h 1087"/>
                      <a:gd name="T56" fmla="*/ 1187 w 1228"/>
                      <a:gd name="T57" fmla="*/ 1087 h 1087"/>
                      <a:gd name="T58" fmla="*/ 1228 w 1228"/>
                      <a:gd name="T59" fmla="*/ 1087 h 1087"/>
                      <a:gd name="T60" fmla="*/ 614 w 1228"/>
                      <a:gd name="T61" fmla="*/ 0 h 10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</a:cxnLst>
                    <a:rect l="0" t="0" r="r" b="b"/>
                    <a:pathLst>
                      <a:path w="1228" h="1087">
                        <a:moveTo>
                          <a:pt x="614" y="0"/>
                        </a:moveTo>
                        <a:lnTo>
                          <a:pt x="525" y="158"/>
                        </a:lnTo>
                        <a:lnTo>
                          <a:pt x="523" y="162"/>
                        </a:lnTo>
                        <a:lnTo>
                          <a:pt x="512" y="180"/>
                        </a:lnTo>
                        <a:lnTo>
                          <a:pt x="478" y="241"/>
                        </a:lnTo>
                        <a:lnTo>
                          <a:pt x="467" y="261"/>
                        </a:lnTo>
                        <a:lnTo>
                          <a:pt x="451" y="288"/>
                        </a:lnTo>
                        <a:lnTo>
                          <a:pt x="409" y="365"/>
                        </a:lnTo>
                        <a:lnTo>
                          <a:pt x="405" y="370"/>
                        </a:lnTo>
                        <a:lnTo>
                          <a:pt x="316" y="528"/>
                        </a:lnTo>
                        <a:lnTo>
                          <a:pt x="291" y="572"/>
                        </a:lnTo>
                        <a:lnTo>
                          <a:pt x="181" y="767"/>
                        </a:lnTo>
                        <a:lnTo>
                          <a:pt x="117" y="880"/>
                        </a:lnTo>
                        <a:lnTo>
                          <a:pt x="0" y="1087"/>
                        </a:lnTo>
                        <a:lnTo>
                          <a:pt x="41" y="1087"/>
                        </a:lnTo>
                        <a:lnTo>
                          <a:pt x="63" y="1087"/>
                        </a:lnTo>
                        <a:lnTo>
                          <a:pt x="101" y="1087"/>
                        </a:lnTo>
                        <a:lnTo>
                          <a:pt x="205" y="1087"/>
                        </a:lnTo>
                        <a:lnTo>
                          <a:pt x="247" y="1087"/>
                        </a:lnTo>
                        <a:lnTo>
                          <a:pt x="349" y="1087"/>
                        </a:lnTo>
                        <a:lnTo>
                          <a:pt x="376" y="1087"/>
                        </a:lnTo>
                        <a:lnTo>
                          <a:pt x="614" y="1087"/>
                        </a:lnTo>
                        <a:lnTo>
                          <a:pt x="851" y="1087"/>
                        </a:lnTo>
                        <a:lnTo>
                          <a:pt x="879" y="1087"/>
                        </a:lnTo>
                        <a:lnTo>
                          <a:pt x="982" y="1087"/>
                        </a:lnTo>
                        <a:lnTo>
                          <a:pt x="1024" y="1087"/>
                        </a:lnTo>
                        <a:lnTo>
                          <a:pt x="1127" y="1087"/>
                        </a:lnTo>
                        <a:lnTo>
                          <a:pt x="1165" y="1087"/>
                        </a:lnTo>
                        <a:lnTo>
                          <a:pt x="1187" y="1087"/>
                        </a:lnTo>
                        <a:lnTo>
                          <a:pt x="1228" y="1087"/>
                        </a:lnTo>
                        <a:lnTo>
                          <a:pt x="614" y="0"/>
                        </a:lnTo>
                        <a:close/>
                      </a:path>
                    </a:pathLst>
                  </a:custGeom>
                  <a:solidFill>
                    <a:srgbClr val="C3E0D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0" name="Freeform 15">
                    <a:extLst>
                      <a:ext uri="{FF2B5EF4-FFF2-40B4-BE49-F238E27FC236}">
                        <a16:creationId xmlns:a16="http://schemas.microsoft.com/office/drawing/2014/main" xmlns="" id="{64FE8319-195C-475B-ABC3-F8A30541227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627938" y="3400425"/>
                    <a:ext cx="974725" cy="1725613"/>
                  </a:xfrm>
                  <a:custGeom>
                    <a:avLst/>
                    <a:gdLst>
                      <a:gd name="T0" fmla="*/ 0 w 614"/>
                      <a:gd name="T1" fmla="*/ 0 h 1087"/>
                      <a:gd name="T2" fmla="*/ 0 w 614"/>
                      <a:gd name="T3" fmla="*/ 1087 h 1087"/>
                      <a:gd name="T4" fmla="*/ 614 w 614"/>
                      <a:gd name="T5" fmla="*/ 1087 h 1087"/>
                      <a:gd name="T6" fmla="*/ 0 w 614"/>
                      <a:gd name="T7" fmla="*/ 0 h 10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14" h="1087">
                        <a:moveTo>
                          <a:pt x="0" y="0"/>
                        </a:moveTo>
                        <a:lnTo>
                          <a:pt x="0" y="1087"/>
                        </a:lnTo>
                        <a:lnTo>
                          <a:pt x="614" y="108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AAC1B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31" name="Freeform 16">
                  <a:extLst>
                    <a:ext uri="{FF2B5EF4-FFF2-40B4-BE49-F238E27FC236}">
                      <a16:creationId xmlns:a16="http://schemas.microsoft.com/office/drawing/2014/main" xmlns="" id="{10E89CC8-2D5E-42AE-85FA-9D081DB23B2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27938" y="3400425"/>
                  <a:ext cx="974725" cy="1725613"/>
                </a:xfrm>
                <a:custGeom>
                  <a:avLst/>
                  <a:gdLst>
                    <a:gd name="T0" fmla="*/ 0 w 614"/>
                    <a:gd name="T1" fmla="*/ 0 h 1087"/>
                    <a:gd name="T2" fmla="*/ 0 w 614"/>
                    <a:gd name="T3" fmla="*/ 1087 h 1087"/>
                    <a:gd name="T4" fmla="*/ 614 w 614"/>
                    <a:gd name="T5" fmla="*/ 1087 h 1087"/>
                    <a:gd name="T6" fmla="*/ 0 w 614"/>
                    <a:gd name="T7" fmla="*/ 0 h 10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14" h="1087">
                      <a:moveTo>
                        <a:pt x="0" y="0"/>
                      </a:moveTo>
                      <a:lnTo>
                        <a:pt x="0" y="1087"/>
                      </a:lnTo>
                      <a:lnTo>
                        <a:pt x="614" y="108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" name="Freeform 18">
                  <a:extLst>
                    <a:ext uri="{FF2B5EF4-FFF2-40B4-BE49-F238E27FC236}">
                      <a16:creationId xmlns:a16="http://schemas.microsoft.com/office/drawing/2014/main" xmlns="" id="{3F3197CA-C17D-4A97-B94F-B213022429C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35675" y="3086100"/>
                  <a:ext cx="1949450" cy="2039938"/>
                </a:xfrm>
                <a:custGeom>
                  <a:avLst/>
                  <a:gdLst>
                    <a:gd name="T0" fmla="*/ 614 w 1228"/>
                    <a:gd name="T1" fmla="*/ 0 h 1285"/>
                    <a:gd name="T2" fmla="*/ 524 w 1228"/>
                    <a:gd name="T3" fmla="*/ 187 h 1285"/>
                    <a:gd name="T4" fmla="*/ 523 w 1228"/>
                    <a:gd name="T5" fmla="*/ 192 h 1285"/>
                    <a:gd name="T6" fmla="*/ 512 w 1228"/>
                    <a:gd name="T7" fmla="*/ 212 h 1285"/>
                    <a:gd name="T8" fmla="*/ 477 w 1228"/>
                    <a:gd name="T9" fmla="*/ 285 h 1285"/>
                    <a:gd name="T10" fmla="*/ 466 w 1228"/>
                    <a:gd name="T11" fmla="*/ 308 h 1285"/>
                    <a:gd name="T12" fmla="*/ 451 w 1228"/>
                    <a:gd name="T13" fmla="*/ 341 h 1285"/>
                    <a:gd name="T14" fmla="*/ 408 w 1228"/>
                    <a:gd name="T15" fmla="*/ 431 h 1285"/>
                    <a:gd name="T16" fmla="*/ 405 w 1228"/>
                    <a:gd name="T17" fmla="*/ 437 h 1285"/>
                    <a:gd name="T18" fmla="*/ 316 w 1228"/>
                    <a:gd name="T19" fmla="*/ 623 h 1285"/>
                    <a:gd name="T20" fmla="*/ 291 w 1228"/>
                    <a:gd name="T21" fmla="*/ 675 h 1285"/>
                    <a:gd name="T22" fmla="*/ 181 w 1228"/>
                    <a:gd name="T23" fmla="*/ 907 h 1285"/>
                    <a:gd name="T24" fmla="*/ 116 w 1228"/>
                    <a:gd name="T25" fmla="*/ 1041 h 1285"/>
                    <a:gd name="T26" fmla="*/ 0 w 1228"/>
                    <a:gd name="T27" fmla="*/ 1285 h 1285"/>
                    <a:gd name="T28" fmla="*/ 41 w 1228"/>
                    <a:gd name="T29" fmla="*/ 1285 h 1285"/>
                    <a:gd name="T30" fmla="*/ 63 w 1228"/>
                    <a:gd name="T31" fmla="*/ 1285 h 1285"/>
                    <a:gd name="T32" fmla="*/ 101 w 1228"/>
                    <a:gd name="T33" fmla="*/ 1285 h 1285"/>
                    <a:gd name="T34" fmla="*/ 204 w 1228"/>
                    <a:gd name="T35" fmla="*/ 1285 h 1285"/>
                    <a:gd name="T36" fmla="*/ 247 w 1228"/>
                    <a:gd name="T37" fmla="*/ 1285 h 1285"/>
                    <a:gd name="T38" fmla="*/ 349 w 1228"/>
                    <a:gd name="T39" fmla="*/ 1285 h 1285"/>
                    <a:gd name="T40" fmla="*/ 375 w 1228"/>
                    <a:gd name="T41" fmla="*/ 1285 h 1285"/>
                    <a:gd name="T42" fmla="*/ 614 w 1228"/>
                    <a:gd name="T43" fmla="*/ 1285 h 1285"/>
                    <a:gd name="T44" fmla="*/ 851 w 1228"/>
                    <a:gd name="T45" fmla="*/ 1285 h 1285"/>
                    <a:gd name="T46" fmla="*/ 879 w 1228"/>
                    <a:gd name="T47" fmla="*/ 1285 h 1285"/>
                    <a:gd name="T48" fmla="*/ 981 w 1228"/>
                    <a:gd name="T49" fmla="*/ 1285 h 1285"/>
                    <a:gd name="T50" fmla="*/ 1024 w 1228"/>
                    <a:gd name="T51" fmla="*/ 1285 h 1285"/>
                    <a:gd name="T52" fmla="*/ 1127 w 1228"/>
                    <a:gd name="T53" fmla="*/ 1285 h 1285"/>
                    <a:gd name="T54" fmla="*/ 1165 w 1228"/>
                    <a:gd name="T55" fmla="*/ 1285 h 1285"/>
                    <a:gd name="T56" fmla="*/ 1187 w 1228"/>
                    <a:gd name="T57" fmla="*/ 1285 h 1285"/>
                    <a:gd name="T58" fmla="*/ 1228 w 1228"/>
                    <a:gd name="T59" fmla="*/ 1285 h 1285"/>
                    <a:gd name="T60" fmla="*/ 614 w 1228"/>
                    <a:gd name="T61" fmla="*/ 0 h 12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228" h="1285">
                      <a:moveTo>
                        <a:pt x="614" y="0"/>
                      </a:moveTo>
                      <a:lnTo>
                        <a:pt x="524" y="187"/>
                      </a:lnTo>
                      <a:lnTo>
                        <a:pt x="523" y="192"/>
                      </a:lnTo>
                      <a:lnTo>
                        <a:pt x="512" y="212"/>
                      </a:lnTo>
                      <a:lnTo>
                        <a:pt x="477" y="285"/>
                      </a:lnTo>
                      <a:lnTo>
                        <a:pt x="466" y="308"/>
                      </a:lnTo>
                      <a:lnTo>
                        <a:pt x="451" y="341"/>
                      </a:lnTo>
                      <a:lnTo>
                        <a:pt x="408" y="431"/>
                      </a:lnTo>
                      <a:lnTo>
                        <a:pt x="405" y="437"/>
                      </a:lnTo>
                      <a:lnTo>
                        <a:pt x="316" y="623"/>
                      </a:lnTo>
                      <a:lnTo>
                        <a:pt x="291" y="675"/>
                      </a:lnTo>
                      <a:lnTo>
                        <a:pt x="181" y="907"/>
                      </a:lnTo>
                      <a:lnTo>
                        <a:pt x="116" y="1041"/>
                      </a:lnTo>
                      <a:lnTo>
                        <a:pt x="0" y="1285"/>
                      </a:lnTo>
                      <a:lnTo>
                        <a:pt x="41" y="1285"/>
                      </a:lnTo>
                      <a:lnTo>
                        <a:pt x="63" y="1285"/>
                      </a:lnTo>
                      <a:lnTo>
                        <a:pt x="101" y="1285"/>
                      </a:lnTo>
                      <a:lnTo>
                        <a:pt x="204" y="1285"/>
                      </a:lnTo>
                      <a:lnTo>
                        <a:pt x="247" y="1285"/>
                      </a:lnTo>
                      <a:lnTo>
                        <a:pt x="349" y="1285"/>
                      </a:lnTo>
                      <a:lnTo>
                        <a:pt x="375" y="1285"/>
                      </a:lnTo>
                      <a:lnTo>
                        <a:pt x="614" y="1285"/>
                      </a:lnTo>
                      <a:lnTo>
                        <a:pt x="851" y="1285"/>
                      </a:lnTo>
                      <a:lnTo>
                        <a:pt x="879" y="1285"/>
                      </a:lnTo>
                      <a:lnTo>
                        <a:pt x="981" y="1285"/>
                      </a:lnTo>
                      <a:lnTo>
                        <a:pt x="1024" y="1285"/>
                      </a:lnTo>
                      <a:lnTo>
                        <a:pt x="1127" y="1285"/>
                      </a:lnTo>
                      <a:lnTo>
                        <a:pt x="1165" y="1285"/>
                      </a:lnTo>
                      <a:lnTo>
                        <a:pt x="1187" y="1285"/>
                      </a:lnTo>
                      <a:lnTo>
                        <a:pt x="1228" y="1285"/>
                      </a:lnTo>
                      <a:lnTo>
                        <a:pt x="614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33" name="组合 32">
                  <a:extLst>
                    <a:ext uri="{FF2B5EF4-FFF2-40B4-BE49-F238E27FC236}">
                      <a16:creationId xmlns:a16="http://schemas.microsoft.com/office/drawing/2014/main" xmlns="" id="{5A2EE3BA-785D-433A-9E8F-092B25348638}"/>
                    </a:ext>
                  </a:extLst>
                </p:cNvPr>
                <p:cNvGrpSpPr/>
                <p:nvPr/>
              </p:nvGrpSpPr>
              <p:grpSpPr>
                <a:xfrm>
                  <a:off x="6035675" y="3086100"/>
                  <a:ext cx="1949450" cy="2039938"/>
                  <a:chOff x="6035675" y="3086100"/>
                  <a:chExt cx="1949450" cy="2039938"/>
                </a:xfrm>
              </p:grpSpPr>
              <p:sp>
                <p:nvSpPr>
                  <p:cNvPr id="47" name="Freeform 17">
                    <a:extLst>
                      <a:ext uri="{FF2B5EF4-FFF2-40B4-BE49-F238E27FC236}">
                        <a16:creationId xmlns:a16="http://schemas.microsoft.com/office/drawing/2014/main" xmlns="" id="{A2A819F7-4CDE-45FC-B8D4-CE1DC1F5CF6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035675" y="3086100"/>
                    <a:ext cx="1949450" cy="2039938"/>
                  </a:xfrm>
                  <a:custGeom>
                    <a:avLst/>
                    <a:gdLst>
                      <a:gd name="T0" fmla="*/ 614 w 1228"/>
                      <a:gd name="T1" fmla="*/ 0 h 1285"/>
                      <a:gd name="T2" fmla="*/ 524 w 1228"/>
                      <a:gd name="T3" fmla="*/ 187 h 1285"/>
                      <a:gd name="T4" fmla="*/ 523 w 1228"/>
                      <a:gd name="T5" fmla="*/ 192 h 1285"/>
                      <a:gd name="T6" fmla="*/ 512 w 1228"/>
                      <a:gd name="T7" fmla="*/ 212 h 1285"/>
                      <a:gd name="T8" fmla="*/ 477 w 1228"/>
                      <a:gd name="T9" fmla="*/ 285 h 1285"/>
                      <a:gd name="T10" fmla="*/ 466 w 1228"/>
                      <a:gd name="T11" fmla="*/ 308 h 1285"/>
                      <a:gd name="T12" fmla="*/ 451 w 1228"/>
                      <a:gd name="T13" fmla="*/ 341 h 1285"/>
                      <a:gd name="T14" fmla="*/ 408 w 1228"/>
                      <a:gd name="T15" fmla="*/ 431 h 1285"/>
                      <a:gd name="T16" fmla="*/ 405 w 1228"/>
                      <a:gd name="T17" fmla="*/ 437 h 1285"/>
                      <a:gd name="T18" fmla="*/ 316 w 1228"/>
                      <a:gd name="T19" fmla="*/ 623 h 1285"/>
                      <a:gd name="T20" fmla="*/ 291 w 1228"/>
                      <a:gd name="T21" fmla="*/ 675 h 1285"/>
                      <a:gd name="T22" fmla="*/ 181 w 1228"/>
                      <a:gd name="T23" fmla="*/ 907 h 1285"/>
                      <a:gd name="T24" fmla="*/ 116 w 1228"/>
                      <a:gd name="T25" fmla="*/ 1041 h 1285"/>
                      <a:gd name="T26" fmla="*/ 0 w 1228"/>
                      <a:gd name="T27" fmla="*/ 1285 h 1285"/>
                      <a:gd name="T28" fmla="*/ 41 w 1228"/>
                      <a:gd name="T29" fmla="*/ 1285 h 1285"/>
                      <a:gd name="T30" fmla="*/ 63 w 1228"/>
                      <a:gd name="T31" fmla="*/ 1285 h 1285"/>
                      <a:gd name="T32" fmla="*/ 101 w 1228"/>
                      <a:gd name="T33" fmla="*/ 1285 h 1285"/>
                      <a:gd name="T34" fmla="*/ 204 w 1228"/>
                      <a:gd name="T35" fmla="*/ 1285 h 1285"/>
                      <a:gd name="T36" fmla="*/ 247 w 1228"/>
                      <a:gd name="T37" fmla="*/ 1285 h 1285"/>
                      <a:gd name="T38" fmla="*/ 349 w 1228"/>
                      <a:gd name="T39" fmla="*/ 1285 h 1285"/>
                      <a:gd name="T40" fmla="*/ 375 w 1228"/>
                      <a:gd name="T41" fmla="*/ 1285 h 1285"/>
                      <a:gd name="T42" fmla="*/ 614 w 1228"/>
                      <a:gd name="T43" fmla="*/ 1285 h 1285"/>
                      <a:gd name="T44" fmla="*/ 851 w 1228"/>
                      <a:gd name="T45" fmla="*/ 1285 h 1285"/>
                      <a:gd name="T46" fmla="*/ 879 w 1228"/>
                      <a:gd name="T47" fmla="*/ 1285 h 1285"/>
                      <a:gd name="T48" fmla="*/ 981 w 1228"/>
                      <a:gd name="T49" fmla="*/ 1285 h 1285"/>
                      <a:gd name="T50" fmla="*/ 1024 w 1228"/>
                      <a:gd name="T51" fmla="*/ 1285 h 1285"/>
                      <a:gd name="T52" fmla="*/ 1127 w 1228"/>
                      <a:gd name="T53" fmla="*/ 1285 h 1285"/>
                      <a:gd name="T54" fmla="*/ 1165 w 1228"/>
                      <a:gd name="T55" fmla="*/ 1285 h 1285"/>
                      <a:gd name="T56" fmla="*/ 1187 w 1228"/>
                      <a:gd name="T57" fmla="*/ 1285 h 1285"/>
                      <a:gd name="T58" fmla="*/ 1228 w 1228"/>
                      <a:gd name="T59" fmla="*/ 1285 h 1285"/>
                      <a:gd name="T60" fmla="*/ 614 w 1228"/>
                      <a:gd name="T61" fmla="*/ 0 h 128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</a:cxnLst>
                    <a:rect l="0" t="0" r="r" b="b"/>
                    <a:pathLst>
                      <a:path w="1228" h="1285">
                        <a:moveTo>
                          <a:pt x="614" y="0"/>
                        </a:moveTo>
                        <a:lnTo>
                          <a:pt x="524" y="187"/>
                        </a:lnTo>
                        <a:lnTo>
                          <a:pt x="523" y="192"/>
                        </a:lnTo>
                        <a:lnTo>
                          <a:pt x="512" y="212"/>
                        </a:lnTo>
                        <a:lnTo>
                          <a:pt x="477" y="285"/>
                        </a:lnTo>
                        <a:lnTo>
                          <a:pt x="466" y="308"/>
                        </a:lnTo>
                        <a:lnTo>
                          <a:pt x="451" y="341"/>
                        </a:lnTo>
                        <a:lnTo>
                          <a:pt x="408" y="431"/>
                        </a:lnTo>
                        <a:lnTo>
                          <a:pt x="405" y="437"/>
                        </a:lnTo>
                        <a:lnTo>
                          <a:pt x="316" y="623"/>
                        </a:lnTo>
                        <a:lnTo>
                          <a:pt x="291" y="675"/>
                        </a:lnTo>
                        <a:lnTo>
                          <a:pt x="181" y="907"/>
                        </a:lnTo>
                        <a:lnTo>
                          <a:pt x="116" y="1041"/>
                        </a:lnTo>
                        <a:lnTo>
                          <a:pt x="0" y="1285"/>
                        </a:lnTo>
                        <a:lnTo>
                          <a:pt x="41" y="1285"/>
                        </a:lnTo>
                        <a:lnTo>
                          <a:pt x="63" y="1285"/>
                        </a:lnTo>
                        <a:lnTo>
                          <a:pt x="101" y="1285"/>
                        </a:lnTo>
                        <a:lnTo>
                          <a:pt x="204" y="1285"/>
                        </a:lnTo>
                        <a:lnTo>
                          <a:pt x="247" y="1285"/>
                        </a:lnTo>
                        <a:lnTo>
                          <a:pt x="349" y="1285"/>
                        </a:lnTo>
                        <a:lnTo>
                          <a:pt x="375" y="1285"/>
                        </a:lnTo>
                        <a:lnTo>
                          <a:pt x="614" y="1285"/>
                        </a:lnTo>
                        <a:lnTo>
                          <a:pt x="851" y="1285"/>
                        </a:lnTo>
                        <a:lnTo>
                          <a:pt x="879" y="1285"/>
                        </a:lnTo>
                        <a:lnTo>
                          <a:pt x="981" y="1285"/>
                        </a:lnTo>
                        <a:lnTo>
                          <a:pt x="1024" y="1285"/>
                        </a:lnTo>
                        <a:lnTo>
                          <a:pt x="1127" y="1285"/>
                        </a:lnTo>
                        <a:lnTo>
                          <a:pt x="1165" y="1285"/>
                        </a:lnTo>
                        <a:lnTo>
                          <a:pt x="1187" y="1285"/>
                        </a:lnTo>
                        <a:lnTo>
                          <a:pt x="1228" y="1285"/>
                        </a:lnTo>
                        <a:lnTo>
                          <a:pt x="614" y="0"/>
                        </a:lnTo>
                        <a:close/>
                      </a:path>
                    </a:pathLst>
                  </a:custGeom>
                  <a:solidFill>
                    <a:srgbClr val="046A5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8" name="Freeform 19">
                    <a:extLst>
                      <a:ext uri="{FF2B5EF4-FFF2-40B4-BE49-F238E27FC236}">
                        <a16:creationId xmlns:a16="http://schemas.microsoft.com/office/drawing/2014/main" xmlns="" id="{E0CAC132-6A17-4EB2-9576-A9E3E1B3914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010400" y="3086100"/>
                    <a:ext cx="974725" cy="2039938"/>
                  </a:xfrm>
                  <a:custGeom>
                    <a:avLst/>
                    <a:gdLst>
                      <a:gd name="T0" fmla="*/ 0 w 614"/>
                      <a:gd name="T1" fmla="*/ 0 h 1285"/>
                      <a:gd name="T2" fmla="*/ 0 w 614"/>
                      <a:gd name="T3" fmla="*/ 1285 h 1285"/>
                      <a:gd name="T4" fmla="*/ 614 w 614"/>
                      <a:gd name="T5" fmla="*/ 1285 h 1285"/>
                      <a:gd name="T6" fmla="*/ 389 w 614"/>
                      <a:gd name="T7" fmla="*/ 815 h 1285"/>
                      <a:gd name="T8" fmla="*/ 229 w 614"/>
                      <a:gd name="T9" fmla="*/ 480 h 1285"/>
                      <a:gd name="T10" fmla="*/ 0 w 614"/>
                      <a:gd name="T11" fmla="*/ 0 h 128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614" h="1285">
                        <a:moveTo>
                          <a:pt x="0" y="0"/>
                        </a:moveTo>
                        <a:lnTo>
                          <a:pt x="0" y="1285"/>
                        </a:lnTo>
                        <a:lnTo>
                          <a:pt x="614" y="1285"/>
                        </a:lnTo>
                        <a:lnTo>
                          <a:pt x="389" y="815"/>
                        </a:lnTo>
                        <a:lnTo>
                          <a:pt x="229" y="48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24B3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34" name="Freeform 20">
                  <a:extLst>
                    <a:ext uri="{FF2B5EF4-FFF2-40B4-BE49-F238E27FC236}">
                      <a16:creationId xmlns:a16="http://schemas.microsoft.com/office/drawing/2014/main" xmlns="" id="{65E7C2CA-AE36-4D81-8B41-7FB67A97C19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10400" y="3086100"/>
                  <a:ext cx="974725" cy="2039938"/>
                </a:xfrm>
                <a:custGeom>
                  <a:avLst/>
                  <a:gdLst>
                    <a:gd name="T0" fmla="*/ 0 w 614"/>
                    <a:gd name="T1" fmla="*/ 0 h 1285"/>
                    <a:gd name="T2" fmla="*/ 0 w 614"/>
                    <a:gd name="T3" fmla="*/ 1285 h 1285"/>
                    <a:gd name="T4" fmla="*/ 614 w 614"/>
                    <a:gd name="T5" fmla="*/ 1285 h 1285"/>
                    <a:gd name="T6" fmla="*/ 389 w 614"/>
                    <a:gd name="T7" fmla="*/ 815 h 1285"/>
                    <a:gd name="T8" fmla="*/ 229 w 614"/>
                    <a:gd name="T9" fmla="*/ 480 h 1285"/>
                    <a:gd name="T10" fmla="*/ 0 w 614"/>
                    <a:gd name="T11" fmla="*/ 0 h 12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14" h="1285">
                      <a:moveTo>
                        <a:pt x="0" y="0"/>
                      </a:moveTo>
                      <a:lnTo>
                        <a:pt x="0" y="1285"/>
                      </a:lnTo>
                      <a:lnTo>
                        <a:pt x="614" y="1285"/>
                      </a:lnTo>
                      <a:lnTo>
                        <a:pt x="389" y="815"/>
                      </a:lnTo>
                      <a:lnTo>
                        <a:pt x="229" y="48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" name="Freeform 22">
                  <a:extLst>
                    <a:ext uri="{FF2B5EF4-FFF2-40B4-BE49-F238E27FC236}">
                      <a16:creationId xmlns:a16="http://schemas.microsoft.com/office/drawing/2014/main" xmlns="" id="{1D41F07B-B641-4BEB-983A-F52940F1E23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95650" y="3086100"/>
                  <a:ext cx="1947863" cy="2039938"/>
                </a:xfrm>
                <a:custGeom>
                  <a:avLst/>
                  <a:gdLst>
                    <a:gd name="T0" fmla="*/ 613 w 1227"/>
                    <a:gd name="T1" fmla="*/ 0 h 1285"/>
                    <a:gd name="T2" fmla="*/ 524 w 1227"/>
                    <a:gd name="T3" fmla="*/ 187 h 1285"/>
                    <a:gd name="T4" fmla="*/ 522 w 1227"/>
                    <a:gd name="T5" fmla="*/ 192 h 1285"/>
                    <a:gd name="T6" fmla="*/ 513 w 1227"/>
                    <a:gd name="T7" fmla="*/ 212 h 1285"/>
                    <a:gd name="T8" fmla="*/ 477 w 1227"/>
                    <a:gd name="T9" fmla="*/ 285 h 1285"/>
                    <a:gd name="T10" fmla="*/ 466 w 1227"/>
                    <a:gd name="T11" fmla="*/ 308 h 1285"/>
                    <a:gd name="T12" fmla="*/ 450 w 1227"/>
                    <a:gd name="T13" fmla="*/ 341 h 1285"/>
                    <a:gd name="T14" fmla="*/ 408 w 1227"/>
                    <a:gd name="T15" fmla="*/ 431 h 1285"/>
                    <a:gd name="T16" fmla="*/ 405 w 1227"/>
                    <a:gd name="T17" fmla="*/ 437 h 1285"/>
                    <a:gd name="T18" fmla="*/ 315 w 1227"/>
                    <a:gd name="T19" fmla="*/ 623 h 1285"/>
                    <a:gd name="T20" fmla="*/ 292 w 1227"/>
                    <a:gd name="T21" fmla="*/ 675 h 1285"/>
                    <a:gd name="T22" fmla="*/ 180 w 1227"/>
                    <a:gd name="T23" fmla="*/ 907 h 1285"/>
                    <a:gd name="T24" fmla="*/ 117 w 1227"/>
                    <a:gd name="T25" fmla="*/ 1041 h 1285"/>
                    <a:gd name="T26" fmla="*/ 0 w 1227"/>
                    <a:gd name="T27" fmla="*/ 1285 h 1285"/>
                    <a:gd name="T28" fmla="*/ 40 w 1227"/>
                    <a:gd name="T29" fmla="*/ 1285 h 1285"/>
                    <a:gd name="T30" fmla="*/ 64 w 1227"/>
                    <a:gd name="T31" fmla="*/ 1285 h 1285"/>
                    <a:gd name="T32" fmla="*/ 100 w 1227"/>
                    <a:gd name="T33" fmla="*/ 1285 h 1285"/>
                    <a:gd name="T34" fmla="*/ 204 w 1227"/>
                    <a:gd name="T35" fmla="*/ 1285 h 1285"/>
                    <a:gd name="T36" fmla="*/ 246 w 1227"/>
                    <a:gd name="T37" fmla="*/ 1285 h 1285"/>
                    <a:gd name="T38" fmla="*/ 348 w 1227"/>
                    <a:gd name="T39" fmla="*/ 1285 h 1285"/>
                    <a:gd name="T40" fmla="*/ 376 w 1227"/>
                    <a:gd name="T41" fmla="*/ 1285 h 1285"/>
                    <a:gd name="T42" fmla="*/ 613 w 1227"/>
                    <a:gd name="T43" fmla="*/ 1285 h 1285"/>
                    <a:gd name="T44" fmla="*/ 852 w 1227"/>
                    <a:gd name="T45" fmla="*/ 1285 h 1285"/>
                    <a:gd name="T46" fmla="*/ 879 w 1227"/>
                    <a:gd name="T47" fmla="*/ 1285 h 1285"/>
                    <a:gd name="T48" fmla="*/ 981 w 1227"/>
                    <a:gd name="T49" fmla="*/ 1285 h 1285"/>
                    <a:gd name="T50" fmla="*/ 1023 w 1227"/>
                    <a:gd name="T51" fmla="*/ 1285 h 1285"/>
                    <a:gd name="T52" fmla="*/ 1127 w 1227"/>
                    <a:gd name="T53" fmla="*/ 1285 h 1285"/>
                    <a:gd name="T54" fmla="*/ 1164 w 1227"/>
                    <a:gd name="T55" fmla="*/ 1285 h 1285"/>
                    <a:gd name="T56" fmla="*/ 1186 w 1227"/>
                    <a:gd name="T57" fmla="*/ 1285 h 1285"/>
                    <a:gd name="T58" fmla="*/ 1227 w 1227"/>
                    <a:gd name="T59" fmla="*/ 1285 h 1285"/>
                    <a:gd name="T60" fmla="*/ 613 w 1227"/>
                    <a:gd name="T61" fmla="*/ 0 h 12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227" h="1285">
                      <a:moveTo>
                        <a:pt x="613" y="0"/>
                      </a:moveTo>
                      <a:lnTo>
                        <a:pt x="524" y="187"/>
                      </a:lnTo>
                      <a:lnTo>
                        <a:pt x="522" y="192"/>
                      </a:lnTo>
                      <a:lnTo>
                        <a:pt x="513" y="212"/>
                      </a:lnTo>
                      <a:lnTo>
                        <a:pt x="477" y="285"/>
                      </a:lnTo>
                      <a:lnTo>
                        <a:pt x="466" y="308"/>
                      </a:lnTo>
                      <a:lnTo>
                        <a:pt x="450" y="341"/>
                      </a:lnTo>
                      <a:lnTo>
                        <a:pt x="408" y="431"/>
                      </a:lnTo>
                      <a:lnTo>
                        <a:pt x="405" y="437"/>
                      </a:lnTo>
                      <a:lnTo>
                        <a:pt x="315" y="623"/>
                      </a:lnTo>
                      <a:lnTo>
                        <a:pt x="292" y="675"/>
                      </a:lnTo>
                      <a:lnTo>
                        <a:pt x="180" y="907"/>
                      </a:lnTo>
                      <a:lnTo>
                        <a:pt x="117" y="1041"/>
                      </a:lnTo>
                      <a:lnTo>
                        <a:pt x="0" y="1285"/>
                      </a:lnTo>
                      <a:lnTo>
                        <a:pt x="40" y="1285"/>
                      </a:lnTo>
                      <a:lnTo>
                        <a:pt x="64" y="1285"/>
                      </a:lnTo>
                      <a:lnTo>
                        <a:pt x="100" y="1285"/>
                      </a:lnTo>
                      <a:lnTo>
                        <a:pt x="204" y="1285"/>
                      </a:lnTo>
                      <a:lnTo>
                        <a:pt x="246" y="1285"/>
                      </a:lnTo>
                      <a:lnTo>
                        <a:pt x="348" y="1285"/>
                      </a:lnTo>
                      <a:lnTo>
                        <a:pt x="376" y="1285"/>
                      </a:lnTo>
                      <a:lnTo>
                        <a:pt x="613" y="1285"/>
                      </a:lnTo>
                      <a:lnTo>
                        <a:pt x="852" y="1285"/>
                      </a:lnTo>
                      <a:lnTo>
                        <a:pt x="879" y="1285"/>
                      </a:lnTo>
                      <a:lnTo>
                        <a:pt x="981" y="1285"/>
                      </a:lnTo>
                      <a:lnTo>
                        <a:pt x="1023" y="1285"/>
                      </a:lnTo>
                      <a:lnTo>
                        <a:pt x="1127" y="1285"/>
                      </a:lnTo>
                      <a:lnTo>
                        <a:pt x="1164" y="1285"/>
                      </a:lnTo>
                      <a:lnTo>
                        <a:pt x="1186" y="1285"/>
                      </a:lnTo>
                      <a:lnTo>
                        <a:pt x="1227" y="1285"/>
                      </a:lnTo>
                      <a:lnTo>
                        <a:pt x="613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36" name="组合 35">
                  <a:extLst>
                    <a:ext uri="{FF2B5EF4-FFF2-40B4-BE49-F238E27FC236}">
                      <a16:creationId xmlns:a16="http://schemas.microsoft.com/office/drawing/2014/main" xmlns="" id="{363687C1-97B2-461F-8E77-B448914CB074}"/>
                    </a:ext>
                  </a:extLst>
                </p:cNvPr>
                <p:cNvGrpSpPr/>
                <p:nvPr/>
              </p:nvGrpSpPr>
              <p:grpSpPr>
                <a:xfrm>
                  <a:off x="3056025" y="3086100"/>
                  <a:ext cx="1947863" cy="2039938"/>
                  <a:chOff x="3295650" y="3086100"/>
                  <a:chExt cx="1947863" cy="2039938"/>
                </a:xfrm>
              </p:grpSpPr>
              <p:sp>
                <p:nvSpPr>
                  <p:cNvPr id="45" name="Freeform 21">
                    <a:extLst>
                      <a:ext uri="{FF2B5EF4-FFF2-40B4-BE49-F238E27FC236}">
                        <a16:creationId xmlns:a16="http://schemas.microsoft.com/office/drawing/2014/main" xmlns="" id="{4DC1172E-026C-41D6-B08B-24454E75B99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295650" y="3086100"/>
                    <a:ext cx="1947863" cy="2039938"/>
                  </a:xfrm>
                  <a:custGeom>
                    <a:avLst/>
                    <a:gdLst>
                      <a:gd name="T0" fmla="*/ 613 w 1227"/>
                      <a:gd name="T1" fmla="*/ 0 h 1285"/>
                      <a:gd name="T2" fmla="*/ 524 w 1227"/>
                      <a:gd name="T3" fmla="*/ 187 h 1285"/>
                      <a:gd name="T4" fmla="*/ 522 w 1227"/>
                      <a:gd name="T5" fmla="*/ 192 h 1285"/>
                      <a:gd name="T6" fmla="*/ 513 w 1227"/>
                      <a:gd name="T7" fmla="*/ 212 h 1285"/>
                      <a:gd name="T8" fmla="*/ 477 w 1227"/>
                      <a:gd name="T9" fmla="*/ 285 h 1285"/>
                      <a:gd name="T10" fmla="*/ 466 w 1227"/>
                      <a:gd name="T11" fmla="*/ 308 h 1285"/>
                      <a:gd name="T12" fmla="*/ 450 w 1227"/>
                      <a:gd name="T13" fmla="*/ 341 h 1285"/>
                      <a:gd name="T14" fmla="*/ 408 w 1227"/>
                      <a:gd name="T15" fmla="*/ 431 h 1285"/>
                      <a:gd name="T16" fmla="*/ 405 w 1227"/>
                      <a:gd name="T17" fmla="*/ 437 h 1285"/>
                      <a:gd name="T18" fmla="*/ 315 w 1227"/>
                      <a:gd name="T19" fmla="*/ 623 h 1285"/>
                      <a:gd name="T20" fmla="*/ 292 w 1227"/>
                      <a:gd name="T21" fmla="*/ 675 h 1285"/>
                      <a:gd name="T22" fmla="*/ 180 w 1227"/>
                      <a:gd name="T23" fmla="*/ 907 h 1285"/>
                      <a:gd name="T24" fmla="*/ 117 w 1227"/>
                      <a:gd name="T25" fmla="*/ 1041 h 1285"/>
                      <a:gd name="T26" fmla="*/ 0 w 1227"/>
                      <a:gd name="T27" fmla="*/ 1285 h 1285"/>
                      <a:gd name="T28" fmla="*/ 40 w 1227"/>
                      <a:gd name="T29" fmla="*/ 1285 h 1285"/>
                      <a:gd name="T30" fmla="*/ 64 w 1227"/>
                      <a:gd name="T31" fmla="*/ 1285 h 1285"/>
                      <a:gd name="T32" fmla="*/ 100 w 1227"/>
                      <a:gd name="T33" fmla="*/ 1285 h 1285"/>
                      <a:gd name="T34" fmla="*/ 204 w 1227"/>
                      <a:gd name="T35" fmla="*/ 1285 h 1285"/>
                      <a:gd name="T36" fmla="*/ 246 w 1227"/>
                      <a:gd name="T37" fmla="*/ 1285 h 1285"/>
                      <a:gd name="T38" fmla="*/ 348 w 1227"/>
                      <a:gd name="T39" fmla="*/ 1285 h 1285"/>
                      <a:gd name="T40" fmla="*/ 376 w 1227"/>
                      <a:gd name="T41" fmla="*/ 1285 h 1285"/>
                      <a:gd name="T42" fmla="*/ 613 w 1227"/>
                      <a:gd name="T43" fmla="*/ 1285 h 1285"/>
                      <a:gd name="T44" fmla="*/ 852 w 1227"/>
                      <a:gd name="T45" fmla="*/ 1285 h 1285"/>
                      <a:gd name="T46" fmla="*/ 879 w 1227"/>
                      <a:gd name="T47" fmla="*/ 1285 h 1285"/>
                      <a:gd name="T48" fmla="*/ 981 w 1227"/>
                      <a:gd name="T49" fmla="*/ 1285 h 1285"/>
                      <a:gd name="T50" fmla="*/ 1023 w 1227"/>
                      <a:gd name="T51" fmla="*/ 1285 h 1285"/>
                      <a:gd name="T52" fmla="*/ 1127 w 1227"/>
                      <a:gd name="T53" fmla="*/ 1285 h 1285"/>
                      <a:gd name="T54" fmla="*/ 1164 w 1227"/>
                      <a:gd name="T55" fmla="*/ 1285 h 1285"/>
                      <a:gd name="T56" fmla="*/ 1186 w 1227"/>
                      <a:gd name="T57" fmla="*/ 1285 h 1285"/>
                      <a:gd name="T58" fmla="*/ 1227 w 1227"/>
                      <a:gd name="T59" fmla="*/ 1285 h 1285"/>
                      <a:gd name="T60" fmla="*/ 613 w 1227"/>
                      <a:gd name="T61" fmla="*/ 0 h 128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</a:cxnLst>
                    <a:rect l="0" t="0" r="r" b="b"/>
                    <a:pathLst>
                      <a:path w="1227" h="1285">
                        <a:moveTo>
                          <a:pt x="613" y="0"/>
                        </a:moveTo>
                        <a:lnTo>
                          <a:pt x="524" y="187"/>
                        </a:lnTo>
                        <a:lnTo>
                          <a:pt x="522" y="192"/>
                        </a:lnTo>
                        <a:lnTo>
                          <a:pt x="513" y="212"/>
                        </a:lnTo>
                        <a:lnTo>
                          <a:pt x="477" y="285"/>
                        </a:lnTo>
                        <a:lnTo>
                          <a:pt x="466" y="308"/>
                        </a:lnTo>
                        <a:lnTo>
                          <a:pt x="450" y="341"/>
                        </a:lnTo>
                        <a:lnTo>
                          <a:pt x="408" y="431"/>
                        </a:lnTo>
                        <a:lnTo>
                          <a:pt x="405" y="437"/>
                        </a:lnTo>
                        <a:lnTo>
                          <a:pt x="315" y="623"/>
                        </a:lnTo>
                        <a:lnTo>
                          <a:pt x="292" y="675"/>
                        </a:lnTo>
                        <a:lnTo>
                          <a:pt x="180" y="907"/>
                        </a:lnTo>
                        <a:lnTo>
                          <a:pt x="117" y="1041"/>
                        </a:lnTo>
                        <a:lnTo>
                          <a:pt x="0" y="1285"/>
                        </a:lnTo>
                        <a:lnTo>
                          <a:pt x="40" y="1285"/>
                        </a:lnTo>
                        <a:lnTo>
                          <a:pt x="64" y="1285"/>
                        </a:lnTo>
                        <a:lnTo>
                          <a:pt x="100" y="1285"/>
                        </a:lnTo>
                        <a:lnTo>
                          <a:pt x="204" y="1285"/>
                        </a:lnTo>
                        <a:lnTo>
                          <a:pt x="246" y="1285"/>
                        </a:lnTo>
                        <a:lnTo>
                          <a:pt x="348" y="1285"/>
                        </a:lnTo>
                        <a:lnTo>
                          <a:pt x="376" y="1285"/>
                        </a:lnTo>
                        <a:lnTo>
                          <a:pt x="613" y="1285"/>
                        </a:lnTo>
                        <a:lnTo>
                          <a:pt x="852" y="1285"/>
                        </a:lnTo>
                        <a:lnTo>
                          <a:pt x="879" y="1285"/>
                        </a:lnTo>
                        <a:lnTo>
                          <a:pt x="981" y="1285"/>
                        </a:lnTo>
                        <a:lnTo>
                          <a:pt x="1023" y="1285"/>
                        </a:lnTo>
                        <a:lnTo>
                          <a:pt x="1127" y="1285"/>
                        </a:lnTo>
                        <a:lnTo>
                          <a:pt x="1164" y="1285"/>
                        </a:lnTo>
                        <a:lnTo>
                          <a:pt x="1186" y="1285"/>
                        </a:lnTo>
                        <a:lnTo>
                          <a:pt x="1227" y="1285"/>
                        </a:lnTo>
                        <a:lnTo>
                          <a:pt x="613" y="0"/>
                        </a:lnTo>
                        <a:close/>
                      </a:path>
                    </a:pathLst>
                  </a:custGeom>
                  <a:solidFill>
                    <a:srgbClr val="046A5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6" name="Freeform 23">
                    <a:extLst>
                      <a:ext uri="{FF2B5EF4-FFF2-40B4-BE49-F238E27FC236}">
                        <a16:creationId xmlns:a16="http://schemas.microsoft.com/office/drawing/2014/main" xmlns="" id="{E0F2B687-E5B1-4385-82C5-B67CBDEFDE4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268788" y="3086100"/>
                    <a:ext cx="974725" cy="2039938"/>
                  </a:xfrm>
                  <a:custGeom>
                    <a:avLst/>
                    <a:gdLst>
                      <a:gd name="T0" fmla="*/ 0 w 614"/>
                      <a:gd name="T1" fmla="*/ 0 h 1285"/>
                      <a:gd name="T2" fmla="*/ 0 w 614"/>
                      <a:gd name="T3" fmla="*/ 1285 h 1285"/>
                      <a:gd name="T4" fmla="*/ 614 w 614"/>
                      <a:gd name="T5" fmla="*/ 1285 h 1285"/>
                      <a:gd name="T6" fmla="*/ 463 w 614"/>
                      <a:gd name="T7" fmla="*/ 968 h 1285"/>
                      <a:gd name="T8" fmla="*/ 0 w 614"/>
                      <a:gd name="T9" fmla="*/ 0 h 128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14" h="1285">
                        <a:moveTo>
                          <a:pt x="0" y="0"/>
                        </a:moveTo>
                        <a:lnTo>
                          <a:pt x="0" y="1285"/>
                        </a:lnTo>
                        <a:lnTo>
                          <a:pt x="614" y="1285"/>
                        </a:lnTo>
                        <a:lnTo>
                          <a:pt x="463" y="968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24B3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37" name="Freeform 24">
                  <a:extLst>
                    <a:ext uri="{FF2B5EF4-FFF2-40B4-BE49-F238E27FC236}">
                      <a16:creationId xmlns:a16="http://schemas.microsoft.com/office/drawing/2014/main" xmlns="" id="{934AC112-F76D-4559-8C2F-32376AA971B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68788" y="3086100"/>
                  <a:ext cx="974725" cy="2039938"/>
                </a:xfrm>
                <a:custGeom>
                  <a:avLst/>
                  <a:gdLst>
                    <a:gd name="T0" fmla="*/ 0 w 614"/>
                    <a:gd name="T1" fmla="*/ 0 h 1285"/>
                    <a:gd name="T2" fmla="*/ 0 w 614"/>
                    <a:gd name="T3" fmla="*/ 1285 h 1285"/>
                    <a:gd name="T4" fmla="*/ 614 w 614"/>
                    <a:gd name="T5" fmla="*/ 1285 h 1285"/>
                    <a:gd name="T6" fmla="*/ 463 w 614"/>
                    <a:gd name="T7" fmla="*/ 968 h 1285"/>
                    <a:gd name="T8" fmla="*/ 0 w 614"/>
                    <a:gd name="T9" fmla="*/ 0 h 12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4" h="1285">
                      <a:moveTo>
                        <a:pt x="0" y="0"/>
                      </a:moveTo>
                      <a:lnTo>
                        <a:pt x="0" y="1285"/>
                      </a:lnTo>
                      <a:lnTo>
                        <a:pt x="614" y="1285"/>
                      </a:lnTo>
                      <a:lnTo>
                        <a:pt x="463" y="968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38" name="组合 37">
                  <a:extLst>
                    <a:ext uri="{FF2B5EF4-FFF2-40B4-BE49-F238E27FC236}">
                      <a16:creationId xmlns:a16="http://schemas.microsoft.com/office/drawing/2014/main" xmlns="" id="{8A74B4CD-8E8C-43DD-A299-929D236D36B6}"/>
                    </a:ext>
                  </a:extLst>
                </p:cNvPr>
                <p:cNvGrpSpPr/>
                <p:nvPr/>
              </p:nvGrpSpPr>
              <p:grpSpPr>
                <a:xfrm>
                  <a:off x="3825875" y="4352925"/>
                  <a:ext cx="1776413" cy="773113"/>
                  <a:chOff x="3825875" y="4352925"/>
                  <a:chExt cx="1776413" cy="773113"/>
                </a:xfrm>
              </p:grpSpPr>
              <p:sp>
                <p:nvSpPr>
                  <p:cNvPr id="43" name="Freeform 25">
                    <a:extLst>
                      <a:ext uri="{FF2B5EF4-FFF2-40B4-BE49-F238E27FC236}">
                        <a16:creationId xmlns:a16="http://schemas.microsoft.com/office/drawing/2014/main" xmlns="" id="{0A5AACD6-950B-4A3A-A6BB-36B74F84889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825875" y="4352925"/>
                    <a:ext cx="887413" cy="773113"/>
                  </a:xfrm>
                  <a:custGeom>
                    <a:avLst/>
                    <a:gdLst>
                      <a:gd name="T0" fmla="*/ 0 w 356"/>
                      <a:gd name="T1" fmla="*/ 309 h 309"/>
                      <a:gd name="T2" fmla="*/ 356 w 356"/>
                      <a:gd name="T3" fmla="*/ 309 h 309"/>
                      <a:gd name="T4" fmla="*/ 356 w 356"/>
                      <a:gd name="T5" fmla="*/ 0 h 309"/>
                      <a:gd name="T6" fmla="*/ 0 w 356"/>
                      <a:gd name="T7" fmla="*/ 309 h 30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56" h="309">
                        <a:moveTo>
                          <a:pt x="0" y="309"/>
                        </a:moveTo>
                        <a:cubicBezTo>
                          <a:pt x="356" y="309"/>
                          <a:pt x="356" y="309"/>
                          <a:pt x="356" y="309"/>
                        </a:cubicBezTo>
                        <a:cubicBezTo>
                          <a:pt x="356" y="0"/>
                          <a:pt x="356" y="0"/>
                          <a:pt x="356" y="0"/>
                        </a:cubicBezTo>
                        <a:cubicBezTo>
                          <a:pt x="174" y="0"/>
                          <a:pt x="24" y="135"/>
                          <a:pt x="0" y="309"/>
                        </a:cubicBezTo>
                        <a:close/>
                      </a:path>
                    </a:pathLst>
                  </a:custGeom>
                  <a:solidFill>
                    <a:srgbClr val="63933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4" name="Freeform 26">
                    <a:extLst>
                      <a:ext uri="{FF2B5EF4-FFF2-40B4-BE49-F238E27FC236}">
                        <a16:creationId xmlns:a16="http://schemas.microsoft.com/office/drawing/2014/main" xmlns="" id="{01A1260F-7789-4D93-8A35-A6AE7AA078F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713288" y="4352925"/>
                    <a:ext cx="889000" cy="773113"/>
                  </a:xfrm>
                  <a:custGeom>
                    <a:avLst/>
                    <a:gdLst>
                      <a:gd name="T0" fmla="*/ 0 w 357"/>
                      <a:gd name="T1" fmla="*/ 0 h 309"/>
                      <a:gd name="T2" fmla="*/ 0 w 357"/>
                      <a:gd name="T3" fmla="*/ 309 h 309"/>
                      <a:gd name="T4" fmla="*/ 357 w 357"/>
                      <a:gd name="T5" fmla="*/ 308 h 309"/>
                      <a:gd name="T6" fmla="*/ 0 w 357"/>
                      <a:gd name="T7" fmla="*/ 0 h 30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57" h="309">
                        <a:moveTo>
                          <a:pt x="0" y="0"/>
                        </a:moveTo>
                        <a:cubicBezTo>
                          <a:pt x="0" y="309"/>
                          <a:pt x="0" y="309"/>
                          <a:pt x="0" y="309"/>
                        </a:cubicBezTo>
                        <a:cubicBezTo>
                          <a:pt x="357" y="308"/>
                          <a:pt x="357" y="308"/>
                          <a:pt x="357" y="308"/>
                        </a:cubicBezTo>
                        <a:cubicBezTo>
                          <a:pt x="333" y="134"/>
                          <a:pt x="182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557C2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9" name="组合 38">
                  <a:extLst>
                    <a:ext uri="{FF2B5EF4-FFF2-40B4-BE49-F238E27FC236}">
                      <a16:creationId xmlns:a16="http://schemas.microsoft.com/office/drawing/2014/main" xmlns="" id="{BE3933E2-44E3-4F2B-82AC-3B5CFC40CBA9}"/>
                    </a:ext>
                  </a:extLst>
                </p:cNvPr>
                <p:cNvGrpSpPr/>
                <p:nvPr/>
              </p:nvGrpSpPr>
              <p:grpSpPr>
                <a:xfrm>
                  <a:off x="7578106" y="4352925"/>
                  <a:ext cx="1778000" cy="773113"/>
                  <a:chOff x="7446963" y="4352925"/>
                  <a:chExt cx="1778000" cy="773113"/>
                </a:xfrm>
              </p:grpSpPr>
              <p:sp>
                <p:nvSpPr>
                  <p:cNvPr id="41" name="Freeform 27">
                    <a:extLst>
                      <a:ext uri="{FF2B5EF4-FFF2-40B4-BE49-F238E27FC236}">
                        <a16:creationId xmlns:a16="http://schemas.microsoft.com/office/drawing/2014/main" xmlns="" id="{DD2E3D8A-7928-49F1-8023-B513A356630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446963" y="4352925"/>
                    <a:ext cx="889000" cy="773113"/>
                  </a:xfrm>
                  <a:custGeom>
                    <a:avLst/>
                    <a:gdLst>
                      <a:gd name="T0" fmla="*/ 0 w 357"/>
                      <a:gd name="T1" fmla="*/ 309 h 309"/>
                      <a:gd name="T2" fmla="*/ 357 w 357"/>
                      <a:gd name="T3" fmla="*/ 309 h 309"/>
                      <a:gd name="T4" fmla="*/ 357 w 357"/>
                      <a:gd name="T5" fmla="*/ 0 h 309"/>
                      <a:gd name="T6" fmla="*/ 0 w 357"/>
                      <a:gd name="T7" fmla="*/ 309 h 30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57" h="309">
                        <a:moveTo>
                          <a:pt x="0" y="309"/>
                        </a:moveTo>
                        <a:cubicBezTo>
                          <a:pt x="357" y="309"/>
                          <a:pt x="357" y="309"/>
                          <a:pt x="357" y="309"/>
                        </a:cubicBezTo>
                        <a:cubicBezTo>
                          <a:pt x="357" y="0"/>
                          <a:pt x="357" y="0"/>
                          <a:pt x="357" y="0"/>
                        </a:cubicBezTo>
                        <a:cubicBezTo>
                          <a:pt x="175" y="0"/>
                          <a:pt x="24" y="135"/>
                          <a:pt x="0" y="309"/>
                        </a:cubicBezTo>
                        <a:close/>
                      </a:path>
                    </a:pathLst>
                  </a:custGeom>
                  <a:solidFill>
                    <a:srgbClr val="63933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2" name="Freeform 28">
                    <a:extLst>
                      <a:ext uri="{FF2B5EF4-FFF2-40B4-BE49-F238E27FC236}">
                        <a16:creationId xmlns:a16="http://schemas.microsoft.com/office/drawing/2014/main" xmlns="" id="{5420BB0F-34FD-439B-9E77-6B2F605C19F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335963" y="4352925"/>
                    <a:ext cx="889000" cy="773113"/>
                  </a:xfrm>
                  <a:custGeom>
                    <a:avLst/>
                    <a:gdLst>
                      <a:gd name="T0" fmla="*/ 0 w 357"/>
                      <a:gd name="T1" fmla="*/ 0 h 309"/>
                      <a:gd name="T2" fmla="*/ 0 w 357"/>
                      <a:gd name="T3" fmla="*/ 309 h 309"/>
                      <a:gd name="T4" fmla="*/ 357 w 357"/>
                      <a:gd name="T5" fmla="*/ 308 h 309"/>
                      <a:gd name="T6" fmla="*/ 0 w 357"/>
                      <a:gd name="T7" fmla="*/ 0 h 30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57" h="309">
                        <a:moveTo>
                          <a:pt x="0" y="0"/>
                        </a:moveTo>
                        <a:cubicBezTo>
                          <a:pt x="0" y="309"/>
                          <a:pt x="0" y="309"/>
                          <a:pt x="0" y="309"/>
                        </a:cubicBezTo>
                        <a:cubicBezTo>
                          <a:pt x="357" y="308"/>
                          <a:pt x="357" y="308"/>
                          <a:pt x="357" y="308"/>
                        </a:cubicBezTo>
                        <a:cubicBezTo>
                          <a:pt x="332" y="134"/>
                          <a:pt x="182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557C2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pic>
              <p:nvPicPr>
                <p:cNvPr id="40" name="图片 39">
                  <a:extLst>
                    <a:ext uri="{FF2B5EF4-FFF2-40B4-BE49-F238E27FC236}">
                      <a16:creationId xmlns:a16="http://schemas.microsoft.com/office/drawing/2014/main" xmlns="" id="{3678189D-FF7C-4EBD-A90C-D20EFE07CC1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4352206" y="2747538"/>
                  <a:ext cx="1467663" cy="2374959"/>
                </a:xfrm>
                <a:prstGeom prst="rect">
                  <a:avLst/>
                </a:prstGeom>
              </p:spPr>
            </p:pic>
          </p:grpSp>
        </p:grpSp>
      </p:grpSp>
      <p:pic>
        <p:nvPicPr>
          <p:cNvPr id="79" name="图片 78">
            <a:extLst>
              <a:ext uri="{FF2B5EF4-FFF2-40B4-BE49-F238E27FC236}">
                <a16:creationId xmlns:a16="http://schemas.microsoft.com/office/drawing/2014/main" xmlns="" id="{607BBEA7-DE9B-4BA0-8D67-7333A007CB1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60461" y="485549"/>
            <a:ext cx="1079861" cy="919741"/>
          </a:xfrm>
          <a:prstGeom prst="rect">
            <a:avLst/>
          </a:prstGeom>
        </p:spPr>
      </p:pic>
      <p:pic>
        <p:nvPicPr>
          <p:cNvPr id="80" name="图片 79">
            <a:extLst>
              <a:ext uri="{FF2B5EF4-FFF2-40B4-BE49-F238E27FC236}">
                <a16:creationId xmlns:a16="http://schemas.microsoft.com/office/drawing/2014/main" xmlns="" id="{04BF76E2-7AA5-4DDF-A382-6492FC587CE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115464" y="4138000"/>
            <a:ext cx="881508" cy="1493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103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6EE38CCB-ACF6-4A84-8E32-0048FD7D112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3D9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64FBB150-2ECB-4671-81CE-EAD061BB7567}"/>
              </a:ext>
            </a:extLst>
          </p:cNvPr>
          <p:cNvGrpSpPr/>
          <p:nvPr userDrawn="1"/>
        </p:nvGrpSpPr>
        <p:grpSpPr>
          <a:xfrm>
            <a:off x="718445" y="1004888"/>
            <a:ext cx="2660650" cy="4845253"/>
            <a:chOff x="718445" y="1004888"/>
            <a:chExt cx="2660650" cy="4845253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38A4F500-B861-4CDB-B981-FE630A0A78E2}"/>
                </a:ext>
              </a:extLst>
            </p:cNvPr>
            <p:cNvGrpSpPr/>
            <p:nvPr userDrawn="1"/>
          </p:nvGrpSpPr>
          <p:grpSpPr>
            <a:xfrm>
              <a:off x="718445" y="1004888"/>
              <a:ext cx="2660650" cy="4845253"/>
              <a:chOff x="452438" y="1004888"/>
              <a:chExt cx="2660650" cy="4845253"/>
            </a:xfrm>
          </p:grpSpPr>
          <p:sp>
            <p:nvSpPr>
              <p:cNvPr id="15" name="Freeform 5">
                <a:extLst>
                  <a:ext uri="{FF2B5EF4-FFF2-40B4-BE49-F238E27FC236}">
                    <a16:creationId xmlns:a16="http://schemas.microsoft.com/office/drawing/2014/main" xmlns="" id="{A17A7A28-868A-4663-9645-B6256DBB439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52438" y="1004888"/>
                <a:ext cx="2660650" cy="4845253"/>
              </a:xfrm>
              <a:custGeom>
                <a:avLst/>
                <a:gdLst>
                  <a:gd name="T0" fmla="*/ 0 w 718"/>
                  <a:gd name="T1" fmla="*/ 96 h 1314"/>
                  <a:gd name="T2" fmla="*/ 25 w 718"/>
                  <a:gd name="T3" fmla="*/ 150 h 1314"/>
                  <a:gd name="T4" fmla="*/ 0 w 718"/>
                  <a:gd name="T5" fmla="*/ 203 h 1314"/>
                  <a:gd name="T6" fmla="*/ 0 w 718"/>
                  <a:gd name="T7" fmla="*/ 253 h 1314"/>
                  <a:gd name="T8" fmla="*/ 25 w 718"/>
                  <a:gd name="T9" fmla="*/ 306 h 1314"/>
                  <a:gd name="T10" fmla="*/ 0 w 718"/>
                  <a:gd name="T11" fmla="*/ 359 h 1314"/>
                  <a:gd name="T12" fmla="*/ 0 w 718"/>
                  <a:gd name="T13" fmla="*/ 409 h 1314"/>
                  <a:gd name="T14" fmla="*/ 25 w 718"/>
                  <a:gd name="T15" fmla="*/ 462 h 1314"/>
                  <a:gd name="T16" fmla="*/ 0 w 718"/>
                  <a:gd name="T17" fmla="*/ 515 h 1314"/>
                  <a:gd name="T18" fmla="*/ 0 w 718"/>
                  <a:gd name="T19" fmla="*/ 565 h 1314"/>
                  <a:gd name="T20" fmla="*/ 25 w 718"/>
                  <a:gd name="T21" fmla="*/ 618 h 1314"/>
                  <a:gd name="T22" fmla="*/ 0 w 718"/>
                  <a:gd name="T23" fmla="*/ 671 h 1314"/>
                  <a:gd name="T24" fmla="*/ 0 w 718"/>
                  <a:gd name="T25" fmla="*/ 721 h 1314"/>
                  <a:gd name="T26" fmla="*/ 25 w 718"/>
                  <a:gd name="T27" fmla="*/ 774 h 1314"/>
                  <a:gd name="T28" fmla="*/ 0 w 718"/>
                  <a:gd name="T29" fmla="*/ 827 h 1314"/>
                  <a:gd name="T30" fmla="*/ 0 w 718"/>
                  <a:gd name="T31" fmla="*/ 877 h 1314"/>
                  <a:gd name="T32" fmla="*/ 25 w 718"/>
                  <a:gd name="T33" fmla="*/ 930 h 1314"/>
                  <a:gd name="T34" fmla="*/ 0 w 718"/>
                  <a:gd name="T35" fmla="*/ 983 h 1314"/>
                  <a:gd name="T36" fmla="*/ 0 w 718"/>
                  <a:gd name="T37" fmla="*/ 1033 h 1314"/>
                  <a:gd name="T38" fmla="*/ 25 w 718"/>
                  <a:gd name="T39" fmla="*/ 1087 h 1314"/>
                  <a:gd name="T40" fmla="*/ 0 w 718"/>
                  <a:gd name="T41" fmla="*/ 1140 h 1314"/>
                  <a:gd name="T42" fmla="*/ 0 w 718"/>
                  <a:gd name="T43" fmla="*/ 1190 h 1314"/>
                  <a:gd name="T44" fmla="*/ 25 w 718"/>
                  <a:gd name="T45" fmla="*/ 1243 h 1314"/>
                  <a:gd name="T46" fmla="*/ 0 w 718"/>
                  <a:gd name="T47" fmla="*/ 1314 h 1314"/>
                  <a:gd name="T48" fmla="*/ 718 w 718"/>
                  <a:gd name="T49" fmla="*/ 1268 h 1314"/>
                  <a:gd name="T50" fmla="*/ 718 w 718"/>
                  <a:gd name="T51" fmla="*/ 1218 h 1314"/>
                  <a:gd name="T52" fmla="*/ 693 w 718"/>
                  <a:gd name="T53" fmla="*/ 1165 h 1314"/>
                  <a:gd name="T54" fmla="*/ 718 w 718"/>
                  <a:gd name="T55" fmla="*/ 1112 h 1314"/>
                  <a:gd name="T56" fmla="*/ 718 w 718"/>
                  <a:gd name="T57" fmla="*/ 1062 h 1314"/>
                  <a:gd name="T58" fmla="*/ 693 w 718"/>
                  <a:gd name="T59" fmla="*/ 1008 h 1314"/>
                  <a:gd name="T60" fmla="*/ 718 w 718"/>
                  <a:gd name="T61" fmla="*/ 955 h 1314"/>
                  <a:gd name="T62" fmla="*/ 718 w 718"/>
                  <a:gd name="T63" fmla="*/ 905 h 1314"/>
                  <a:gd name="T64" fmla="*/ 693 w 718"/>
                  <a:gd name="T65" fmla="*/ 852 h 1314"/>
                  <a:gd name="T66" fmla="*/ 718 w 718"/>
                  <a:gd name="T67" fmla="*/ 799 h 1314"/>
                  <a:gd name="T68" fmla="*/ 718 w 718"/>
                  <a:gd name="T69" fmla="*/ 749 h 1314"/>
                  <a:gd name="T70" fmla="*/ 693 w 718"/>
                  <a:gd name="T71" fmla="*/ 696 h 1314"/>
                  <a:gd name="T72" fmla="*/ 718 w 718"/>
                  <a:gd name="T73" fmla="*/ 643 h 1314"/>
                  <a:gd name="T74" fmla="*/ 718 w 718"/>
                  <a:gd name="T75" fmla="*/ 593 h 1314"/>
                  <a:gd name="T76" fmla="*/ 693 w 718"/>
                  <a:gd name="T77" fmla="*/ 540 h 1314"/>
                  <a:gd name="T78" fmla="*/ 718 w 718"/>
                  <a:gd name="T79" fmla="*/ 487 h 1314"/>
                  <a:gd name="T80" fmla="*/ 718 w 718"/>
                  <a:gd name="T81" fmla="*/ 437 h 1314"/>
                  <a:gd name="T82" fmla="*/ 693 w 718"/>
                  <a:gd name="T83" fmla="*/ 384 h 1314"/>
                  <a:gd name="T84" fmla="*/ 718 w 718"/>
                  <a:gd name="T85" fmla="*/ 331 h 1314"/>
                  <a:gd name="T86" fmla="*/ 718 w 718"/>
                  <a:gd name="T87" fmla="*/ 281 h 1314"/>
                  <a:gd name="T88" fmla="*/ 693 w 718"/>
                  <a:gd name="T89" fmla="*/ 228 h 1314"/>
                  <a:gd name="T90" fmla="*/ 718 w 718"/>
                  <a:gd name="T91" fmla="*/ 174 h 1314"/>
                  <a:gd name="T92" fmla="*/ 718 w 718"/>
                  <a:gd name="T93" fmla="*/ 125 h 1314"/>
                  <a:gd name="T94" fmla="*/ 693 w 718"/>
                  <a:gd name="T95" fmla="*/ 71 h 1314"/>
                  <a:gd name="T96" fmla="*/ 718 w 718"/>
                  <a:gd name="T97" fmla="*/ 0 h 1314"/>
                  <a:gd name="T98" fmla="*/ 0 w 718"/>
                  <a:gd name="T99" fmla="*/ 46 h 1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718" h="1314">
                    <a:moveTo>
                      <a:pt x="25" y="71"/>
                    </a:moveTo>
                    <a:cubicBezTo>
                      <a:pt x="25" y="85"/>
                      <a:pt x="14" y="96"/>
                      <a:pt x="0" y="96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14" y="125"/>
                      <a:pt x="25" y="136"/>
                      <a:pt x="25" y="150"/>
                    </a:cubicBezTo>
                    <a:cubicBezTo>
                      <a:pt x="25" y="163"/>
                      <a:pt x="14" y="174"/>
                      <a:pt x="0" y="174"/>
                    </a:cubicBezTo>
                    <a:cubicBezTo>
                      <a:pt x="0" y="203"/>
                      <a:pt x="0" y="203"/>
                      <a:pt x="0" y="203"/>
                    </a:cubicBezTo>
                    <a:cubicBezTo>
                      <a:pt x="14" y="203"/>
                      <a:pt x="25" y="214"/>
                      <a:pt x="25" y="228"/>
                    </a:cubicBezTo>
                    <a:cubicBezTo>
                      <a:pt x="25" y="241"/>
                      <a:pt x="14" y="253"/>
                      <a:pt x="0" y="253"/>
                    </a:cubicBezTo>
                    <a:cubicBezTo>
                      <a:pt x="0" y="281"/>
                      <a:pt x="0" y="281"/>
                      <a:pt x="0" y="281"/>
                    </a:cubicBezTo>
                    <a:cubicBezTo>
                      <a:pt x="14" y="281"/>
                      <a:pt x="25" y="292"/>
                      <a:pt x="25" y="306"/>
                    </a:cubicBezTo>
                    <a:cubicBezTo>
                      <a:pt x="25" y="319"/>
                      <a:pt x="14" y="331"/>
                      <a:pt x="0" y="331"/>
                    </a:cubicBezTo>
                    <a:cubicBezTo>
                      <a:pt x="0" y="359"/>
                      <a:pt x="0" y="359"/>
                      <a:pt x="0" y="359"/>
                    </a:cubicBezTo>
                    <a:cubicBezTo>
                      <a:pt x="14" y="359"/>
                      <a:pt x="25" y="370"/>
                      <a:pt x="25" y="384"/>
                    </a:cubicBezTo>
                    <a:cubicBezTo>
                      <a:pt x="25" y="398"/>
                      <a:pt x="14" y="409"/>
                      <a:pt x="0" y="409"/>
                    </a:cubicBezTo>
                    <a:cubicBezTo>
                      <a:pt x="0" y="437"/>
                      <a:pt x="0" y="437"/>
                      <a:pt x="0" y="437"/>
                    </a:cubicBezTo>
                    <a:cubicBezTo>
                      <a:pt x="14" y="437"/>
                      <a:pt x="25" y="448"/>
                      <a:pt x="25" y="462"/>
                    </a:cubicBezTo>
                    <a:cubicBezTo>
                      <a:pt x="25" y="476"/>
                      <a:pt x="14" y="487"/>
                      <a:pt x="0" y="487"/>
                    </a:cubicBezTo>
                    <a:cubicBezTo>
                      <a:pt x="0" y="515"/>
                      <a:pt x="0" y="515"/>
                      <a:pt x="0" y="515"/>
                    </a:cubicBezTo>
                    <a:cubicBezTo>
                      <a:pt x="14" y="515"/>
                      <a:pt x="25" y="526"/>
                      <a:pt x="25" y="540"/>
                    </a:cubicBezTo>
                    <a:cubicBezTo>
                      <a:pt x="25" y="554"/>
                      <a:pt x="14" y="565"/>
                      <a:pt x="0" y="565"/>
                    </a:cubicBezTo>
                    <a:cubicBezTo>
                      <a:pt x="0" y="593"/>
                      <a:pt x="0" y="593"/>
                      <a:pt x="0" y="593"/>
                    </a:cubicBezTo>
                    <a:cubicBezTo>
                      <a:pt x="14" y="593"/>
                      <a:pt x="25" y="604"/>
                      <a:pt x="25" y="618"/>
                    </a:cubicBezTo>
                    <a:cubicBezTo>
                      <a:pt x="25" y="632"/>
                      <a:pt x="14" y="643"/>
                      <a:pt x="0" y="643"/>
                    </a:cubicBezTo>
                    <a:cubicBezTo>
                      <a:pt x="0" y="671"/>
                      <a:pt x="0" y="671"/>
                      <a:pt x="0" y="671"/>
                    </a:cubicBezTo>
                    <a:cubicBezTo>
                      <a:pt x="14" y="671"/>
                      <a:pt x="25" y="682"/>
                      <a:pt x="25" y="696"/>
                    </a:cubicBezTo>
                    <a:cubicBezTo>
                      <a:pt x="25" y="710"/>
                      <a:pt x="14" y="721"/>
                      <a:pt x="0" y="721"/>
                    </a:cubicBezTo>
                    <a:cubicBezTo>
                      <a:pt x="0" y="749"/>
                      <a:pt x="0" y="749"/>
                      <a:pt x="0" y="749"/>
                    </a:cubicBezTo>
                    <a:cubicBezTo>
                      <a:pt x="14" y="749"/>
                      <a:pt x="25" y="760"/>
                      <a:pt x="25" y="774"/>
                    </a:cubicBezTo>
                    <a:cubicBezTo>
                      <a:pt x="25" y="788"/>
                      <a:pt x="14" y="799"/>
                      <a:pt x="0" y="799"/>
                    </a:cubicBezTo>
                    <a:cubicBezTo>
                      <a:pt x="0" y="827"/>
                      <a:pt x="0" y="827"/>
                      <a:pt x="0" y="827"/>
                    </a:cubicBezTo>
                    <a:cubicBezTo>
                      <a:pt x="14" y="827"/>
                      <a:pt x="25" y="838"/>
                      <a:pt x="25" y="852"/>
                    </a:cubicBezTo>
                    <a:cubicBezTo>
                      <a:pt x="25" y="866"/>
                      <a:pt x="14" y="877"/>
                      <a:pt x="0" y="877"/>
                    </a:cubicBezTo>
                    <a:cubicBezTo>
                      <a:pt x="0" y="905"/>
                      <a:pt x="0" y="905"/>
                      <a:pt x="0" y="905"/>
                    </a:cubicBezTo>
                    <a:cubicBezTo>
                      <a:pt x="14" y="905"/>
                      <a:pt x="25" y="917"/>
                      <a:pt x="25" y="930"/>
                    </a:cubicBezTo>
                    <a:cubicBezTo>
                      <a:pt x="25" y="944"/>
                      <a:pt x="14" y="955"/>
                      <a:pt x="0" y="955"/>
                    </a:cubicBezTo>
                    <a:cubicBezTo>
                      <a:pt x="0" y="983"/>
                      <a:pt x="0" y="983"/>
                      <a:pt x="0" y="983"/>
                    </a:cubicBezTo>
                    <a:cubicBezTo>
                      <a:pt x="14" y="983"/>
                      <a:pt x="25" y="995"/>
                      <a:pt x="25" y="1008"/>
                    </a:cubicBezTo>
                    <a:cubicBezTo>
                      <a:pt x="25" y="1022"/>
                      <a:pt x="14" y="1033"/>
                      <a:pt x="0" y="1033"/>
                    </a:cubicBezTo>
                    <a:cubicBezTo>
                      <a:pt x="0" y="1062"/>
                      <a:pt x="0" y="1062"/>
                      <a:pt x="0" y="1062"/>
                    </a:cubicBezTo>
                    <a:cubicBezTo>
                      <a:pt x="14" y="1062"/>
                      <a:pt x="25" y="1073"/>
                      <a:pt x="25" y="1087"/>
                    </a:cubicBezTo>
                    <a:cubicBezTo>
                      <a:pt x="25" y="1100"/>
                      <a:pt x="14" y="1112"/>
                      <a:pt x="0" y="1112"/>
                    </a:cubicBezTo>
                    <a:cubicBezTo>
                      <a:pt x="0" y="1140"/>
                      <a:pt x="0" y="1140"/>
                      <a:pt x="0" y="1140"/>
                    </a:cubicBezTo>
                    <a:cubicBezTo>
                      <a:pt x="14" y="1140"/>
                      <a:pt x="25" y="1151"/>
                      <a:pt x="25" y="1165"/>
                    </a:cubicBezTo>
                    <a:cubicBezTo>
                      <a:pt x="25" y="1178"/>
                      <a:pt x="14" y="1190"/>
                      <a:pt x="0" y="1190"/>
                    </a:cubicBezTo>
                    <a:cubicBezTo>
                      <a:pt x="0" y="1218"/>
                      <a:pt x="0" y="1218"/>
                      <a:pt x="0" y="1218"/>
                    </a:cubicBezTo>
                    <a:cubicBezTo>
                      <a:pt x="14" y="1218"/>
                      <a:pt x="25" y="1229"/>
                      <a:pt x="25" y="1243"/>
                    </a:cubicBezTo>
                    <a:cubicBezTo>
                      <a:pt x="25" y="1257"/>
                      <a:pt x="14" y="1268"/>
                      <a:pt x="0" y="1268"/>
                    </a:cubicBezTo>
                    <a:cubicBezTo>
                      <a:pt x="0" y="1314"/>
                      <a:pt x="0" y="1314"/>
                      <a:pt x="0" y="1314"/>
                    </a:cubicBezTo>
                    <a:cubicBezTo>
                      <a:pt x="718" y="1314"/>
                      <a:pt x="718" y="1314"/>
                      <a:pt x="718" y="1314"/>
                    </a:cubicBezTo>
                    <a:cubicBezTo>
                      <a:pt x="718" y="1268"/>
                      <a:pt x="718" y="1268"/>
                      <a:pt x="718" y="1268"/>
                    </a:cubicBezTo>
                    <a:cubicBezTo>
                      <a:pt x="704" y="1268"/>
                      <a:pt x="693" y="1257"/>
                      <a:pt x="693" y="1243"/>
                    </a:cubicBezTo>
                    <a:cubicBezTo>
                      <a:pt x="693" y="1229"/>
                      <a:pt x="704" y="1218"/>
                      <a:pt x="718" y="1218"/>
                    </a:cubicBezTo>
                    <a:cubicBezTo>
                      <a:pt x="718" y="1190"/>
                      <a:pt x="718" y="1190"/>
                      <a:pt x="718" y="1190"/>
                    </a:cubicBezTo>
                    <a:cubicBezTo>
                      <a:pt x="704" y="1190"/>
                      <a:pt x="693" y="1178"/>
                      <a:pt x="693" y="1165"/>
                    </a:cubicBezTo>
                    <a:cubicBezTo>
                      <a:pt x="693" y="1151"/>
                      <a:pt x="704" y="1140"/>
                      <a:pt x="718" y="1140"/>
                    </a:cubicBezTo>
                    <a:cubicBezTo>
                      <a:pt x="718" y="1112"/>
                      <a:pt x="718" y="1112"/>
                      <a:pt x="718" y="1112"/>
                    </a:cubicBezTo>
                    <a:cubicBezTo>
                      <a:pt x="704" y="1112"/>
                      <a:pt x="693" y="1100"/>
                      <a:pt x="693" y="1087"/>
                    </a:cubicBezTo>
                    <a:cubicBezTo>
                      <a:pt x="693" y="1073"/>
                      <a:pt x="704" y="1062"/>
                      <a:pt x="718" y="1062"/>
                    </a:cubicBezTo>
                    <a:cubicBezTo>
                      <a:pt x="718" y="1033"/>
                      <a:pt x="718" y="1033"/>
                      <a:pt x="718" y="1033"/>
                    </a:cubicBezTo>
                    <a:cubicBezTo>
                      <a:pt x="704" y="1033"/>
                      <a:pt x="693" y="1022"/>
                      <a:pt x="693" y="1008"/>
                    </a:cubicBezTo>
                    <a:cubicBezTo>
                      <a:pt x="693" y="995"/>
                      <a:pt x="704" y="983"/>
                      <a:pt x="718" y="983"/>
                    </a:cubicBezTo>
                    <a:cubicBezTo>
                      <a:pt x="718" y="955"/>
                      <a:pt x="718" y="955"/>
                      <a:pt x="718" y="955"/>
                    </a:cubicBezTo>
                    <a:cubicBezTo>
                      <a:pt x="704" y="955"/>
                      <a:pt x="693" y="944"/>
                      <a:pt x="693" y="930"/>
                    </a:cubicBezTo>
                    <a:cubicBezTo>
                      <a:pt x="693" y="917"/>
                      <a:pt x="704" y="905"/>
                      <a:pt x="718" y="905"/>
                    </a:cubicBezTo>
                    <a:cubicBezTo>
                      <a:pt x="718" y="877"/>
                      <a:pt x="718" y="877"/>
                      <a:pt x="718" y="877"/>
                    </a:cubicBezTo>
                    <a:cubicBezTo>
                      <a:pt x="704" y="877"/>
                      <a:pt x="693" y="866"/>
                      <a:pt x="693" y="852"/>
                    </a:cubicBezTo>
                    <a:cubicBezTo>
                      <a:pt x="693" y="838"/>
                      <a:pt x="704" y="827"/>
                      <a:pt x="718" y="827"/>
                    </a:cubicBezTo>
                    <a:cubicBezTo>
                      <a:pt x="718" y="799"/>
                      <a:pt x="718" y="799"/>
                      <a:pt x="718" y="799"/>
                    </a:cubicBezTo>
                    <a:cubicBezTo>
                      <a:pt x="704" y="799"/>
                      <a:pt x="693" y="788"/>
                      <a:pt x="693" y="774"/>
                    </a:cubicBezTo>
                    <a:cubicBezTo>
                      <a:pt x="693" y="760"/>
                      <a:pt x="704" y="749"/>
                      <a:pt x="718" y="749"/>
                    </a:cubicBezTo>
                    <a:cubicBezTo>
                      <a:pt x="718" y="721"/>
                      <a:pt x="718" y="721"/>
                      <a:pt x="718" y="721"/>
                    </a:cubicBezTo>
                    <a:cubicBezTo>
                      <a:pt x="704" y="721"/>
                      <a:pt x="693" y="710"/>
                      <a:pt x="693" y="696"/>
                    </a:cubicBezTo>
                    <a:cubicBezTo>
                      <a:pt x="693" y="682"/>
                      <a:pt x="704" y="671"/>
                      <a:pt x="718" y="671"/>
                    </a:cubicBezTo>
                    <a:cubicBezTo>
                      <a:pt x="718" y="643"/>
                      <a:pt x="718" y="643"/>
                      <a:pt x="718" y="643"/>
                    </a:cubicBezTo>
                    <a:cubicBezTo>
                      <a:pt x="704" y="643"/>
                      <a:pt x="693" y="632"/>
                      <a:pt x="693" y="618"/>
                    </a:cubicBezTo>
                    <a:cubicBezTo>
                      <a:pt x="693" y="604"/>
                      <a:pt x="704" y="593"/>
                      <a:pt x="718" y="593"/>
                    </a:cubicBezTo>
                    <a:cubicBezTo>
                      <a:pt x="718" y="565"/>
                      <a:pt x="718" y="565"/>
                      <a:pt x="718" y="565"/>
                    </a:cubicBezTo>
                    <a:cubicBezTo>
                      <a:pt x="704" y="565"/>
                      <a:pt x="693" y="554"/>
                      <a:pt x="693" y="540"/>
                    </a:cubicBezTo>
                    <a:cubicBezTo>
                      <a:pt x="693" y="526"/>
                      <a:pt x="704" y="515"/>
                      <a:pt x="718" y="515"/>
                    </a:cubicBezTo>
                    <a:cubicBezTo>
                      <a:pt x="718" y="487"/>
                      <a:pt x="718" y="487"/>
                      <a:pt x="718" y="487"/>
                    </a:cubicBezTo>
                    <a:cubicBezTo>
                      <a:pt x="704" y="487"/>
                      <a:pt x="693" y="476"/>
                      <a:pt x="693" y="462"/>
                    </a:cubicBezTo>
                    <a:cubicBezTo>
                      <a:pt x="693" y="448"/>
                      <a:pt x="704" y="437"/>
                      <a:pt x="718" y="437"/>
                    </a:cubicBezTo>
                    <a:cubicBezTo>
                      <a:pt x="718" y="409"/>
                      <a:pt x="718" y="409"/>
                      <a:pt x="718" y="409"/>
                    </a:cubicBezTo>
                    <a:cubicBezTo>
                      <a:pt x="704" y="409"/>
                      <a:pt x="693" y="398"/>
                      <a:pt x="693" y="384"/>
                    </a:cubicBezTo>
                    <a:cubicBezTo>
                      <a:pt x="693" y="370"/>
                      <a:pt x="704" y="359"/>
                      <a:pt x="718" y="359"/>
                    </a:cubicBezTo>
                    <a:cubicBezTo>
                      <a:pt x="718" y="331"/>
                      <a:pt x="718" y="331"/>
                      <a:pt x="718" y="331"/>
                    </a:cubicBezTo>
                    <a:cubicBezTo>
                      <a:pt x="704" y="331"/>
                      <a:pt x="693" y="319"/>
                      <a:pt x="693" y="306"/>
                    </a:cubicBezTo>
                    <a:cubicBezTo>
                      <a:pt x="693" y="292"/>
                      <a:pt x="704" y="281"/>
                      <a:pt x="718" y="281"/>
                    </a:cubicBezTo>
                    <a:cubicBezTo>
                      <a:pt x="718" y="253"/>
                      <a:pt x="718" y="253"/>
                      <a:pt x="718" y="253"/>
                    </a:cubicBezTo>
                    <a:cubicBezTo>
                      <a:pt x="704" y="253"/>
                      <a:pt x="693" y="241"/>
                      <a:pt x="693" y="228"/>
                    </a:cubicBezTo>
                    <a:cubicBezTo>
                      <a:pt x="693" y="214"/>
                      <a:pt x="704" y="203"/>
                      <a:pt x="718" y="203"/>
                    </a:cubicBezTo>
                    <a:cubicBezTo>
                      <a:pt x="718" y="174"/>
                      <a:pt x="718" y="174"/>
                      <a:pt x="718" y="174"/>
                    </a:cubicBezTo>
                    <a:cubicBezTo>
                      <a:pt x="704" y="174"/>
                      <a:pt x="693" y="163"/>
                      <a:pt x="693" y="150"/>
                    </a:cubicBezTo>
                    <a:cubicBezTo>
                      <a:pt x="693" y="136"/>
                      <a:pt x="704" y="125"/>
                      <a:pt x="718" y="125"/>
                    </a:cubicBezTo>
                    <a:cubicBezTo>
                      <a:pt x="718" y="96"/>
                      <a:pt x="718" y="96"/>
                      <a:pt x="718" y="96"/>
                    </a:cubicBezTo>
                    <a:cubicBezTo>
                      <a:pt x="704" y="96"/>
                      <a:pt x="693" y="85"/>
                      <a:pt x="693" y="71"/>
                    </a:cubicBezTo>
                    <a:cubicBezTo>
                      <a:pt x="693" y="58"/>
                      <a:pt x="704" y="46"/>
                      <a:pt x="718" y="46"/>
                    </a:cubicBezTo>
                    <a:cubicBezTo>
                      <a:pt x="718" y="0"/>
                      <a:pt x="718" y="0"/>
                      <a:pt x="71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14" y="46"/>
                      <a:pt x="25" y="58"/>
                      <a:pt x="25" y="71"/>
                    </a:cubicBezTo>
                    <a:close/>
                  </a:path>
                </a:pathLst>
              </a:custGeom>
              <a:solidFill>
                <a:srgbClr val="F7F2D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Rectangle 6">
                <a:extLst>
                  <a:ext uri="{FF2B5EF4-FFF2-40B4-BE49-F238E27FC236}">
                    <a16:creationId xmlns:a16="http://schemas.microsoft.com/office/drawing/2014/main" xmlns="" id="{E15EDA14-674C-4DB4-9179-C7071F27408E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46113" y="1118634"/>
                <a:ext cx="2244725" cy="4619584"/>
              </a:xfrm>
              <a:prstGeom prst="rect">
                <a:avLst/>
              </a:prstGeom>
              <a:solidFill>
                <a:srgbClr val="EAC9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B4F5DD83-CB19-4031-928E-FAD2E1B4499E}"/>
                </a:ext>
              </a:extLst>
            </p:cNvPr>
            <p:cNvSpPr/>
            <p:nvPr userDrawn="1"/>
          </p:nvSpPr>
          <p:spPr>
            <a:xfrm>
              <a:off x="802589" y="1569432"/>
              <a:ext cx="2471518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 </a:t>
              </a:r>
              <a:endPara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TITLE</a:t>
              </a:r>
            </a:p>
          </p:txBody>
        </p:sp>
        <p:sp>
          <p:nvSpPr>
            <p:cNvPr id="20" name="Freeform 33">
              <a:extLst>
                <a:ext uri="{FF2B5EF4-FFF2-40B4-BE49-F238E27FC236}">
                  <a16:creationId xmlns:a16="http://schemas.microsoft.com/office/drawing/2014/main" xmlns="" id="{EEE58F1F-5294-4FD9-B09F-3FEEA8A90E9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70123" y="1706960"/>
              <a:ext cx="238125" cy="230188"/>
            </a:xfrm>
            <a:custGeom>
              <a:avLst/>
              <a:gdLst>
                <a:gd name="T0" fmla="*/ 75 w 150"/>
                <a:gd name="T1" fmla="*/ 0 h 145"/>
                <a:gd name="T2" fmla="*/ 93 w 150"/>
                <a:gd name="T3" fmla="*/ 54 h 145"/>
                <a:gd name="T4" fmla="*/ 150 w 150"/>
                <a:gd name="T5" fmla="*/ 54 h 145"/>
                <a:gd name="T6" fmla="*/ 103 w 150"/>
                <a:gd name="T7" fmla="*/ 89 h 145"/>
                <a:gd name="T8" fmla="*/ 122 w 150"/>
                <a:gd name="T9" fmla="*/ 145 h 145"/>
                <a:gd name="T10" fmla="*/ 75 w 150"/>
                <a:gd name="T11" fmla="*/ 110 h 145"/>
                <a:gd name="T12" fmla="*/ 28 w 150"/>
                <a:gd name="T13" fmla="*/ 145 h 145"/>
                <a:gd name="T14" fmla="*/ 47 w 150"/>
                <a:gd name="T15" fmla="*/ 89 h 145"/>
                <a:gd name="T16" fmla="*/ 0 w 150"/>
                <a:gd name="T17" fmla="*/ 54 h 145"/>
                <a:gd name="T18" fmla="*/ 57 w 150"/>
                <a:gd name="T19" fmla="*/ 54 h 145"/>
                <a:gd name="T20" fmla="*/ 75 w 150"/>
                <a:gd name="T21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0" h="145">
                  <a:moveTo>
                    <a:pt x="75" y="0"/>
                  </a:moveTo>
                  <a:lnTo>
                    <a:pt x="93" y="54"/>
                  </a:lnTo>
                  <a:lnTo>
                    <a:pt x="150" y="54"/>
                  </a:lnTo>
                  <a:lnTo>
                    <a:pt x="103" y="89"/>
                  </a:lnTo>
                  <a:lnTo>
                    <a:pt x="122" y="145"/>
                  </a:lnTo>
                  <a:lnTo>
                    <a:pt x="75" y="110"/>
                  </a:lnTo>
                  <a:lnTo>
                    <a:pt x="28" y="145"/>
                  </a:lnTo>
                  <a:lnTo>
                    <a:pt x="47" y="89"/>
                  </a:lnTo>
                  <a:lnTo>
                    <a:pt x="0" y="54"/>
                  </a:lnTo>
                  <a:lnTo>
                    <a:pt x="57" y="54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rgbClr val="2131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34">
              <a:extLst>
                <a:ext uri="{FF2B5EF4-FFF2-40B4-BE49-F238E27FC236}">
                  <a16:creationId xmlns:a16="http://schemas.microsoft.com/office/drawing/2014/main" xmlns="" id="{90364E20-B334-44EA-86C6-4F461926251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78203" y="1703785"/>
              <a:ext cx="238125" cy="233363"/>
            </a:xfrm>
            <a:custGeom>
              <a:avLst/>
              <a:gdLst>
                <a:gd name="T0" fmla="*/ 75 w 150"/>
                <a:gd name="T1" fmla="*/ 0 h 147"/>
                <a:gd name="T2" fmla="*/ 91 w 150"/>
                <a:gd name="T3" fmla="*/ 56 h 147"/>
                <a:gd name="T4" fmla="*/ 150 w 150"/>
                <a:gd name="T5" fmla="*/ 56 h 147"/>
                <a:gd name="T6" fmla="*/ 103 w 150"/>
                <a:gd name="T7" fmla="*/ 91 h 147"/>
                <a:gd name="T8" fmla="*/ 121 w 150"/>
                <a:gd name="T9" fmla="*/ 147 h 147"/>
                <a:gd name="T10" fmla="*/ 75 w 150"/>
                <a:gd name="T11" fmla="*/ 112 h 147"/>
                <a:gd name="T12" fmla="*/ 28 w 150"/>
                <a:gd name="T13" fmla="*/ 147 h 147"/>
                <a:gd name="T14" fmla="*/ 47 w 150"/>
                <a:gd name="T15" fmla="*/ 91 h 147"/>
                <a:gd name="T16" fmla="*/ 0 w 150"/>
                <a:gd name="T17" fmla="*/ 56 h 147"/>
                <a:gd name="T18" fmla="*/ 57 w 150"/>
                <a:gd name="T19" fmla="*/ 56 h 147"/>
                <a:gd name="T20" fmla="*/ 75 w 150"/>
                <a:gd name="T21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0" h="147">
                  <a:moveTo>
                    <a:pt x="75" y="0"/>
                  </a:moveTo>
                  <a:lnTo>
                    <a:pt x="91" y="56"/>
                  </a:lnTo>
                  <a:lnTo>
                    <a:pt x="150" y="56"/>
                  </a:lnTo>
                  <a:lnTo>
                    <a:pt x="103" y="91"/>
                  </a:lnTo>
                  <a:lnTo>
                    <a:pt x="121" y="147"/>
                  </a:lnTo>
                  <a:lnTo>
                    <a:pt x="75" y="112"/>
                  </a:lnTo>
                  <a:lnTo>
                    <a:pt x="28" y="147"/>
                  </a:lnTo>
                  <a:lnTo>
                    <a:pt x="47" y="91"/>
                  </a:lnTo>
                  <a:lnTo>
                    <a:pt x="0" y="56"/>
                  </a:lnTo>
                  <a:lnTo>
                    <a:pt x="57" y="56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rgbClr val="2131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F5AC3E0D-6682-45E5-95A4-A6ECDB23254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993767" y="2629700"/>
              <a:ext cx="2076604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xmlns="" id="{3325BC4C-D1A1-4E65-BA73-7B78B138E8F1}"/>
                </a:ext>
              </a:extLst>
            </p:cNvPr>
            <p:cNvSpPr/>
            <p:nvPr userDrawn="1"/>
          </p:nvSpPr>
          <p:spPr>
            <a:xfrm>
              <a:off x="1131797" y="2689959"/>
              <a:ext cx="1871614" cy="17889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7FDA1DE6-64E3-4E93-9B9E-40FB2A5C7E47}"/>
              </a:ext>
            </a:extLst>
          </p:cNvPr>
          <p:cNvGrpSpPr/>
          <p:nvPr userDrawn="1"/>
        </p:nvGrpSpPr>
        <p:grpSpPr>
          <a:xfrm>
            <a:off x="3374526" y="1007858"/>
            <a:ext cx="8088724" cy="4842283"/>
            <a:chOff x="3374526" y="1007858"/>
            <a:chExt cx="8088724" cy="4842283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6AD16C01-96B4-46FF-8747-AEB0E4F24AEE}"/>
                </a:ext>
              </a:extLst>
            </p:cNvPr>
            <p:cNvGrpSpPr/>
            <p:nvPr userDrawn="1"/>
          </p:nvGrpSpPr>
          <p:grpSpPr>
            <a:xfrm>
              <a:off x="3374526" y="1007858"/>
              <a:ext cx="8088724" cy="4842283"/>
              <a:chOff x="3043238" y="1285875"/>
              <a:chExt cx="6565900" cy="3930650"/>
            </a:xfrm>
          </p:grpSpPr>
          <p:sp>
            <p:nvSpPr>
              <p:cNvPr id="9" name="Freeform 5">
                <a:extLst>
                  <a:ext uri="{FF2B5EF4-FFF2-40B4-BE49-F238E27FC236}">
                    <a16:creationId xmlns:a16="http://schemas.microsoft.com/office/drawing/2014/main" xmlns="" id="{8759F5C1-F803-4B9C-9E1A-A7F789397C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43238" y="1285875"/>
                <a:ext cx="6565900" cy="3930650"/>
              </a:xfrm>
              <a:custGeom>
                <a:avLst/>
                <a:gdLst>
                  <a:gd name="T0" fmla="*/ 0 w 2197"/>
                  <a:gd name="T1" fmla="*/ 97 h 1314"/>
                  <a:gd name="T2" fmla="*/ 25 w 2197"/>
                  <a:gd name="T3" fmla="*/ 150 h 1314"/>
                  <a:gd name="T4" fmla="*/ 0 w 2197"/>
                  <a:gd name="T5" fmla="*/ 203 h 1314"/>
                  <a:gd name="T6" fmla="*/ 0 w 2197"/>
                  <a:gd name="T7" fmla="*/ 253 h 1314"/>
                  <a:gd name="T8" fmla="*/ 25 w 2197"/>
                  <a:gd name="T9" fmla="*/ 306 h 1314"/>
                  <a:gd name="T10" fmla="*/ 0 w 2197"/>
                  <a:gd name="T11" fmla="*/ 359 h 1314"/>
                  <a:gd name="T12" fmla="*/ 0 w 2197"/>
                  <a:gd name="T13" fmla="*/ 409 h 1314"/>
                  <a:gd name="T14" fmla="*/ 25 w 2197"/>
                  <a:gd name="T15" fmla="*/ 462 h 1314"/>
                  <a:gd name="T16" fmla="*/ 0 w 2197"/>
                  <a:gd name="T17" fmla="*/ 515 h 1314"/>
                  <a:gd name="T18" fmla="*/ 0 w 2197"/>
                  <a:gd name="T19" fmla="*/ 565 h 1314"/>
                  <a:gd name="T20" fmla="*/ 25 w 2197"/>
                  <a:gd name="T21" fmla="*/ 618 h 1314"/>
                  <a:gd name="T22" fmla="*/ 0 w 2197"/>
                  <a:gd name="T23" fmla="*/ 671 h 1314"/>
                  <a:gd name="T24" fmla="*/ 0 w 2197"/>
                  <a:gd name="T25" fmla="*/ 721 h 1314"/>
                  <a:gd name="T26" fmla="*/ 25 w 2197"/>
                  <a:gd name="T27" fmla="*/ 775 h 1314"/>
                  <a:gd name="T28" fmla="*/ 0 w 2197"/>
                  <a:gd name="T29" fmla="*/ 828 h 1314"/>
                  <a:gd name="T30" fmla="*/ 0 w 2197"/>
                  <a:gd name="T31" fmla="*/ 878 h 1314"/>
                  <a:gd name="T32" fmla="*/ 25 w 2197"/>
                  <a:gd name="T33" fmla="*/ 931 h 1314"/>
                  <a:gd name="T34" fmla="*/ 0 w 2197"/>
                  <a:gd name="T35" fmla="*/ 984 h 1314"/>
                  <a:gd name="T36" fmla="*/ 0 w 2197"/>
                  <a:gd name="T37" fmla="*/ 1034 h 1314"/>
                  <a:gd name="T38" fmla="*/ 25 w 2197"/>
                  <a:gd name="T39" fmla="*/ 1087 h 1314"/>
                  <a:gd name="T40" fmla="*/ 0 w 2197"/>
                  <a:gd name="T41" fmla="*/ 1140 h 1314"/>
                  <a:gd name="T42" fmla="*/ 0 w 2197"/>
                  <a:gd name="T43" fmla="*/ 1190 h 1314"/>
                  <a:gd name="T44" fmla="*/ 25 w 2197"/>
                  <a:gd name="T45" fmla="*/ 1243 h 1314"/>
                  <a:gd name="T46" fmla="*/ 0 w 2197"/>
                  <a:gd name="T47" fmla="*/ 1314 h 1314"/>
                  <a:gd name="T48" fmla="*/ 2197 w 2197"/>
                  <a:gd name="T49" fmla="*/ 1268 h 1314"/>
                  <a:gd name="T50" fmla="*/ 2197 w 2197"/>
                  <a:gd name="T51" fmla="*/ 1218 h 1314"/>
                  <a:gd name="T52" fmla="*/ 2172 w 2197"/>
                  <a:gd name="T53" fmla="*/ 1165 h 1314"/>
                  <a:gd name="T54" fmla="*/ 2197 w 2197"/>
                  <a:gd name="T55" fmla="*/ 1112 h 1314"/>
                  <a:gd name="T56" fmla="*/ 2197 w 2197"/>
                  <a:gd name="T57" fmla="*/ 1062 h 1314"/>
                  <a:gd name="T58" fmla="*/ 2172 w 2197"/>
                  <a:gd name="T59" fmla="*/ 1009 h 1314"/>
                  <a:gd name="T60" fmla="*/ 2197 w 2197"/>
                  <a:gd name="T61" fmla="*/ 956 h 1314"/>
                  <a:gd name="T62" fmla="*/ 2197 w 2197"/>
                  <a:gd name="T63" fmla="*/ 906 h 1314"/>
                  <a:gd name="T64" fmla="*/ 2172 w 2197"/>
                  <a:gd name="T65" fmla="*/ 853 h 1314"/>
                  <a:gd name="T66" fmla="*/ 2197 w 2197"/>
                  <a:gd name="T67" fmla="*/ 799 h 1314"/>
                  <a:gd name="T68" fmla="*/ 2197 w 2197"/>
                  <a:gd name="T69" fmla="*/ 750 h 1314"/>
                  <a:gd name="T70" fmla="*/ 2172 w 2197"/>
                  <a:gd name="T71" fmla="*/ 696 h 1314"/>
                  <a:gd name="T72" fmla="*/ 2197 w 2197"/>
                  <a:gd name="T73" fmla="*/ 643 h 1314"/>
                  <a:gd name="T74" fmla="*/ 2197 w 2197"/>
                  <a:gd name="T75" fmla="*/ 593 h 1314"/>
                  <a:gd name="T76" fmla="*/ 2172 w 2197"/>
                  <a:gd name="T77" fmla="*/ 540 h 1314"/>
                  <a:gd name="T78" fmla="*/ 2197 w 2197"/>
                  <a:gd name="T79" fmla="*/ 487 h 1314"/>
                  <a:gd name="T80" fmla="*/ 2197 w 2197"/>
                  <a:gd name="T81" fmla="*/ 437 h 1314"/>
                  <a:gd name="T82" fmla="*/ 2172 w 2197"/>
                  <a:gd name="T83" fmla="*/ 384 h 1314"/>
                  <a:gd name="T84" fmla="*/ 2197 w 2197"/>
                  <a:gd name="T85" fmla="*/ 331 h 1314"/>
                  <a:gd name="T86" fmla="*/ 2197 w 2197"/>
                  <a:gd name="T87" fmla="*/ 281 h 1314"/>
                  <a:gd name="T88" fmla="*/ 2172 w 2197"/>
                  <a:gd name="T89" fmla="*/ 228 h 1314"/>
                  <a:gd name="T90" fmla="*/ 2197 w 2197"/>
                  <a:gd name="T91" fmla="*/ 175 h 1314"/>
                  <a:gd name="T92" fmla="*/ 2197 w 2197"/>
                  <a:gd name="T93" fmla="*/ 125 h 1314"/>
                  <a:gd name="T94" fmla="*/ 2172 w 2197"/>
                  <a:gd name="T95" fmla="*/ 72 h 1314"/>
                  <a:gd name="T96" fmla="*/ 2197 w 2197"/>
                  <a:gd name="T97" fmla="*/ 0 h 1314"/>
                  <a:gd name="T98" fmla="*/ 0 w 2197"/>
                  <a:gd name="T99" fmla="*/ 47 h 1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197" h="1314">
                    <a:moveTo>
                      <a:pt x="25" y="72"/>
                    </a:moveTo>
                    <a:cubicBezTo>
                      <a:pt x="25" y="86"/>
                      <a:pt x="14" y="97"/>
                      <a:pt x="0" y="97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14" y="125"/>
                      <a:pt x="25" y="136"/>
                      <a:pt x="25" y="150"/>
                    </a:cubicBezTo>
                    <a:cubicBezTo>
                      <a:pt x="25" y="164"/>
                      <a:pt x="14" y="175"/>
                      <a:pt x="0" y="175"/>
                    </a:cubicBezTo>
                    <a:cubicBezTo>
                      <a:pt x="0" y="203"/>
                      <a:pt x="0" y="203"/>
                      <a:pt x="0" y="203"/>
                    </a:cubicBezTo>
                    <a:cubicBezTo>
                      <a:pt x="14" y="203"/>
                      <a:pt x="25" y="214"/>
                      <a:pt x="25" y="228"/>
                    </a:cubicBezTo>
                    <a:cubicBezTo>
                      <a:pt x="25" y="242"/>
                      <a:pt x="14" y="253"/>
                      <a:pt x="0" y="253"/>
                    </a:cubicBezTo>
                    <a:cubicBezTo>
                      <a:pt x="0" y="281"/>
                      <a:pt x="0" y="281"/>
                      <a:pt x="0" y="281"/>
                    </a:cubicBezTo>
                    <a:cubicBezTo>
                      <a:pt x="14" y="281"/>
                      <a:pt x="25" y="292"/>
                      <a:pt x="25" y="306"/>
                    </a:cubicBezTo>
                    <a:cubicBezTo>
                      <a:pt x="25" y="320"/>
                      <a:pt x="14" y="331"/>
                      <a:pt x="0" y="331"/>
                    </a:cubicBezTo>
                    <a:cubicBezTo>
                      <a:pt x="0" y="359"/>
                      <a:pt x="0" y="359"/>
                      <a:pt x="0" y="359"/>
                    </a:cubicBezTo>
                    <a:cubicBezTo>
                      <a:pt x="14" y="359"/>
                      <a:pt x="25" y="370"/>
                      <a:pt x="25" y="384"/>
                    </a:cubicBezTo>
                    <a:cubicBezTo>
                      <a:pt x="25" y="398"/>
                      <a:pt x="14" y="409"/>
                      <a:pt x="0" y="409"/>
                    </a:cubicBezTo>
                    <a:cubicBezTo>
                      <a:pt x="0" y="437"/>
                      <a:pt x="0" y="437"/>
                      <a:pt x="0" y="437"/>
                    </a:cubicBezTo>
                    <a:cubicBezTo>
                      <a:pt x="14" y="437"/>
                      <a:pt x="25" y="448"/>
                      <a:pt x="25" y="462"/>
                    </a:cubicBezTo>
                    <a:cubicBezTo>
                      <a:pt x="25" y="476"/>
                      <a:pt x="14" y="487"/>
                      <a:pt x="0" y="487"/>
                    </a:cubicBezTo>
                    <a:cubicBezTo>
                      <a:pt x="0" y="515"/>
                      <a:pt x="0" y="515"/>
                      <a:pt x="0" y="515"/>
                    </a:cubicBezTo>
                    <a:cubicBezTo>
                      <a:pt x="14" y="515"/>
                      <a:pt x="25" y="526"/>
                      <a:pt x="25" y="540"/>
                    </a:cubicBezTo>
                    <a:cubicBezTo>
                      <a:pt x="25" y="554"/>
                      <a:pt x="14" y="565"/>
                      <a:pt x="0" y="565"/>
                    </a:cubicBezTo>
                    <a:cubicBezTo>
                      <a:pt x="0" y="593"/>
                      <a:pt x="0" y="593"/>
                      <a:pt x="0" y="593"/>
                    </a:cubicBezTo>
                    <a:cubicBezTo>
                      <a:pt x="14" y="593"/>
                      <a:pt x="25" y="605"/>
                      <a:pt x="25" y="618"/>
                    </a:cubicBezTo>
                    <a:cubicBezTo>
                      <a:pt x="25" y="632"/>
                      <a:pt x="14" y="643"/>
                      <a:pt x="0" y="643"/>
                    </a:cubicBezTo>
                    <a:cubicBezTo>
                      <a:pt x="0" y="671"/>
                      <a:pt x="0" y="671"/>
                      <a:pt x="0" y="671"/>
                    </a:cubicBezTo>
                    <a:cubicBezTo>
                      <a:pt x="14" y="671"/>
                      <a:pt x="25" y="683"/>
                      <a:pt x="25" y="696"/>
                    </a:cubicBezTo>
                    <a:cubicBezTo>
                      <a:pt x="25" y="710"/>
                      <a:pt x="14" y="721"/>
                      <a:pt x="0" y="721"/>
                    </a:cubicBezTo>
                    <a:cubicBezTo>
                      <a:pt x="0" y="750"/>
                      <a:pt x="0" y="750"/>
                      <a:pt x="0" y="750"/>
                    </a:cubicBezTo>
                    <a:cubicBezTo>
                      <a:pt x="14" y="750"/>
                      <a:pt x="25" y="761"/>
                      <a:pt x="25" y="775"/>
                    </a:cubicBezTo>
                    <a:cubicBezTo>
                      <a:pt x="25" y="788"/>
                      <a:pt x="14" y="799"/>
                      <a:pt x="0" y="799"/>
                    </a:cubicBezTo>
                    <a:cubicBezTo>
                      <a:pt x="0" y="828"/>
                      <a:pt x="0" y="828"/>
                      <a:pt x="0" y="828"/>
                    </a:cubicBezTo>
                    <a:cubicBezTo>
                      <a:pt x="14" y="828"/>
                      <a:pt x="25" y="839"/>
                      <a:pt x="25" y="853"/>
                    </a:cubicBezTo>
                    <a:cubicBezTo>
                      <a:pt x="25" y="866"/>
                      <a:pt x="14" y="878"/>
                      <a:pt x="0" y="878"/>
                    </a:cubicBezTo>
                    <a:cubicBezTo>
                      <a:pt x="0" y="906"/>
                      <a:pt x="0" y="906"/>
                      <a:pt x="0" y="906"/>
                    </a:cubicBezTo>
                    <a:cubicBezTo>
                      <a:pt x="14" y="906"/>
                      <a:pt x="25" y="917"/>
                      <a:pt x="25" y="931"/>
                    </a:cubicBezTo>
                    <a:cubicBezTo>
                      <a:pt x="25" y="944"/>
                      <a:pt x="14" y="956"/>
                      <a:pt x="0" y="956"/>
                    </a:cubicBezTo>
                    <a:cubicBezTo>
                      <a:pt x="0" y="984"/>
                      <a:pt x="0" y="984"/>
                      <a:pt x="0" y="984"/>
                    </a:cubicBezTo>
                    <a:cubicBezTo>
                      <a:pt x="14" y="984"/>
                      <a:pt x="25" y="995"/>
                      <a:pt x="25" y="1009"/>
                    </a:cubicBezTo>
                    <a:cubicBezTo>
                      <a:pt x="25" y="1023"/>
                      <a:pt x="14" y="1034"/>
                      <a:pt x="0" y="1034"/>
                    </a:cubicBezTo>
                    <a:cubicBezTo>
                      <a:pt x="0" y="1062"/>
                      <a:pt x="0" y="1062"/>
                      <a:pt x="0" y="1062"/>
                    </a:cubicBezTo>
                    <a:cubicBezTo>
                      <a:pt x="14" y="1062"/>
                      <a:pt x="25" y="1073"/>
                      <a:pt x="25" y="1087"/>
                    </a:cubicBezTo>
                    <a:cubicBezTo>
                      <a:pt x="25" y="1101"/>
                      <a:pt x="14" y="1112"/>
                      <a:pt x="0" y="1112"/>
                    </a:cubicBezTo>
                    <a:cubicBezTo>
                      <a:pt x="0" y="1140"/>
                      <a:pt x="0" y="1140"/>
                      <a:pt x="0" y="1140"/>
                    </a:cubicBezTo>
                    <a:cubicBezTo>
                      <a:pt x="14" y="1140"/>
                      <a:pt x="25" y="1151"/>
                      <a:pt x="25" y="1165"/>
                    </a:cubicBezTo>
                    <a:cubicBezTo>
                      <a:pt x="25" y="1179"/>
                      <a:pt x="14" y="1190"/>
                      <a:pt x="0" y="1190"/>
                    </a:cubicBezTo>
                    <a:cubicBezTo>
                      <a:pt x="0" y="1218"/>
                      <a:pt x="0" y="1218"/>
                      <a:pt x="0" y="1218"/>
                    </a:cubicBezTo>
                    <a:cubicBezTo>
                      <a:pt x="14" y="1218"/>
                      <a:pt x="25" y="1229"/>
                      <a:pt x="25" y="1243"/>
                    </a:cubicBezTo>
                    <a:cubicBezTo>
                      <a:pt x="25" y="1257"/>
                      <a:pt x="14" y="1268"/>
                      <a:pt x="0" y="1268"/>
                    </a:cubicBezTo>
                    <a:cubicBezTo>
                      <a:pt x="0" y="1314"/>
                      <a:pt x="0" y="1314"/>
                      <a:pt x="0" y="1314"/>
                    </a:cubicBezTo>
                    <a:cubicBezTo>
                      <a:pt x="2197" y="1314"/>
                      <a:pt x="2197" y="1314"/>
                      <a:pt x="2197" y="1314"/>
                    </a:cubicBezTo>
                    <a:cubicBezTo>
                      <a:pt x="2197" y="1268"/>
                      <a:pt x="2197" y="1268"/>
                      <a:pt x="2197" y="1268"/>
                    </a:cubicBezTo>
                    <a:cubicBezTo>
                      <a:pt x="2183" y="1268"/>
                      <a:pt x="2172" y="1257"/>
                      <a:pt x="2172" y="1243"/>
                    </a:cubicBezTo>
                    <a:cubicBezTo>
                      <a:pt x="2172" y="1229"/>
                      <a:pt x="2183" y="1218"/>
                      <a:pt x="2197" y="1218"/>
                    </a:cubicBezTo>
                    <a:cubicBezTo>
                      <a:pt x="2197" y="1190"/>
                      <a:pt x="2197" y="1190"/>
                      <a:pt x="2197" y="1190"/>
                    </a:cubicBezTo>
                    <a:cubicBezTo>
                      <a:pt x="2183" y="1190"/>
                      <a:pt x="2172" y="1179"/>
                      <a:pt x="2172" y="1165"/>
                    </a:cubicBezTo>
                    <a:cubicBezTo>
                      <a:pt x="2172" y="1151"/>
                      <a:pt x="2183" y="1140"/>
                      <a:pt x="2197" y="1140"/>
                    </a:cubicBezTo>
                    <a:cubicBezTo>
                      <a:pt x="2197" y="1112"/>
                      <a:pt x="2197" y="1112"/>
                      <a:pt x="2197" y="1112"/>
                    </a:cubicBezTo>
                    <a:cubicBezTo>
                      <a:pt x="2183" y="1112"/>
                      <a:pt x="2172" y="1101"/>
                      <a:pt x="2172" y="1087"/>
                    </a:cubicBezTo>
                    <a:cubicBezTo>
                      <a:pt x="2172" y="1073"/>
                      <a:pt x="2183" y="1062"/>
                      <a:pt x="2197" y="1062"/>
                    </a:cubicBezTo>
                    <a:cubicBezTo>
                      <a:pt x="2197" y="1034"/>
                      <a:pt x="2197" y="1034"/>
                      <a:pt x="2197" y="1034"/>
                    </a:cubicBezTo>
                    <a:cubicBezTo>
                      <a:pt x="2183" y="1034"/>
                      <a:pt x="2172" y="1023"/>
                      <a:pt x="2172" y="1009"/>
                    </a:cubicBezTo>
                    <a:cubicBezTo>
                      <a:pt x="2172" y="995"/>
                      <a:pt x="2183" y="984"/>
                      <a:pt x="2197" y="984"/>
                    </a:cubicBezTo>
                    <a:cubicBezTo>
                      <a:pt x="2197" y="956"/>
                      <a:pt x="2197" y="956"/>
                      <a:pt x="2197" y="956"/>
                    </a:cubicBezTo>
                    <a:cubicBezTo>
                      <a:pt x="2183" y="956"/>
                      <a:pt x="2172" y="944"/>
                      <a:pt x="2172" y="931"/>
                    </a:cubicBezTo>
                    <a:cubicBezTo>
                      <a:pt x="2172" y="917"/>
                      <a:pt x="2183" y="906"/>
                      <a:pt x="2197" y="906"/>
                    </a:cubicBezTo>
                    <a:cubicBezTo>
                      <a:pt x="2197" y="878"/>
                      <a:pt x="2197" y="878"/>
                      <a:pt x="2197" y="878"/>
                    </a:cubicBezTo>
                    <a:cubicBezTo>
                      <a:pt x="2183" y="878"/>
                      <a:pt x="2172" y="866"/>
                      <a:pt x="2172" y="853"/>
                    </a:cubicBezTo>
                    <a:cubicBezTo>
                      <a:pt x="2172" y="839"/>
                      <a:pt x="2183" y="828"/>
                      <a:pt x="2197" y="828"/>
                    </a:cubicBezTo>
                    <a:cubicBezTo>
                      <a:pt x="2197" y="799"/>
                      <a:pt x="2197" y="799"/>
                      <a:pt x="2197" y="799"/>
                    </a:cubicBezTo>
                    <a:cubicBezTo>
                      <a:pt x="2183" y="799"/>
                      <a:pt x="2172" y="788"/>
                      <a:pt x="2172" y="775"/>
                    </a:cubicBezTo>
                    <a:cubicBezTo>
                      <a:pt x="2172" y="761"/>
                      <a:pt x="2183" y="750"/>
                      <a:pt x="2197" y="750"/>
                    </a:cubicBezTo>
                    <a:cubicBezTo>
                      <a:pt x="2197" y="721"/>
                      <a:pt x="2197" y="721"/>
                      <a:pt x="2197" y="721"/>
                    </a:cubicBezTo>
                    <a:cubicBezTo>
                      <a:pt x="2183" y="721"/>
                      <a:pt x="2172" y="710"/>
                      <a:pt x="2172" y="696"/>
                    </a:cubicBezTo>
                    <a:cubicBezTo>
                      <a:pt x="2172" y="683"/>
                      <a:pt x="2183" y="671"/>
                      <a:pt x="2197" y="671"/>
                    </a:cubicBezTo>
                    <a:cubicBezTo>
                      <a:pt x="2197" y="643"/>
                      <a:pt x="2197" y="643"/>
                      <a:pt x="2197" y="643"/>
                    </a:cubicBezTo>
                    <a:cubicBezTo>
                      <a:pt x="2183" y="643"/>
                      <a:pt x="2172" y="632"/>
                      <a:pt x="2172" y="618"/>
                    </a:cubicBezTo>
                    <a:cubicBezTo>
                      <a:pt x="2172" y="605"/>
                      <a:pt x="2183" y="593"/>
                      <a:pt x="2197" y="593"/>
                    </a:cubicBezTo>
                    <a:cubicBezTo>
                      <a:pt x="2197" y="565"/>
                      <a:pt x="2197" y="565"/>
                      <a:pt x="2197" y="565"/>
                    </a:cubicBezTo>
                    <a:cubicBezTo>
                      <a:pt x="2183" y="565"/>
                      <a:pt x="2172" y="554"/>
                      <a:pt x="2172" y="540"/>
                    </a:cubicBezTo>
                    <a:cubicBezTo>
                      <a:pt x="2172" y="526"/>
                      <a:pt x="2183" y="515"/>
                      <a:pt x="2197" y="515"/>
                    </a:cubicBezTo>
                    <a:cubicBezTo>
                      <a:pt x="2197" y="487"/>
                      <a:pt x="2197" y="487"/>
                      <a:pt x="2197" y="487"/>
                    </a:cubicBezTo>
                    <a:cubicBezTo>
                      <a:pt x="2183" y="487"/>
                      <a:pt x="2172" y="476"/>
                      <a:pt x="2172" y="462"/>
                    </a:cubicBezTo>
                    <a:cubicBezTo>
                      <a:pt x="2172" y="448"/>
                      <a:pt x="2183" y="437"/>
                      <a:pt x="2197" y="437"/>
                    </a:cubicBezTo>
                    <a:cubicBezTo>
                      <a:pt x="2197" y="409"/>
                      <a:pt x="2197" y="409"/>
                      <a:pt x="2197" y="409"/>
                    </a:cubicBezTo>
                    <a:cubicBezTo>
                      <a:pt x="2183" y="409"/>
                      <a:pt x="2172" y="398"/>
                      <a:pt x="2172" y="384"/>
                    </a:cubicBezTo>
                    <a:cubicBezTo>
                      <a:pt x="2172" y="370"/>
                      <a:pt x="2183" y="359"/>
                      <a:pt x="2197" y="359"/>
                    </a:cubicBezTo>
                    <a:cubicBezTo>
                      <a:pt x="2197" y="331"/>
                      <a:pt x="2197" y="331"/>
                      <a:pt x="2197" y="331"/>
                    </a:cubicBezTo>
                    <a:cubicBezTo>
                      <a:pt x="2183" y="331"/>
                      <a:pt x="2172" y="320"/>
                      <a:pt x="2172" y="306"/>
                    </a:cubicBezTo>
                    <a:cubicBezTo>
                      <a:pt x="2172" y="292"/>
                      <a:pt x="2183" y="281"/>
                      <a:pt x="2197" y="281"/>
                    </a:cubicBezTo>
                    <a:cubicBezTo>
                      <a:pt x="2197" y="253"/>
                      <a:pt x="2197" y="253"/>
                      <a:pt x="2197" y="253"/>
                    </a:cubicBezTo>
                    <a:cubicBezTo>
                      <a:pt x="2183" y="253"/>
                      <a:pt x="2172" y="242"/>
                      <a:pt x="2172" y="228"/>
                    </a:cubicBezTo>
                    <a:cubicBezTo>
                      <a:pt x="2172" y="214"/>
                      <a:pt x="2183" y="203"/>
                      <a:pt x="2197" y="203"/>
                    </a:cubicBezTo>
                    <a:cubicBezTo>
                      <a:pt x="2197" y="175"/>
                      <a:pt x="2197" y="175"/>
                      <a:pt x="2197" y="175"/>
                    </a:cubicBezTo>
                    <a:cubicBezTo>
                      <a:pt x="2183" y="175"/>
                      <a:pt x="2172" y="164"/>
                      <a:pt x="2172" y="150"/>
                    </a:cubicBezTo>
                    <a:cubicBezTo>
                      <a:pt x="2172" y="136"/>
                      <a:pt x="2183" y="125"/>
                      <a:pt x="2197" y="125"/>
                    </a:cubicBezTo>
                    <a:cubicBezTo>
                      <a:pt x="2197" y="97"/>
                      <a:pt x="2197" y="97"/>
                      <a:pt x="2197" y="97"/>
                    </a:cubicBezTo>
                    <a:cubicBezTo>
                      <a:pt x="2183" y="97"/>
                      <a:pt x="2172" y="86"/>
                      <a:pt x="2172" y="72"/>
                    </a:cubicBezTo>
                    <a:cubicBezTo>
                      <a:pt x="2172" y="58"/>
                      <a:pt x="2183" y="47"/>
                      <a:pt x="2197" y="47"/>
                    </a:cubicBezTo>
                    <a:cubicBezTo>
                      <a:pt x="2197" y="0"/>
                      <a:pt x="2197" y="0"/>
                      <a:pt x="219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14" y="47"/>
                      <a:pt x="25" y="58"/>
                      <a:pt x="25" y="72"/>
                    </a:cubicBezTo>
                    <a:close/>
                  </a:path>
                </a:pathLst>
              </a:custGeom>
              <a:solidFill>
                <a:srgbClr val="F7F2D1"/>
              </a:soli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Rectangle 6">
                <a:extLst>
                  <a:ext uri="{FF2B5EF4-FFF2-40B4-BE49-F238E27FC236}">
                    <a16:creationId xmlns:a16="http://schemas.microsoft.com/office/drawing/2014/main" xmlns="" id="{C0597F58-5D90-4140-906F-2020F3855A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79428" y="1375795"/>
                <a:ext cx="6308521" cy="3749878"/>
              </a:xfrm>
              <a:prstGeom prst="rect">
                <a:avLst/>
              </a:prstGeom>
              <a:solidFill>
                <a:srgbClr val="EAC988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</p:grp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xmlns="" id="{65888267-A3DA-49B6-860E-466E7B8AC699}"/>
                </a:ext>
              </a:extLst>
            </p:cNvPr>
            <p:cNvGrpSpPr/>
            <p:nvPr userDrawn="1"/>
          </p:nvGrpSpPr>
          <p:grpSpPr>
            <a:xfrm>
              <a:off x="3550975" y="4269871"/>
              <a:ext cx="7757385" cy="1468563"/>
              <a:chOff x="3056025" y="3805132"/>
              <a:chExt cx="6977410" cy="1320905"/>
            </a:xfrm>
          </p:grpSpPr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xmlns="" id="{5DFE3FDB-22BB-4DFC-B285-9BD129818E19}"/>
                  </a:ext>
                </a:extLst>
              </p:cNvPr>
              <p:cNvGrpSpPr/>
              <p:nvPr/>
            </p:nvGrpSpPr>
            <p:grpSpPr>
              <a:xfrm>
                <a:off x="3056025" y="3805132"/>
                <a:ext cx="3498763" cy="1320905"/>
                <a:chOff x="3056025" y="2747538"/>
                <a:chExt cx="6300081" cy="2378500"/>
              </a:xfrm>
            </p:grpSpPr>
            <p:sp>
              <p:nvSpPr>
                <p:cNvPr id="53" name="Freeform 11">
                  <a:extLst>
                    <a:ext uri="{FF2B5EF4-FFF2-40B4-BE49-F238E27FC236}">
                      <a16:creationId xmlns:a16="http://schemas.microsoft.com/office/drawing/2014/main" xmlns="" id="{378D2F97-3E77-4C3D-BB3B-39DE8B08FAE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718050" y="3286125"/>
                  <a:ext cx="2078038" cy="1839913"/>
                </a:xfrm>
                <a:custGeom>
                  <a:avLst/>
                  <a:gdLst>
                    <a:gd name="T0" fmla="*/ 654 w 1309"/>
                    <a:gd name="T1" fmla="*/ 0 h 1159"/>
                    <a:gd name="T2" fmla="*/ 560 w 1309"/>
                    <a:gd name="T3" fmla="*/ 168 h 1159"/>
                    <a:gd name="T4" fmla="*/ 557 w 1309"/>
                    <a:gd name="T5" fmla="*/ 173 h 1159"/>
                    <a:gd name="T6" fmla="*/ 546 w 1309"/>
                    <a:gd name="T7" fmla="*/ 192 h 1159"/>
                    <a:gd name="T8" fmla="*/ 510 w 1309"/>
                    <a:gd name="T9" fmla="*/ 258 h 1159"/>
                    <a:gd name="T10" fmla="*/ 497 w 1309"/>
                    <a:gd name="T11" fmla="*/ 278 h 1159"/>
                    <a:gd name="T12" fmla="*/ 482 w 1309"/>
                    <a:gd name="T13" fmla="*/ 308 h 1159"/>
                    <a:gd name="T14" fmla="*/ 435 w 1309"/>
                    <a:gd name="T15" fmla="*/ 389 h 1159"/>
                    <a:gd name="T16" fmla="*/ 432 w 1309"/>
                    <a:gd name="T17" fmla="*/ 393 h 1159"/>
                    <a:gd name="T18" fmla="*/ 337 w 1309"/>
                    <a:gd name="T19" fmla="*/ 563 h 1159"/>
                    <a:gd name="T20" fmla="*/ 311 w 1309"/>
                    <a:gd name="T21" fmla="*/ 609 h 1159"/>
                    <a:gd name="T22" fmla="*/ 193 w 1309"/>
                    <a:gd name="T23" fmla="*/ 818 h 1159"/>
                    <a:gd name="T24" fmla="*/ 125 w 1309"/>
                    <a:gd name="T25" fmla="*/ 938 h 1159"/>
                    <a:gd name="T26" fmla="*/ 0 w 1309"/>
                    <a:gd name="T27" fmla="*/ 1159 h 1159"/>
                    <a:gd name="T28" fmla="*/ 44 w 1309"/>
                    <a:gd name="T29" fmla="*/ 1159 h 1159"/>
                    <a:gd name="T30" fmla="*/ 67 w 1309"/>
                    <a:gd name="T31" fmla="*/ 1159 h 1159"/>
                    <a:gd name="T32" fmla="*/ 107 w 1309"/>
                    <a:gd name="T33" fmla="*/ 1159 h 1159"/>
                    <a:gd name="T34" fmla="*/ 218 w 1309"/>
                    <a:gd name="T35" fmla="*/ 1159 h 1159"/>
                    <a:gd name="T36" fmla="*/ 264 w 1309"/>
                    <a:gd name="T37" fmla="*/ 1159 h 1159"/>
                    <a:gd name="T38" fmla="*/ 372 w 1309"/>
                    <a:gd name="T39" fmla="*/ 1159 h 1159"/>
                    <a:gd name="T40" fmla="*/ 402 w 1309"/>
                    <a:gd name="T41" fmla="*/ 1159 h 1159"/>
                    <a:gd name="T42" fmla="*/ 654 w 1309"/>
                    <a:gd name="T43" fmla="*/ 1159 h 1159"/>
                    <a:gd name="T44" fmla="*/ 909 w 1309"/>
                    <a:gd name="T45" fmla="*/ 1159 h 1159"/>
                    <a:gd name="T46" fmla="*/ 937 w 1309"/>
                    <a:gd name="T47" fmla="*/ 1159 h 1159"/>
                    <a:gd name="T48" fmla="*/ 1047 w 1309"/>
                    <a:gd name="T49" fmla="*/ 1159 h 1159"/>
                    <a:gd name="T50" fmla="*/ 1092 w 1309"/>
                    <a:gd name="T51" fmla="*/ 1159 h 1159"/>
                    <a:gd name="T52" fmla="*/ 1202 w 1309"/>
                    <a:gd name="T53" fmla="*/ 1159 h 1159"/>
                    <a:gd name="T54" fmla="*/ 1241 w 1309"/>
                    <a:gd name="T55" fmla="*/ 1159 h 1159"/>
                    <a:gd name="T56" fmla="*/ 1265 w 1309"/>
                    <a:gd name="T57" fmla="*/ 1159 h 1159"/>
                    <a:gd name="T58" fmla="*/ 1309 w 1309"/>
                    <a:gd name="T59" fmla="*/ 1159 h 1159"/>
                    <a:gd name="T60" fmla="*/ 654 w 1309"/>
                    <a:gd name="T61" fmla="*/ 0 h 11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309" h="1159">
                      <a:moveTo>
                        <a:pt x="654" y="0"/>
                      </a:moveTo>
                      <a:lnTo>
                        <a:pt x="560" y="168"/>
                      </a:lnTo>
                      <a:lnTo>
                        <a:pt x="557" y="173"/>
                      </a:lnTo>
                      <a:lnTo>
                        <a:pt x="546" y="192"/>
                      </a:lnTo>
                      <a:lnTo>
                        <a:pt x="510" y="258"/>
                      </a:lnTo>
                      <a:lnTo>
                        <a:pt x="497" y="278"/>
                      </a:lnTo>
                      <a:lnTo>
                        <a:pt x="482" y="308"/>
                      </a:lnTo>
                      <a:lnTo>
                        <a:pt x="435" y="389"/>
                      </a:lnTo>
                      <a:lnTo>
                        <a:pt x="432" y="393"/>
                      </a:lnTo>
                      <a:lnTo>
                        <a:pt x="337" y="563"/>
                      </a:lnTo>
                      <a:lnTo>
                        <a:pt x="311" y="609"/>
                      </a:lnTo>
                      <a:lnTo>
                        <a:pt x="193" y="818"/>
                      </a:lnTo>
                      <a:lnTo>
                        <a:pt x="125" y="938"/>
                      </a:lnTo>
                      <a:lnTo>
                        <a:pt x="0" y="1159"/>
                      </a:lnTo>
                      <a:lnTo>
                        <a:pt x="44" y="1159"/>
                      </a:lnTo>
                      <a:lnTo>
                        <a:pt x="67" y="1159"/>
                      </a:lnTo>
                      <a:lnTo>
                        <a:pt x="107" y="1159"/>
                      </a:lnTo>
                      <a:lnTo>
                        <a:pt x="218" y="1159"/>
                      </a:lnTo>
                      <a:lnTo>
                        <a:pt x="264" y="1159"/>
                      </a:lnTo>
                      <a:lnTo>
                        <a:pt x="372" y="1159"/>
                      </a:lnTo>
                      <a:lnTo>
                        <a:pt x="402" y="1159"/>
                      </a:lnTo>
                      <a:lnTo>
                        <a:pt x="654" y="1159"/>
                      </a:lnTo>
                      <a:lnTo>
                        <a:pt x="909" y="1159"/>
                      </a:lnTo>
                      <a:lnTo>
                        <a:pt x="937" y="1159"/>
                      </a:lnTo>
                      <a:lnTo>
                        <a:pt x="1047" y="1159"/>
                      </a:lnTo>
                      <a:lnTo>
                        <a:pt x="1092" y="1159"/>
                      </a:lnTo>
                      <a:lnTo>
                        <a:pt x="1202" y="1159"/>
                      </a:lnTo>
                      <a:lnTo>
                        <a:pt x="1241" y="1159"/>
                      </a:lnTo>
                      <a:lnTo>
                        <a:pt x="1265" y="1159"/>
                      </a:lnTo>
                      <a:lnTo>
                        <a:pt x="1309" y="1159"/>
                      </a:lnTo>
                      <a:lnTo>
                        <a:pt x="654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54" name="组合 53">
                  <a:extLst>
                    <a:ext uri="{FF2B5EF4-FFF2-40B4-BE49-F238E27FC236}">
                      <a16:creationId xmlns:a16="http://schemas.microsoft.com/office/drawing/2014/main" xmlns="" id="{0A687D62-43A5-4049-81EB-05376434ADB0}"/>
                    </a:ext>
                  </a:extLst>
                </p:cNvPr>
                <p:cNvGrpSpPr/>
                <p:nvPr/>
              </p:nvGrpSpPr>
              <p:grpSpPr>
                <a:xfrm>
                  <a:off x="4890156" y="3286125"/>
                  <a:ext cx="2078038" cy="1839913"/>
                  <a:chOff x="4718050" y="3286125"/>
                  <a:chExt cx="2078038" cy="1839913"/>
                </a:xfrm>
              </p:grpSpPr>
              <p:sp>
                <p:nvSpPr>
                  <p:cNvPr id="77" name="Freeform 10">
                    <a:extLst>
                      <a:ext uri="{FF2B5EF4-FFF2-40B4-BE49-F238E27FC236}">
                        <a16:creationId xmlns:a16="http://schemas.microsoft.com/office/drawing/2014/main" xmlns="" id="{13CCC6EC-3AA5-4B08-BCE1-D60C49903BF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718050" y="3286125"/>
                    <a:ext cx="2078038" cy="1839913"/>
                  </a:xfrm>
                  <a:custGeom>
                    <a:avLst/>
                    <a:gdLst>
                      <a:gd name="T0" fmla="*/ 654 w 1309"/>
                      <a:gd name="T1" fmla="*/ 0 h 1159"/>
                      <a:gd name="T2" fmla="*/ 560 w 1309"/>
                      <a:gd name="T3" fmla="*/ 168 h 1159"/>
                      <a:gd name="T4" fmla="*/ 557 w 1309"/>
                      <a:gd name="T5" fmla="*/ 173 h 1159"/>
                      <a:gd name="T6" fmla="*/ 546 w 1309"/>
                      <a:gd name="T7" fmla="*/ 192 h 1159"/>
                      <a:gd name="T8" fmla="*/ 510 w 1309"/>
                      <a:gd name="T9" fmla="*/ 258 h 1159"/>
                      <a:gd name="T10" fmla="*/ 497 w 1309"/>
                      <a:gd name="T11" fmla="*/ 278 h 1159"/>
                      <a:gd name="T12" fmla="*/ 482 w 1309"/>
                      <a:gd name="T13" fmla="*/ 308 h 1159"/>
                      <a:gd name="T14" fmla="*/ 435 w 1309"/>
                      <a:gd name="T15" fmla="*/ 389 h 1159"/>
                      <a:gd name="T16" fmla="*/ 432 w 1309"/>
                      <a:gd name="T17" fmla="*/ 393 h 1159"/>
                      <a:gd name="T18" fmla="*/ 337 w 1309"/>
                      <a:gd name="T19" fmla="*/ 563 h 1159"/>
                      <a:gd name="T20" fmla="*/ 311 w 1309"/>
                      <a:gd name="T21" fmla="*/ 609 h 1159"/>
                      <a:gd name="T22" fmla="*/ 193 w 1309"/>
                      <a:gd name="T23" fmla="*/ 818 h 1159"/>
                      <a:gd name="T24" fmla="*/ 125 w 1309"/>
                      <a:gd name="T25" fmla="*/ 938 h 1159"/>
                      <a:gd name="T26" fmla="*/ 0 w 1309"/>
                      <a:gd name="T27" fmla="*/ 1159 h 1159"/>
                      <a:gd name="T28" fmla="*/ 44 w 1309"/>
                      <a:gd name="T29" fmla="*/ 1159 h 1159"/>
                      <a:gd name="T30" fmla="*/ 67 w 1309"/>
                      <a:gd name="T31" fmla="*/ 1159 h 1159"/>
                      <a:gd name="T32" fmla="*/ 107 w 1309"/>
                      <a:gd name="T33" fmla="*/ 1159 h 1159"/>
                      <a:gd name="T34" fmla="*/ 218 w 1309"/>
                      <a:gd name="T35" fmla="*/ 1159 h 1159"/>
                      <a:gd name="T36" fmla="*/ 264 w 1309"/>
                      <a:gd name="T37" fmla="*/ 1159 h 1159"/>
                      <a:gd name="T38" fmla="*/ 372 w 1309"/>
                      <a:gd name="T39" fmla="*/ 1159 h 1159"/>
                      <a:gd name="T40" fmla="*/ 402 w 1309"/>
                      <a:gd name="T41" fmla="*/ 1159 h 1159"/>
                      <a:gd name="T42" fmla="*/ 654 w 1309"/>
                      <a:gd name="T43" fmla="*/ 1159 h 1159"/>
                      <a:gd name="T44" fmla="*/ 909 w 1309"/>
                      <a:gd name="T45" fmla="*/ 1159 h 1159"/>
                      <a:gd name="T46" fmla="*/ 937 w 1309"/>
                      <a:gd name="T47" fmla="*/ 1159 h 1159"/>
                      <a:gd name="T48" fmla="*/ 1047 w 1309"/>
                      <a:gd name="T49" fmla="*/ 1159 h 1159"/>
                      <a:gd name="T50" fmla="*/ 1092 w 1309"/>
                      <a:gd name="T51" fmla="*/ 1159 h 1159"/>
                      <a:gd name="T52" fmla="*/ 1202 w 1309"/>
                      <a:gd name="T53" fmla="*/ 1159 h 1159"/>
                      <a:gd name="T54" fmla="*/ 1241 w 1309"/>
                      <a:gd name="T55" fmla="*/ 1159 h 1159"/>
                      <a:gd name="T56" fmla="*/ 1265 w 1309"/>
                      <a:gd name="T57" fmla="*/ 1159 h 1159"/>
                      <a:gd name="T58" fmla="*/ 1309 w 1309"/>
                      <a:gd name="T59" fmla="*/ 1159 h 1159"/>
                      <a:gd name="T60" fmla="*/ 654 w 1309"/>
                      <a:gd name="T61" fmla="*/ 0 h 11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</a:cxnLst>
                    <a:rect l="0" t="0" r="r" b="b"/>
                    <a:pathLst>
                      <a:path w="1309" h="1159">
                        <a:moveTo>
                          <a:pt x="654" y="0"/>
                        </a:moveTo>
                        <a:lnTo>
                          <a:pt x="560" y="168"/>
                        </a:lnTo>
                        <a:lnTo>
                          <a:pt x="557" y="173"/>
                        </a:lnTo>
                        <a:lnTo>
                          <a:pt x="546" y="192"/>
                        </a:lnTo>
                        <a:lnTo>
                          <a:pt x="510" y="258"/>
                        </a:lnTo>
                        <a:lnTo>
                          <a:pt x="497" y="278"/>
                        </a:lnTo>
                        <a:lnTo>
                          <a:pt x="482" y="308"/>
                        </a:lnTo>
                        <a:lnTo>
                          <a:pt x="435" y="389"/>
                        </a:lnTo>
                        <a:lnTo>
                          <a:pt x="432" y="393"/>
                        </a:lnTo>
                        <a:lnTo>
                          <a:pt x="337" y="563"/>
                        </a:lnTo>
                        <a:lnTo>
                          <a:pt x="311" y="609"/>
                        </a:lnTo>
                        <a:lnTo>
                          <a:pt x="193" y="818"/>
                        </a:lnTo>
                        <a:lnTo>
                          <a:pt x="125" y="938"/>
                        </a:lnTo>
                        <a:lnTo>
                          <a:pt x="0" y="1159"/>
                        </a:lnTo>
                        <a:lnTo>
                          <a:pt x="44" y="1159"/>
                        </a:lnTo>
                        <a:lnTo>
                          <a:pt x="67" y="1159"/>
                        </a:lnTo>
                        <a:lnTo>
                          <a:pt x="107" y="1159"/>
                        </a:lnTo>
                        <a:lnTo>
                          <a:pt x="218" y="1159"/>
                        </a:lnTo>
                        <a:lnTo>
                          <a:pt x="264" y="1159"/>
                        </a:lnTo>
                        <a:lnTo>
                          <a:pt x="372" y="1159"/>
                        </a:lnTo>
                        <a:lnTo>
                          <a:pt x="402" y="1159"/>
                        </a:lnTo>
                        <a:lnTo>
                          <a:pt x="654" y="1159"/>
                        </a:lnTo>
                        <a:lnTo>
                          <a:pt x="909" y="1159"/>
                        </a:lnTo>
                        <a:lnTo>
                          <a:pt x="937" y="1159"/>
                        </a:lnTo>
                        <a:lnTo>
                          <a:pt x="1047" y="1159"/>
                        </a:lnTo>
                        <a:lnTo>
                          <a:pt x="1092" y="1159"/>
                        </a:lnTo>
                        <a:lnTo>
                          <a:pt x="1202" y="1159"/>
                        </a:lnTo>
                        <a:lnTo>
                          <a:pt x="1241" y="1159"/>
                        </a:lnTo>
                        <a:lnTo>
                          <a:pt x="1265" y="1159"/>
                        </a:lnTo>
                        <a:lnTo>
                          <a:pt x="1309" y="1159"/>
                        </a:lnTo>
                        <a:lnTo>
                          <a:pt x="654" y="0"/>
                        </a:lnTo>
                        <a:close/>
                      </a:path>
                    </a:pathLst>
                  </a:custGeom>
                  <a:solidFill>
                    <a:srgbClr val="C3E0D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8" name="Freeform 12">
                    <a:extLst>
                      <a:ext uri="{FF2B5EF4-FFF2-40B4-BE49-F238E27FC236}">
                        <a16:creationId xmlns:a16="http://schemas.microsoft.com/office/drawing/2014/main" xmlns="" id="{CB581C57-2FB3-4E4D-981E-2C221077AE6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756275" y="3286125"/>
                    <a:ext cx="1039813" cy="1839913"/>
                  </a:xfrm>
                  <a:custGeom>
                    <a:avLst/>
                    <a:gdLst>
                      <a:gd name="T0" fmla="*/ 0 w 655"/>
                      <a:gd name="T1" fmla="*/ 0 h 1159"/>
                      <a:gd name="T2" fmla="*/ 0 w 655"/>
                      <a:gd name="T3" fmla="*/ 1159 h 1159"/>
                      <a:gd name="T4" fmla="*/ 655 w 655"/>
                      <a:gd name="T5" fmla="*/ 1159 h 1159"/>
                      <a:gd name="T6" fmla="*/ 0 w 655"/>
                      <a:gd name="T7" fmla="*/ 0 h 11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55" h="1159">
                        <a:moveTo>
                          <a:pt x="0" y="0"/>
                        </a:moveTo>
                        <a:lnTo>
                          <a:pt x="0" y="1159"/>
                        </a:lnTo>
                        <a:lnTo>
                          <a:pt x="655" y="115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AAC1B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55" name="Freeform 14">
                  <a:extLst>
                    <a:ext uri="{FF2B5EF4-FFF2-40B4-BE49-F238E27FC236}">
                      <a16:creationId xmlns:a16="http://schemas.microsoft.com/office/drawing/2014/main" xmlns="" id="{0BFB571D-3EBF-418A-8E23-9392AE36515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53213" y="3400425"/>
                  <a:ext cx="1949450" cy="1725613"/>
                </a:xfrm>
                <a:custGeom>
                  <a:avLst/>
                  <a:gdLst>
                    <a:gd name="T0" fmla="*/ 614 w 1228"/>
                    <a:gd name="T1" fmla="*/ 0 h 1087"/>
                    <a:gd name="T2" fmla="*/ 525 w 1228"/>
                    <a:gd name="T3" fmla="*/ 158 h 1087"/>
                    <a:gd name="T4" fmla="*/ 523 w 1228"/>
                    <a:gd name="T5" fmla="*/ 162 h 1087"/>
                    <a:gd name="T6" fmla="*/ 512 w 1228"/>
                    <a:gd name="T7" fmla="*/ 180 h 1087"/>
                    <a:gd name="T8" fmla="*/ 478 w 1228"/>
                    <a:gd name="T9" fmla="*/ 241 h 1087"/>
                    <a:gd name="T10" fmla="*/ 467 w 1228"/>
                    <a:gd name="T11" fmla="*/ 261 h 1087"/>
                    <a:gd name="T12" fmla="*/ 451 w 1228"/>
                    <a:gd name="T13" fmla="*/ 288 h 1087"/>
                    <a:gd name="T14" fmla="*/ 409 w 1228"/>
                    <a:gd name="T15" fmla="*/ 365 h 1087"/>
                    <a:gd name="T16" fmla="*/ 405 w 1228"/>
                    <a:gd name="T17" fmla="*/ 370 h 1087"/>
                    <a:gd name="T18" fmla="*/ 316 w 1228"/>
                    <a:gd name="T19" fmla="*/ 528 h 1087"/>
                    <a:gd name="T20" fmla="*/ 291 w 1228"/>
                    <a:gd name="T21" fmla="*/ 572 h 1087"/>
                    <a:gd name="T22" fmla="*/ 181 w 1228"/>
                    <a:gd name="T23" fmla="*/ 767 h 1087"/>
                    <a:gd name="T24" fmla="*/ 117 w 1228"/>
                    <a:gd name="T25" fmla="*/ 880 h 1087"/>
                    <a:gd name="T26" fmla="*/ 0 w 1228"/>
                    <a:gd name="T27" fmla="*/ 1087 h 1087"/>
                    <a:gd name="T28" fmla="*/ 41 w 1228"/>
                    <a:gd name="T29" fmla="*/ 1087 h 1087"/>
                    <a:gd name="T30" fmla="*/ 63 w 1228"/>
                    <a:gd name="T31" fmla="*/ 1087 h 1087"/>
                    <a:gd name="T32" fmla="*/ 101 w 1228"/>
                    <a:gd name="T33" fmla="*/ 1087 h 1087"/>
                    <a:gd name="T34" fmla="*/ 205 w 1228"/>
                    <a:gd name="T35" fmla="*/ 1087 h 1087"/>
                    <a:gd name="T36" fmla="*/ 247 w 1228"/>
                    <a:gd name="T37" fmla="*/ 1087 h 1087"/>
                    <a:gd name="T38" fmla="*/ 349 w 1228"/>
                    <a:gd name="T39" fmla="*/ 1087 h 1087"/>
                    <a:gd name="T40" fmla="*/ 376 w 1228"/>
                    <a:gd name="T41" fmla="*/ 1087 h 1087"/>
                    <a:gd name="T42" fmla="*/ 614 w 1228"/>
                    <a:gd name="T43" fmla="*/ 1087 h 1087"/>
                    <a:gd name="T44" fmla="*/ 851 w 1228"/>
                    <a:gd name="T45" fmla="*/ 1087 h 1087"/>
                    <a:gd name="T46" fmla="*/ 879 w 1228"/>
                    <a:gd name="T47" fmla="*/ 1087 h 1087"/>
                    <a:gd name="T48" fmla="*/ 982 w 1228"/>
                    <a:gd name="T49" fmla="*/ 1087 h 1087"/>
                    <a:gd name="T50" fmla="*/ 1024 w 1228"/>
                    <a:gd name="T51" fmla="*/ 1087 h 1087"/>
                    <a:gd name="T52" fmla="*/ 1127 w 1228"/>
                    <a:gd name="T53" fmla="*/ 1087 h 1087"/>
                    <a:gd name="T54" fmla="*/ 1165 w 1228"/>
                    <a:gd name="T55" fmla="*/ 1087 h 1087"/>
                    <a:gd name="T56" fmla="*/ 1187 w 1228"/>
                    <a:gd name="T57" fmla="*/ 1087 h 1087"/>
                    <a:gd name="T58" fmla="*/ 1228 w 1228"/>
                    <a:gd name="T59" fmla="*/ 1087 h 1087"/>
                    <a:gd name="T60" fmla="*/ 614 w 1228"/>
                    <a:gd name="T61" fmla="*/ 0 h 10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228" h="1087">
                      <a:moveTo>
                        <a:pt x="614" y="0"/>
                      </a:moveTo>
                      <a:lnTo>
                        <a:pt x="525" y="158"/>
                      </a:lnTo>
                      <a:lnTo>
                        <a:pt x="523" y="162"/>
                      </a:lnTo>
                      <a:lnTo>
                        <a:pt x="512" y="180"/>
                      </a:lnTo>
                      <a:lnTo>
                        <a:pt x="478" y="241"/>
                      </a:lnTo>
                      <a:lnTo>
                        <a:pt x="467" y="261"/>
                      </a:lnTo>
                      <a:lnTo>
                        <a:pt x="451" y="288"/>
                      </a:lnTo>
                      <a:lnTo>
                        <a:pt x="409" y="365"/>
                      </a:lnTo>
                      <a:lnTo>
                        <a:pt x="405" y="370"/>
                      </a:lnTo>
                      <a:lnTo>
                        <a:pt x="316" y="528"/>
                      </a:lnTo>
                      <a:lnTo>
                        <a:pt x="291" y="572"/>
                      </a:lnTo>
                      <a:lnTo>
                        <a:pt x="181" y="767"/>
                      </a:lnTo>
                      <a:lnTo>
                        <a:pt x="117" y="880"/>
                      </a:lnTo>
                      <a:lnTo>
                        <a:pt x="0" y="1087"/>
                      </a:lnTo>
                      <a:lnTo>
                        <a:pt x="41" y="1087"/>
                      </a:lnTo>
                      <a:lnTo>
                        <a:pt x="63" y="1087"/>
                      </a:lnTo>
                      <a:lnTo>
                        <a:pt x="101" y="1087"/>
                      </a:lnTo>
                      <a:lnTo>
                        <a:pt x="205" y="1087"/>
                      </a:lnTo>
                      <a:lnTo>
                        <a:pt x="247" y="1087"/>
                      </a:lnTo>
                      <a:lnTo>
                        <a:pt x="349" y="1087"/>
                      </a:lnTo>
                      <a:lnTo>
                        <a:pt x="376" y="1087"/>
                      </a:lnTo>
                      <a:lnTo>
                        <a:pt x="614" y="1087"/>
                      </a:lnTo>
                      <a:lnTo>
                        <a:pt x="851" y="1087"/>
                      </a:lnTo>
                      <a:lnTo>
                        <a:pt x="879" y="1087"/>
                      </a:lnTo>
                      <a:lnTo>
                        <a:pt x="982" y="1087"/>
                      </a:lnTo>
                      <a:lnTo>
                        <a:pt x="1024" y="1087"/>
                      </a:lnTo>
                      <a:lnTo>
                        <a:pt x="1127" y="1087"/>
                      </a:lnTo>
                      <a:lnTo>
                        <a:pt x="1165" y="1087"/>
                      </a:lnTo>
                      <a:lnTo>
                        <a:pt x="1187" y="1087"/>
                      </a:lnTo>
                      <a:lnTo>
                        <a:pt x="1228" y="1087"/>
                      </a:lnTo>
                      <a:lnTo>
                        <a:pt x="614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56" name="组合 55">
                  <a:extLst>
                    <a:ext uri="{FF2B5EF4-FFF2-40B4-BE49-F238E27FC236}">
                      <a16:creationId xmlns:a16="http://schemas.microsoft.com/office/drawing/2014/main" xmlns="" id="{CF3BF8FA-9B51-4C14-8C2C-A37DFB86BC9F}"/>
                    </a:ext>
                  </a:extLst>
                </p:cNvPr>
                <p:cNvGrpSpPr/>
                <p:nvPr/>
              </p:nvGrpSpPr>
              <p:grpSpPr>
                <a:xfrm>
                  <a:off x="6888456" y="3400425"/>
                  <a:ext cx="1949450" cy="1725613"/>
                  <a:chOff x="6653213" y="3400425"/>
                  <a:chExt cx="1949450" cy="1725613"/>
                </a:xfrm>
              </p:grpSpPr>
              <p:sp>
                <p:nvSpPr>
                  <p:cNvPr id="75" name="Freeform 13">
                    <a:extLst>
                      <a:ext uri="{FF2B5EF4-FFF2-40B4-BE49-F238E27FC236}">
                        <a16:creationId xmlns:a16="http://schemas.microsoft.com/office/drawing/2014/main" xmlns="" id="{9C4590F5-E3B0-4924-A81A-0F738CB6FF7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653213" y="3400425"/>
                    <a:ext cx="1949450" cy="1725613"/>
                  </a:xfrm>
                  <a:custGeom>
                    <a:avLst/>
                    <a:gdLst>
                      <a:gd name="T0" fmla="*/ 614 w 1228"/>
                      <a:gd name="T1" fmla="*/ 0 h 1087"/>
                      <a:gd name="T2" fmla="*/ 525 w 1228"/>
                      <a:gd name="T3" fmla="*/ 158 h 1087"/>
                      <a:gd name="T4" fmla="*/ 523 w 1228"/>
                      <a:gd name="T5" fmla="*/ 162 h 1087"/>
                      <a:gd name="T6" fmla="*/ 512 w 1228"/>
                      <a:gd name="T7" fmla="*/ 180 h 1087"/>
                      <a:gd name="T8" fmla="*/ 478 w 1228"/>
                      <a:gd name="T9" fmla="*/ 241 h 1087"/>
                      <a:gd name="T10" fmla="*/ 467 w 1228"/>
                      <a:gd name="T11" fmla="*/ 261 h 1087"/>
                      <a:gd name="T12" fmla="*/ 451 w 1228"/>
                      <a:gd name="T13" fmla="*/ 288 h 1087"/>
                      <a:gd name="T14" fmla="*/ 409 w 1228"/>
                      <a:gd name="T15" fmla="*/ 365 h 1087"/>
                      <a:gd name="T16" fmla="*/ 405 w 1228"/>
                      <a:gd name="T17" fmla="*/ 370 h 1087"/>
                      <a:gd name="T18" fmla="*/ 316 w 1228"/>
                      <a:gd name="T19" fmla="*/ 528 h 1087"/>
                      <a:gd name="T20" fmla="*/ 291 w 1228"/>
                      <a:gd name="T21" fmla="*/ 572 h 1087"/>
                      <a:gd name="T22" fmla="*/ 181 w 1228"/>
                      <a:gd name="T23" fmla="*/ 767 h 1087"/>
                      <a:gd name="T24" fmla="*/ 117 w 1228"/>
                      <a:gd name="T25" fmla="*/ 880 h 1087"/>
                      <a:gd name="T26" fmla="*/ 0 w 1228"/>
                      <a:gd name="T27" fmla="*/ 1087 h 1087"/>
                      <a:gd name="T28" fmla="*/ 41 w 1228"/>
                      <a:gd name="T29" fmla="*/ 1087 h 1087"/>
                      <a:gd name="T30" fmla="*/ 63 w 1228"/>
                      <a:gd name="T31" fmla="*/ 1087 h 1087"/>
                      <a:gd name="T32" fmla="*/ 101 w 1228"/>
                      <a:gd name="T33" fmla="*/ 1087 h 1087"/>
                      <a:gd name="T34" fmla="*/ 205 w 1228"/>
                      <a:gd name="T35" fmla="*/ 1087 h 1087"/>
                      <a:gd name="T36" fmla="*/ 247 w 1228"/>
                      <a:gd name="T37" fmla="*/ 1087 h 1087"/>
                      <a:gd name="T38" fmla="*/ 349 w 1228"/>
                      <a:gd name="T39" fmla="*/ 1087 h 1087"/>
                      <a:gd name="T40" fmla="*/ 376 w 1228"/>
                      <a:gd name="T41" fmla="*/ 1087 h 1087"/>
                      <a:gd name="T42" fmla="*/ 614 w 1228"/>
                      <a:gd name="T43" fmla="*/ 1087 h 1087"/>
                      <a:gd name="T44" fmla="*/ 851 w 1228"/>
                      <a:gd name="T45" fmla="*/ 1087 h 1087"/>
                      <a:gd name="T46" fmla="*/ 879 w 1228"/>
                      <a:gd name="T47" fmla="*/ 1087 h 1087"/>
                      <a:gd name="T48" fmla="*/ 982 w 1228"/>
                      <a:gd name="T49" fmla="*/ 1087 h 1087"/>
                      <a:gd name="T50" fmla="*/ 1024 w 1228"/>
                      <a:gd name="T51" fmla="*/ 1087 h 1087"/>
                      <a:gd name="T52" fmla="*/ 1127 w 1228"/>
                      <a:gd name="T53" fmla="*/ 1087 h 1087"/>
                      <a:gd name="T54" fmla="*/ 1165 w 1228"/>
                      <a:gd name="T55" fmla="*/ 1087 h 1087"/>
                      <a:gd name="T56" fmla="*/ 1187 w 1228"/>
                      <a:gd name="T57" fmla="*/ 1087 h 1087"/>
                      <a:gd name="T58" fmla="*/ 1228 w 1228"/>
                      <a:gd name="T59" fmla="*/ 1087 h 1087"/>
                      <a:gd name="T60" fmla="*/ 614 w 1228"/>
                      <a:gd name="T61" fmla="*/ 0 h 10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</a:cxnLst>
                    <a:rect l="0" t="0" r="r" b="b"/>
                    <a:pathLst>
                      <a:path w="1228" h="1087">
                        <a:moveTo>
                          <a:pt x="614" y="0"/>
                        </a:moveTo>
                        <a:lnTo>
                          <a:pt x="525" y="158"/>
                        </a:lnTo>
                        <a:lnTo>
                          <a:pt x="523" y="162"/>
                        </a:lnTo>
                        <a:lnTo>
                          <a:pt x="512" y="180"/>
                        </a:lnTo>
                        <a:lnTo>
                          <a:pt x="478" y="241"/>
                        </a:lnTo>
                        <a:lnTo>
                          <a:pt x="467" y="261"/>
                        </a:lnTo>
                        <a:lnTo>
                          <a:pt x="451" y="288"/>
                        </a:lnTo>
                        <a:lnTo>
                          <a:pt x="409" y="365"/>
                        </a:lnTo>
                        <a:lnTo>
                          <a:pt x="405" y="370"/>
                        </a:lnTo>
                        <a:lnTo>
                          <a:pt x="316" y="528"/>
                        </a:lnTo>
                        <a:lnTo>
                          <a:pt x="291" y="572"/>
                        </a:lnTo>
                        <a:lnTo>
                          <a:pt x="181" y="767"/>
                        </a:lnTo>
                        <a:lnTo>
                          <a:pt x="117" y="880"/>
                        </a:lnTo>
                        <a:lnTo>
                          <a:pt x="0" y="1087"/>
                        </a:lnTo>
                        <a:lnTo>
                          <a:pt x="41" y="1087"/>
                        </a:lnTo>
                        <a:lnTo>
                          <a:pt x="63" y="1087"/>
                        </a:lnTo>
                        <a:lnTo>
                          <a:pt x="101" y="1087"/>
                        </a:lnTo>
                        <a:lnTo>
                          <a:pt x="205" y="1087"/>
                        </a:lnTo>
                        <a:lnTo>
                          <a:pt x="247" y="1087"/>
                        </a:lnTo>
                        <a:lnTo>
                          <a:pt x="349" y="1087"/>
                        </a:lnTo>
                        <a:lnTo>
                          <a:pt x="376" y="1087"/>
                        </a:lnTo>
                        <a:lnTo>
                          <a:pt x="614" y="1087"/>
                        </a:lnTo>
                        <a:lnTo>
                          <a:pt x="851" y="1087"/>
                        </a:lnTo>
                        <a:lnTo>
                          <a:pt x="879" y="1087"/>
                        </a:lnTo>
                        <a:lnTo>
                          <a:pt x="982" y="1087"/>
                        </a:lnTo>
                        <a:lnTo>
                          <a:pt x="1024" y="1087"/>
                        </a:lnTo>
                        <a:lnTo>
                          <a:pt x="1127" y="1087"/>
                        </a:lnTo>
                        <a:lnTo>
                          <a:pt x="1165" y="1087"/>
                        </a:lnTo>
                        <a:lnTo>
                          <a:pt x="1187" y="1087"/>
                        </a:lnTo>
                        <a:lnTo>
                          <a:pt x="1228" y="1087"/>
                        </a:lnTo>
                        <a:lnTo>
                          <a:pt x="614" y="0"/>
                        </a:lnTo>
                        <a:close/>
                      </a:path>
                    </a:pathLst>
                  </a:custGeom>
                  <a:solidFill>
                    <a:srgbClr val="C3E0D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6" name="Freeform 15">
                    <a:extLst>
                      <a:ext uri="{FF2B5EF4-FFF2-40B4-BE49-F238E27FC236}">
                        <a16:creationId xmlns:a16="http://schemas.microsoft.com/office/drawing/2014/main" xmlns="" id="{0977D783-DB19-40FF-877C-A17D2260FED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627938" y="3400425"/>
                    <a:ext cx="974725" cy="1725613"/>
                  </a:xfrm>
                  <a:custGeom>
                    <a:avLst/>
                    <a:gdLst>
                      <a:gd name="T0" fmla="*/ 0 w 614"/>
                      <a:gd name="T1" fmla="*/ 0 h 1087"/>
                      <a:gd name="T2" fmla="*/ 0 w 614"/>
                      <a:gd name="T3" fmla="*/ 1087 h 1087"/>
                      <a:gd name="T4" fmla="*/ 614 w 614"/>
                      <a:gd name="T5" fmla="*/ 1087 h 1087"/>
                      <a:gd name="T6" fmla="*/ 0 w 614"/>
                      <a:gd name="T7" fmla="*/ 0 h 10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14" h="1087">
                        <a:moveTo>
                          <a:pt x="0" y="0"/>
                        </a:moveTo>
                        <a:lnTo>
                          <a:pt x="0" y="1087"/>
                        </a:lnTo>
                        <a:lnTo>
                          <a:pt x="614" y="108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AAC1B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57" name="Freeform 16">
                  <a:extLst>
                    <a:ext uri="{FF2B5EF4-FFF2-40B4-BE49-F238E27FC236}">
                      <a16:creationId xmlns:a16="http://schemas.microsoft.com/office/drawing/2014/main" xmlns="" id="{D22A2546-2B64-45C4-A70D-866CA02E943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27938" y="3400425"/>
                  <a:ext cx="974725" cy="1725613"/>
                </a:xfrm>
                <a:custGeom>
                  <a:avLst/>
                  <a:gdLst>
                    <a:gd name="T0" fmla="*/ 0 w 614"/>
                    <a:gd name="T1" fmla="*/ 0 h 1087"/>
                    <a:gd name="T2" fmla="*/ 0 w 614"/>
                    <a:gd name="T3" fmla="*/ 1087 h 1087"/>
                    <a:gd name="T4" fmla="*/ 614 w 614"/>
                    <a:gd name="T5" fmla="*/ 1087 h 1087"/>
                    <a:gd name="T6" fmla="*/ 0 w 614"/>
                    <a:gd name="T7" fmla="*/ 0 h 10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14" h="1087">
                      <a:moveTo>
                        <a:pt x="0" y="0"/>
                      </a:moveTo>
                      <a:lnTo>
                        <a:pt x="0" y="1087"/>
                      </a:lnTo>
                      <a:lnTo>
                        <a:pt x="614" y="108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" name="Freeform 18">
                  <a:extLst>
                    <a:ext uri="{FF2B5EF4-FFF2-40B4-BE49-F238E27FC236}">
                      <a16:creationId xmlns:a16="http://schemas.microsoft.com/office/drawing/2014/main" xmlns="" id="{A51FD46B-0904-48FF-8AD6-27A21F3C083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35675" y="3086100"/>
                  <a:ext cx="1949450" cy="2039938"/>
                </a:xfrm>
                <a:custGeom>
                  <a:avLst/>
                  <a:gdLst>
                    <a:gd name="T0" fmla="*/ 614 w 1228"/>
                    <a:gd name="T1" fmla="*/ 0 h 1285"/>
                    <a:gd name="T2" fmla="*/ 524 w 1228"/>
                    <a:gd name="T3" fmla="*/ 187 h 1285"/>
                    <a:gd name="T4" fmla="*/ 523 w 1228"/>
                    <a:gd name="T5" fmla="*/ 192 h 1285"/>
                    <a:gd name="T6" fmla="*/ 512 w 1228"/>
                    <a:gd name="T7" fmla="*/ 212 h 1285"/>
                    <a:gd name="T8" fmla="*/ 477 w 1228"/>
                    <a:gd name="T9" fmla="*/ 285 h 1285"/>
                    <a:gd name="T10" fmla="*/ 466 w 1228"/>
                    <a:gd name="T11" fmla="*/ 308 h 1285"/>
                    <a:gd name="T12" fmla="*/ 451 w 1228"/>
                    <a:gd name="T13" fmla="*/ 341 h 1285"/>
                    <a:gd name="T14" fmla="*/ 408 w 1228"/>
                    <a:gd name="T15" fmla="*/ 431 h 1285"/>
                    <a:gd name="T16" fmla="*/ 405 w 1228"/>
                    <a:gd name="T17" fmla="*/ 437 h 1285"/>
                    <a:gd name="T18" fmla="*/ 316 w 1228"/>
                    <a:gd name="T19" fmla="*/ 623 h 1285"/>
                    <a:gd name="T20" fmla="*/ 291 w 1228"/>
                    <a:gd name="T21" fmla="*/ 675 h 1285"/>
                    <a:gd name="T22" fmla="*/ 181 w 1228"/>
                    <a:gd name="T23" fmla="*/ 907 h 1285"/>
                    <a:gd name="T24" fmla="*/ 116 w 1228"/>
                    <a:gd name="T25" fmla="*/ 1041 h 1285"/>
                    <a:gd name="T26" fmla="*/ 0 w 1228"/>
                    <a:gd name="T27" fmla="*/ 1285 h 1285"/>
                    <a:gd name="T28" fmla="*/ 41 w 1228"/>
                    <a:gd name="T29" fmla="*/ 1285 h 1285"/>
                    <a:gd name="T30" fmla="*/ 63 w 1228"/>
                    <a:gd name="T31" fmla="*/ 1285 h 1285"/>
                    <a:gd name="T32" fmla="*/ 101 w 1228"/>
                    <a:gd name="T33" fmla="*/ 1285 h 1285"/>
                    <a:gd name="T34" fmla="*/ 204 w 1228"/>
                    <a:gd name="T35" fmla="*/ 1285 h 1285"/>
                    <a:gd name="T36" fmla="*/ 247 w 1228"/>
                    <a:gd name="T37" fmla="*/ 1285 h 1285"/>
                    <a:gd name="T38" fmla="*/ 349 w 1228"/>
                    <a:gd name="T39" fmla="*/ 1285 h 1285"/>
                    <a:gd name="T40" fmla="*/ 375 w 1228"/>
                    <a:gd name="T41" fmla="*/ 1285 h 1285"/>
                    <a:gd name="T42" fmla="*/ 614 w 1228"/>
                    <a:gd name="T43" fmla="*/ 1285 h 1285"/>
                    <a:gd name="T44" fmla="*/ 851 w 1228"/>
                    <a:gd name="T45" fmla="*/ 1285 h 1285"/>
                    <a:gd name="T46" fmla="*/ 879 w 1228"/>
                    <a:gd name="T47" fmla="*/ 1285 h 1285"/>
                    <a:gd name="T48" fmla="*/ 981 w 1228"/>
                    <a:gd name="T49" fmla="*/ 1285 h 1285"/>
                    <a:gd name="T50" fmla="*/ 1024 w 1228"/>
                    <a:gd name="T51" fmla="*/ 1285 h 1285"/>
                    <a:gd name="T52" fmla="*/ 1127 w 1228"/>
                    <a:gd name="T53" fmla="*/ 1285 h 1285"/>
                    <a:gd name="T54" fmla="*/ 1165 w 1228"/>
                    <a:gd name="T55" fmla="*/ 1285 h 1285"/>
                    <a:gd name="T56" fmla="*/ 1187 w 1228"/>
                    <a:gd name="T57" fmla="*/ 1285 h 1285"/>
                    <a:gd name="T58" fmla="*/ 1228 w 1228"/>
                    <a:gd name="T59" fmla="*/ 1285 h 1285"/>
                    <a:gd name="T60" fmla="*/ 614 w 1228"/>
                    <a:gd name="T61" fmla="*/ 0 h 12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228" h="1285">
                      <a:moveTo>
                        <a:pt x="614" y="0"/>
                      </a:moveTo>
                      <a:lnTo>
                        <a:pt x="524" y="187"/>
                      </a:lnTo>
                      <a:lnTo>
                        <a:pt x="523" y="192"/>
                      </a:lnTo>
                      <a:lnTo>
                        <a:pt x="512" y="212"/>
                      </a:lnTo>
                      <a:lnTo>
                        <a:pt x="477" y="285"/>
                      </a:lnTo>
                      <a:lnTo>
                        <a:pt x="466" y="308"/>
                      </a:lnTo>
                      <a:lnTo>
                        <a:pt x="451" y="341"/>
                      </a:lnTo>
                      <a:lnTo>
                        <a:pt x="408" y="431"/>
                      </a:lnTo>
                      <a:lnTo>
                        <a:pt x="405" y="437"/>
                      </a:lnTo>
                      <a:lnTo>
                        <a:pt x="316" y="623"/>
                      </a:lnTo>
                      <a:lnTo>
                        <a:pt x="291" y="675"/>
                      </a:lnTo>
                      <a:lnTo>
                        <a:pt x="181" y="907"/>
                      </a:lnTo>
                      <a:lnTo>
                        <a:pt x="116" y="1041"/>
                      </a:lnTo>
                      <a:lnTo>
                        <a:pt x="0" y="1285"/>
                      </a:lnTo>
                      <a:lnTo>
                        <a:pt x="41" y="1285"/>
                      </a:lnTo>
                      <a:lnTo>
                        <a:pt x="63" y="1285"/>
                      </a:lnTo>
                      <a:lnTo>
                        <a:pt x="101" y="1285"/>
                      </a:lnTo>
                      <a:lnTo>
                        <a:pt x="204" y="1285"/>
                      </a:lnTo>
                      <a:lnTo>
                        <a:pt x="247" y="1285"/>
                      </a:lnTo>
                      <a:lnTo>
                        <a:pt x="349" y="1285"/>
                      </a:lnTo>
                      <a:lnTo>
                        <a:pt x="375" y="1285"/>
                      </a:lnTo>
                      <a:lnTo>
                        <a:pt x="614" y="1285"/>
                      </a:lnTo>
                      <a:lnTo>
                        <a:pt x="851" y="1285"/>
                      </a:lnTo>
                      <a:lnTo>
                        <a:pt x="879" y="1285"/>
                      </a:lnTo>
                      <a:lnTo>
                        <a:pt x="981" y="1285"/>
                      </a:lnTo>
                      <a:lnTo>
                        <a:pt x="1024" y="1285"/>
                      </a:lnTo>
                      <a:lnTo>
                        <a:pt x="1127" y="1285"/>
                      </a:lnTo>
                      <a:lnTo>
                        <a:pt x="1165" y="1285"/>
                      </a:lnTo>
                      <a:lnTo>
                        <a:pt x="1187" y="1285"/>
                      </a:lnTo>
                      <a:lnTo>
                        <a:pt x="1228" y="1285"/>
                      </a:lnTo>
                      <a:lnTo>
                        <a:pt x="614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59" name="组合 58">
                  <a:extLst>
                    <a:ext uri="{FF2B5EF4-FFF2-40B4-BE49-F238E27FC236}">
                      <a16:creationId xmlns:a16="http://schemas.microsoft.com/office/drawing/2014/main" xmlns="" id="{3CD89550-02F1-4239-92F0-A437D1C87E06}"/>
                    </a:ext>
                  </a:extLst>
                </p:cNvPr>
                <p:cNvGrpSpPr/>
                <p:nvPr/>
              </p:nvGrpSpPr>
              <p:grpSpPr>
                <a:xfrm>
                  <a:off x="6035675" y="3086100"/>
                  <a:ext cx="1949450" cy="2039938"/>
                  <a:chOff x="6035675" y="3086100"/>
                  <a:chExt cx="1949450" cy="2039938"/>
                </a:xfrm>
              </p:grpSpPr>
              <p:sp>
                <p:nvSpPr>
                  <p:cNvPr id="73" name="Freeform 17">
                    <a:extLst>
                      <a:ext uri="{FF2B5EF4-FFF2-40B4-BE49-F238E27FC236}">
                        <a16:creationId xmlns:a16="http://schemas.microsoft.com/office/drawing/2014/main" xmlns="" id="{72393B87-230C-47BF-9E15-95B2500654D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035675" y="3086100"/>
                    <a:ext cx="1949450" cy="2039938"/>
                  </a:xfrm>
                  <a:custGeom>
                    <a:avLst/>
                    <a:gdLst>
                      <a:gd name="T0" fmla="*/ 614 w 1228"/>
                      <a:gd name="T1" fmla="*/ 0 h 1285"/>
                      <a:gd name="T2" fmla="*/ 524 w 1228"/>
                      <a:gd name="T3" fmla="*/ 187 h 1285"/>
                      <a:gd name="T4" fmla="*/ 523 w 1228"/>
                      <a:gd name="T5" fmla="*/ 192 h 1285"/>
                      <a:gd name="T6" fmla="*/ 512 w 1228"/>
                      <a:gd name="T7" fmla="*/ 212 h 1285"/>
                      <a:gd name="T8" fmla="*/ 477 w 1228"/>
                      <a:gd name="T9" fmla="*/ 285 h 1285"/>
                      <a:gd name="T10" fmla="*/ 466 w 1228"/>
                      <a:gd name="T11" fmla="*/ 308 h 1285"/>
                      <a:gd name="T12" fmla="*/ 451 w 1228"/>
                      <a:gd name="T13" fmla="*/ 341 h 1285"/>
                      <a:gd name="T14" fmla="*/ 408 w 1228"/>
                      <a:gd name="T15" fmla="*/ 431 h 1285"/>
                      <a:gd name="T16" fmla="*/ 405 w 1228"/>
                      <a:gd name="T17" fmla="*/ 437 h 1285"/>
                      <a:gd name="T18" fmla="*/ 316 w 1228"/>
                      <a:gd name="T19" fmla="*/ 623 h 1285"/>
                      <a:gd name="T20" fmla="*/ 291 w 1228"/>
                      <a:gd name="T21" fmla="*/ 675 h 1285"/>
                      <a:gd name="T22" fmla="*/ 181 w 1228"/>
                      <a:gd name="T23" fmla="*/ 907 h 1285"/>
                      <a:gd name="T24" fmla="*/ 116 w 1228"/>
                      <a:gd name="T25" fmla="*/ 1041 h 1285"/>
                      <a:gd name="T26" fmla="*/ 0 w 1228"/>
                      <a:gd name="T27" fmla="*/ 1285 h 1285"/>
                      <a:gd name="T28" fmla="*/ 41 w 1228"/>
                      <a:gd name="T29" fmla="*/ 1285 h 1285"/>
                      <a:gd name="T30" fmla="*/ 63 w 1228"/>
                      <a:gd name="T31" fmla="*/ 1285 h 1285"/>
                      <a:gd name="T32" fmla="*/ 101 w 1228"/>
                      <a:gd name="T33" fmla="*/ 1285 h 1285"/>
                      <a:gd name="T34" fmla="*/ 204 w 1228"/>
                      <a:gd name="T35" fmla="*/ 1285 h 1285"/>
                      <a:gd name="T36" fmla="*/ 247 w 1228"/>
                      <a:gd name="T37" fmla="*/ 1285 h 1285"/>
                      <a:gd name="T38" fmla="*/ 349 w 1228"/>
                      <a:gd name="T39" fmla="*/ 1285 h 1285"/>
                      <a:gd name="T40" fmla="*/ 375 w 1228"/>
                      <a:gd name="T41" fmla="*/ 1285 h 1285"/>
                      <a:gd name="T42" fmla="*/ 614 w 1228"/>
                      <a:gd name="T43" fmla="*/ 1285 h 1285"/>
                      <a:gd name="T44" fmla="*/ 851 w 1228"/>
                      <a:gd name="T45" fmla="*/ 1285 h 1285"/>
                      <a:gd name="T46" fmla="*/ 879 w 1228"/>
                      <a:gd name="T47" fmla="*/ 1285 h 1285"/>
                      <a:gd name="T48" fmla="*/ 981 w 1228"/>
                      <a:gd name="T49" fmla="*/ 1285 h 1285"/>
                      <a:gd name="T50" fmla="*/ 1024 w 1228"/>
                      <a:gd name="T51" fmla="*/ 1285 h 1285"/>
                      <a:gd name="T52" fmla="*/ 1127 w 1228"/>
                      <a:gd name="T53" fmla="*/ 1285 h 1285"/>
                      <a:gd name="T54" fmla="*/ 1165 w 1228"/>
                      <a:gd name="T55" fmla="*/ 1285 h 1285"/>
                      <a:gd name="T56" fmla="*/ 1187 w 1228"/>
                      <a:gd name="T57" fmla="*/ 1285 h 1285"/>
                      <a:gd name="T58" fmla="*/ 1228 w 1228"/>
                      <a:gd name="T59" fmla="*/ 1285 h 1285"/>
                      <a:gd name="T60" fmla="*/ 614 w 1228"/>
                      <a:gd name="T61" fmla="*/ 0 h 128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</a:cxnLst>
                    <a:rect l="0" t="0" r="r" b="b"/>
                    <a:pathLst>
                      <a:path w="1228" h="1285">
                        <a:moveTo>
                          <a:pt x="614" y="0"/>
                        </a:moveTo>
                        <a:lnTo>
                          <a:pt x="524" y="187"/>
                        </a:lnTo>
                        <a:lnTo>
                          <a:pt x="523" y="192"/>
                        </a:lnTo>
                        <a:lnTo>
                          <a:pt x="512" y="212"/>
                        </a:lnTo>
                        <a:lnTo>
                          <a:pt x="477" y="285"/>
                        </a:lnTo>
                        <a:lnTo>
                          <a:pt x="466" y="308"/>
                        </a:lnTo>
                        <a:lnTo>
                          <a:pt x="451" y="341"/>
                        </a:lnTo>
                        <a:lnTo>
                          <a:pt x="408" y="431"/>
                        </a:lnTo>
                        <a:lnTo>
                          <a:pt x="405" y="437"/>
                        </a:lnTo>
                        <a:lnTo>
                          <a:pt x="316" y="623"/>
                        </a:lnTo>
                        <a:lnTo>
                          <a:pt x="291" y="675"/>
                        </a:lnTo>
                        <a:lnTo>
                          <a:pt x="181" y="907"/>
                        </a:lnTo>
                        <a:lnTo>
                          <a:pt x="116" y="1041"/>
                        </a:lnTo>
                        <a:lnTo>
                          <a:pt x="0" y="1285"/>
                        </a:lnTo>
                        <a:lnTo>
                          <a:pt x="41" y="1285"/>
                        </a:lnTo>
                        <a:lnTo>
                          <a:pt x="63" y="1285"/>
                        </a:lnTo>
                        <a:lnTo>
                          <a:pt x="101" y="1285"/>
                        </a:lnTo>
                        <a:lnTo>
                          <a:pt x="204" y="1285"/>
                        </a:lnTo>
                        <a:lnTo>
                          <a:pt x="247" y="1285"/>
                        </a:lnTo>
                        <a:lnTo>
                          <a:pt x="349" y="1285"/>
                        </a:lnTo>
                        <a:lnTo>
                          <a:pt x="375" y="1285"/>
                        </a:lnTo>
                        <a:lnTo>
                          <a:pt x="614" y="1285"/>
                        </a:lnTo>
                        <a:lnTo>
                          <a:pt x="851" y="1285"/>
                        </a:lnTo>
                        <a:lnTo>
                          <a:pt x="879" y="1285"/>
                        </a:lnTo>
                        <a:lnTo>
                          <a:pt x="981" y="1285"/>
                        </a:lnTo>
                        <a:lnTo>
                          <a:pt x="1024" y="1285"/>
                        </a:lnTo>
                        <a:lnTo>
                          <a:pt x="1127" y="1285"/>
                        </a:lnTo>
                        <a:lnTo>
                          <a:pt x="1165" y="1285"/>
                        </a:lnTo>
                        <a:lnTo>
                          <a:pt x="1187" y="1285"/>
                        </a:lnTo>
                        <a:lnTo>
                          <a:pt x="1228" y="1285"/>
                        </a:lnTo>
                        <a:lnTo>
                          <a:pt x="614" y="0"/>
                        </a:lnTo>
                        <a:close/>
                      </a:path>
                    </a:pathLst>
                  </a:custGeom>
                  <a:solidFill>
                    <a:srgbClr val="046A5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4" name="Freeform 19">
                    <a:extLst>
                      <a:ext uri="{FF2B5EF4-FFF2-40B4-BE49-F238E27FC236}">
                        <a16:creationId xmlns:a16="http://schemas.microsoft.com/office/drawing/2014/main" xmlns="" id="{D8456221-775A-4A2E-8B3A-BB496CE228D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010400" y="3086100"/>
                    <a:ext cx="974725" cy="2039938"/>
                  </a:xfrm>
                  <a:custGeom>
                    <a:avLst/>
                    <a:gdLst>
                      <a:gd name="T0" fmla="*/ 0 w 614"/>
                      <a:gd name="T1" fmla="*/ 0 h 1285"/>
                      <a:gd name="T2" fmla="*/ 0 w 614"/>
                      <a:gd name="T3" fmla="*/ 1285 h 1285"/>
                      <a:gd name="T4" fmla="*/ 614 w 614"/>
                      <a:gd name="T5" fmla="*/ 1285 h 1285"/>
                      <a:gd name="T6" fmla="*/ 389 w 614"/>
                      <a:gd name="T7" fmla="*/ 815 h 1285"/>
                      <a:gd name="T8" fmla="*/ 229 w 614"/>
                      <a:gd name="T9" fmla="*/ 480 h 1285"/>
                      <a:gd name="T10" fmla="*/ 0 w 614"/>
                      <a:gd name="T11" fmla="*/ 0 h 128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614" h="1285">
                        <a:moveTo>
                          <a:pt x="0" y="0"/>
                        </a:moveTo>
                        <a:lnTo>
                          <a:pt x="0" y="1285"/>
                        </a:lnTo>
                        <a:lnTo>
                          <a:pt x="614" y="1285"/>
                        </a:lnTo>
                        <a:lnTo>
                          <a:pt x="389" y="815"/>
                        </a:lnTo>
                        <a:lnTo>
                          <a:pt x="229" y="48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24B3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60" name="Freeform 20">
                  <a:extLst>
                    <a:ext uri="{FF2B5EF4-FFF2-40B4-BE49-F238E27FC236}">
                      <a16:creationId xmlns:a16="http://schemas.microsoft.com/office/drawing/2014/main" xmlns="" id="{92E981CC-7FD9-41B7-AA62-574BD89E96A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10400" y="3086100"/>
                  <a:ext cx="974725" cy="2039938"/>
                </a:xfrm>
                <a:custGeom>
                  <a:avLst/>
                  <a:gdLst>
                    <a:gd name="T0" fmla="*/ 0 w 614"/>
                    <a:gd name="T1" fmla="*/ 0 h 1285"/>
                    <a:gd name="T2" fmla="*/ 0 w 614"/>
                    <a:gd name="T3" fmla="*/ 1285 h 1285"/>
                    <a:gd name="T4" fmla="*/ 614 w 614"/>
                    <a:gd name="T5" fmla="*/ 1285 h 1285"/>
                    <a:gd name="T6" fmla="*/ 389 w 614"/>
                    <a:gd name="T7" fmla="*/ 815 h 1285"/>
                    <a:gd name="T8" fmla="*/ 229 w 614"/>
                    <a:gd name="T9" fmla="*/ 480 h 1285"/>
                    <a:gd name="T10" fmla="*/ 0 w 614"/>
                    <a:gd name="T11" fmla="*/ 0 h 12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14" h="1285">
                      <a:moveTo>
                        <a:pt x="0" y="0"/>
                      </a:moveTo>
                      <a:lnTo>
                        <a:pt x="0" y="1285"/>
                      </a:lnTo>
                      <a:lnTo>
                        <a:pt x="614" y="1285"/>
                      </a:lnTo>
                      <a:lnTo>
                        <a:pt x="389" y="815"/>
                      </a:lnTo>
                      <a:lnTo>
                        <a:pt x="229" y="48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" name="Freeform 22">
                  <a:extLst>
                    <a:ext uri="{FF2B5EF4-FFF2-40B4-BE49-F238E27FC236}">
                      <a16:creationId xmlns:a16="http://schemas.microsoft.com/office/drawing/2014/main" xmlns="" id="{8B245CF0-0683-48AB-8A65-88F4D6990FB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95650" y="3086100"/>
                  <a:ext cx="1947863" cy="2039938"/>
                </a:xfrm>
                <a:custGeom>
                  <a:avLst/>
                  <a:gdLst>
                    <a:gd name="T0" fmla="*/ 613 w 1227"/>
                    <a:gd name="T1" fmla="*/ 0 h 1285"/>
                    <a:gd name="T2" fmla="*/ 524 w 1227"/>
                    <a:gd name="T3" fmla="*/ 187 h 1285"/>
                    <a:gd name="T4" fmla="*/ 522 w 1227"/>
                    <a:gd name="T5" fmla="*/ 192 h 1285"/>
                    <a:gd name="T6" fmla="*/ 513 w 1227"/>
                    <a:gd name="T7" fmla="*/ 212 h 1285"/>
                    <a:gd name="T8" fmla="*/ 477 w 1227"/>
                    <a:gd name="T9" fmla="*/ 285 h 1285"/>
                    <a:gd name="T10" fmla="*/ 466 w 1227"/>
                    <a:gd name="T11" fmla="*/ 308 h 1285"/>
                    <a:gd name="T12" fmla="*/ 450 w 1227"/>
                    <a:gd name="T13" fmla="*/ 341 h 1285"/>
                    <a:gd name="T14" fmla="*/ 408 w 1227"/>
                    <a:gd name="T15" fmla="*/ 431 h 1285"/>
                    <a:gd name="T16" fmla="*/ 405 w 1227"/>
                    <a:gd name="T17" fmla="*/ 437 h 1285"/>
                    <a:gd name="T18" fmla="*/ 315 w 1227"/>
                    <a:gd name="T19" fmla="*/ 623 h 1285"/>
                    <a:gd name="T20" fmla="*/ 292 w 1227"/>
                    <a:gd name="T21" fmla="*/ 675 h 1285"/>
                    <a:gd name="T22" fmla="*/ 180 w 1227"/>
                    <a:gd name="T23" fmla="*/ 907 h 1285"/>
                    <a:gd name="T24" fmla="*/ 117 w 1227"/>
                    <a:gd name="T25" fmla="*/ 1041 h 1285"/>
                    <a:gd name="T26" fmla="*/ 0 w 1227"/>
                    <a:gd name="T27" fmla="*/ 1285 h 1285"/>
                    <a:gd name="T28" fmla="*/ 40 w 1227"/>
                    <a:gd name="T29" fmla="*/ 1285 h 1285"/>
                    <a:gd name="T30" fmla="*/ 64 w 1227"/>
                    <a:gd name="T31" fmla="*/ 1285 h 1285"/>
                    <a:gd name="T32" fmla="*/ 100 w 1227"/>
                    <a:gd name="T33" fmla="*/ 1285 h 1285"/>
                    <a:gd name="T34" fmla="*/ 204 w 1227"/>
                    <a:gd name="T35" fmla="*/ 1285 h 1285"/>
                    <a:gd name="T36" fmla="*/ 246 w 1227"/>
                    <a:gd name="T37" fmla="*/ 1285 h 1285"/>
                    <a:gd name="T38" fmla="*/ 348 w 1227"/>
                    <a:gd name="T39" fmla="*/ 1285 h 1285"/>
                    <a:gd name="T40" fmla="*/ 376 w 1227"/>
                    <a:gd name="T41" fmla="*/ 1285 h 1285"/>
                    <a:gd name="T42" fmla="*/ 613 w 1227"/>
                    <a:gd name="T43" fmla="*/ 1285 h 1285"/>
                    <a:gd name="T44" fmla="*/ 852 w 1227"/>
                    <a:gd name="T45" fmla="*/ 1285 h 1285"/>
                    <a:gd name="T46" fmla="*/ 879 w 1227"/>
                    <a:gd name="T47" fmla="*/ 1285 h 1285"/>
                    <a:gd name="T48" fmla="*/ 981 w 1227"/>
                    <a:gd name="T49" fmla="*/ 1285 h 1285"/>
                    <a:gd name="T50" fmla="*/ 1023 w 1227"/>
                    <a:gd name="T51" fmla="*/ 1285 h 1285"/>
                    <a:gd name="T52" fmla="*/ 1127 w 1227"/>
                    <a:gd name="T53" fmla="*/ 1285 h 1285"/>
                    <a:gd name="T54" fmla="*/ 1164 w 1227"/>
                    <a:gd name="T55" fmla="*/ 1285 h 1285"/>
                    <a:gd name="T56" fmla="*/ 1186 w 1227"/>
                    <a:gd name="T57" fmla="*/ 1285 h 1285"/>
                    <a:gd name="T58" fmla="*/ 1227 w 1227"/>
                    <a:gd name="T59" fmla="*/ 1285 h 1285"/>
                    <a:gd name="T60" fmla="*/ 613 w 1227"/>
                    <a:gd name="T61" fmla="*/ 0 h 12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227" h="1285">
                      <a:moveTo>
                        <a:pt x="613" y="0"/>
                      </a:moveTo>
                      <a:lnTo>
                        <a:pt x="524" y="187"/>
                      </a:lnTo>
                      <a:lnTo>
                        <a:pt x="522" y="192"/>
                      </a:lnTo>
                      <a:lnTo>
                        <a:pt x="513" y="212"/>
                      </a:lnTo>
                      <a:lnTo>
                        <a:pt x="477" y="285"/>
                      </a:lnTo>
                      <a:lnTo>
                        <a:pt x="466" y="308"/>
                      </a:lnTo>
                      <a:lnTo>
                        <a:pt x="450" y="341"/>
                      </a:lnTo>
                      <a:lnTo>
                        <a:pt x="408" y="431"/>
                      </a:lnTo>
                      <a:lnTo>
                        <a:pt x="405" y="437"/>
                      </a:lnTo>
                      <a:lnTo>
                        <a:pt x="315" y="623"/>
                      </a:lnTo>
                      <a:lnTo>
                        <a:pt x="292" y="675"/>
                      </a:lnTo>
                      <a:lnTo>
                        <a:pt x="180" y="907"/>
                      </a:lnTo>
                      <a:lnTo>
                        <a:pt x="117" y="1041"/>
                      </a:lnTo>
                      <a:lnTo>
                        <a:pt x="0" y="1285"/>
                      </a:lnTo>
                      <a:lnTo>
                        <a:pt x="40" y="1285"/>
                      </a:lnTo>
                      <a:lnTo>
                        <a:pt x="64" y="1285"/>
                      </a:lnTo>
                      <a:lnTo>
                        <a:pt x="100" y="1285"/>
                      </a:lnTo>
                      <a:lnTo>
                        <a:pt x="204" y="1285"/>
                      </a:lnTo>
                      <a:lnTo>
                        <a:pt x="246" y="1285"/>
                      </a:lnTo>
                      <a:lnTo>
                        <a:pt x="348" y="1285"/>
                      </a:lnTo>
                      <a:lnTo>
                        <a:pt x="376" y="1285"/>
                      </a:lnTo>
                      <a:lnTo>
                        <a:pt x="613" y="1285"/>
                      </a:lnTo>
                      <a:lnTo>
                        <a:pt x="852" y="1285"/>
                      </a:lnTo>
                      <a:lnTo>
                        <a:pt x="879" y="1285"/>
                      </a:lnTo>
                      <a:lnTo>
                        <a:pt x="981" y="1285"/>
                      </a:lnTo>
                      <a:lnTo>
                        <a:pt x="1023" y="1285"/>
                      </a:lnTo>
                      <a:lnTo>
                        <a:pt x="1127" y="1285"/>
                      </a:lnTo>
                      <a:lnTo>
                        <a:pt x="1164" y="1285"/>
                      </a:lnTo>
                      <a:lnTo>
                        <a:pt x="1186" y="1285"/>
                      </a:lnTo>
                      <a:lnTo>
                        <a:pt x="1227" y="1285"/>
                      </a:lnTo>
                      <a:lnTo>
                        <a:pt x="613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62" name="组合 61">
                  <a:extLst>
                    <a:ext uri="{FF2B5EF4-FFF2-40B4-BE49-F238E27FC236}">
                      <a16:creationId xmlns:a16="http://schemas.microsoft.com/office/drawing/2014/main" xmlns="" id="{6EAD3A75-704B-4570-B616-D074EC611AC3}"/>
                    </a:ext>
                  </a:extLst>
                </p:cNvPr>
                <p:cNvGrpSpPr/>
                <p:nvPr/>
              </p:nvGrpSpPr>
              <p:grpSpPr>
                <a:xfrm>
                  <a:off x="3056025" y="3086100"/>
                  <a:ext cx="1947863" cy="2039938"/>
                  <a:chOff x="3295650" y="3086100"/>
                  <a:chExt cx="1947863" cy="2039938"/>
                </a:xfrm>
              </p:grpSpPr>
              <p:sp>
                <p:nvSpPr>
                  <p:cNvPr id="71" name="Freeform 21">
                    <a:extLst>
                      <a:ext uri="{FF2B5EF4-FFF2-40B4-BE49-F238E27FC236}">
                        <a16:creationId xmlns:a16="http://schemas.microsoft.com/office/drawing/2014/main" xmlns="" id="{2FAB538B-C983-4B87-9A08-F8D5E00CBC9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295650" y="3086100"/>
                    <a:ext cx="1947863" cy="2039938"/>
                  </a:xfrm>
                  <a:custGeom>
                    <a:avLst/>
                    <a:gdLst>
                      <a:gd name="T0" fmla="*/ 613 w 1227"/>
                      <a:gd name="T1" fmla="*/ 0 h 1285"/>
                      <a:gd name="T2" fmla="*/ 524 w 1227"/>
                      <a:gd name="T3" fmla="*/ 187 h 1285"/>
                      <a:gd name="T4" fmla="*/ 522 w 1227"/>
                      <a:gd name="T5" fmla="*/ 192 h 1285"/>
                      <a:gd name="T6" fmla="*/ 513 w 1227"/>
                      <a:gd name="T7" fmla="*/ 212 h 1285"/>
                      <a:gd name="T8" fmla="*/ 477 w 1227"/>
                      <a:gd name="T9" fmla="*/ 285 h 1285"/>
                      <a:gd name="T10" fmla="*/ 466 w 1227"/>
                      <a:gd name="T11" fmla="*/ 308 h 1285"/>
                      <a:gd name="T12" fmla="*/ 450 w 1227"/>
                      <a:gd name="T13" fmla="*/ 341 h 1285"/>
                      <a:gd name="T14" fmla="*/ 408 w 1227"/>
                      <a:gd name="T15" fmla="*/ 431 h 1285"/>
                      <a:gd name="T16" fmla="*/ 405 w 1227"/>
                      <a:gd name="T17" fmla="*/ 437 h 1285"/>
                      <a:gd name="T18" fmla="*/ 315 w 1227"/>
                      <a:gd name="T19" fmla="*/ 623 h 1285"/>
                      <a:gd name="T20" fmla="*/ 292 w 1227"/>
                      <a:gd name="T21" fmla="*/ 675 h 1285"/>
                      <a:gd name="T22" fmla="*/ 180 w 1227"/>
                      <a:gd name="T23" fmla="*/ 907 h 1285"/>
                      <a:gd name="T24" fmla="*/ 117 w 1227"/>
                      <a:gd name="T25" fmla="*/ 1041 h 1285"/>
                      <a:gd name="T26" fmla="*/ 0 w 1227"/>
                      <a:gd name="T27" fmla="*/ 1285 h 1285"/>
                      <a:gd name="T28" fmla="*/ 40 w 1227"/>
                      <a:gd name="T29" fmla="*/ 1285 h 1285"/>
                      <a:gd name="T30" fmla="*/ 64 w 1227"/>
                      <a:gd name="T31" fmla="*/ 1285 h 1285"/>
                      <a:gd name="T32" fmla="*/ 100 w 1227"/>
                      <a:gd name="T33" fmla="*/ 1285 h 1285"/>
                      <a:gd name="T34" fmla="*/ 204 w 1227"/>
                      <a:gd name="T35" fmla="*/ 1285 h 1285"/>
                      <a:gd name="T36" fmla="*/ 246 w 1227"/>
                      <a:gd name="T37" fmla="*/ 1285 h 1285"/>
                      <a:gd name="T38" fmla="*/ 348 w 1227"/>
                      <a:gd name="T39" fmla="*/ 1285 h 1285"/>
                      <a:gd name="T40" fmla="*/ 376 w 1227"/>
                      <a:gd name="T41" fmla="*/ 1285 h 1285"/>
                      <a:gd name="T42" fmla="*/ 613 w 1227"/>
                      <a:gd name="T43" fmla="*/ 1285 h 1285"/>
                      <a:gd name="T44" fmla="*/ 852 w 1227"/>
                      <a:gd name="T45" fmla="*/ 1285 h 1285"/>
                      <a:gd name="T46" fmla="*/ 879 w 1227"/>
                      <a:gd name="T47" fmla="*/ 1285 h 1285"/>
                      <a:gd name="T48" fmla="*/ 981 w 1227"/>
                      <a:gd name="T49" fmla="*/ 1285 h 1285"/>
                      <a:gd name="T50" fmla="*/ 1023 w 1227"/>
                      <a:gd name="T51" fmla="*/ 1285 h 1285"/>
                      <a:gd name="T52" fmla="*/ 1127 w 1227"/>
                      <a:gd name="T53" fmla="*/ 1285 h 1285"/>
                      <a:gd name="T54" fmla="*/ 1164 w 1227"/>
                      <a:gd name="T55" fmla="*/ 1285 h 1285"/>
                      <a:gd name="T56" fmla="*/ 1186 w 1227"/>
                      <a:gd name="T57" fmla="*/ 1285 h 1285"/>
                      <a:gd name="T58" fmla="*/ 1227 w 1227"/>
                      <a:gd name="T59" fmla="*/ 1285 h 1285"/>
                      <a:gd name="T60" fmla="*/ 613 w 1227"/>
                      <a:gd name="T61" fmla="*/ 0 h 128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</a:cxnLst>
                    <a:rect l="0" t="0" r="r" b="b"/>
                    <a:pathLst>
                      <a:path w="1227" h="1285">
                        <a:moveTo>
                          <a:pt x="613" y="0"/>
                        </a:moveTo>
                        <a:lnTo>
                          <a:pt x="524" y="187"/>
                        </a:lnTo>
                        <a:lnTo>
                          <a:pt x="522" y="192"/>
                        </a:lnTo>
                        <a:lnTo>
                          <a:pt x="513" y="212"/>
                        </a:lnTo>
                        <a:lnTo>
                          <a:pt x="477" y="285"/>
                        </a:lnTo>
                        <a:lnTo>
                          <a:pt x="466" y="308"/>
                        </a:lnTo>
                        <a:lnTo>
                          <a:pt x="450" y="341"/>
                        </a:lnTo>
                        <a:lnTo>
                          <a:pt x="408" y="431"/>
                        </a:lnTo>
                        <a:lnTo>
                          <a:pt x="405" y="437"/>
                        </a:lnTo>
                        <a:lnTo>
                          <a:pt x="315" y="623"/>
                        </a:lnTo>
                        <a:lnTo>
                          <a:pt x="292" y="675"/>
                        </a:lnTo>
                        <a:lnTo>
                          <a:pt x="180" y="907"/>
                        </a:lnTo>
                        <a:lnTo>
                          <a:pt x="117" y="1041"/>
                        </a:lnTo>
                        <a:lnTo>
                          <a:pt x="0" y="1285"/>
                        </a:lnTo>
                        <a:lnTo>
                          <a:pt x="40" y="1285"/>
                        </a:lnTo>
                        <a:lnTo>
                          <a:pt x="64" y="1285"/>
                        </a:lnTo>
                        <a:lnTo>
                          <a:pt x="100" y="1285"/>
                        </a:lnTo>
                        <a:lnTo>
                          <a:pt x="204" y="1285"/>
                        </a:lnTo>
                        <a:lnTo>
                          <a:pt x="246" y="1285"/>
                        </a:lnTo>
                        <a:lnTo>
                          <a:pt x="348" y="1285"/>
                        </a:lnTo>
                        <a:lnTo>
                          <a:pt x="376" y="1285"/>
                        </a:lnTo>
                        <a:lnTo>
                          <a:pt x="613" y="1285"/>
                        </a:lnTo>
                        <a:lnTo>
                          <a:pt x="852" y="1285"/>
                        </a:lnTo>
                        <a:lnTo>
                          <a:pt x="879" y="1285"/>
                        </a:lnTo>
                        <a:lnTo>
                          <a:pt x="981" y="1285"/>
                        </a:lnTo>
                        <a:lnTo>
                          <a:pt x="1023" y="1285"/>
                        </a:lnTo>
                        <a:lnTo>
                          <a:pt x="1127" y="1285"/>
                        </a:lnTo>
                        <a:lnTo>
                          <a:pt x="1164" y="1285"/>
                        </a:lnTo>
                        <a:lnTo>
                          <a:pt x="1186" y="1285"/>
                        </a:lnTo>
                        <a:lnTo>
                          <a:pt x="1227" y="1285"/>
                        </a:lnTo>
                        <a:lnTo>
                          <a:pt x="613" y="0"/>
                        </a:lnTo>
                        <a:close/>
                      </a:path>
                    </a:pathLst>
                  </a:custGeom>
                  <a:solidFill>
                    <a:srgbClr val="046A5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2" name="Freeform 23">
                    <a:extLst>
                      <a:ext uri="{FF2B5EF4-FFF2-40B4-BE49-F238E27FC236}">
                        <a16:creationId xmlns:a16="http://schemas.microsoft.com/office/drawing/2014/main" xmlns="" id="{F5F2923E-0D9C-44A3-AA2B-BB6AFA3EBAD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268788" y="3086100"/>
                    <a:ext cx="974725" cy="2039938"/>
                  </a:xfrm>
                  <a:custGeom>
                    <a:avLst/>
                    <a:gdLst>
                      <a:gd name="T0" fmla="*/ 0 w 614"/>
                      <a:gd name="T1" fmla="*/ 0 h 1285"/>
                      <a:gd name="T2" fmla="*/ 0 w 614"/>
                      <a:gd name="T3" fmla="*/ 1285 h 1285"/>
                      <a:gd name="T4" fmla="*/ 614 w 614"/>
                      <a:gd name="T5" fmla="*/ 1285 h 1285"/>
                      <a:gd name="T6" fmla="*/ 463 w 614"/>
                      <a:gd name="T7" fmla="*/ 968 h 1285"/>
                      <a:gd name="T8" fmla="*/ 0 w 614"/>
                      <a:gd name="T9" fmla="*/ 0 h 128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14" h="1285">
                        <a:moveTo>
                          <a:pt x="0" y="0"/>
                        </a:moveTo>
                        <a:lnTo>
                          <a:pt x="0" y="1285"/>
                        </a:lnTo>
                        <a:lnTo>
                          <a:pt x="614" y="1285"/>
                        </a:lnTo>
                        <a:lnTo>
                          <a:pt x="463" y="968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24B3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63" name="Freeform 24">
                  <a:extLst>
                    <a:ext uri="{FF2B5EF4-FFF2-40B4-BE49-F238E27FC236}">
                      <a16:creationId xmlns:a16="http://schemas.microsoft.com/office/drawing/2014/main" xmlns="" id="{F12A88C9-FBA6-4885-9AB9-34308925096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68788" y="3086100"/>
                  <a:ext cx="974725" cy="2039938"/>
                </a:xfrm>
                <a:custGeom>
                  <a:avLst/>
                  <a:gdLst>
                    <a:gd name="T0" fmla="*/ 0 w 614"/>
                    <a:gd name="T1" fmla="*/ 0 h 1285"/>
                    <a:gd name="T2" fmla="*/ 0 w 614"/>
                    <a:gd name="T3" fmla="*/ 1285 h 1285"/>
                    <a:gd name="T4" fmla="*/ 614 w 614"/>
                    <a:gd name="T5" fmla="*/ 1285 h 1285"/>
                    <a:gd name="T6" fmla="*/ 463 w 614"/>
                    <a:gd name="T7" fmla="*/ 968 h 1285"/>
                    <a:gd name="T8" fmla="*/ 0 w 614"/>
                    <a:gd name="T9" fmla="*/ 0 h 12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4" h="1285">
                      <a:moveTo>
                        <a:pt x="0" y="0"/>
                      </a:moveTo>
                      <a:lnTo>
                        <a:pt x="0" y="1285"/>
                      </a:lnTo>
                      <a:lnTo>
                        <a:pt x="614" y="1285"/>
                      </a:lnTo>
                      <a:lnTo>
                        <a:pt x="463" y="968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64" name="组合 63">
                  <a:extLst>
                    <a:ext uri="{FF2B5EF4-FFF2-40B4-BE49-F238E27FC236}">
                      <a16:creationId xmlns:a16="http://schemas.microsoft.com/office/drawing/2014/main" xmlns="" id="{2C982D24-D199-44D6-BC45-430156047D00}"/>
                    </a:ext>
                  </a:extLst>
                </p:cNvPr>
                <p:cNvGrpSpPr/>
                <p:nvPr/>
              </p:nvGrpSpPr>
              <p:grpSpPr>
                <a:xfrm>
                  <a:off x="3825875" y="4352925"/>
                  <a:ext cx="1776413" cy="773113"/>
                  <a:chOff x="3825875" y="4352925"/>
                  <a:chExt cx="1776413" cy="773113"/>
                </a:xfrm>
              </p:grpSpPr>
              <p:sp>
                <p:nvSpPr>
                  <p:cNvPr id="69" name="Freeform 25">
                    <a:extLst>
                      <a:ext uri="{FF2B5EF4-FFF2-40B4-BE49-F238E27FC236}">
                        <a16:creationId xmlns:a16="http://schemas.microsoft.com/office/drawing/2014/main" xmlns="" id="{578632B4-CA3A-4129-B86B-CAE7A719B68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825875" y="4352925"/>
                    <a:ext cx="887413" cy="773113"/>
                  </a:xfrm>
                  <a:custGeom>
                    <a:avLst/>
                    <a:gdLst>
                      <a:gd name="T0" fmla="*/ 0 w 356"/>
                      <a:gd name="T1" fmla="*/ 309 h 309"/>
                      <a:gd name="T2" fmla="*/ 356 w 356"/>
                      <a:gd name="T3" fmla="*/ 309 h 309"/>
                      <a:gd name="T4" fmla="*/ 356 w 356"/>
                      <a:gd name="T5" fmla="*/ 0 h 309"/>
                      <a:gd name="T6" fmla="*/ 0 w 356"/>
                      <a:gd name="T7" fmla="*/ 309 h 30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56" h="309">
                        <a:moveTo>
                          <a:pt x="0" y="309"/>
                        </a:moveTo>
                        <a:cubicBezTo>
                          <a:pt x="356" y="309"/>
                          <a:pt x="356" y="309"/>
                          <a:pt x="356" y="309"/>
                        </a:cubicBezTo>
                        <a:cubicBezTo>
                          <a:pt x="356" y="0"/>
                          <a:pt x="356" y="0"/>
                          <a:pt x="356" y="0"/>
                        </a:cubicBezTo>
                        <a:cubicBezTo>
                          <a:pt x="174" y="0"/>
                          <a:pt x="24" y="135"/>
                          <a:pt x="0" y="309"/>
                        </a:cubicBezTo>
                        <a:close/>
                      </a:path>
                    </a:pathLst>
                  </a:custGeom>
                  <a:solidFill>
                    <a:srgbClr val="63933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0" name="Freeform 26">
                    <a:extLst>
                      <a:ext uri="{FF2B5EF4-FFF2-40B4-BE49-F238E27FC236}">
                        <a16:creationId xmlns:a16="http://schemas.microsoft.com/office/drawing/2014/main" xmlns="" id="{BA387CE5-3A7B-4C7B-93A2-F98D7FB8FD4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713288" y="4352925"/>
                    <a:ext cx="889000" cy="773113"/>
                  </a:xfrm>
                  <a:custGeom>
                    <a:avLst/>
                    <a:gdLst>
                      <a:gd name="T0" fmla="*/ 0 w 357"/>
                      <a:gd name="T1" fmla="*/ 0 h 309"/>
                      <a:gd name="T2" fmla="*/ 0 w 357"/>
                      <a:gd name="T3" fmla="*/ 309 h 309"/>
                      <a:gd name="T4" fmla="*/ 357 w 357"/>
                      <a:gd name="T5" fmla="*/ 308 h 309"/>
                      <a:gd name="T6" fmla="*/ 0 w 357"/>
                      <a:gd name="T7" fmla="*/ 0 h 30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57" h="309">
                        <a:moveTo>
                          <a:pt x="0" y="0"/>
                        </a:moveTo>
                        <a:cubicBezTo>
                          <a:pt x="0" y="309"/>
                          <a:pt x="0" y="309"/>
                          <a:pt x="0" y="309"/>
                        </a:cubicBezTo>
                        <a:cubicBezTo>
                          <a:pt x="357" y="308"/>
                          <a:pt x="357" y="308"/>
                          <a:pt x="357" y="308"/>
                        </a:cubicBezTo>
                        <a:cubicBezTo>
                          <a:pt x="333" y="134"/>
                          <a:pt x="182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557C2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65" name="组合 64">
                  <a:extLst>
                    <a:ext uri="{FF2B5EF4-FFF2-40B4-BE49-F238E27FC236}">
                      <a16:creationId xmlns:a16="http://schemas.microsoft.com/office/drawing/2014/main" xmlns="" id="{A4E8CC88-15D6-40EE-99F1-0C22D11FCACC}"/>
                    </a:ext>
                  </a:extLst>
                </p:cNvPr>
                <p:cNvGrpSpPr/>
                <p:nvPr/>
              </p:nvGrpSpPr>
              <p:grpSpPr>
                <a:xfrm>
                  <a:off x="7578106" y="4352925"/>
                  <a:ext cx="1778000" cy="773113"/>
                  <a:chOff x="7446963" y="4352925"/>
                  <a:chExt cx="1778000" cy="773113"/>
                </a:xfrm>
              </p:grpSpPr>
              <p:sp>
                <p:nvSpPr>
                  <p:cNvPr id="67" name="Freeform 27">
                    <a:extLst>
                      <a:ext uri="{FF2B5EF4-FFF2-40B4-BE49-F238E27FC236}">
                        <a16:creationId xmlns:a16="http://schemas.microsoft.com/office/drawing/2014/main" xmlns="" id="{FE543665-4B37-4311-969C-286BC89E4C8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446963" y="4352925"/>
                    <a:ext cx="889000" cy="773113"/>
                  </a:xfrm>
                  <a:custGeom>
                    <a:avLst/>
                    <a:gdLst>
                      <a:gd name="T0" fmla="*/ 0 w 357"/>
                      <a:gd name="T1" fmla="*/ 309 h 309"/>
                      <a:gd name="T2" fmla="*/ 357 w 357"/>
                      <a:gd name="T3" fmla="*/ 309 h 309"/>
                      <a:gd name="T4" fmla="*/ 357 w 357"/>
                      <a:gd name="T5" fmla="*/ 0 h 309"/>
                      <a:gd name="T6" fmla="*/ 0 w 357"/>
                      <a:gd name="T7" fmla="*/ 309 h 30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57" h="309">
                        <a:moveTo>
                          <a:pt x="0" y="309"/>
                        </a:moveTo>
                        <a:cubicBezTo>
                          <a:pt x="357" y="309"/>
                          <a:pt x="357" y="309"/>
                          <a:pt x="357" y="309"/>
                        </a:cubicBezTo>
                        <a:cubicBezTo>
                          <a:pt x="357" y="0"/>
                          <a:pt x="357" y="0"/>
                          <a:pt x="357" y="0"/>
                        </a:cubicBezTo>
                        <a:cubicBezTo>
                          <a:pt x="175" y="0"/>
                          <a:pt x="24" y="135"/>
                          <a:pt x="0" y="309"/>
                        </a:cubicBezTo>
                        <a:close/>
                      </a:path>
                    </a:pathLst>
                  </a:custGeom>
                  <a:solidFill>
                    <a:srgbClr val="63933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" name="Freeform 28">
                    <a:extLst>
                      <a:ext uri="{FF2B5EF4-FFF2-40B4-BE49-F238E27FC236}">
                        <a16:creationId xmlns:a16="http://schemas.microsoft.com/office/drawing/2014/main" xmlns="" id="{177FFB88-9134-4377-A2AD-01F47FB7345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335963" y="4352925"/>
                    <a:ext cx="889000" cy="773113"/>
                  </a:xfrm>
                  <a:custGeom>
                    <a:avLst/>
                    <a:gdLst>
                      <a:gd name="T0" fmla="*/ 0 w 357"/>
                      <a:gd name="T1" fmla="*/ 0 h 309"/>
                      <a:gd name="T2" fmla="*/ 0 w 357"/>
                      <a:gd name="T3" fmla="*/ 309 h 309"/>
                      <a:gd name="T4" fmla="*/ 357 w 357"/>
                      <a:gd name="T5" fmla="*/ 308 h 309"/>
                      <a:gd name="T6" fmla="*/ 0 w 357"/>
                      <a:gd name="T7" fmla="*/ 0 h 30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57" h="309">
                        <a:moveTo>
                          <a:pt x="0" y="0"/>
                        </a:moveTo>
                        <a:cubicBezTo>
                          <a:pt x="0" y="309"/>
                          <a:pt x="0" y="309"/>
                          <a:pt x="0" y="309"/>
                        </a:cubicBezTo>
                        <a:cubicBezTo>
                          <a:pt x="357" y="308"/>
                          <a:pt x="357" y="308"/>
                          <a:pt x="357" y="308"/>
                        </a:cubicBezTo>
                        <a:cubicBezTo>
                          <a:pt x="332" y="134"/>
                          <a:pt x="182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557C2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pic>
              <p:nvPicPr>
                <p:cNvPr id="66" name="图片 65">
                  <a:extLst>
                    <a:ext uri="{FF2B5EF4-FFF2-40B4-BE49-F238E27FC236}">
                      <a16:creationId xmlns:a16="http://schemas.microsoft.com/office/drawing/2014/main" xmlns="" id="{9B867CA4-42ED-49BC-8169-13D8E63F6AB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4352206" y="2747538"/>
                  <a:ext cx="1467663" cy="2374959"/>
                </a:xfrm>
                <a:prstGeom prst="rect">
                  <a:avLst/>
                </a:prstGeom>
              </p:spPr>
            </p:pic>
          </p:grpSp>
          <p:grpSp>
            <p:nvGrpSpPr>
              <p:cNvPr id="26" name="组合 25">
                <a:extLst>
                  <a:ext uri="{FF2B5EF4-FFF2-40B4-BE49-F238E27FC236}">
                    <a16:creationId xmlns:a16="http://schemas.microsoft.com/office/drawing/2014/main" xmlns="" id="{6634AE5A-11F9-431C-AF57-5781658FF10C}"/>
                  </a:ext>
                </a:extLst>
              </p:cNvPr>
              <p:cNvGrpSpPr/>
              <p:nvPr/>
            </p:nvGrpSpPr>
            <p:grpSpPr>
              <a:xfrm>
                <a:off x="6534672" y="3805132"/>
                <a:ext cx="3498763" cy="1320905"/>
                <a:chOff x="3056025" y="2747538"/>
                <a:chExt cx="6300081" cy="2378500"/>
              </a:xfrm>
            </p:grpSpPr>
            <p:sp>
              <p:nvSpPr>
                <p:cNvPr id="27" name="Freeform 11">
                  <a:extLst>
                    <a:ext uri="{FF2B5EF4-FFF2-40B4-BE49-F238E27FC236}">
                      <a16:creationId xmlns:a16="http://schemas.microsoft.com/office/drawing/2014/main" xmlns="" id="{FB8FD761-DAAE-4306-8FC5-0D018D9638D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718050" y="3286125"/>
                  <a:ext cx="2078038" cy="1839913"/>
                </a:xfrm>
                <a:custGeom>
                  <a:avLst/>
                  <a:gdLst>
                    <a:gd name="T0" fmla="*/ 654 w 1309"/>
                    <a:gd name="T1" fmla="*/ 0 h 1159"/>
                    <a:gd name="T2" fmla="*/ 560 w 1309"/>
                    <a:gd name="T3" fmla="*/ 168 h 1159"/>
                    <a:gd name="T4" fmla="*/ 557 w 1309"/>
                    <a:gd name="T5" fmla="*/ 173 h 1159"/>
                    <a:gd name="T6" fmla="*/ 546 w 1309"/>
                    <a:gd name="T7" fmla="*/ 192 h 1159"/>
                    <a:gd name="T8" fmla="*/ 510 w 1309"/>
                    <a:gd name="T9" fmla="*/ 258 h 1159"/>
                    <a:gd name="T10" fmla="*/ 497 w 1309"/>
                    <a:gd name="T11" fmla="*/ 278 h 1159"/>
                    <a:gd name="T12" fmla="*/ 482 w 1309"/>
                    <a:gd name="T13" fmla="*/ 308 h 1159"/>
                    <a:gd name="T14" fmla="*/ 435 w 1309"/>
                    <a:gd name="T15" fmla="*/ 389 h 1159"/>
                    <a:gd name="T16" fmla="*/ 432 w 1309"/>
                    <a:gd name="T17" fmla="*/ 393 h 1159"/>
                    <a:gd name="T18" fmla="*/ 337 w 1309"/>
                    <a:gd name="T19" fmla="*/ 563 h 1159"/>
                    <a:gd name="T20" fmla="*/ 311 w 1309"/>
                    <a:gd name="T21" fmla="*/ 609 h 1159"/>
                    <a:gd name="T22" fmla="*/ 193 w 1309"/>
                    <a:gd name="T23" fmla="*/ 818 h 1159"/>
                    <a:gd name="T24" fmla="*/ 125 w 1309"/>
                    <a:gd name="T25" fmla="*/ 938 h 1159"/>
                    <a:gd name="T26" fmla="*/ 0 w 1309"/>
                    <a:gd name="T27" fmla="*/ 1159 h 1159"/>
                    <a:gd name="T28" fmla="*/ 44 w 1309"/>
                    <a:gd name="T29" fmla="*/ 1159 h 1159"/>
                    <a:gd name="T30" fmla="*/ 67 w 1309"/>
                    <a:gd name="T31" fmla="*/ 1159 h 1159"/>
                    <a:gd name="T32" fmla="*/ 107 w 1309"/>
                    <a:gd name="T33" fmla="*/ 1159 h 1159"/>
                    <a:gd name="T34" fmla="*/ 218 w 1309"/>
                    <a:gd name="T35" fmla="*/ 1159 h 1159"/>
                    <a:gd name="T36" fmla="*/ 264 w 1309"/>
                    <a:gd name="T37" fmla="*/ 1159 h 1159"/>
                    <a:gd name="T38" fmla="*/ 372 w 1309"/>
                    <a:gd name="T39" fmla="*/ 1159 h 1159"/>
                    <a:gd name="T40" fmla="*/ 402 w 1309"/>
                    <a:gd name="T41" fmla="*/ 1159 h 1159"/>
                    <a:gd name="T42" fmla="*/ 654 w 1309"/>
                    <a:gd name="T43" fmla="*/ 1159 h 1159"/>
                    <a:gd name="T44" fmla="*/ 909 w 1309"/>
                    <a:gd name="T45" fmla="*/ 1159 h 1159"/>
                    <a:gd name="T46" fmla="*/ 937 w 1309"/>
                    <a:gd name="T47" fmla="*/ 1159 h 1159"/>
                    <a:gd name="T48" fmla="*/ 1047 w 1309"/>
                    <a:gd name="T49" fmla="*/ 1159 h 1159"/>
                    <a:gd name="T50" fmla="*/ 1092 w 1309"/>
                    <a:gd name="T51" fmla="*/ 1159 h 1159"/>
                    <a:gd name="T52" fmla="*/ 1202 w 1309"/>
                    <a:gd name="T53" fmla="*/ 1159 h 1159"/>
                    <a:gd name="T54" fmla="*/ 1241 w 1309"/>
                    <a:gd name="T55" fmla="*/ 1159 h 1159"/>
                    <a:gd name="T56" fmla="*/ 1265 w 1309"/>
                    <a:gd name="T57" fmla="*/ 1159 h 1159"/>
                    <a:gd name="T58" fmla="*/ 1309 w 1309"/>
                    <a:gd name="T59" fmla="*/ 1159 h 1159"/>
                    <a:gd name="T60" fmla="*/ 654 w 1309"/>
                    <a:gd name="T61" fmla="*/ 0 h 11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309" h="1159">
                      <a:moveTo>
                        <a:pt x="654" y="0"/>
                      </a:moveTo>
                      <a:lnTo>
                        <a:pt x="560" y="168"/>
                      </a:lnTo>
                      <a:lnTo>
                        <a:pt x="557" y="173"/>
                      </a:lnTo>
                      <a:lnTo>
                        <a:pt x="546" y="192"/>
                      </a:lnTo>
                      <a:lnTo>
                        <a:pt x="510" y="258"/>
                      </a:lnTo>
                      <a:lnTo>
                        <a:pt x="497" y="278"/>
                      </a:lnTo>
                      <a:lnTo>
                        <a:pt x="482" y="308"/>
                      </a:lnTo>
                      <a:lnTo>
                        <a:pt x="435" y="389"/>
                      </a:lnTo>
                      <a:lnTo>
                        <a:pt x="432" y="393"/>
                      </a:lnTo>
                      <a:lnTo>
                        <a:pt x="337" y="563"/>
                      </a:lnTo>
                      <a:lnTo>
                        <a:pt x="311" y="609"/>
                      </a:lnTo>
                      <a:lnTo>
                        <a:pt x="193" y="818"/>
                      </a:lnTo>
                      <a:lnTo>
                        <a:pt x="125" y="938"/>
                      </a:lnTo>
                      <a:lnTo>
                        <a:pt x="0" y="1159"/>
                      </a:lnTo>
                      <a:lnTo>
                        <a:pt x="44" y="1159"/>
                      </a:lnTo>
                      <a:lnTo>
                        <a:pt x="67" y="1159"/>
                      </a:lnTo>
                      <a:lnTo>
                        <a:pt x="107" y="1159"/>
                      </a:lnTo>
                      <a:lnTo>
                        <a:pt x="218" y="1159"/>
                      </a:lnTo>
                      <a:lnTo>
                        <a:pt x="264" y="1159"/>
                      </a:lnTo>
                      <a:lnTo>
                        <a:pt x="372" y="1159"/>
                      </a:lnTo>
                      <a:lnTo>
                        <a:pt x="402" y="1159"/>
                      </a:lnTo>
                      <a:lnTo>
                        <a:pt x="654" y="1159"/>
                      </a:lnTo>
                      <a:lnTo>
                        <a:pt x="909" y="1159"/>
                      </a:lnTo>
                      <a:lnTo>
                        <a:pt x="937" y="1159"/>
                      </a:lnTo>
                      <a:lnTo>
                        <a:pt x="1047" y="1159"/>
                      </a:lnTo>
                      <a:lnTo>
                        <a:pt x="1092" y="1159"/>
                      </a:lnTo>
                      <a:lnTo>
                        <a:pt x="1202" y="1159"/>
                      </a:lnTo>
                      <a:lnTo>
                        <a:pt x="1241" y="1159"/>
                      </a:lnTo>
                      <a:lnTo>
                        <a:pt x="1265" y="1159"/>
                      </a:lnTo>
                      <a:lnTo>
                        <a:pt x="1309" y="1159"/>
                      </a:lnTo>
                      <a:lnTo>
                        <a:pt x="654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28" name="组合 27">
                  <a:extLst>
                    <a:ext uri="{FF2B5EF4-FFF2-40B4-BE49-F238E27FC236}">
                      <a16:creationId xmlns:a16="http://schemas.microsoft.com/office/drawing/2014/main" xmlns="" id="{FF130AAB-463F-4AFA-BB70-7FE7BB9E9964}"/>
                    </a:ext>
                  </a:extLst>
                </p:cNvPr>
                <p:cNvGrpSpPr/>
                <p:nvPr/>
              </p:nvGrpSpPr>
              <p:grpSpPr>
                <a:xfrm>
                  <a:off x="4890156" y="3286125"/>
                  <a:ext cx="2078038" cy="1839913"/>
                  <a:chOff x="4718050" y="3286125"/>
                  <a:chExt cx="2078038" cy="1839913"/>
                </a:xfrm>
              </p:grpSpPr>
              <p:sp>
                <p:nvSpPr>
                  <p:cNvPr id="51" name="Freeform 10">
                    <a:extLst>
                      <a:ext uri="{FF2B5EF4-FFF2-40B4-BE49-F238E27FC236}">
                        <a16:creationId xmlns:a16="http://schemas.microsoft.com/office/drawing/2014/main" xmlns="" id="{00C889D8-104A-4E5B-ACCB-9D8D0847B37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718050" y="3286125"/>
                    <a:ext cx="2078038" cy="1839913"/>
                  </a:xfrm>
                  <a:custGeom>
                    <a:avLst/>
                    <a:gdLst>
                      <a:gd name="T0" fmla="*/ 654 w 1309"/>
                      <a:gd name="T1" fmla="*/ 0 h 1159"/>
                      <a:gd name="T2" fmla="*/ 560 w 1309"/>
                      <a:gd name="T3" fmla="*/ 168 h 1159"/>
                      <a:gd name="T4" fmla="*/ 557 w 1309"/>
                      <a:gd name="T5" fmla="*/ 173 h 1159"/>
                      <a:gd name="T6" fmla="*/ 546 w 1309"/>
                      <a:gd name="T7" fmla="*/ 192 h 1159"/>
                      <a:gd name="T8" fmla="*/ 510 w 1309"/>
                      <a:gd name="T9" fmla="*/ 258 h 1159"/>
                      <a:gd name="T10" fmla="*/ 497 w 1309"/>
                      <a:gd name="T11" fmla="*/ 278 h 1159"/>
                      <a:gd name="T12" fmla="*/ 482 w 1309"/>
                      <a:gd name="T13" fmla="*/ 308 h 1159"/>
                      <a:gd name="T14" fmla="*/ 435 w 1309"/>
                      <a:gd name="T15" fmla="*/ 389 h 1159"/>
                      <a:gd name="T16" fmla="*/ 432 w 1309"/>
                      <a:gd name="T17" fmla="*/ 393 h 1159"/>
                      <a:gd name="T18" fmla="*/ 337 w 1309"/>
                      <a:gd name="T19" fmla="*/ 563 h 1159"/>
                      <a:gd name="T20" fmla="*/ 311 w 1309"/>
                      <a:gd name="T21" fmla="*/ 609 h 1159"/>
                      <a:gd name="T22" fmla="*/ 193 w 1309"/>
                      <a:gd name="T23" fmla="*/ 818 h 1159"/>
                      <a:gd name="T24" fmla="*/ 125 w 1309"/>
                      <a:gd name="T25" fmla="*/ 938 h 1159"/>
                      <a:gd name="T26" fmla="*/ 0 w 1309"/>
                      <a:gd name="T27" fmla="*/ 1159 h 1159"/>
                      <a:gd name="T28" fmla="*/ 44 w 1309"/>
                      <a:gd name="T29" fmla="*/ 1159 h 1159"/>
                      <a:gd name="T30" fmla="*/ 67 w 1309"/>
                      <a:gd name="T31" fmla="*/ 1159 h 1159"/>
                      <a:gd name="T32" fmla="*/ 107 w 1309"/>
                      <a:gd name="T33" fmla="*/ 1159 h 1159"/>
                      <a:gd name="T34" fmla="*/ 218 w 1309"/>
                      <a:gd name="T35" fmla="*/ 1159 h 1159"/>
                      <a:gd name="T36" fmla="*/ 264 w 1309"/>
                      <a:gd name="T37" fmla="*/ 1159 h 1159"/>
                      <a:gd name="T38" fmla="*/ 372 w 1309"/>
                      <a:gd name="T39" fmla="*/ 1159 h 1159"/>
                      <a:gd name="T40" fmla="*/ 402 w 1309"/>
                      <a:gd name="T41" fmla="*/ 1159 h 1159"/>
                      <a:gd name="T42" fmla="*/ 654 w 1309"/>
                      <a:gd name="T43" fmla="*/ 1159 h 1159"/>
                      <a:gd name="T44" fmla="*/ 909 w 1309"/>
                      <a:gd name="T45" fmla="*/ 1159 h 1159"/>
                      <a:gd name="T46" fmla="*/ 937 w 1309"/>
                      <a:gd name="T47" fmla="*/ 1159 h 1159"/>
                      <a:gd name="T48" fmla="*/ 1047 w 1309"/>
                      <a:gd name="T49" fmla="*/ 1159 h 1159"/>
                      <a:gd name="T50" fmla="*/ 1092 w 1309"/>
                      <a:gd name="T51" fmla="*/ 1159 h 1159"/>
                      <a:gd name="T52" fmla="*/ 1202 w 1309"/>
                      <a:gd name="T53" fmla="*/ 1159 h 1159"/>
                      <a:gd name="T54" fmla="*/ 1241 w 1309"/>
                      <a:gd name="T55" fmla="*/ 1159 h 1159"/>
                      <a:gd name="T56" fmla="*/ 1265 w 1309"/>
                      <a:gd name="T57" fmla="*/ 1159 h 1159"/>
                      <a:gd name="T58" fmla="*/ 1309 w 1309"/>
                      <a:gd name="T59" fmla="*/ 1159 h 1159"/>
                      <a:gd name="T60" fmla="*/ 654 w 1309"/>
                      <a:gd name="T61" fmla="*/ 0 h 11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</a:cxnLst>
                    <a:rect l="0" t="0" r="r" b="b"/>
                    <a:pathLst>
                      <a:path w="1309" h="1159">
                        <a:moveTo>
                          <a:pt x="654" y="0"/>
                        </a:moveTo>
                        <a:lnTo>
                          <a:pt x="560" y="168"/>
                        </a:lnTo>
                        <a:lnTo>
                          <a:pt x="557" y="173"/>
                        </a:lnTo>
                        <a:lnTo>
                          <a:pt x="546" y="192"/>
                        </a:lnTo>
                        <a:lnTo>
                          <a:pt x="510" y="258"/>
                        </a:lnTo>
                        <a:lnTo>
                          <a:pt x="497" y="278"/>
                        </a:lnTo>
                        <a:lnTo>
                          <a:pt x="482" y="308"/>
                        </a:lnTo>
                        <a:lnTo>
                          <a:pt x="435" y="389"/>
                        </a:lnTo>
                        <a:lnTo>
                          <a:pt x="432" y="393"/>
                        </a:lnTo>
                        <a:lnTo>
                          <a:pt x="337" y="563"/>
                        </a:lnTo>
                        <a:lnTo>
                          <a:pt x="311" y="609"/>
                        </a:lnTo>
                        <a:lnTo>
                          <a:pt x="193" y="818"/>
                        </a:lnTo>
                        <a:lnTo>
                          <a:pt x="125" y="938"/>
                        </a:lnTo>
                        <a:lnTo>
                          <a:pt x="0" y="1159"/>
                        </a:lnTo>
                        <a:lnTo>
                          <a:pt x="44" y="1159"/>
                        </a:lnTo>
                        <a:lnTo>
                          <a:pt x="67" y="1159"/>
                        </a:lnTo>
                        <a:lnTo>
                          <a:pt x="107" y="1159"/>
                        </a:lnTo>
                        <a:lnTo>
                          <a:pt x="218" y="1159"/>
                        </a:lnTo>
                        <a:lnTo>
                          <a:pt x="264" y="1159"/>
                        </a:lnTo>
                        <a:lnTo>
                          <a:pt x="372" y="1159"/>
                        </a:lnTo>
                        <a:lnTo>
                          <a:pt x="402" y="1159"/>
                        </a:lnTo>
                        <a:lnTo>
                          <a:pt x="654" y="1159"/>
                        </a:lnTo>
                        <a:lnTo>
                          <a:pt x="909" y="1159"/>
                        </a:lnTo>
                        <a:lnTo>
                          <a:pt x="937" y="1159"/>
                        </a:lnTo>
                        <a:lnTo>
                          <a:pt x="1047" y="1159"/>
                        </a:lnTo>
                        <a:lnTo>
                          <a:pt x="1092" y="1159"/>
                        </a:lnTo>
                        <a:lnTo>
                          <a:pt x="1202" y="1159"/>
                        </a:lnTo>
                        <a:lnTo>
                          <a:pt x="1241" y="1159"/>
                        </a:lnTo>
                        <a:lnTo>
                          <a:pt x="1265" y="1159"/>
                        </a:lnTo>
                        <a:lnTo>
                          <a:pt x="1309" y="1159"/>
                        </a:lnTo>
                        <a:lnTo>
                          <a:pt x="654" y="0"/>
                        </a:lnTo>
                        <a:close/>
                      </a:path>
                    </a:pathLst>
                  </a:custGeom>
                  <a:solidFill>
                    <a:srgbClr val="C3E0D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2" name="Freeform 12">
                    <a:extLst>
                      <a:ext uri="{FF2B5EF4-FFF2-40B4-BE49-F238E27FC236}">
                        <a16:creationId xmlns:a16="http://schemas.microsoft.com/office/drawing/2014/main" xmlns="" id="{09C06C53-13E9-4545-83CD-AA3ABBED4A6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756275" y="3286125"/>
                    <a:ext cx="1039813" cy="1839913"/>
                  </a:xfrm>
                  <a:custGeom>
                    <a:avLst/>
                    <a:gdLst>
                      <a:gd name="T0" fmla="*/ 0 w 655"/>
                      <a:gd name="T1" fmla="*/ 0 h 1159"/>
                      <a:gd name="T2" fmla="*/ 0 w 655"/>
                      <a:gd name="T3" fmla="*/ 1159 h 1159"/>
                      <a:gd name="T4" fmla="*/ 655 w 655"/>
                      <a:gd name="T5" fmla="*/ 1159 h 1159"/>
                      <a:gd name="T6" fmla="*/ 0 w 655"/>
                      <a:gd name="T7" fmla="*/ 0 h 11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55" h="1159">
                        <a:moveTo>
                          <a:pt x="0" y="0"/>
                        </a:moveTo>
                        <a:lnTo>
                          <a:pt x="0" y="1159"/>
                        </a:lnTo>
                        <a:lnTo>
                          <a:pt x="655" y="115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AAC1B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9" name="Freeform 14">
                  <a:extLst>
                    <a:ext uri="{FF2B5EF4-FFF2-40B4-BE49-F238E27FC236}">
                      <a16:creationId xmlns:a16="http://schemas.microsoft.com/office/drawing/2014/main" xmlns="" id="{BB2BEB07-3AD1-4621-83A2-CE838FDF1B0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53213" y="3400425"/>
                  <a:ext cx="1949450" cy="1725613"/>
                </a:xfrm>
                <a:custGeom>
                  <a:avLst/>
                  <a:gdLst>
                    <a:gd name="T0" fmla="*/ 614 w 1228"/>
                    <a:gd name="T1" fmla="*/ 0 h 1087"/>
                    <a:gd name="T2" fmla="*/ 525 w 1228"/>
                    <a:gd name="T3" fmla="*/ 158 h 1087"/>
                    <a:gd name="T4" fmla="*/ 523 w 1228"/>
                    <a:gd name="T5" fmla="*/ 162 h 1087"/>
                    <a:gd name="T6" fmla="*/ 512 w 1228"/>
                    <a:gd name="T7" fmla="*/ 180 h 1087"/>
                    <a:gd name="T8" fmla="*/ 478 w 1228"/>
                    <a:gd name="T9" fmla="*/ 241 h 1087"/>
                    <a:gd name="T10" fmla="*/ 467 w 1228"/>
                    <a:gd name="T11" fmla="*/ 261 h 1087"/>
                    <a:gd name="T12" fmla="*/ 451 w 1228"/>
                    <a:gd name="T13" fmla="*/ 288 h 1087"/>
                    <a:gd name="T14" fmla="*/ 409 w 1228"/>
                    <a:gd name="T15" fmla="*/ 365 h 1087"/>
                    <a:gd name="T16" fmla="*/ 405 w 1228"/>
                    <a:gd name="T17" fmla="*/ 370 h 1087"/>
                    <a:gd name="T18" fmla="*/ 316 w 1228"/>
                    <a:gd name="T19" fmla="*/ 528 h 1087"/>
                    <a:gd name="T20" fmla="*/ 291 w 1228"/>
                    <a:gd name="T21" fmla="*/ 572 h 1087"/>
                    <a:gd name="T22" fmla="*/ 181 w 1228"/>
                    <a:gd name="T23" fmla="*/ 767 h 1087"/>
                    <a:gd name="T24" fmla="*/ 117 w 1228"/>
                    <a:gd name="T25" fmla="*/ 880 h 1087"/>
                    <a:gd name="T26" fmla="*/ 0 w 1228"/>
                    <a:gd name="T27" fmla="*/ 1087 h 1087"/>
                    <a:gd name="T28" fmla="*/ 41 w 1228"/>
                    <a:gd name="T29" fmla="*/ 1087 h 1087"/>
                    <a:gd name="T30" fmla="*/ 63 w 1228"/>
                    <a:gd name="T31" fmla="*/ 1087 h 1087"/>
                    <a:gd name="T32" fmla="*/ 101 w 1228"/>
                    <a:gd name="T33" fmla="*/ 1087 h 1087"/>
                    <a:gd name="T34" fmla="*/ 205 w 1228"/>
                    <a:gd name="T35" fmla="*/ 1087 h 1087"/>
                    <a:gd name="T36" fmla="*/ 247 w 1228"/>
                    <a:gd name="T37" fmla="*/ 1087 h 1087"/>
                    <a:gd name="T38" fmla="*/ 349 w 1228"/>
                    <a:gd name="T39" fmla="*/ 1087 h 1087"/>
                    <a:gd name="T40" fmla="*/ 376 w 1228"/>
                    <a:gd name="T41" fmla="*/ 1087 h 1087"/>
                    <a:gd name="T42" fmla="*/ 614 w 1228"/>
                    <a:gd name="T43" fmla="*/ 1087 h 1087"/>
                    <a:gd name="T44" fmla="*/ 851 w 1228"/>
                    <a:gd name="T45" fmla="*/ 1087 h 1087"/>
                    <a:gd name="T46" fmla="*/ 879 w 1228"/>
                    <a:gd name="T47" fmla="*/ 1087 h 1087"/>
                    <a:gd name="T48" fmla="*/ 982 w 1228"/>
                    <a:gd name="T49" fmla="*/ 1087 h 1087"/>
                    <a:gd name="T50" fmla="*/ 1024 w 1228"/>
                    <a:gd name="T51" fmla="*/ 1087 h 1087"/>
                    <a:gd name="T52" fmla="*/ 1127 w 1228"/>
                    <a:gd name="T53" fmla="*/ 1087 h 1087"/>
                    <a:gd name="T54" fmla="*/ 1165 w 1228"/>
                    <a:gd name="T55" fmla="*/ 1087 h 1087"/>
                    <a:gd name="T56" fmla="*/ 1187 w 1228"/>
                    <a:gd name="T57" fmla="*/ 1087 h 1087"/>
                    <a:gd name="T58" fmla="*/ 1228 w 1228"/>
                    <a:gd name="T59" fmla="*/ 1087 h 1087"/>
                    <a:gd name="T60" fmla="*/ 614 w 1228"/>
                    <a:gd name="T61" fmla="*/ 0 h 10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228" h="1087">
                      <a:moveTo>
                        <a:pt x="614" y="0"/>
                      </a:moveTo>
                      <a:lnTo>
                        <a:pt x="525" y="158"/>
                      </a:lnTo>
                      <a:lnTo>
                        <a:pt x="523" y="162"/>
                      </a:lnTo>
                      <a:lnTo>
                        <a:pt x="512" y="180"/>
                      </a:lnTo>
                      <a:lnTo>
                        <a:pt x="478" y="241"/>
                      </a:lnTo>
                      <a:lnTo>
                        <a:pt x="467" y="261"/>
                      </a:lnTo>
                      <a:lnTo>
                        <a:pt x="451" y="288"/>
                      </a:lnTo>
                      <a:lnTo>
                        <a:pt x="409" y="365"/>
                      </a:lnTo>
                      <a:lnTo>
                        <a:pt x="405" y="370"/>
                      </a:lnTo>
                      <a:lnTo>
                        <a:pt x="316" y="528"/>
                      </a:lnTo>
                      <a:lnTo>
                        <a:pt x="291" y="572"/>
                      </a:lnTo>
                      <a:lnTo>
                        <a:pt x="181" y="767"/>
                      </a:lnTo>
                      <a:lnTo>
                        <a:pt x="117" y="880"/>
                      </a:lnTo>
                      <a:lnTo>
                        <a:pt x="0" y="1087"/>
                      </a:lnTo>
                      <a:lnTo>
                        <a:pt x="41" y="1087"/>
                      </a:lnTo>
                      <a:lnTo>
                        <a:pt x="63" y="1087"/>
                      </a:lnTo>
                      <a:lnTo>
                        <a:pt x="101" y="1087"/>
                      </a:lnTo>
                      <a:lnTo>
                        <a:pt x="205" y="1087"/>
                      </a:lnTo>
                      <a:lnTo>
                        <a:pt x="247" y="1087"/>
                      </a:lnTo>
                      <a:lnTo>
                        <a:pt x="349" y="1087"/>
                      </a:lnTo>
                      <a:lnTo>
                        <a:pt x="376" y="1087"/>
                      </a:lnTo>
                      <a:lnTo>
                        <a:pt x="614" y="1087"/>
                      </a:lnTo>
                      <a:lnTo>
                        <a:pt x="851" y="1087"/>
                      </a:lnTo>
                      <a:lnTo>
                        <a:pt x="879" y="1087"/>
                      </a:lnTo>
                      <a:lnTo>
                        <a:pt x="982" y="1087"/>
                      </a:lnTo>
                      <a:lnTo>
                        <a:pt x="1024" y="1087"/>
                      </a:lnTo>
                      <a:lnTo>
                        <a:pt x="1127" y="1087"/>
                      </a:lnTo>
                      <a:lnTo>
                        <a:pt x="1165" y="1087"/>
                      </a:lnTo>
                      <a:lnTo>
                        <a:pt x="1187" y="1087"/>
                      </a:lnTo>
                      <a:lnTo>
                        <a:pt x="1228" y="1087"/>
                      </a:lnTo>
                      <a:lnTo>
                        <a:pt x="614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30" name="组合 29">
                  <a:extLst>
                    <a:ext uri="{FF2B5EF4-FFF2-40B4-BE49-F238E27FC236}">
                      <a16:creationId xmlns:a16="http://schemas.microsoft.com/office/drawing/2014/main" xmlns="" id="{A6C8032F-EF1A-4E25-B59D-9DE5E4379F18}"/>
                    </a:ext>
                  </a:extLst>
                </p:cNvPr>
                <p:cNvGrpSpPr/>
                <p:nvPr/>
              </p:nvGrpSpPr>
              <p:grpSpPr>
                <a:xfrm>
                  <a:off x="6888456" y="3400425"/>
                  <a:ext cx="1949450" cy="1725613"/>
                  <a:chOff x="6653213" y="3400425"/>
                  <a:chExt cx="1949450" cy="1725613"/>
                </a:xfrm>
              </p:grpSpPr>
              <p:sp>
                <p:nvSpPr>
                  <p:cNvPr id="49" name="Freeform 13">
                    <a:extLst>
                      <a:ext uri="{FF2B5EF4-FFF2-40B4-BE49-F238E27FC236}">
                        <a16:creationId xmlns:a16="http://schemas.microsoft.com/office/drawing/2014/main" xmlns="" id="{E2DC03C9-5470-45F9-BC05-ADA08435E79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653213" y="3400425"/>
                    <a:ext cx="1949450" cy="1725613"/>
                  </a:xfrm>
                  <a:custGeom>
                    <a:avLst/>
                    <a:gdLst>
                      <a:gd name="T0" fmla="*/ 614 w 1228"/>
                      <a:gd name="T1" fmla="*/ 0 h 1087"/>
                      <a:gd name="T2" fmla="*/ 525 w 1228"/>
                      <a:gd name="T3" fmla="*/ 158 h 1087"/>
                      <a:gd name="T4" fmla="*/ 523 w 1228"/>
                      <a:gd name="T5" fmla="*/ 162 h 1087"/>
                      <a:gd name="T6" fmla="*/ 512 w 1228"/>
                      <a:gd name="T7" fmla="*/ 180 h 1087"/>
                      <a:gd name="T8" fmla="*/ 478 w 1228"/>
                      <a:gd name="T9" fmla="*/ 241 h 1087"/>
                      <a:gd name="T10" fmla="*/ 467 w 1228"/>
                      <a:gd name="T11" fmla="*/ 261 h 1087"/>
                      <a:gd name="T12" fmla="*/ 451 w 1228"/>
                      <a:gd name="T13" fmla="*/ 288 h 1087"/>
                      <a:gd name="T14" fmla="*/ 409 w 1228"/>
                      <a:gd name="T15" fmla="*/ 365 h 1087"/>
                      <a:gd name="T16" fmla="*/ 405 w 1228"/>
                      <a:gd name="T17" fmla="*/ 370 h 1087"/>
                      <a:gd name="T18" fmla="*/ 316 w 1228"/>
                      <a:gd name="T19" fmla="*/ 528 h 1087"/>
                      <a:gd name="T20" fmla="*/ 291 w 1228"/>
                      <a:gd name="T21" fmla="*/ 572 h 1087"/>
                      <a:gd name="T22" fmla="*/ 181 w 1228"/>
                      <a:gd name="T23" fmla="*/ 767 h 1087"/>
                      <a:gd name="T24" fmla="*/ 117 w 1228"/>
                      <a:gd name="T25" fmla="*/ 880 h 1087"/>
                      <a:gd name="T26" fmla="*/ 0 w 1228"/>
                      <a:gd name="T27" fmla="*/ 1087 h 1087"/>
                      <a:gd name="T28" fmla="*/ 41 w 1228"/>
                      <a:gd name="T29" fmla="*/ 1087 h 1087"/>
                      <a:gd name="T30" fmla="*/ 63 w 1228"/>
                      <a:gd name="T31" fmla="*/ 1087 h 1087"/>
                      <a:gd name="T32" fmla="*/ 101 w 1228"/>
                      <a:gd name="T33" fmla="*/ 1087 h 1087"/>
                      <a:gd name="T34" fmla="*/ 205 w 1228"/>
                      <a:gd name="T35" fmla="*/ 1087 h 1087"/>
                      <a:gd name="T36" fmla="*/ 247 w 1228"/>
                      <a:gd name="T37" fmla="*/ 1087 h 1087"/>
                      <a:gd name="T38" fmla="*/ 349 w 1228"/>
                      <a:gd name="T39" fmla="*/ 1087 h 1087"/>
                      <a:gd name="T40" fmla="*/ 376 w 1228"/>
                      <a:gd name="T41" fmla="*/ 1087 h 1087"/>
                      <a:gd name="T42" fmla="*/ 614 w 1228"/>
                      <a:gd name="T43" fmla="*/ 1087 h 1087"/>
                      <a:gd name="T44" fmla="*/ 851 w 1228"/>
                      <a:gd name="T45" fmla="*/ 1087 h 1087"/>
                      <a:gd name="T46" fmla="*/ 879 w 1228"/>
                      <a:gd name="T47" fmla="*/ 1087 h 1087"/>
                      <a:gd name="T48" fmla="*/ 982 w 1228"/>
                      <a:gd name="T49" fmla="*/ 1087 h 1087"/>
                      <a:gd name="T50" fmla="*/ 1024 w 1228"/>
                      <a:gd name="T51" fmla="*/ 1087 h 1087"/>
                      <a:gd name="T52" fmla="*/ 1127 w 1228"/>
                      <a:gd name="T53" fmla="*/ 1087 h 1087"/>
                      <a:gd name="T54" fmla="*/ 1165 w 1228"/>
                      <a:gd name="T55" fmla="*/ 1087 h 1087"/>
                      <a:gd name="T56" fmla="*/ 1187 w 1228"/>
                      <a:gd name="T57" fmla="*/ 1087 h 1087"/>
                      <a:gd name="T58" fmla="*/ 1228 w 1228"/>
                      <a:gd name="T59" fmla="*/ 1087 h 1087"/>
                      <a:gd name="T60" fmla="*/ 614 w 1228"/>
                      <a:gd name="T61" fmla="*/ 0 h 10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</a:cxnLst>
                    <a:rect l="0" t="0" r="r" b="b"/>
                    <a:pathLst>
                      <a:path w="1228" h="1087">
                        <a:moveTo>
                          <a:pt x="614" y="0"/>
                        </a:moveTo>
                        <a:lnTo>
                          <a:pt x="525" y="158"/>
                        </a:lnTo>
                        <a:lnTo>
                          <a:pt x="523" y="162"/>
                        </a:lnTo>
                        <a:lnTo>
                          <a:pt x="512" y="180"/>
                        </a:lnTo>
                        <a:lnTo>
                          <a:pt x="478" y="241"/>
                        </a:lnTo>
                        <a:lnTo>
                          <a:pt x="467" y="261"/>
                        </a:lnTo>
                        <a:lnTo>
                          <a:pt x="451" y="288"/>
                        </a:lnTo>
                        <a:lnTo>
                          <a:pt x="409" y="365"/>
                        </a:lnTo>
                        <a:lnTo>
                          <a:pt x="405" y="370"/>
                        </a:lnTo>
                        <a:lnTo>
                          <a:pt x="316" y="528"/>
                        </a:lnTo>
                        <a:lnTo>
                          <a:pt x="291" y="572"/>
                        </a:lnTo>
                        <a:lnTo>
                          <a:pt x="181" y="767"/>
                        </a:lnTo>
                        <a:lnTo>
                          <a:pt x="117" y="880"/>
                        </a:lnTo>
                        <a:lnTo>
                          <a:pt x="0" y="1087"/>
                        </a:lnTo>
                        <a:lnTo>
                          <a:pt x="41" y="1087"/>
                        </a:lnTo>
                        <a:lnTo>
                          <a:pt x="63" y="1087"/>
                        </a:lnTo>
                        <a:lnTo>
                          <a:pt x="101" y="1087"/>
                        </a:lnTo>
                        <a:lnTo>
                          <a:pt x="205" y="1087"/>
                        </a:lnTo>
                        <a:lnTo>
                          <a:pt x="247" y="1087"/>
                        </a:lnTo>
                        <a:lnTo>
                          <a:pt x="349" y="1087"/>
                        </a:lnTo>
                        <a:lnTo>
                          <a:pt x="376" y="1087"/>
                        </a:lnTo>
                        <a:lnTo>
                          <a:pt x="614" y="1087"/>
                        </a:lnTo>
                        <a:lnTo>
                          <a:pt x="851" y="1087"/>
                        </a:lnTo>
                        <a:lnTo>
                          <a:pt x="879" y="1087"/>
                        </a:lnTo>
                        <a:lnTo>
                          <a:pt x="982" y="1087"/>
                        </a:lnTo>
                        <a:lnTo>
                          <a:pt x="1024" y="1087"/>
                        </a:lnTo>
                        <a:lnTo>
                          <a:pt x="1127" y="1087"/>
                        </a:lnTo>
                        <a:lnTo>
                          <a:pt x="1165" y="1087"/>
                        </a:lnTo>
                        <a:lnTo>
                          <a:pt x="1187" y="1087"/>
                        </a:lnTo>
                        <a:lnTo>
                          <a:pt x="1228" y="1087"/>
                        </a:lnTo>
                        <a:lnTo>
                          <a:pt x="614" y="0"/>
                        </a:lnTo>
                        <a:close/>
                      </a:path>
                    </a:pathLst>
                  </a:custGeom>
                  <a:solidFill>
                    <a:srgbClr val="C3E0D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0" name="Freeform 15">
                    <a:extLst>
                      <a:ext uri="{FF2B5EF4-FFF2-40B4-BE49-F238E27FC236}">
                        <a16:creationId xmlns:a16="http://schemas.microsoft.com/office/drawing/2014/main" xmlns="" id="{64FE8319-195C-475B-ABC3-F8A30541227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627938" y="3400425"/>
                    <a:ext cx="974725" cy="1725613"/>
                  </a:xfrm>
                  <a:custGeom>
                    <a:avLst/>
                    <a:gdLst>
                      <a:gd name="T0" fmla="*/ 0 w 614"/>
                      <a:gd name="T1" fmla="*/ 0 h 1087"/>
                      <a:gd name="T2" fmla="*/ 0 w 614"/>
                      <a:gd name="T3" fmla="*/ 1087 h 1087"/>
                      <a:gd name="T4" fmla="*/ 614 w 614"/>
                      <a:gd name="T5" fmla="*/ 1087 h 1087"/>
                      <a:gd name="T6" fmla="*/ 0 w 614"/>
                      <a:gd name="T7" fmla="*/ 0 h 10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14" h="1087">
                        <a:moveTo>
                          <a:pt x="0" y="0"/>
                        </a:moveTo>
                        <a:lnTo>
                          <a:pt x="0" y="1087"/>
                        </a:lnTo>
                        <a:lnTo>
                          <a:pt x="614" y="108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AAC1B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31" name="Freeform 16">
                  <a:extLst>
                    <a:ext uri="{FF2B5EF4-FFF2-40B4-BE49-F238E27FC236}">
                      <a16:creationId xmlns:a16="http://schemas.microsoft.com/office/drawing/2014/main" xmlns="" id="{10E89CC8-2D5E-42AE-85FA-9D081DB23B2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27938" y="3400425"/>
                  <a:ext cx="974725" cy="1725613"/>
                </a:xfrm>
                <a:custGeom>
                  <a:avLst/>
                  <a:gdLst>
                    <a:gd name="T0" fmla="*/ 0 w 614"/>
                    <a:gd name="T1" fmla="*/ 0 h 1087"/>
                    <a:gd name="T2" fmla="*/ 0 w 614"/>
                    <a:gd name="T3" fmla="*/ 1087 h 1087"/>
                    <a:gd name="T4" fmla="*/ 614 w 614"/>
                    <a:gd name="T5" fmla="*/ 1087 h 1087"/>
                    <a:gd name="T6" fmla="*/ 0 w 614"/>
                    <a:gd name="T7" fmla="*/ 0 h 10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14" h="1087">
                      <a:moveTo>
                        <a:pt x="0" y="0"/>
                      </a:moveTo>
                      <a:lnTo>
                        <a:pt x="0" y="1087"/>
                      </a:lnTo>
                      <a:lnTo>
                        <a:pt x="614" y="108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" name="Freeform 18">
                  <a:extLst>
                    <a:ext uri="{FF2B5EF4-FFF2-40B4-BE49-F238E27FC236}">
                      <a16:creationId xmlns:a16="http://schemas.microsoft.com/office/drawing/2014/main" xmlns="" id="{3F3197CA-C17D-4A97-B94F-B213022429C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35675" y="3086100"/>
                  <a:ext cx="1949450" cy="2039938"/>
                </a:xfrm>
                <a:custGeom>
                  <a:avLst/>
                  <a:gdLst>
                    <a:gd name="T0" fmla="*/ 614 w 1228"/>
                    <a:gd name="T1" fmla="*/ 0 h 1285"/>
                    <a:gd name="T2" fmla="*/ 524 w 1228"/>
                    <a:gd name="T3" fmla="*/ 187 h 1285"/>
                    <a:gd name="T4" fmla="*/ 523 w 1228"/>
                    <a:gd name="T5" fmla="*/ 192 h 1285"/>
                    <a:gd name="T6" fmla="*/ 512 w 1228"/>
                    <a:gd name="T7" fmla="*/ 212 h 1285"/>
                    <a:gd name="T8" fmla="*/ 477 w 1228"/>
                    <a:gd name="T9" fmla="*/ 285 h 1285"/>
                    <a:gd name="T10" fmla="*/ 466 w 1228"/>
                    <a:gd name="T11" fmla="*/ 308 h 1285"/>
                    <a:gd name="T12" fmla="*/ 451 w 1228"/>
                    <a:gd name="T13" fmla="*/ 341 h 1285"/>
                    <a:gd name="T14" fmla="*/ 408 w 1228"/>
                    <a:gd name="T15" fmla="*/ 431 h 1285"/>
                    <a:gd name="T16" fmla="*/ 405 w 1228"/>
                    <a:gd name="T17" fmla="*/ 437 h 1285"/>
                    <a:gd name="T18" fmla="*/ 316 w 1228"/>
                    <a:gd name="T19" fmla="*/ 623 h 1285"/>
                    <a:gd name="T20" fmla="*/ 291 w 1228"/>
                    <a:gd name="T21" fmla="*/ 675 h 1285"/>
                    <a:gd name="T22" fmla="*/ 181 w 1228"/>
                    <a:gd name="T23" fmla="*/ 907 h 1285"/>
                    <a:gd name="T24" fmla="*/ 116 w 1228"/>
                    <a:gd name="T25" fmla="*/ 1041 h 1285"/>
                    <a:gd name="T26" fmla="*/ 0 w 1228"/>
                    <a:gd name="T27" fmla="*/ 1285 h 1285"/>
                    <a:gd name="T28" fmla="*/ 41 w 1228"/>
                    <a:gd name="T29" fmla="*/ 1285 h 1285"/>
                    <a:gd name="T30" fmla="*/ 63 w 1228"/>
                    <a:gd name="T31" fmla="*/ 1285 h 1285"/>
                    <a:gd name="T32" fmla="*/ 101 w 1228"/>
                    <a:gd name="T33" fmla="*/ 1285 h 1285"/>
                    <a:gd name="T34" fmla="*/ 204 w 1228"/>
                    <a:gd name="T35" fmla="*/ 1285 h 1285"/>
                    <a:gd name="T36" fmla="*/ 247 w 1228"/>
                    <a:gd name="T37" fmla="*/ 1285 h 1285"/>
                    <a:gd name="T38" fmla="*/ 349 w 1228"/>
                    <a:gd name="T39" fmla="*/ 1285 h 1285"/>
                    <a:gd name="T40" fmla="*/ 375 w 1228"/>
                    <a:gd name="T41" fmla="*/ 1285 h 1285"/>
                    <a:gd name="T42" fmla="*/ 614 w 1228"/>
                    <a:gd name="T43" fmla="*/ 1285 h 1285"/>
                    <a:gd name="T44" fmla="*/ 851 w 1228"/>
                    <a:gd name="T45" fmla="*/ 1285 h 1285"/>
                    <a:gd name="T46" fmla="*/ 879 w 1228"/>
                    <a:gd name="T47" fmla="*/ 1285 h 1285"/>
                    <a:gd name="T48" fmla="*/ 981 w 1228"/>
                    <a:gd name="T49" fmla="*/ 1285 h 1285"/>
                    <a:gd name="T50" fmla="*/ 1024 w 1228"/>
                    <a:gd name="T51" fmla="*/ 1285 h 1285"/>
                    <a:gd name="T52" fmla="*/ 1127 w 1228"/>
                    <a:gd name="T53" fmla="*/ 1285 h 1285"/>
                    <a:gd name="T54" fmla="*/ 1165 w 1228"/>
                    <a:gd name="T55" fmla="*/ 1285 h 1285"/>
                    <a:gd name="T56" fmla="*/ 1187 w 1228"/>
                    <a:gd name="T57" fmla="*/ 1285 h 1285"/>
                    <a:gd name="T58" fmla="*/ 1228 w 1228"/>
                    <a:gd name="T59" fmla="*/ 1285 h 1285"/>
                    <a:gd name="T60" fmla="*/ 614 w 1228"/>
                    <a:gd name="T61" fmla="*/ 0 h 12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228" h="1285">
                      <a:moveTo>
                        <a:pt x="614" y="0"/>
                      </a:moveTo>
                      <a:lnTo>
                        <a:pt x="524" y="187"/>
                      </a:lnTo>
                      <a:lnTo>
                        <a:pt x="523" y="192"/>
                      </a:lnTo>
                      <a:lnTo>
                        <a:pt x="512" y="212"/>
                      </a:lnTo>
                      <a:lnTo>
                        <a:pt x="477" y="285"/>
                      </a:lnTo>
                      <a:lnTo>
                        <a:pt x="466" y="308"/>
                      </a:lnTo>
                      <a:lnTo>
                        <a:pt x="451" y="341"/>
                      </a:lnTo>
                      <a:lnTo>
                        <a:pt x="408" y="431"/>
                      </a:lnTo>
                      <a:lnTo>
                        <a:pt x="405" y="437"/>
                      </a:lnTo>
                      <a:lnTo>
                        <a:pt x="316" y="623"/>
                      </a:lnTo>
                      <a:lnTo>
                        <a:pt x="291" y="675"/>
                      </a:lnTo>
                      <a:lnTo>
                        <a:pt x="181" y="907"/>
                      </a:lnTo>
                      <a:lnTo>
                        <a:pt x="116" y="1041"/>
                      </a:lnTo>
                      <a:lnTo>
                        <a:pt x="0" y="1285"/>
                      </a:lnTo>
                      <a:lnTo>
                        <a:pt x="41" y="1285"/>
                      </a:lnTo>
                      <a:lnTo>
                        <a:pt x="63" y="1285"/>
                      </a:lnTo>
                      <a:lnTo>
                        <a:pt x="101" y="1285"/>
                      </a:lnTo>
                      <a:lnTo>
                        <a:pt x="204" y="1285"/>
                      </a:lnTo>
                      <a:lnTo>
                        <a:pt x="247" y="1285"/>
                      </a:lnTo>
                      <a:lnTo>
                        <a:pt x="349" y="1285"/>
                      </a:lnTo>
                      <a:lnTo>
                        <a:pt x="375" y="1285"/>
                      </a:lnTo>
                      <a:lnTo>
                        <a:pt x="614" y="1285"/>
                      </a:lnTo>
                      <a:lnTo>
                        <a:pt x="851" y="1285"/>
                      </a:lnTo>
                      <a:lnTo>
                        <a:pt x="879" y="1285"/>
                      </a:lnTo>
                      <a:lnTo>
                        <a:pt x="981" y="1285"/>
                      </a:lnTo>
                      <a:lnTo>
                        <a:pt x="1024" y="1285"/>
                      </a:lnTo>
                      <a:lnTo>
                        <a:pt x="1127" y="1285"/>
                      </a:lnTo>
                      <a:lnTo>
                        <a:pt x="1165" y="1285"/>
                      </a:lnTo>
                      <a:lnTo>
                        <a:pt x="1187" y="1285"/>
                      </a:lnTo>
                      <a:lnTo>
                        <a:pt x="1228" y="1285"/>
                      </a:lnTo>
                      <a:lnTo>
                        <a:pt x="614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33" name="组合 32">
                  <a:extLst>
                    <a:ext uri="{FF2B5EF4-FFF2-40B4-BE49-F238E27FC236}">
                      <a16:creationId xmlns:a16="http://schemas.microsoft.com/office/drawing/2014/main" xmlns="" id="{5A2EE3BA-785D-433A-9E8F-092B25348638}"/>
                    </a:ext>
                  </a:extLst>
                </p:cNvPr>
                <p:cNvGrpSpPr/>
                <p:nvPr/>
              </p:nvGrpSpPr>
              <p:grpSpPr>
                <a:xfrm>
                  <a:off x="6035675" y="3086100"/>
                  <a:ext cx="1949450" cy="2039938"/>
                  <a:chOff x="6035675" y="3086100"/>
                  <a:chExt cx="1949450" cy="2039938"/>
                </a:xfrm>
              </p:grpSpPr>
              <p:sp>
                <p:nvSpPr>
                  <p:cNvPr id="47" name="Freeform 17">
                    <a:extLst>
                      <a:ext uri="{FF2B5EF4-FFF2-40B4-BE49-F238E27FC236}">
                        <a16:creationId xmlns:a16="http://schemas.microsoft.com/office/drawing/2014/main" xmlns="" id="{A2A819F7-4CDE-45FC-B8D4-CE1DC1F5CF6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035675" y="3086100"/>
                    <a:ext cx="1949450" cy="2039938"/>
                  </a:xfrm>
                  <a:custGeom>
                    <a:avLst/>
                    <a:gdLst>
                      <a:gd name="T0" fmla="*/ 614 w 1228"/>
                      <a:gd name="T1" fmla="*/ 0 h 1285"/>
                      <a:gd name="T2" fmla="*/ 524 w 1228"/>
                      <a:gd name="T3" fmla="*/ 187 h 1285"/>
                      <a:gd name="T4" fmla="*/ 523 w 1228"/>
                      <a:gd name="T5" fmla="*/ 192 h 1285"/>
                      <a:gd name="T6" fmla="*/ 512 w 1228"/>
                      <a:gd name="T7" fmla="*/ 212 h 1285"/>
                      <a:gd name="T8" fmla="*/ 477 w 1228"/>
                      <a:gd name="T9" fmla="*/ 285 h 1285"/>
                      <a:gd name="T10" fmla="*/ 466 w 1228"/>
                      <a:gd name="T11" fmla="*/ 308 h 1285"/>
                      <a:gd name="T12" fmla="*/ 451 w 1228"/>
                      <a:gd name="T13" fmla="*/ 341 h 1285"/>
                      <a:gd name="T14" fmla="*/ 408 w 1228"/>
                      <a:gd name="T15" fmla="*/ 431 h 1285"/>
                      <a:gd name="T16" fmla="*/ 405 w 1228"/>
                      <a:gd name="T17" fmla="*/ 437 h 1285"/>
                      <a:gd name="T18" fmla="*/ 316 w 1228"/>
                      <a:gd name="T19" fmla="*/ 623 h 1285"/>
                      <a:gd name="T20" fmla="*/ 291 w 1228"/>
                      <a:gd name="T21" fmla="*/ 675 h 1285"/>
                      <a:gd name="T22" fmla="*/ 181 w 1228"/>
                      <a:gd name="T23" fmla="*/ 907 h 1285"/>
                      <a:gd name="T24" fmla="*/ 116 w 1228"/>
                      <a:gd name="T25" fmla="*/ 1041 h 1285"/>
                      <a:gd name="T26" fmla="*/ 0 w 1228"/>
                      <a:gd name="T27" fmla="*/ 1285 h 1285"/>
                      <a:gd name="T28" fmla="*/ 41 w 1228"/>
                      <a:gd name="T29" fmla="*/ 1285 h 1285"/>
                      <a:gd name="T30" fmla="*/ 63 w 1228"/>
                      <a:gd name="T31" fmla="*/ 1285 h 1285"/>
                      <a:gd name="T32" fmla="*/ 101 w 1228"/>
                      <a:gd name="T33" fmla="*/ 1285 h 1285"/>
                      <a:gd name="T34" fmla="*/ 204 w 1228"/>
                      <a:gd name="T35" fmla="*/ 1285 h 1285"/>
                      <a:gd name="T36" fmla="*/ 247 w 1228"/>
                      <a:gd name="T37" fmla="*/ 1285 h 1285"/>
                      <a:gd name="T38" fmla="*/ 349 w 1228"/>
                      <a:gd name="T39" fmla="*/ 1285 h 1285"/>
                      <a:gd name="T40" fmla="*/ 375 w 1228"/>
                      <a:gd name="T41" fmla="*/ 1285 h 1285"/>
                      <a:gd name="T42" fmla="*/ 614 w 1228"/>
                      <a:gd name="T43" fmla="*/ 1285 h 1285"/>
                      <a:gd name="T44" fmla="*/ 851 w 1228"/>
                      <a:gd name="T45" fmla="*/ 1285 h 1285"/>
                      <a:gd name="T46" fmla="*/ 879 w 1228"/>
                      <a:gd name="T47" fmla="*/ 1285 h 1285"/>
                      <a:gd name="T48" fmla="*/ 981 w 1228"/>
                      <a:gd name="T49" fmla="*/ 1285 h 1285"/>
                      <a:gd name="T50" fmla="*/ 1024 w 1228"/>
                      <a:gd name="T51" fmla="*/ 1285 h 1285"/>
                      <a:gd name="T52" fmla="*/ 1127 w 1228"/>
                      <a:gd name="T53" fmla="*/ 1285 h 1285"/>
                      <a:gd name="T54" fmla="*/ 1165 w 1228"/>
                      <a:gd name="T55" fmla="*/ 1285 h 1285"/>
                      <a:gd name="T56" fmla="*/ 1187 w 1228"/>
                      <a:gd name="T57" fmla="*/ 1285 h 1285"/>
                      <a:gd name="T58" fmla="*/ 1228 w 1228"/>
                      <a:gd name="T59" fmla="*/ 1285 h 1285"/>
                      <a:gd name="T60" fmla="*/ 614 w 1228"/>
                      <a:gd name="T61" fmla="*/ 0 h 128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</a:cxnLst>
                    <a:rect l="0" t="0" r="r" b="b"/>
                    <a:pathLst>
                      <a:path w="1228" h="1285">
                        <a:moveTo>
                          <a:pt x="614" y="0"/>
                        </a:moveTo>
                        <a:lnTo>
                          <a:pt x="524" y="187"/>
                        </a:lnTo>
                        <a:lnTo>
                          <a:pt x="523" y="192"/>
                        </a:lnTo>
                        <a:lnTo>
                          <a:pt x="512" y="212"/>
                        </a:lnTo>
                        <a:lnTo>
                          <a:pt x="477" y="285"/>
                        </a:lnTo>
                        <a:lnTo>
                          <a:pt x="466" y="308"/>
                        </a:lnTo>
                        <a:lnTo>
                          <a:pt x="451" y="341"/>
                        </a:lnTo>
                        <a:lnTo>
                          <a:pt x="408" y="431"/>
                        </a:lnTo>
                        <a:lnTo>
                          <a:pt x="405" y="437"/>
                        </a:lnTo>
                        <a:lnTo>
                          <a:pt x="316" y="623"/>
                        </a:lnTo>
                        <a:lnTo>
                          <a:pt x="291" y="675"/>
                        </a:lnTo>
                        <a:lnTo>
                          <a:pt x="181" y="907"/>
                        </a:lnTo>
                        <a:lnTo>
                          <a:pt x="116" y="1041"/>
                        </a:lnTo>
                        <a:lnTo>
                          <a:pt x="0" y="1285"/>
                        </a:lnTo>
                        <a:lnTo>
                          <a:pt x="41" y="1285"/>
                        </a:lnTo>
                        <a:lnTo>
                          <a:pt x="63" y="1285"/>
                        </a:lnTo>
                        <a:lnTo>
                          <a:pt x="101" y="1285"/>
                        </a:lnTo>
                        <a:lnTo>
                          <a:pt x="204" y="1285"/>
                        </a:lnTo>
                        <a:lnTo>
                          <a:pt x="247" y="1285"/>
                        </a:lnTo>
                        <a:lnTo>
                          <a:pt x="349" y="1285"/>
                        </a:lnTo>
                        <a:lnTo>
                          <a:pt x="375" y="1285"/>
                        </a:lnTo>
                        <a:lnTo>
                          <a:pt x="614" y="1285"/>
                        </a:lnTo>
                        <a:lnTo>
                          <a:pt x="851" y="1285"/>
                        </a:lnTo>
                        <a:lnTo>
                          <a:pt x="879" y="1285"/>
                        </a:lnTo>
                        <a:lnTo>
                          <a:pt x="981" y="1285"/>
                        </a:lnTo>
                        <a:lnTo>
                          <a:pt x="1024" y="1285"/>
                        </a:lnTo>
                        <a:lnTo>
                          <a:pt x="1127" y="1285"/>
                        </a:lnTo>
                        <a:lnTo>
                          <a:pt x="1165" y="1285"/>
                        </a:lnTo>
                        <a:lnTo>
                          <a:pt x="1187" y="1285"/>
                        </a:lnTo>
                        <a:lnTo>
                          <a:pt x="1228" y="1285"/>
                        </a:lnTo>
                        <a:lnTo>
                          <a:pt x="614" y="0"/>
                        </a:lnTo>
                        <a:close/>
                      </a:path>
                    </a:pathLst>
                  </a:custGeom>
                  <a:solidFill>
                    <a:srgbClr val="046A5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8" name="Freeform 19">
                    <a:extLst>
                      <a:ext uri="{FF2B5EF4-FFF2-40B4-BE49-F238E27FC236}">
                        <a16:creationId xmlns:a16="http://schemas.microsoft.com/office/drawing/2014/main" xmlns="" id="{E0CAC132-6A17-4EB2-9576-A9E3E1B3914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010400" y="3086100"/>
                    <a:ext cx="974725" cy="2039938"/>
                  </a:xfrm>
                  <a:custGeom>
                    <a:avLst/>
                    <a:gdLst>
                      <a:gd name="T0" fmla="*/ 0 w 614"/>
                      <a:gd name="T1" fmla="*/ 0 h 1285"/>
                      <a:gd name="T2" fmla="*/ 0 w 614"/>
                      <a:gd name="T3" fmla="*/ 1285 h 1285"/>
                      <a:gd name="T4" fmla="*/ 614 w 614"/>
                      <a:gd name="T5" fmla="*/ 1285 h 1285"/>
                      <a:gd name="T6" fmla="*/ 389 w 614"/>
                      <a:gd name="T7" fmla="*/ 815 h 1285"/>
                      <a:gd name="T8" fmla="*/ 229 w 614"/>
                      <a:gd name="T9" fmla="*/ 480 h 1285"/>
                      <a:gd name="T10" fmla="*/ 0 w 614"/>
                      <a:gd name="T11" fmla="*/ 0 h 128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614" h="1285">
                        <a:moveTo>
                          <a:pt x="0" y="0"/>
                        </a:moveTo>
                        <a:lnTo>
                          <a:pt x="0" y="1285"/>
                        </a:lnTo>
                        <a:lnTo>
                          <a:pt x="614" y="1285"/>
                        </a:lnTo>
                        <a:lnTo>
                          <a:pt x="389" y="815"/>
                        </a:lnTo>
                        <a:lnTo>
                          <a:pt x="229" y="48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24B3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34" name="Freeform 20">
                  <a:extLst>
                    <a:ext uri="{FF2B5EF4-FFF2-40B4-BE49-F238E27FC236}">
                      <a16:creationId xmlns:a16="http://schemas.microsoft.com/office/drawing/2014/main" xmlns="" id="{65E7C2CA-AE36-4D81-8B41-7FB67A97C19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10400" y="3086100"/>
                  <a:ext cx="974725" cy="2039938"/>
                </a:xfrm>
                <a:custGeom>
                  <a:avLst/>
                  <a:gdLst>
                    <a:gd name="T0" fmla="*/ 0 w 614"/>
                    <a:gd name="T1" fmla="*/ 0 h 1285"/>
                    <a:gd name="T2" fmla="*/ 0 w 614"/>
                    <a:gd name="T3" fmla="*/ 1285 h 1285"/>
                    <a:gd name="T4" fmla="*/ 614 w 614"/>
                    <a:gd name="T5" fmla="*/ 1285 h 1285"/>
                    <a:gd name="T6" fmla="*/ 389 w 614"/>
                    <a:gd name="T7" fmla="*/ 815 h 1285"/>
                    <a:gd name="T8" fmla="*/ 229 w 614"/>
                    <a:gd name="T9" fmla="*/ 480 h 1285"/>
                    <a:gd name="T10" fmla="*/ 0 w 614"/>
                    <a:gd name="T11" fmla="*/ 0 h 12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14" h="1285">
                      <a:moveTo>
                        <a:pt x="0" y="0"/>
                      </a:moveTo>
                      <a:lnTo>
                        <a:pt x="0" y="1285"/>
                      </a:lnTo>
                      <a:lnTo>
                        <a:pt x="614" y="1285"/>
                      </a:lnTo>
                      <a:lnTo>
                        <a:pt x="389" y="815"/>
                      </a:lnTo>
                      <a:lnTo>
                        <a:pt x="229" y="48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" name="Freeform 22">
                  <a:extLst>
                    <a:ext uri="{FF2B5EF4-FFF2-40B4-BE49-F238E27FC236}">
                      <a16:creationId xmlns:a16="http://schemas.microsoft.com/office/drawing/2014/main" xmlns="" id="{1D41F07B-B641-4BEB-983A-F52940F1E23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95650" y="3086100"/>
                  <a:ext cx="1947863" cy="2039938"/>
                </a:xfrm>
                <a:custGeom>
                  <a:avLst/>
                  <a:gdLst>
                    <a:gd name="T0" fmla="*/ 613 w 1227"/>
                    <a:gd name="T1" fmla="*/ 0 h 1285"/>
                    <a:gd name="T2" fmla="*/ 524 w 1227"/>
                    <a:gd name="T3" fmla="*/ 187 h 1285"/>
                    <a:gd name="T4" fmla="*/ 522 w 1227"/>
                    <a:gd name="T5" fmla="*/ 192 h 1285"/>
                    <a:gd name="T6" fmla="*/ 513 w 1227"/>
                    <a:gd name="T7" fmla="*/ 212 h 1285"/>
                    <a:gd name="T8" fmla="*/ 477 w 1227"/>
                    <a:gd name="T9" fmla="*/ 285 h 1285"/>
                    <a:gd name="T10" fmla="*/ 466 w 1227"/>
                    <a:gd name="T11" fmla="*/ 308 h 1285"/>
                    <a:gd name="T12" fmla="*/ 450 w 1227"/>
                    <a:gd name="T13" fmla="*/ 341 h 1285"/>
                    <a:gd name="T14" fmla="*/ 408 w 1227"/>
                    <a:gd name="T15" fmla="*/ 431 h 1285"/>
                    <a:gd name="T16" fmla="*/ 405 w 1227"/>
                    <a:gd name="T17" fmla="*/ 437 h 1285"/>
                    <a:gd name="T18" fmla="*/ 315 w 1227"/>
                    <a:gd name="T19" fmla="*/ 623 h 1285"/>
                    <a:gd name="T20" fmla="*/ 292 w 1227"/>
                    <a:gd name="T21" fmla="*/ 675 h 1285"/>
                    <a:gd name="T22" fmla="*/ 180 w 1227"/>
                    <a:gd name="T23" fmla="*/ 907 h 1285"/>
                    <a:gd name="T24" fmla="*/ 117 w 1227"/>
                    <a:gd name="T25" fmla="*/ 1041 h 1285"/>
                    <a:gd name="T26" fmla="*/ 0 w 1227"/>
                    <a:gd name="T27" fmla="*/ 1285 h 1285"/>
                    <a:gd name="T28" fmla="*/ 40 w 1227"/>
                    <a:gd name="T29" fmla="*/ 1285 h 1285"/>
                    <a:gd name="T30" fmla="*/ 64 w 1227"/>
                    <a:gd name="T31" fmla="*/ 1285 h 1285"/>
                    <a:gd name="T32" fmla="*/ 100 w 1227"/>
                    <a:gd name="T33" fmla="*/ 1285 h 1285"/>
                    <a:gd name="T34" fmla="*/ 204 w 1227"/>
                    <a:gd name="T35" fmla="*/ 1285 h 1285"/>
                    <a:gd name="T36" fmla="*/ 246 w 1227"/>
                    <a:gd name="T37" fmla="*/ 1285 h 1285"/>
                    <a:gd name="T38" fmla="*/ 348 w 1227"/>
                    <a:gd name="T39" fmla="*/ 1285 h 1285"/>
                    <a:gd name="T40" fmla="*/ 376 w 1227"/>
                    <a:gd name="T41" fmla="*/ 1285 h 1285"/>
                    <a:gd name="T42" fmla="*/ 613 w 1227"/>
                    <a:gd name="T43" fmla="*/ 1285 h 1285"/>
                    <a:gd name="T44" fmla="*/ 852 w 1227"/>
                    <a:gd name="T45" fmla="*/ 1285 h 1285"/>
                    <a:gd name="T46" fmla="*/ 879 w 1227"/>
                    <a:gd name="T47" fmla="*/ 1285 h 1285"/>
                    <a:gd name="T48" fmla="*/ 981 w 1227"/>
                    <a:gd name="T49" fmla="*/ 1285 h 1285"/>
                    <a:gd name="T50" fmla="*/ 1023 w 1227"/>
                    <a:gd name="T51" fmla="*/ 1285 h 1285"/>
                    <a:gd name="T52" fmla="*/ 1127 w 1227"/>
                    <a:gd name="T53" fmla="*/ 1285 h 1285"/>
                    <a:gd name="T54" fmla="*/ 1164 w 1227"/>
                    <a:gd name="T55" fmla="*/ 1285 h 1285"/>
                    <a:gd name="T56" fmla="*/ 1186 w 1227"/>
                    <a:gd name="T57" fmla="*/ 1285 h 1285"/>
                    <a:gd name="T58" fmla="*/ 1227 w 1227"/>
                    <a:gd name="T59" fmla="*/ 1285 h 1285"/>
                    <a:gd name="T60" fmla="*/ 613 w 1227"/>
                    <a:gd name="T61" fmla="*/ 0 h 12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227" h="1285">
                      <a:moveTo>
                        <a:pt x="613" y="0"/>
                      </a:moveTo>
                      <a:lnTo>
                        <a:pt x="524" y="187"/>
                      </a:lnTo>
                      <a:lnTo>
                        <a:pt x="522" y="192"/>
                      </a:lnTo>
                      <a:lnTo>
                        <a:pt x="513" y="212"/>
                      </a:lnTo>
                      <a:lnTo>
                        <a:pt x="477" y="285"/>
                      </a:lnTo>
                      <a:lnTo>
                        <a:pt x="466" y="308"/>
                      </a:lnTo>
                      <a:lnTo>
                        <a:pt x="450" y="341"/>
                      </a:lnTo>
                      <a:lnTo>
                        <a:pt x="408" y="431"/>
                      </a:lnTo>
                      <a:lnTo>
                        <a:pt x="405" y="437"/>
                      </a:lnTo>
                      <a:lnTo>
                        <a:pt x="315" y="623"/>
                      </a:lnTo>
                      <a:lnTo>
                        <a:pt x="292" y="675"/>
                      </a:lnTo>
                      <a:lnTo>
                        <a:pt x="180" y="907"/>
                      </a:lnTo>
                      <a:lnTo>
                        <a:pt x="117" y="1041"/>
                      </a:lnTo>
                      <a:lnTo>
                        <a:pt x="0" y="1285"/>
                      </a:lnTo>
                      <a:lnTo>
                        <a:pt x="40" y="1285"/>
                      </a:lnTo>
                      <a:lnTo>
                        <a:pt x="64" y="1285"/>
                      </a:lnTo>
                      <a:lnTo>
                        <a:pt x="100" y="1285"/>
                      </a:lnTo>
                      <a:lnTo>
                        <a:pt x="204" y="1285"/>
                      </a:lnTo>
                      <a:lnTo>
                        <a:pt x="246" y="1285"/>
                      </a:lnTo>
                      <a:lnTo>
                        <a:pt x="348" y="1285"/>
                      </a:lnTo>
                      <a:lnTo>
                        <a:pt x="376" y="1285"/>
                      </a:lnTo>
                      <a:lnTo>
                        <a:pt x="613" y="1285"/>
                      </a:lnTo>
                      <a:lnTo>
                        <a:pt x="852" y="1285"/>
                      </a:lnTo>
                      <a:lnTo>
                        <a:pt x="879" y="1285"/>
                      </a:lnTo>
                      <a:lnTo>
                        <a:pt x="981" y="1285"/>
                      </a:lnTo>
                      <a:lnTo>
                        <a:pt x="1023" y="1285"/>
                      </a:lnTo>
                      <a:lnTo>
                        <a:pt x="1127" y="1285"/>
                      </a:lnTo>
                      <a:lnTo>
                        <a:pt x="1164" y="1285"/>
                      </a:lnTo>
                      <a:lnTo>
                        <a:pt x="1186" y="1285"/>
                      </a:lnTo>
                      <a:lnTo>
                        <a:pt x="1227" y="1285"/>
                      </a:lnTo>
                      <a:lnTo>
                        <a:pt x="613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36" name="组合 35">
                  <a:extLst>
                    <a:ext uri="{FF2B5EF4-FFF2-40B4-BE49-F238E27FC236}">
                      <a16:creationId xmlns:a16="http://schemas.microsoft.com/office/drawing/2014/main" xmlns="" id="{363687C1-97B2-461F-8E77-B448914CB074}"/>
                    </a:ext>
                  </a:extLst>
                </p:cNvPr>
                <p:cNvGrpSpPr/>
                <p:nvPr/>
              </p:nvGrpSpPr>
              <p:grpSpPr>
                <a:xfrm>
                  <a:off x="3056025" y="3086100"/>
                  <a:ext cx="1947863" cy="2039938"/>
                  <a:chOff x="3295650" y="3086100"/>
                  <a:chExt cx="1947863" cy="2039938"/>
                </a:xfrm>
              </p:grpSpPr>
              <p:sp>
                <p:nvSpPr>
                  <p:cNvPr id="45" name="Freeform 21">
                    <a:extLst>
                      <a:ext uri="{FF2B5EF4-FFF2-40B4-BE49-F238E27FC236}">
                        <a16:creationId xmlns:a16="http://schemas.microsoft.com/office/drawing/2014/main" xmlns="" id="{4DC1172E-026C-41D6-B08B-24454E75B99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295650" y="3086100"/>
                    <a:ext cx="1947863" cy="2039938"/>
                  </a:xfrm>
                  <a:custGeom>
                    <a:avLst/>
                    <a:gdLst>
                      <a:gd name="T0" fmla="*/ 613 w 1227"/>
                      <a:gd name="T1" fmla="*/ 0 h 1285"/>
                      <a:gd name="T2" fmla="*/ 524 w 1227"/>
                      <a:gd name="T3" fmla="*/ 187 h 1285"/>
                      <a:gd name="T4" fmla="*/ 522 w 1227"/>
                      <a:gd name="T5" fmla="*/ 192 h 1285"/>
                      <a:gd name="T6" fmla="*/ 513 w 1227"/>
                      <a:gd name="T7" fmla="*/ 212 h 1285"/>
                      <a:gd name="T8" fmla="*/ 477 w 1227"/>
                      <a:gd name="T9" fmla="*/ 285 h 1285"/>
                      <a:gd name="T10" fmla="*/ 466 w 1227"/>
                      <a:gd name="T11" fmla="*/ 308 h 1285"/>
                      <a:gd name="T12" fmla="*/ 450 w 1227"/>
                      <a:gd name="T13" fmla="*/ 341 h 1285"/>
                      <a:gd name="T14" fmla="*/ 408 w 1227"/>
                      <a:gd name="T15" fmla="*/ 431 h 1285"/>
                      <a:gd name="T16" fmla="*/ 405 w 1227"/>
                      <a:gd name="T17" fmla="*/ 437 h 1285"/>
                      <a:gd name="T18" fmla="*/ 315 w 1227"/>
                      <a:gd name="T19" fmla="*/ 623 h 1285"/>
                      <a:gd name="T20" fmla="*/ 292 w 1227"/>
                      <a:gd name="T21" fmla="*/ 675 h 1285"/>
                      <a:gd name="T22" fmla="*/ 180 w 1227"/>
                      <a:gd name="T23" fmla="*/ 907 h 1285"/>
                      <a:gd name="T24" fmla="*/ 117 w 1227"/>
                      <a:gd name="T25" fmla="*/ 1041 h 1285"/>
                      <a:gd name="T26" fmla="*/ 0 w 1227"/>
                      <a:gd name="T27" fmla="*/ 1285 h 1285"/>
                      <a:gd name="T28" fmla="*/ 40 w 1227"/>
                      <a:gd name="T29" fmla="*/ 1285 h 1285"/>
                      <a:gd name="T30" fmla="*/ 64 w 1227"/>
                      <a:gd name="T31" fmla="*/ 1285 h 1285"/>
                      <a:gd name="T32" fmla="*/ 100 w 1227"/>
                      <a:gd name="T33" fmla="*/ 1285 h 1285"/>
                      <a:gd name="T34" fmla="*/ 204 w 1227"/>
                      <a:gd name="T35" fmla="*/ 1285 h 1285"/>
                      <a:gd name="T36" fmla="*/ 246 w 1227"/>
                      <a:gd name="T37" fmla="*/ 1285 h 1285"/>
                      <a:gd name="T38" fmla="*/ 348 w 1227"/>
                      <a:gd name="T39" fmla="*/ 1285 h 1285"/>
                      <a:gd name="T40" fmla="*/ 376 w 1227"/>
                      <a:gd name="T41" fmla="*/ 1285 h 1285"/>
                      <a:gd name="T42" fmla="*/ 613 w 1227"/>
                      <a:gd name="T43" fmla="*/ 1285 h 1285"/>
                      <a:gd name="T44" fmla="*/ 852 w 1227"/>
                      <a:gd name="T45" fmla="*/ 1285 h 1285"/>
                      <a:gd name="T46" fmla="*/ 879 w 1227"/>
                      <a:gd name="T47" fmla="*/ 1285 h 1285"/>
                      <a:gd name="T48" fmla="*/ 981 w 1227"/>
                      <a:gd name="T49" fmla="*/ 1285 h 1285"/>
                      <a:gd name="T50" fmla="*/ 1023 w 1227"/>
                      <a:gd name="T51" fmla="*/ 1285 h 1285"/>
                      <a:gd name="T52" fmla="*/ 1127 w 1227"/>
                      <a:gd name="T53" fmla="*/ 1285 h 1285"/>
                      <a:gd name="T54" fmla="*/ 1164 w 1227"/>
                      <a:gd name="T55" fmla="*/ 1285 h 1285"/>
                      <a:gd name="T56" fmla="*/ 1186 w 1227"/>
                      <a:gd name="T57" fmla="*/ 1285 h 1285"/>
                      <a:gd name="T58" fmla="*/ 1227 w 1227"/>
                      <a:gd name="T59" fmla="*/ 1285 h 1285"/>
                      <a:gd name="T60" fmla="*/ 613 w 1227"/>
                      <a:gd name="T61" fmla="*/ 0 h 128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</a:cxnLst>
                    <a:rect l="0" t="0" r="r" b="b"/>
                    <a:pathLst>
                      <a:path w="1227" h="1285">
                        <a:moveTo>
                          <a:pt x="613" y="0"/>
                        </a:moveTo>
                        <a:lnTo>
                          <a:pt x="524" y="187"/>
                        </a:lnTo>
                        <a:lnTo>
                          <a:pt x="522" y="192"/>
                        </a:lnTo>
                        <a:lnTo>
                          <a:pt x="513" y="212"/>
                        </a:lnTo>
                        <a:lnTo>
                          <a:pt x="477" y="285"/>
                        </a:lnTo>
                        <a:lnTo>
                          <a:pt x="466" y="308"/>
                        </a:lnTo>
                        <a:lnTo>
                          <a:pt x="450" y="341"/>
                        </a:lnTo>
                        <a:lnTo>
                          <a:pt x="408" y="431"/>
                        </a:lnTo>
                        <a:lnTo>
                          <a:pt x="405" y="437"/>
                        </a:lnTo>
                        <a:lnTo>
                          <a:pt x="315" y="623"/>
                        </a:lnTo>
                        <a:lnTo>
                          <a:pt x="292" y="675"/>
                        </a:lnTo>
                        <a:lnTo>
                          <a:pt x="180" y="907"/>
                        </a:lnTo>
                        <a:lnTo>
                          <a:pt x="117" y="1041"/>
                        </a:lnTo>
                        <a:lnTo>
                          <a:pt x="0" y="1285"/>
                        </a:lnTo>
                        <a:lnTo>
                          <a:pt x="40" y="1285"/>
                        </a:lnTo>
                        <a:lnTo>
                          <a:pt x="64" y="1285"/>
                        </a:lnTo>
                        <a:lnTo>
                          <a:pt x="100" y="1285"/>
                        </a:lnTo>
                        <a:lnTo>
                          <a:pt x="204" y="1285"/>
                        </a:lnTo>
                        <a:lnTo>
                          <a:pt x="246" y="1285"/>
                        </a:lnTo>
                        <a:lnTo>
                          <a:pt x="348" y="1285"/>
                        </a:lnTo>
                        <a:lnTo>
                          <a:pt x="376" y="1285"/>
                        </a:lnTo>
                        <a:lnTo>
                          <a:pt x="613" y="1285"/>
                        </a:lnTo>
                        <a:lnTo>
                          <a:pt x="852" y="1285"/>
                        </a:lnTo>
                        <a:lnTo>
                          <a:pt x="879" y="1285"/>
                        </a:lnTo>
                        <a:lnTo>
                          <a:pt x="981" y="1285"/>
                        </a:lnTo>
                        <a:lnTo>
                          <a:pt x="1023" y="1285"/>
                        </a:lnTo>
                        <a:lnTo>
                          <a:pt x="1127" y="1285"/>
                        </a:lnTo>
                        <a:lnTo>
                          <a:pt x="1164" y="1285"/>
                        </a:lnTo>
                        <a:lnTo>
                          <a:pt x="1186" y="1285"/>
                        </a:lnTo>
                        <a:lnTo>
                          <a:pt x="1227" y="1285"/>
                        </a:lnTo>
                        <a:lnTo>
                          <a:pt x="613" y="0"/>
                        </a:lnTo>
                        <a:close/>
                      </a:path>
                    </a:pathLst>
                  </a:custGeom>
                  <a:solidFill>
                    <a:srgbClr val="046A5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6" name="Freeform 23">
                    <a:extLst>
                      <a:ext uri="{FF2B5EF4-FFF2-40B4-BE49-F238E27FC236}">
                        <a16:creationId xmlns:a16="http://schemas.microsoft.com/office/drawing/2014/main" xmlns="" id="{E0F2B687-E5B1-4385-82C5-B67CBDEFDE4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268788" y="3086100"/>
                    <a:ext cx="974725" cy="2039938"/>
                  </a:xfrm>
                  <a:custGeom>
                    <a:avLst/>
                    <a:gdLst>
                      <a:gd name="T0" fmla="*/ 0 w 614"/>
                      <a:gd name="T1" fmla="*/ 0 h 1285"/>
                      <a:gd name="T2" fmla="*/ 0 w 614"/>
                      <a:gd name="T3" fmla="*/ 1285 h 1285"/>
                      <a:gd name="T4" fmla="*/ 614 w 614"/>
                      <a:gd name="T5" fmla="*/ 1285 h 1285"/>
                      <a:gd name="T6" fmla="*/ 463 w 614"/>
                      <a:gd name="T7" fmla="*/ 968 h 1285"/>
                      <a:gd name="T8" fmla="*/ 0 w 614"/>
                      <a:gd name="T9" fmla="*/ 0 h 128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14" h="1285">
                        <a:moveTo>
                          <a:pt x="0" y="0"/>
                        </a:moveTo>
                        <a:lnTo>
                          <a:pt x="0" y="1285"/>
                        </a:lnTo>
                        <a:lnTo>
                          <a:pt x="614" y="1285"/>
                        </a:lnTo>
                        <a:lnTo>
                          <a:pt x="463" y="968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24B3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37" name="Freeform 24">
                  <a:extLst>
                    <a:ext uri="{FF2B5EF4-FFF2-40B4-BE49-F238E27FC236}">
                      <a16:creationId xmlns:a16="http://schemas.microsoft.com/office/drawing/2014/main" xmlns="" id="{934AC112-F76D-4559-8C2F-32376AA971B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68788" y="3086100"/>
                  <a:ext cx="974725" cy="2039938"/>
                </a:xfrm>
                <a:custGeom>
                  <a:avLst/>
                  <a:gdLst>
                    <a:gd name="T0" fmla="*/ 0 w 614"/>
                    <a:gd name="T1" fmla="*/ 0 h 1285"/>
                    <a:gd name="T2" fmla="*/ 0 w 614"/>
                    <a:gd name="T3" fmla="*/ 1285 h 1285"/>
                    <a:gd name="T4" fmla="*/ 614 w 614"/>
                    <a:gd name="T5" fmla="*/ 1285 h 1285"/>
                    <a:gd name="T6" fmla="*/ 463 w 614"/>
                    <a:gd name="T7" fmla="*/ 968 h 1285"/>
                    <a:gd name="T8" fmla="*/ 0 w 614"/>
                    <a:gd name="T9" fmla="*/ 0 h 12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4" h="1285">
                      <a:moveTo>
                        <a:pt x="0" y="0"/>
                      </a:moveTo>
                      <a:lnTo>
                        <a:pt x="0" y="1285"/>
                      </a:lnTo>
                      <a:lnTo>
                        <a:pt x="614" y="1285"/>
                      </a:lnTo>
                      <a:lnTo>
                        <a:pt x="463" y="968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38" name="组合 37">
                  <a:extLst>
                    <a:ext uri="{FF2B5EF4-FFF2-40B4-BE49-F238E27FC236}">
                      <a16:creationId xmlns:a16="http://schemas.microsoft.com/office/drawing/2014/main" xmlns="" id="{8A74B4CD-8E8C-43DD-A299-929D236D36B6}"/>
                    </a:ext>
                  </a:extLst>
                </p:cNvPr>
                <p:cNvGrpSpPr/>
                <p:nvPr/>
              </p:nvGrpSpPr>
              <p:grpSpPr>
                <a:xfrm>
                  <a:off x="3825875" y="4352925"/>
                  <a:ext cx="1776413" cy="773113"/>
                  <a:chOff x="3825875" y="4352925"/>
                  <a:chExt cx="1776413" cy="773113"/>
                </a:xfrm>
              </p:grpSpPr>
              <p:sp>
                <p:nvSpPr>
                  <p:cNvPr id="43" name="Freeform 25">
                    <a:extLst>
                      <a:ext uri="{FF2B5EF4-FFF2-40B4-BE49-F238E27FC236}">
                        <a16:creationId xmlns:a16="http://schemas.microsoft.com/office/drawing/2014/main" xmlns="" id="{0A5AACD6-950B-4A3A-A6BB-36B74F84889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825875" y="4352925"/>
                    <a:ext cx="887413" cy="773113"/>
                  </a:xfrm>
                  <a:custGeom>
                    <a:avLst/>
                    <a:gdLst>
                      <a:gd name="T0" fmla="*/ 0 w 356"/>
                      <a:gd name="T1" fmla="*/ 309 h 309"/>
                      <a:gd name="T2" fmla="*/ 356 w 356"/>
                      <a:gd name="T3" fmla="*/ 309 h 309"/>
                      <a:gd name="T4" fmla="*/ 356 w 356"/>
                      <a:gd name="T5" fmla="*/ 0 h 309"/>
                      <a:gd name="T6" fmla="*/ 0 w 356"/>
                      <a:gd name="T7" fmla="*/ 309 h 30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56" h="309">
                        <a:moveTo>
                          <a:pt x="0" y="309"/>
                        </a:moveTo>
                        <a:cubicBezTo>
                          <a:pt x="356" y="309"/>
                          <a:pt x="356" y="309"/>
                          <a:pt x="356" y="309"/>
                        </a:cubicBezTo>
                        <a:cubicBezTo>
                          <a:pt x="356" y="0"/>
                          <a:pt x="356" y="0"/>
                          <a:pt x="356" y="0"/>
                        </a:cubicBezTo>
                        <a:cubicBezTo>
                          <a:pt x="174" y="0"/>
                          <a:pt x="24" y="135"/>
                          <a:pt x="0" y="309"/>
                        </a:cubicBezTo>
                        <a:close/>
                      </a:path>
                    </a:pathLst>
                  </a:custGeom>
                  <a:solidFill>
                    <a:srgbClr val="63933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4" name="Freeform 26">
                    <a:extLst>
                      <a:ext uri="{FF2B5EF4-FFF2-40B4-BE49-F238E27FC236}">
                        <a16:creationId xmlns:a16="http://schemas.microsoft.com/office/drawing/2014/main" xmlns="" id="{01A1260F-7789-4D93-8A35-A6AE7AA078F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713288" y="4352925"/>
                    <a:ext cx="889000" cy="773113"/>
                  </a:xfrm>
                  <a:custGeom>
                    <a:avLst/>
                    <a:gdLst>
                      <a:gd name="T0" fmla="*/ 0 w 357"/>
                      <a:gd name="T1" fmla="*/ 0 h 309"/>
                      <a:gd name="T2" fmla="*/ 0 w 357"/>
                      <a:gd name="T3" fmla="*/ 309 h 309"/>
                      <a:gd name="T4" fmla="*/ 357 w 357"/>
                      <a:gd name="T5" fmla="*/ 308 h 309"/>
                      <a:gd name="T6" fmla="*/ 0 w 357"/>
                      <a:gd name="T7" fmla="*/ 0 h 30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57" h="309">
                        <a:moveTo>
                          <a:pt x="0" y="0"/>
                        </a:moveTo>
                        <a:cubicBezTo>
                          <a:pt x="0" y="309"/>
                          <a:pt x="0" y="309"/>
                          <a:pt x="0" y="309"/>
                        </a:cubicBezTo>
                        <a:cubicBezTo>
                          <a:pt x="357" y="308"/>
                          <a:pt x="357" y="308"/>
                          <a:pt x="357" y="308"/>
                        </a:cubicBezTo>
                        <a:cubicBezTo>
                          <a:pt x="333" y="134"/>
                          <a:pt x="182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557C2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9" name="组合 38">
                  <a:extLst>
                    <a:ext uri="{FF2B5EF4-FFF2-40B4-BE49-F238E27FC236}">
                      <a16:creationId xmlns:a16="http://schemas.microsoft.com/office/drawing/2014/main" xmlns="" id="{BE3933E2-44E3-4F2B-82AC-3B5CFC40CBA9}"/>
                    </a:ext>
                  </a:extLst>
                </p:cNvPr>
                <p:cNvGrpSpPr/>
                <p:nvPr/>
              </p:nvGrpSpPr>
              <p:grpSpPr>
                <a:xfrm>
                  <a:off x="7578106" y="4352925"/>
                  <a:ext cx="1778000" cy="773113"/>
                  <a:chOff x="7446963" y="4352925"/>
                  <a:chExt cx="1778000" cy="773113"/>
                </a:xfrm>
              </p:grpSpPr>
              <p:sp>
                <p:nvSpPr>
                  <p:cNvPr id="41" name="Freeform 27">
                    <a:extLst>
                      <a:ext uri="{FF2B5EF4-FFF2-40B4-BE49-F238E27FC236}">
                        <a16:creationId xmlns:a16="http://schemas.microsoft.com/office/drawing/2014/main" xmlns="" id="{DD2E3D8A-7928-49F1-8023-B513A356630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446963" y="4352925"/>
                    <a:ext cx="889000" cy="773113"/>
                  </a:xfrm>
                  <a:custGeom>
                    <a:avLst/>
                    <a:gdLst>
                      <a:gd name="T0" fmla="*/ 0 w 357"/>
                      <a:gd name="T1" fmla="*/ 309 h 309"/>
                      <a:gd name="T2" fmla="*/ 357 w 357"/>
                      <a:gd name="T3" fmla="*/ 309 h 309"/>
                      <a:gd name="T4" fmla="*/ 357 w 357"/>
                      <a:gd name="T5" fmla="*/ 0 h 309"/>
                      <a:gd name="T6" fmla="*/ 0 w 357"/>
                      <a:gd name="T7" fmla="*/ 309 h 30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57" h="309">
                        <a:moveTo>
                          <a:pt x="0" y="309"/>
                        </a:moveTo>
                        <a:cubicBezTo>
                          <a:pt x="357" y="309"/>
                          <a:pt x="357" y="309"/>
                          <a:pt x="357" y="309"/>
                        </a:cubicBezTo>
                        <a:cubicBezTo>
                          <a:pt x="357" y="0"/>
                          <a:pt x="357" y="0"/>
                          <a:pt x="357" y="0"/>
                        </a:cubicBezTo>
                        <a:cubicBezTo>
                          <a:pt x="175" y="0"/>
                          <a:pt x="24" y="135"/>
                          <a:pt x="0" y="309"/>
                        </a:cubicBezTo>
                        <a:close/>
                      </a:path>
                    </a:pathLst>
                  </a:custGeom>
                  <a:solidFill>
                    <a:srgbClr val="63933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2" name="Freeform 28">
                    <a:extLst>
                      <a:ext uri="{FF2B5EF4-FFF2-40B4-BE49-F238E27FC236}">
                        <a16:creationId xmlns:a16="http://schemas.microsoft.com/office/drawing/2014/main" xmlns="" id="{5420BB0F-34FD-439B-9E77-6B2F605C19F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335963" y="4352925"/>
                    <a:ext cx="889000" cy="773113"/>
                  </a:xfrm>
                  <a:custGeom>
                    <a:avLst/>
                    <a:gdLst>
                      <a:gd name="T0" fmla="*/ 0 w 357"/>
                      <a:gd name="T1" fmla="*/ 0 h 309"/>
                      <a:gd name="T2" fmla="*/ 0 w 357"/>
                      <a:gd name="T3" fmla="*/ 309 h 309"/>
                      <a:gd name="T4" fmla="*/ 357 w 357"/>
                      <a:gd name="T5" fmla="*/ 308 h 309"/>
                      <a:gd name="T6" fmla="*/ 0 w 357"/>
                      <a:gd name="T7" fmla="*/ 0 h 30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57" h="309">
                        <a:moveTo>
                          <a:pt x="0" y="0"/>
                        </a:moveTo>
                        <a:cubicBezTo>
                          <a:pt x="0" y="309"/>
                          <a:pt x="0" y="309"/>
                          <a:pt x="0" y="309"/>
                        </a:cubicBezTo>
                        <a:cubicBezTo>
                          <a:pt x="357" y="308"/>
                          <a:pt x="357" y="308"/>
                          <a:pt x="357" y="308"/>
                        </a:cubicBezTo>
                        <a:cubicBezTo>
                          <a:pt x="332" y="134"/>
                          <a:pt x="182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557C2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pic>
              <p:nvPicPr>
                <p:cNvPr id="40" name="图片 39">
                  <a:extLst>
                    <a:ext uri="{FF2B5EF4-FFF2-40B4-BE49-F238E27FC236}">
                      <a16:creationId xmlns:a16="http://schemas.microsoft.com/office/drawing/2014/main" xmlns="" id="{3678189D-FF7C-4EBD-A90C-D20EFE07CC1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4352206" y="2747538"/>
                  <a:ext cx="1467663" cy="2374959"/>
                </a:xfrm>
                <a:prstGeom prst="rect">
                  <a:avLst/>
                </a:prstGeom>
              </p:spPr>
            </p:pic>
          </p:grpSp>
        </p:grpSp>
      </p:grpSp>
      <p:pic>
        <p:nvPicPr>
          <p:cNvPr id="79" name="图片 78">
            <a:extLst>
              <a:ext uri="{FF2B5EF4-FFF2-40B4-BE49-F238E27FC236}">
                <a16:creationId xmlns:a16="http://schemas.microsoft.com/office/drawing/2014/main" xmlns="" id="{607BBEA7-DE9B-4BA0-8D67-7333A007CB1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60461" y="485549"/>
            <a:ext cx="1079861" cy="919741"/>
          </a:xfrm>
          <a:prstGeom prst="rect">
            <a:avLst/>
          </a:prstGeom>
        </p:spPr>
      </p:pic>
      <p:pic>
        <p:nvPicPr>
          <p:cNvPr id="80" name="图片 79">
            <a:extLst>
              <a:ext uri="{FF2B5EF4-FFF2-40B4-BE49-F238E27FC236}">
                <a16:creationId xmlns:a16="http://schemas.microsoft.com/office/drawing/2014/main" xmlns="" id="{257B8BBA-D654-41B3-9275-C5BCC3A857F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60628" y="4220705"/>
            <a:ext cx="1551623" cy="1506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635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0EBE6FA-852B-43E2-82E0-F55C382965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8B40E01B-4329-46C2-9FE7-E79F8E16DA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B1EC590-2946-4E7A-87D0-9132636769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06935-EC60-4207-A253-0BB529563582}" type="datetimeFigureOut">
              <a:rPr lang="zh-CN" altLang="en-US" smtClean="0"/>
              <a:t>2017/12/12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9592E45-FD79-40FF-9033-13B5D3433F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FEFBAAF-7C65-4BDE-A35C-660B08D9B6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CFC3F-A358-449E-9E2E-C35D0286E9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980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98E6D17-898F-4F47-922E-E423AA5284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83B0C0BB-3825-49C9-AEE7-E20659D8C14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89553652-C02B-4564-882D-B1C994DC56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705EC92B-69E0-42E2-B925-61D91FD03A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06935-EC60-4207-A253-0BB529563582}" type="datetimeFigureOut">
              <a:rPr lang="zh-CN" altLang="en-US" smtClean="0"/>
              <a:t>2017/12/12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EB03DF89-8411-4415-A654-8C24021E61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5C531BA5-5394-4786-AFA9-D8615908DC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CFC3F-A358-449E-9E2E-C35D0286E9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2890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B0D93FC-4F60-49A7-821D-52663378A5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D7C815CF-6C42-43B8-87A1-7CD9BABDD1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3EBBB192-9610-49D7-9BA1-FB635D480B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945813EF-49EE-45D1-8EF0-3D397F56648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7612D5C2-841D-439E-BE9E-BE76DCFDA0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E23B5F4A-959D-4736-A5E1-DE995A72CF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06935-EC60-4207-A253-0BB529563582}" type="datetimeFigureOut">
              <a:rPr lang="zh-CN" altLang="en-US" smtClean="0"/>
              <a:t>2017/12/12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36C41F27-1387-461C-9CE8-2130EE045C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2498E491-6021-4AC9-A6F9-F5C8432FBD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CFC3F-A358-449E-9E2E-C35D0286E9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5982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1B4DF1D-52D9-4ECE-AD04-CFBE75FFE8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8D311435-31C3-4602-9D74-E396263FB5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06935-EC60-4207-A253-0BB529563582}" type="datetimeFigureOut">
              <a:rPr lang="zh-CN" altLang="en-US" smtClean="0"/>
              <a:t>2017/12/12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F6B44E50-96A2-4CF2-A913-D032168353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9784764E-3A20-4AEE-9CC8-93DE30C16A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CFC3F-A358-449E-9E2E-C35D0286E9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4124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017F00A1-E7FE-41C1-AB2F-6D88028314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A933D35D-468A-44FB-B8E0-1A4D2346B4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D3C3A69-4554-47FB-B4E5-BFCE6F7E618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A06935-EC60-4207-A253-0BB529563582}" type="datetimeFigureOut">
              <a:rPr lang="zh-CN" altLang="en-US" smtClean="0"/>
              <a:t>2017/12/12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2A1F478-B4CB-4D4F-90C3-6538A1846E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6F7482A-1F35-4D12-B88B-A8212EDF1B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4CFC3F-A358-449E-9E2E-C35D0286E9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8142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1" r:id="rId4"/>
    <p:sldLayoutId id="2147483662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emf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emf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.emf"/><Relationship Id="rId5" Type="http://schemas.openxmlformats.org/officeDocument/2006/relationships/image" Target="../media/image1.emf"/><Relationship Id="rId10" Type="http://schemas.openxmlformats.org/officeDocument/2006/relationships/image" Target="../media/image8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6.emf"/><Relationship Id="rId7" Type="http://schemas.openxmlformats.org/officeDocument/2006/relationships/image" Target="../media/image1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5" Type="http://schemas.openxmlformats.org/officeDocument/2006/relationships/image" Target="../media/image3.emf"/><Relationship Id="rId4" Type="http://schemas.openxmlformats.org/officeDocument/2006/relationships/image" Target="../media/image5.emf"/><Relationship Id="rId9" Type="http://schemas.openxmlformats.org/officeDocument/2006/relationships/image" Target="../media/image2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6.emf"/><Relationship Id="rId7" Type="http://schemas.openxmlformats.org/officeDocument/2006/relationships/image" Target="../media/image1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5" Type="http://schemas.openxmlformats.org/officeDocument/2006/relationships/image" Target="../media/image3.emf"/><Relationship Id="rId4" Type="http://schemas.openxmlformats.org/officeDocument/2006/relationships/image" Target="../media/image5.emf"/><Relationship Id="rId9" Type="http://schemas.openxmlformats.org/officeDocument/2006/relationships/image" Target="../media/image2.e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notesSlide" Target="../notesSlides/notesSlide16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5.emf"/><Relationship Id="rId7" Type="http://schemas.openxmlformats.org/officeDocument/2006/relationships/image" Target="../media/image1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5" Type="http://schemas.openxmlformats.org/officeDocument/2006/relationships/image" Target="../media/image3.emf"/><Relationship Id="rId4" Type="http://schemas.openxmlformats.org/officeDocument/2006/relationships/image" Target="../media/image6.emf"/><Relationship Id="rId9" Type="http://schemas.openxmlformats.org/officeDocument/2006/relationships/image" Target="../media/image2.em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6.emf"/><Relationship Id="rId7" Type="http://schemas.openxmlformats.org/officeDocument/2006/relationships/image" Target="../media/image1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5" Type="http://schemas.openxmlformats.org/officeDocument/2006/relationships/image" Target="../media/image3.emf"/><Relationship Id="rId4" Type="http://schemas.openxmlformats.org/officeDocument/2006/relationships/image" Target="../media/image5.emf"/><Relationship Id="rId9" Type="http://schemas.openxmlformats.org/officeDocument/2006/relationships/image" Target="../media/image2.em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7" Type="http://schemas.openxmlformats.org/officeDocument/2006/relationships/image" Target="../media/image3.e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5" Type="http://schemas.openxmlformats.org/officeDocument/2006/relationships/image" Target="../media/image2.emf"/><Relationship Id="rId4" Type="http://schemas.openxmlformats.org/officeDocument/2006/relationships/image" Target="../media/image7.e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6.emf"/><Relationship Id="rId7" Type="http://schemas.openxmlformats.org/officeDocument/2006/relationships/image" Target="../media/image1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5" Type="http://schemas.openxmlformats.org/officeDocument/2006/relationships/image" Target="../media/image3.emf"/><Relationship Id="rId4" Type="http://schemas.openxmlformats.org/officeDocument/2006/relationships/image" Target="../media/image5.emf"/><Relationship Id="rId9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3">
            <a:extLst>
              <a:ext uri="{FF2B5EF4-FFF2-40B4-BE49-F238E27FC236}">
                <a16:creationId xmlns:a16="http://schemas.microsoft.com/office/drawing/2014/main" xmlns="" id="{54D903D4-6EF4-457D-AA6C-FDC65A07B05E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3043238" y="1282700"/>
            <a:ext cx="6562725" cy="393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6804170C-755B-4EA4-A9B2-3BCF67A0313B}"/>
              </a:ext>
            </a:extLst>
          </p:cNvPr>
          <p:cNvGrpSpPr/>
          <p:nvPr/>
        </p:nvGrpSpPr>
        <p:grpSpPr>
          <a:xfrm>
            <a:off x="2909014" y="1282700"/>
            <a:ext cx="6565900" cy="3930650"/>
            <a:chOff x="3043238" y="1285875"/>
            <a:chExt cx="6565900" cy="3930650"/>
          </a:xfrm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xmlns="" id="{37E37360-6A94-46AC-8C21-4D47F52F140E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3238" y="1285875"/>
              <a:ext cx="6565900" cy="3930650"/>
            </a:xfrm>
            <a:custGeom>
              <a:avLst/>
              <a:gdLst>
                <a:gd name="T0" fmla="*/ 0 w 2197"/>
                <a:gd name="T1" fmla="*/ 97 h 1314"/>
                <a:gd name="T2" fmla="*/ 25 w 2197"/>
                <a:gd name="T3" fmla="*/ 150 h 1314"/>
                <a:gd name="T4" fmla="*/ 0 w 2197"/>
                <a:gd name="T5" fmla="*/ 203 h 1314"/>
                <a:gd name="T6" fmla="*/ 0 w 2197"/>
                <a:gd name="T7" fmla="*/ 253 h 1314"/>
                <a:gd name="T8" fmla="*/ 25 w 2197"/>
                <a:gd name="T9" fmla="*/ 306 h 1314"/>
                <a:gd name="T10" fmla="*/ 0 w 2197"/>
                <a:gd name="T11" fmla="*/ 359 h 1314"/>
                <a:gd name="T12" fmla="*/ 0 w 2197"/>
                <a:gd name="T13" fmla="*/ 409 h 1314"/>
                <a:gd name="T14" fmla="*/ 25 w 2197"/>
                <a:gd name="T15" fmla="*/ 462 h 1314"/>
                <a:gd name="T16" fmla="*/ 0 w 2197"/>
                <a:gd name="T17" fmla="*/ 515 h 1314"/>
                <a:gd name="T18" fmla="*/ 0 w 2197"/>
                <a:gd name="T19" fmla="*/ 565 h 1314"/>
                <a:gd name="T20" fmla="*/ 25 w 2197"/>
                <a:gd name="T21" fmla="*/ 618 h 1314"/>
                <a:gd name="T22" fmla="*/ 0 w 2197"/>
                <a:gd name="T23" fmla="*/ 671 h 1314"/>
                <a:gd name="T24" fmla="*/ 0 w 2197"/>
                <a:gd name="T25" fmla="*/ 721 h 1314"/>
                <a:gd name="T26" fmla="*/ 25 w 2197"/>
                <a:gd name="T27" fmla="*/ 775 h 1314"/>
                <a:gd name="T28" fmla="*/ 0 w 2197"/>
                <a:gd name="T29" fmla="*/ 828 h 1314"/>
                <a:gd name="T30" fmla="*/ 0 w 2197"/>
                <a:gd name="T31" fmla="*/ 878 h 1314"/>
                <a:gd name="T32" fmla="*/ 25 w 2197"/>
                <a:gd name="T33" fmla="*/ 931 h 1314"/>
                <a:gd name="T34" fmla="*/ 0 w 2197"/>
                <a:gd name="T35" fmla="*/ 984 h 1314"/>
                <a:gd name="T36" fmla="*/ 0 w 2197"/>
                <a:gd name="T37" fmla="*/ 1034 h 1314"/>
                <a:gd name="T38" fmla="*/ 25 w 2197"/>
                <a:gd name="T39" fmla="*/ 1087 h 1314"/>
                <a:gd name="T40" fmla="*/ 0 w 2197"/>
                <a:gd name="T41" fmla="*/ 1140 h 1314"/>
                <a:gd name="T42" fmla="*/ 0 w 2197"/>
                <a:gd name="T43" fmla="*/ 1190 h 1314"/>
                <a:gd name="T44" fmla="*/ 25 w 2197"/>
                <a:gd name="T45" fmla="*/ 1243 h 1314"/>
                <a:gd name="T46" fmla="*/ 0 w 2197"/>
                <a:gd name="T47" fmla="*/ 1314 h 1314"/>
                <a:gd name="T48" fmla="*/ 2197 w 2197"/>
                <a:gd name="T49" fmla="*/ 1268 h 1314"/>
                <a:gd name="T50" fmla="*/ 2197 w 2197"/>
                <a:gd name="T51" fmla="*/ 1218 h 1314"/>
                <a:gd name="T52" fmla="*/ 2172 w 2197"/>
                <a:gd name="T53" fmla="*/ 1165 h 1314"/>
                <a:gd name="T54" fmla="*/ 2197 w 2197"/>
                <a:gd name="T55" fmla="*/ 1112 h 1314"/>
                <a:gd name="T56" fmla="*/ 2197 w 2197"/>
                <a:gd name="T57" fmla="*/ 1062 h 1314"/>
                <a:gd name="T58" fmla="*/ 2172 w 2197"/>
                <a:gd name="T59" fmla="*/ 1009 h 1314"/>
                <a:gd name="T60" fmla="*/ 2197 w 2197"/>
                <a:gd name="T61" fmla="*/ 956 h 1314"/>
                <a:gd name="T62" fmla="*/ 2197 w 2197"/>
                <a:gd name="T63" fmla="*/ 906 h 1314"/>
                <a:gd name="T64" fmla="*/ 2172 w 2197"/>
                <a:gd name="T65" fmla="*/ 853 h 1314"/>
                <a:gd name="T66" fmla="*/ 2197 w 2197"/>
                <a:gd name="T67" fmla="*/ 799 h 1314"/>
                <a:gd name="T68" fmla="*/ 2197 w 2197"/>
                <a:gd name="T69" fmla="*/ 750 h 1314"/>
                <a:gd name="T70" fmla="*/ 2172 w 2197"/>
                <a:gd name="T71" fmla="*/ 696 h 1314"/>
                <a:gd name="T72" fmla="*/ 2197 w 2197"/>
                <a:gd name="T73" fmla="*/ 643 h 1314"/>
                <a:gd name="T74" fmla="*/ 2197 w 2197"/>
                <a:gd name="T75" fmla="*/ 593 h 1314"/>
                <a:gd name="T76" fmla="*/ 2172 w 2197"/>
                <a:gd name="T77" fmla="*/ 540 h 1314"/>
                <a:gd name="T78" fmla="*/ 2197 w 2197"/>
                <a:gd name="T79" fmla="*/ 487 h 1314"/>
                <a:gd name="T80" fmla="*/ 2197 w 2197"/>
                <a:gd name="T81" fmla="*/ 437 h 1314"/>
                <a:gd name="T82" fmla="*/ 2172 w 2197"/>
                <a:gd name="T83" fmla="*/ 384 h 1314"/>
                <a:gd name="T84" fmla="*/ 2197 w 2197"/>
                <a:gd name="T85" fmla="*/ 331 h 1314"/>
                <a:gd name="T86" fmla="*/ 2197 w 2197"/>
                <a:gd name="T87" fmla="*/ 281 h 1314"/>
                <a:gd name="T88" fmla="*/ 2172 w 2197"/>
                <a:gd name="T89" fmla="*/ 228 h 1314"/>
                <a:gd name="T90" fmla="*/ 2197 w 2197"/>
                <a:gd name="T91" fmla="*/ 175 h 1314"/>
                <a:gd name="T92" fmla="*/ 2197 w 2197"/>
                <a:gd name="T93" fmla="*/ 125 h 1314"/>
                <a:gd name="T94" fmla="*/ 2172 w 2197"/>
                <a:gd name="T95" fmla="*/ 72 h 1314"/>
                <a:gd name="T96" fmla="*/ 2197 w 2197"/>
                <a:gd name="T97" fmla="*/ 0 h 1314"/>
                <a:gd name="T98" fmla="*/ 0 w 2197"/>
                <a:gd name="T99" fmla="*/ 47 h 1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197" h="1314">
                  <a:moveTo>
                    <a:pt x="25" y="72"/>
                  </a:moveTo>
                  <a:cubicBezTo>
                    <a:pt x="25" y="86"/>
                    <a:pt x="14" y="97"/>
                    <a:pt x="0" y="97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14" y="125"/>
                    <a:pt x="25" y="136"/>
                    <a:pt x="25" y="150"/>
                  </a:cubicBezTo>
                  <a:cubicBezTo>
                    <a:pt x="25" y="164"/>
                    <a:pt x="14" y="175"/>
                    <a:pt x="0" y="175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14" y="203"/>
                    <a:pt x="25" y="214"/>
                    <a:pt x="25" y="228"/>
                  </a:cubicBezTo>
                  <a:cubicBezTo>
                    <a:pt x="25" y="242"/>
                    <a:pt x="14" y="253"/>
                    <a:pt x="0" y="253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14" y="281"/>
                    <a:pt x="25" y="292"/>
                    <a:pt x="25" y="306"/>
                  </a:cubicBezTo>
                  <a:cubicBezTo>
                    <a:pt x="25" y="320"/>
                    <a:pt x="14" y="331"/>
                    <a:pt x="0" y="331"/>
                  </a:cubicBezTo>
                  <a:cubicBezTo>
                    <a:pt x="0" y="359"/>
                    <a:pt x="0" y="359"/>
                    <a:pt x="0" y="359"/>
                  </a:cubicBezTo>
                  <a:cubicBezTo>
                    <a:pt x="14" y="359"/>
                    <a:pt x="25" y="370"/>
                    <a:pt x="25" y="384"/>
                  </a:cubicBezTo>
                  <a:cubicBezTo>
                    <a:pt x="25" y="398"/>
                    <a:pt x="14" y="409"/>
                    <a:pt x="0" y="409"/>
                  </a:cubicBezTo>
                  <a:cubicBezTo>
                    <a:pt x="0" y="437"/>
                    <a:pt x="0" y="437"/>
                    <a:pt x="0" y="437"/>
                  </a:cubicBezTo>
                  <a:cubicBezTo>
                    <a:pt x="14" y="437"/>
                    <a:pt x="25" y="448"/>
                    <a:pt x="25" y="462"/>
                  </a:cubicBezTo>
                  <a:cubicBezTo>
                    <a:pt x="25" y="476"/>
                    <a:pt x="14" y="487"/>
                    <a:pt x="0" y="487"/>
                  </a:cubicBezTo>
                  <a:cubicBezTo>
                    <a:pt x="0" y="515"/>
                    <a:pt x="0" y="515"/>
                    <a:pt x="0" y="515"/>
                  </a:cubicBezTo>
                  <a:cubicBezTo>
                    <a:pt x="14" y="515"/>
                    <a:pt x="25" y="526"/>
                    <a:pt x="25" y="540"/>
                  </a:cubicBezTo>
                  <a:cubicBezTo>
                    <a:pt x="25" y="554"/>
                    <a:pt x="14" y="565"/>
                    <a:pt x="0" y="565"/>
                  </a:cubicBezTo>
                  <a:cubicBezTo>
                    <a:pt x="0" y="593"/>
                    <a:pt x="0" y="593"/>
                    <a:pt x="0" y="593"/>
                  </a:cubicBezTo>
                  <a:cubicBezTo>
                    <a:pt x="14" y="593"/>
                    <a:pt x="25" y="605"/>
                    <a:pt x="25" y="618"/>
                  </a:cubicBezTo>
                  <a:cubicBezTo>
                    <a:pt x="25" y="632"/>
                    <a:pt x="14" y="643"/>
                    <a:pt x="0" y="643"/>
                  </a:cubicBezTo>
                  <a:cubicBezTo>
                    <a:pt x="0" y="671"/>
                    <a:pt x="0" y="671"/>
                    <a:pt x="0" y="671"/>
                  </a:cubicBezTo>
                  <a:cubicBezTo>
                    <a:pt x="14" y="671"/>
                    <a:pt x="25" y="683"/>
                    <a:pt x="25" y="696"/>
                  </a:cubicBezTo>
                  <a:cubicBezTo>
                    <a:pt x="25" y="710"/>
                    <a:pt x="14" y="721"/>
                    <a:pt x="0" y="721"/>
                  </a:cubicBezTo>
                  <a:cubicBezTo>
                    <a:pt x="0" y="750"/>
                    <a:pt x="0" y="750"/>
                    <a:pt x="0" y="750"/>
                  </a:cubicBezTo>
                  <a:cubicBezTo>
                    <a:pt x="14" y="750"/>
                    <a:pt x="25" y="761"/>
                    <a:pt x="25" y="775"/>
                  </a:cubicBezTo>
                  <a:cubicBezTo>
                    <a:pt x="25" y="788"/>
                    <a:pt x="14" y="799"/>
                    <a:pt x="0" y="799"/>
                  </a:cubicBezTo>
                  <a:cubicBezTo>
                    <a:pt x="0" y="828"/>
                    <a:pt x="0" y="828"/>
                    <a:pt x="0" y="828"/>
                  </a:cubicBezTo>
                  <a:cubicBezTo>
                    <a:pt x="14" y="828"/>
                    <a:pt x="25" y="839"/>
                    <a:pt x="25" y="853"/>
                  </a:cubicBezTo>
                  <a:cubicBezTo>
                    <a:pt x="25" y="866"/>
                    <a:pt x="14" y="878"/>
                    <a:pt x="0" y="878"/>
                  </a:cubicBezTo>
                  <a:cubicBezTo>
                    <a:pt x="0" y="906"/>
                    <a:pt x="0" y="906"/>
                    <a:pt x="0" y="906"/>
                  </a:cubicBezTo>
                  <a:cubicBezTo>
                    <a:pt x="14" y="906"/>
                    <a:pt x="25" y="917"/>
                    <a:pt x="25" y="931"/>
                  </a:cubicBezTo>
                  <a:cubicBezTo>
                    <a:pt x="25" y="944"/>
                    <a:pt x="14" y="956"/>
                    <a:pt x="0" y="956"/>
                  </a:cubicBezTo>
                  <a:cubicBezTo>
                    <a:pt x="0" y="984"/>
                    <a:pt x="0" y="984"/>
                    <a:pt x="0" y="984"/>
                  </a:cubicBezTo>
                  <a:cubicBezTo>
                    <a:pt x="14" y="984"/>
                    <a:pt x="25" y="995"/>
                    <a:pt x="25" y="1009"/>
                  </a:cubicBezTo>
                  <a:cubicBezTo>
                    <a:pt x="25" y="1023"/>
                    <a:pt x="14" y="1034"/>
                    <a:pt x="0" y="1034"/>
                  </a:cubicBezTo>
                  <a:cubicBezTo>
                    <a:pt x="0" y="1062"/>
                    <a:pt x="0" y="1062"/>
                    <a:pt x="0" y="1062"/>
                  </a:cubicBezTo>
                  <a:cubicBezTo>
                    <a:pt x="14" y="1062"/>
                    <a:pt x="25" y="1073"/>
                    <a:pt x="25" y="1087"/>
                  </a:cubicBezTo>
                  <a:cubicBezTo>
                    <a:pt x="25" y="1101"/>
                    <a:pt x="14" y="1112"/>
                    <a:pt x="0" y="1112"/>
                  </a:cubicBezTo>
                  <a:cubicBezTo>
                    <a:pt x="0" y="1140"/>
                    <a:pt x="0" y="1140"/>
                    <a:pt x="0" y="1140"/>
                  </a:cubicBezTo>
                  <a:cubicBezTo>
                    <a:pt x="14" y="1140"/>
                    <a:pt x="25" y="1151"/>
                    <a:pt x="25" y="1165"/>
                  </a:cubicBezTo>
                  <a:cubicBezTo>
                    <a:pt x="25" y="1179"/>
                    <a:pt x="14" y="1190"/>
                    <a:pt x="0" y="1190"/>
                  </a:cubicBezTo>
                  <a:cubicBezTo>
                    <a:pt x="0" y="1218"/>
                    <a:pt x="0" y="1218"/>
                    <a:pt x="0" y="1218"/>
                  </a:cubicBezTo>
                  <a:cubicBezTo>
                    <a:pt x="14" y="1218"/>
                    <a:pt x="25" y="1229"/>
                    <a:pt x="25" y="1243"/>
                  </a:cubicBezTo>
                  <a:cubicBezTo>
                    <a:pt x="25" y="1257"/>
                    <a:pt x="14" y="1268"/>
                    <a:pt x="0" y="1268"/>
                  </a:cubicBezTo>
                  <a:cubicBezTo>
                    <a:pt x="0" y="1314"/>
                    <a:pt x="0" y="1314"/>
                    <a:pt x="0" y="1314"/>
                  </a:cubicBezTo>
                  <a:cubicBezTo>
                    <a:pt x="2197" y="1314"/>
                    <a:pt x="2197" y="1314"/>
                    <a:pt x="2197" y="1314"/>
                  </a:cubicBezTo>
                  <a:cubicBezTo>
                    <a:pt x="2197" y="1268"/>
                    <a:pt x="2197" y="1268"/>
                    <a:pt x="2197" y="1268"/>
                  </a:cubicBezTo>
                  <a:cubicBezTo>
                    <a:pt x="2183" y="1268"/>
                    <a:pt x="2172" y="1257"/>
                    <a:pt x="2172" y="1243"/>
                  </a:cubicBezTo>
                  <a:cubicBezTo>
                    <a:pt x="2172" y="1229"/>
                    <a:pt x="2183" y="1218"/>
                    <a:pt x="2197" y="1218"/>
                  </a:cubicBezTo>
                  <a:cubicBezTo>
                    <a:pt x="2197" y="1190"/>
                    <a:pt x="2197" y="1190"/>
                    <a:pt x="2197" y="1190"/>
                  </a:cubicBezTo>
                  <a:cubicBezTo>
                    <a:pt x="2183" y="1190"/>
                    <a:pt x="2172" y="1179"/>
                    <a:pt x="2172" y="1165"/>
                  </a:cubicBezTo>
                  <a:cubicBezTo>
                    <a:pt x="2172" y="1151"/>
                    <a:pt x="2183" y="1140"/>
                    <a:pt x="2197" y="1140"/>
                  </a:cubicBezTo>
                  <a:cubicBezTo>
                    <a:pt x="2197" y="1112"/>
                    <a:pt x="2197" y="1112"/>
                    <a:pt x="2197" y="1112"/>
                  </a:cubicBezTo>
                  <a:cubicBezTo>
                    <a:pt x="2183" y="1112"/>
                    <a:pt x="2172" y="1101"/>
                    <a:pt x="2172" y="1087"/>
                  </a:cubicBezTo>
                  <a:cubicBezTo>
                    <a:pt x="2172" y="1073"/>
                    <a:pt x="2183" y="1062"/>
                    <a:pt x="2197" y="1062"/>
                  </a:cubicBezTo>
                  <a:cubicBezTo>
                    <a:pt x="2197" y="1034"/>
                    <a:pt x="2197" y="1034"/>
                    <a:pt x="2197" y="1034"/>
                  </a:cubicBezTo>
                  <a:cubicBezTo>
                    <a:pt x="2183" y="1034"/>
                    <a:pt x="2172" y="1023"/>
                    <a:pt x="2172" y="1009"/>
                  </a:cubicBezTo>
                  <a:cubicBezTo>
                    <a:pt x="2172" y="995"/>
                    <a:pt x="2183" y="984"/>
                    <a:pt x="2197" y="984"/>
                  </a:cubicBezTo>
                  <a:cubicBezTo>
                    <a:pt x="2197" y="956"/>
                    <a:pt x="2197" y="956"/>
                    <a:pt x="2197" y="956"/>
                  </a:cubicBezTo>
                  <a:cubicBezTo>
                    <a:pt x="2183" y="956"/>
                    <a:pt x="2172" y="944"/>
                    <a:pt x="2172" y="931"/>
                  </a:cubicBezTo>
                  <a:cubicBezTo>
                    <a:pt x="2172" y="917"/>
                    <a:pt x="2183" y="906"/>
                    <a:pt x="2197" y="906"/>
                  </a:cubicBezTo>
                  <a:cubicBezTo>
                    <a:pt x="2197" y="878"/>
                    <a:pt x="2197" y="878"/>
                    <a:pt x="2197" y="878"/>
                  </a:cubicBezTo>
                  <a:cubicBezTo>
                    <a:pt x="2183" y="878"/>
                    <a:pt x="2172" y="866"/>
                    <a:pt x="2172" y="853"/>
                  </a:cubicBezTo>
                  <a:cubicBezTo>
                    <a:pt x="2172" y="839"/>
                    <a:pt x="2183" y="828"/>
                    <a:pt x="2197" y="828"/>
                  </a:cubicBezTo>
                  <a:cubicBezTo>
                    <a:pt x="2197" y="799"/>
                    <a:pt x="2197" y="799"/>
                    <a:pt x="2197" y="799"/>
                  </a:cubicBezTo>
                  <a:cubicBezTo>
                    <a:pt x="2183" y="799"/>
                    <a:pt x="2172" y="788"/>
                    <a:pt x="2172" y="775"/>
                  </a:cubicBezTo>
                  <a:cubicBezTo>
                    <a:pt x="2172" y="761"/>
                    <a:pt x="2183" y="750"/>
                    <a:pt x="2197" y="750"/>
                  </a:cubicBezTo>
                  <a:cubicBezTo>
                    <a:pt x="2197" y="721"/>
                    <a:pt x="2197" y="721"/>
                    <a:pt x="2197" y="721"/>
                  </a:cubicBezTo>
                  <a:cubicBezTo>
                    <a:pt x="2183" y="721"/>
                    <a:pt x="2172" y="710"/>
                    <a:pt x="2172" y="696"/>
                  </a:cubicBezTo>
                  <a:cubicBezTo>
                    <a:pt x="2172" y="683"/>
                    <a:pt x="2183" y="671"/>
                    <a:pt x="2197" y="671"/>
                  </a:cubicBezTo>
                  <a:cubicBezTo>
                    <a:pt x="2197" y="643"/>
                    <a:pt x="2197" y="643"/>
                    <a:pt x="2197" y="643"/>
                  </a:cubicBezTo>
                  <a:cubicBezTo>
                    <a:pt x="2183" y="643"/>
                    <a:pt x="2172" y="632"/>
                    <a:pt x="2172" y="618"/>
                  </a:cubicBezTo>
                  <a:cubicBezTo>
                    <a:pt x="2172" y="605"/>
                    <a:pt x="2183" y="593"/>
                    <a:pt x="2197" y="593"/>
                  </a:cubicBezTo>
                  <a:cubicBezTo>
                    <a:pt x="2197" y="565"/>
                    <a:pt x="2197" y="565"/>
                    <a:pt x="2197" y="565"/>
                  </a:cubicBezTo>
                  <a:cubicBezTo>
                    <a:pt x="2183" y="565"/>
                    <a:pt x="2172" y="554"/>
                    <a:pt x="2172" y="540"/>
                  </a:cubicBezTo>
                  <a:cubicBezTo>
                    <a:pt x="2172" y="526"/>
                    <a:pt x="2183" y="515"/>
                    <a:pt x="2197" y="515"/>
                  </a:cubicBezTo>
                  <a:cubicBezTo>
                    <a:pt x="2197" y="487"/>
                    <a:pt x="2197" y="487"/>
                    <a:pt x="2197" y="487"/>
                  </a:cubicBezTo>
                  <a:cubicBezTo>
                    <a:pt x="2183" y="487"/>
                    <a:pt x="2172" y="476"/>
                    <a:pt x="2172" y="462"/>
                  </a:cubicBezTo>
                  <a:cubicBezTo>
                    <a:pt x="2172" y="448"/>
                    <a:pt x="2183" y="437"/>
                    <a:pt x="2197" y="437"/>
                  </a:cubicBezTo>
                  <a:cubicBezTo>
                    <a:pt x="2197" y="409"/>
                    <a:pt x="2197" y="409"/>
                    <a:pt x="2197" y="409"/>
                  </a:cubicBezTo>
                  <a:cubicBezTo>
                    <a:pt x="2183" y="409"/>
                    <a:pt x="2172" y="398"/>
                    <a:pt x="2172" y="384"/>
                  </a:cubicBezTo>
                  <a:cubicBezTo>
                    <a:pt x="2172" y="370"/>
                    <a:pt x="2183" y="359"/>
                    <a:pt x="2197" y="359"/>
                  </a:cubicBezTo>
                  <a:cubicBezTo>
                    <a:pt x="2197" y="331"/>
                    <a:pt x="2197" y="331"/>
                    <a:pt x="2197" y="331"/>
                  </a:cubicBezTo>
                  <a:cubicBezTo>
                    <a:pt x="2183" y="331"/>
                    <a:pt x="2172" y="320"/>
                    <a:pt x="2172" y="306"/>
                  </a:cubicBezTo>
                  <a:cubicBezTo>
                    <a:pt x="2172" y="292"/>
                    <a:pt x="2183" y="281"/>
                    <a:pt x="2197" y="281"/>
                  </a:cubicBezTo>
                  <a:cubicBezTo>
                    <a:pt x="2197" y="253"/>
                    <a:pt x="2197" y="253"/>
                    <a:pt x="2197" y="253"/>
                  </a:cubicBezTo>
                  <a:cubicBezTo>
                    <a:pt x="2183" y="253"/>
                    <a:pt x="2172" y="242"/>
                    <a:pt x="2172" y="228"/>
                  </a:cubicBezTo>
                  <a:cubicBezTo>
                    <a:pt x="2172" y="214"/>
                    <a:pt x="2183" y="203"/>
                    <a:pt x="2197" y="203"/>
                  </a:cubicBezTo>
                  <a:cubicBezTo>
                    <a:pt x="2197" y="175"/>
                    <a:pt x="2197" y="175"/>
                    <a:pt x="2197" y="175"/>
                  </a:cubicBezTo>
                  <a:cubicBezTo>
                    <a:pt x="2183" y="175"/>
                    <a:pt x="2172" y="164"/>
                    <a:pt x="2172" y="150"/>
                  </a:cubicBezTo>
                  <a:cubicBezTo>
                    <a:pt x="2172" y="136"/>
                    <a:pt x="2183" y="125"/>
                    <a:pt x="2197" y="125"/>
                  </a:cubicBezTo>
                  <a:cubicBezTo>
                    <a:pt x="2197" y="97"/>
                    <a:pt x="2197" y="97"/>
                    <a:pt x="2197" y="97"/>
                  </a:cubicBezTo>
                  <a:cubicBezTo>
                    <a:pt x="2183" y="97"/>
                    <a:pt x="2172" y="86"/>
                    <a:pt x="2172" y="72"/>
                  </a:cubicBezTo>
                  <a:cubicBezTo>
                    <a:pt x="2172" y="58"/>
                    <a:pt x="2183" y="47"/>
                    <a:pt x="2197" y="47"/>
                  </a:cubicBezTo>
                  <a:cubicBezTo>
                    <a:pt x="2197" y="0"/>
                    <a:pt x="2197" y="0"/>
                    <a:pt x="219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4" y="47"/>
                    <a:pt x="25" y="58"/>
                    <a:pt x="25" y="72"/>
                  </a:cubicBezTo>
                  <a:close/>
                </a:path>
              </a:pathLst>
            </a:custGeom>
            <a:solidFill>
              <a:srgbClr val="F7F2D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Rectangle 6">
              <a:extLst>
                <a:ext uri="{FF2B5EF4-FFF2-40B4-BE49-F238E27FC236}">
                  <a16:creationId xmlns:a16="http://schemas.microsoft.com/office/drawing/2014/main" xmlns="" id="{E73F20DF-D2A2-4995-B443-63E6D824A1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79428" y="1375795"/>
              <a:ext cx="6308521" cy="3749878"/>
            </a:xfrm>
            <a:prstGeom prst="rect">
              <a:avLst/>
            </a:prstGeom>
            <a:solidFill>
              <a:srgbClr val="EAC988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</p:grpSp>
      <p:sp>
        <p:nvSpPr>
          <p:cNvPr id="15" name="Freeform 11">
            <a:extLst>
              <a:ext uri="{FF2B5EF4-FFF2-40B4-BE49-F238E27FC236}">
                <a16:creationId xmlns:a16="http://schemas.microsoft.com/office/drawing/2014/main" xmlns="" id="{72965BD4-E731-4C5F-9D8A-4471EDDBEF24}"/>
              </a:ext>
            </a:extLst>
          </p:cNvPr>
          <p:cNvSpPr>
            <a:spLocks/>
          </p:cNvSpPr>
          <p:nvPr/>
        </p:nvSpPr>
        <p:spPr bwMode="auto">
          <a:xfrm>
            <a:off x="4718050" y="3286125"/>
            <a:ext cx="2078038" cy="1839913"/>
          </a:xfrm>
          <a:custGeom>
            <a:avLst/>
            <a:gdLst>
              <a:gd name="T0" fmla="*/ 654 w 1309"/>
              <a:gd name="T1" fmla="*/ 0 h 1159"/>
              <a:gd name="T2" fmla="*/ 560 w 1309"/>
              <a:gd name="T3" fmla="*/ 168 h 1159"/>
              <a:gd name="T4" fmla="*/ 557 w 1309"/>
              <a:gd name="T5" fmla="*/ 173 h 1159"/>
              <a:gd name="T6" fmla="*/ 546 w 1309"/>
              <a:gd name="T7" fmla="*/ 192 h 1159"/>
              <a:gd name="T8" fmla="*/ 510 w 1309"/>
              <a:gd name="T9" fmla="*/ 258 h 1159"/>
              <a:gd name="T10" fmla="*/ 497 w 1309"/>
              <a:gd name="T11" fmla="*/ 278 h 1159"/>
              <a:gd name="T12" fmla="*/ 482 w 1309"/>
              <a:gd name="T13" fmla="*/ 308 h 1159"/>
              <a:gd name="T14" fmla="*/ 435 w 1309"/>
              <a:gd name="T15" fmla="*/ 389 h 1159"/>
              <a:gd name="T16" fmla="*/ 432 w 1309"/>
              <a:gd name="T17" fmla="*/ 393 h 1159"/>
              <a:gd name="T18" fmla="*/ 337 w 1309"/>
              <a:gd name="T19" fmla="*/ 563 h 1159"/>
              <a:gd name="T20" fmla="*/ 311 w 1309"/>
              <a:gd name="T21" fmla="*/ 609 h 1159"/>
              <a:gd name="T22" fmla="*/ 193 w 1309"/>
              <a:gd name="T23" fmla="*/ 818 h 1159"/>
              <a:gd name="T24" fmla="*/ 125 w 1309"/>
              <a:gd name="T25" fmla="*/ 938 h 1159"/>
              <a:gd name="T26" fmla="*/ 0 w 1309"/>
              <a:gd name="T27" fmla="*/ 1159 h 1159"/>
              <a:gd name="T28" fmla="*/ 44 w 1309"/>
              <a:gd name="T29" fmla="*/ 1159 h 1159"/>
              <a:gd name="T30" fmla="*/ 67 w 1309"/>
              <a:gd name="T31" fmla="*/ 1159 h 1159"/>
              <a:gd name="T32" fmla="*/ 107 w 1309"/>
              <a:gd name="T33" fmla="*/ 1159 h 1159"/>
              <a:gd name="T34" fmla="*/ 218 w 1309"/>
              <a:gd name="T35" fmla="*/ 1159 h 1159"/>
              <a:gd name="T36" fmla="*/ 264 w 1309"/>
              <a:gd name="T37" fmla="*/ 1159 h 1159"/>
              <a:gd name="T38" fmla="*/ 372 w 1309"/>
              <a:gd name="T39" fmla="*/ 1159 h 1159"/>
              <a:gd name="T40" fmla="*/ 402 w 1309"/>
              <a:gd name="T41" fmla="*/ 1159 h 1159"/>
              <a:gd name="T42" fmla="*/ 654 w 1309"/>
              <a:gd name="T43" fmla="*/ 1159 h 1159"/>
              <a:gd name="T44" fmla="*/ 909 w 1309"/>
              <a:gd name="T45" fmla="*/ 1159 h 1159"/>
              <a:gd name="T46" fmla="*/ 937 w 1309"/>
              <a:gd name="T47" fmla="*/ 1159 h 1159"/>
              <a:gd name="T48" fmla="*/ 1047 w 1309"/>
              <a:gd name="T49" fmla="*/ 1159 h 1159"/>
              <a:gd name="T50" fmla="*/ 1092 w 1309"/>
              <a:gd name="T51" fmla="*/ 1159 h 1159"/>
              <a:gd name="T52" fmla="*/ 1202 w 1309"/>
              <a:gd name="T53" fmla="*/ 1159 h 1159"/>
              <a:gd name="T54" fmla="*/ 1241 w 1309"/>
              <a:gd name="T55" fmla="*/ 1159 h 1159"/>
              <a:gd name="T56" fmla="*/ 1265 w 1309"/>
              <a:gd name="T57" fmla="*/ 1159 h 1159"/>
              <a:gd name="T58" fmla="*/ 1309 w 1309"/>
              <a:gd name="T59" fmla="*/ 1159 h 1159"/>
              <a:gd name="T60" fmla="*/ 654 w 1309"/>
              <a:gd name="T61" fmla="*/ 0 h 1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309" h="1159">
                <a:moveTo>
                  <a:pt x="654" y="0"/>
                </a:moveTo>
                <a:lnTo>
                  <a:pt x="560" y="168"/>
                </a:lnTo>
                <a:lnTo>
                  <a:pt x="557" y="173"/>
                </a:lnTo>
                <a:lnTo>
                  <a:pt x="546" y="192"/>
                </a:lnTo>
                <a:lnTo>
                  <a:pt x="510" y="258"/>
                </a:lnTo>
                <a:lnTo>
                  <a:pt x="497" y="278"/>
                </a:lnTo>
                <a:lnTo>
                  <a:pt x="482" y="308"/>
                </a:lnTo>
                <a:lnTo>
                  <a:pt x="435" y="389"/>
                </a:lnTo>
                <a:lnTo>
                  <a:pt x="432" y="393"/>
                </a:lnTo>
                <a:lnTo>
                  <a:pt x="337" y="563"/>
                </a:lnTo>
                <a:lnTo>
                  <a:pt x="311" y="609"/>
                </a:lnTo>
                <a:lnTo>
                  <a:pt x="193" y="818"/>
                </a:lnTo>
                <a:lnTo>
                  <a:pt x="125" y="938"/>
                </a:lnTo>
                <a:lnTo>
                  <a:pt x="0" y="1159"/>
                </a:lnTo>
                <a:lnTo>
                  <a:pt x="44" y="1159"/>
                </a:lnTo>
                <a:lnTo>
                  <a:pt x="67" y="1159"/>
                </a:lnTo>
                <a:lnTo>
                  <a:pt x="107" y="1159"/>
                </a:lnTo>
                <a:lnTo>
                  <a:pt x="218" y="1159"/>
                </a:lnTo>
                <a:lnTo>
                  <a:pt x="264" y="1159"/>
                </a:lnTo>
                <a:lnTo>
                  <a:pt x="372" y="1159"/>
                </a:lnTo>
                <a:lnTo>
                  <a:pt x="402" y="1159"/>
                </a:lnTo>
                <a:lnTo>
                  <a:pt x="654" y="1159"/>
                </a:lnTo>
                <a:lnTo>
                  <a:pt x="909" y="1159"/>
                </a:lnTo>
                <a:lnTo>
                  <a:pt x="937" y="1159"/>
                </a:lnTo>
                <a:lnTo>
                  <a:pt x="1047" y="1159"/>
                </a:lnTo>
                <a:lnTo>
                  <a:pt x="1092" y="1159"/>
                </a:lnTo>
                <a:lnTo>
                  <a:pt x="1202" y="1159"/>
                </a:lnTo>
                <a:lnTo>
                  <a:pt x="1241" y="1159"/>
                </a:lnTo>
                <a:lnTo>
                  <a:pt x="1265" y="1159"/>
                </a:lnTo>
                <a:lnTo>
                  <a:pt x="1309" y="1159"/>
                </a:lnTo>
                <a:lnTo>
                  <a:pt x="65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7488DEBB-9939-481D-8B67-CAE831D29307}"/>
              </a:ext>
            </a:extLst>
          </p:cNvPr>
          <p:cNvGrpSpPr/>
          <p:nvPr/>
        </p:nvGrpSpPr>
        <p:grpSpPr>
          <a:xfrm>
            <a:off x="4890156" y="3286125"/>
            <a:ext cx="2078038" cy="1839913"/>
            <a:chOff x="4718050" y="3286125"/>
            <a:chExt cx="2078038" cy="1839913"/>
          </a:xfrm>
        </p:grpSpPr>
        <p:sp>
          <p:nvSpPr>
            <p:cNvPr id="14" name="Freeform 10">
              <a:extLst>
                <a:ext uri="{FF2B5EF4-FFF2-40B4-BE49-F238E27FC236}">
                  <a16:creationId xmlns:a16="http://schemas.microsoft.com/office/drawing/2014/main" xmlns="" id="{E85DA936-5354-4DA1-9594-C570563F6CCB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8050" y="3286125"/>
              <a:ext cx="2078038" cy="1839913"/>
            </a:xfrm>
            <a:custGeom>
              <a:avLst/>
              <a:gdLst>
                <a:gd name="T0" fmla="*/ 654 w 1309"/>
                <a:gd name="T1" fmla="*/ 0 h 1159"/>
                <a:gd name="T2" fmla="*/ 560 w 1309"/>
                <a:gd name="T3" fmla="*/ 168 h 1159"/>
                <a:gd name="T4" fmla="*/ 557 w 1309"/>
                <a:gd name="T5" fmla="*/ 173 h 1159"/>
                <a:gd name="T6" fmla="*/ 546 w 1309"/>
                <a:gd name="T7" fmla="*/ 192 h 1159"/>
                <a:gd name="T8" fmla="*/ 510 w 1309"/>
                <a:gd name="T9" fmla="*/ 258 h 1159"/>
                <a:gd name="T10" fmla="*/ 497 w 1309"/>
                <a:gd name="T11" fmla="*/ 278 h 1159"/>
                <a:gd name="T12" fmla="*/ 482 w 1309"/>
                <a:gd name="T13" fmla="*/ 308 h 1159"/>
                <a:gd name="T14" fmla="*/ 435 w 1309"/>
                <a:gd name="T15" fmla="*/ 389 h 1159"/>
                <a:gd name="T16" fmla="*/ 432 w 1309"/>
                <a:gd name="T17" fmla="*/ 393 h 1159"/>
                <a:gd name="T18" fmla="*/ 337 w 1309"/>
                <a:gd name="T19" fmla="*/ 563 h 1159"/>
                <a:gd name="T20" fmla="*/ 311 w 1309"/>
                <a:gd name="T21" fmla="*/ 609 h 1159"/>
                <a:gd name="T22" fmla="*/ 193 w 1309"/>
                <a:gd name="T23" fmla="*/ 818 h 1159"/>
                <a:gd name="T24" fmla="*/ 125 w 1309"/>
                <a:gd name="T25" fmla="*/ 938 h 1159"/>
                <a:gd name="T26" fmla="*/ 0 w 1309"/>
                <a:gd name="T27" fmla="*/ 1159 h 1159"/>
                <a:gd name="T28" fmla="*/ 44 w 1309"/>
                <a:gd name="T29" fmla="*/ 1159 h 1159"/>
                <a:gd name="T30" fmla="*/ 67 w 1309"/>
                <a:gd name="T31" fmla="*/ 1159 h 1159"/>
                <a:gd name="T32" fmla="*/ 107 w 1309"/>
                <a:gd name="T33" fmla="*/ 1159 h 1159"/>
                <a:gd name="T34" fmla="*/ 218 w 1309"/>
                <a:gd name="T35" fmla="*/ 1159 h 1159"/>
                <a:gd name="T36" fmla="*/ 264 w 1309"/>
                <a:gd name="T37" fmla="*/ 1159 h 1159"/>
                <a:gd name="T38" fmla="*/ 372 w 1309"/>
                <a:gd name="T39" fmla="*/ 1159 h 1159"/>
                <a:gd name="T40" fmla="*/ 402 w 1309"/>
                <a:gd name="T41" fmla="*/ 1159 h 1159"/>
                <a:gd name="T42" fmla="*/ 654 w 1309"/>
                <a:gd name="T43" fmla="*/ 1159 h 1159"/>
                <a:gd name="T44" fmla="*/ 909 w 1309"/>
                <a:gd name="T45" fmla="*/ 1159 h 1159"/>
                <a:gd name="T46" fmla="*/ 937 w 1309"/>
                <a:gd name="T47" fmla="*/ 1159 h 1159"/>
                <a:gd name="T48" fmla="*/ 1047 w 1309"/>
                <a:gd name="T49" fmla="*/ 1159 h 1159"/>
                <a:gd name="T50" fmla="*/ 1092 w 1309"/>
                <a:gd name="T51" fmla="*/ 1159 h 1159"/>
                <a:gd name="T52" fmla="*/ 1202 w 1309"/>
                <a:gd name="T53" fmla="*/ 1159 h 1159"/>
                <a:gd name="T54" fmla="*/ 1241 w 1309"/>
                <a:gd name="T55" fmla="*/ 1159 h 1159"/>
                <a:gd name="T56" fmla="*/ 1265 w 1309"/>
                <a:gd name="T57" fmla="*/ 1159 h 1159"/>
                <a:gd name="T58" fmla="*/ 1309 w 1309"/>
                <a:gd name="T59" fmla="*/ 1159 h 1159"/>
                <a:gd name="T60" fmla="*/ 654 w 1309"/>
                <a:gd name="T61" fmla="*/ 0 h 1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09" h="1159">
                  <a:moveTo>
                    <a:pt x="654" y="0"/>
                  </a:moveTo>
                  <a:lnTo>
                    <a:pt x="560" y="168"/>
                  </a:lnTo>
                  <a:lnTo>
                    <a:pt x="557" y="173"/>
                  </a:lnTo>
                  <a:lnTo>
                    <a:pt x="546" y="192"/>
                  </a:lnTo>
                  <a:lnTo>
                    <a:pt x="510" y="258"/>
                  </a:lnTo>
                  <a:lnTo>
                    <a:pt x="497" y="278"/>
                  </a:lnTo>
                  <a:lnTo>
                    <a:pt x="482" y="308"/>
                  </a:lnTo>
                  <a:lnTo>
                    <a:pt x="435" y="389"/>
                  </a:lnTo>
                  <a:lnTo>
                    <a:pt x="432" y="393"/>
                  </a:lnTo>
                  <a:lnTo>
                    <a:pt x="337" y="563"/>
                  </a:lnTo>
                  <a:lnTo>
                    <a:pt x="311" y="609"/>
                  </a:lnTo>
                  <a:lnTo>
                    <a:pt x="193" y="818"/>
                  </a:lnTo>
                  <a:lnTo>
                    <a:pt x="125" y="938"/>
                  </a:lnTo>
                  <a:lnTo>
                    <a:pt x="0" y="1159"/>
                  </a:lnTo>
                  <a:lnTo>
                    <a:pt x="44" y="1159"/>
                  </a:lnTo>
                  <a:lnTo>
                    <a:pt x="67" y="1159"/>
                  </a:lnTo>
                  <a:lnTo>
                    <a:pt x="107" y="1159"/>
                  </a:lnTo>
                  <a:lnTo>
                    <a:pt x="218" y="1159"/>
                  </a:lnTo>
                  <a:lnTo>
                    <a:pt x="264" y="1159"/>
                  </a:lnTo>
                  <a:lnTo>
                    <a:pt x="372" y="1159"/>
                  </a:lnTo>
                  <a:lnTo>
                    <a:pt x="402" y="1159"/>
                  </a:lnTo>
                  <a:lnTo>
                    <a:pt x="654" y="1159"/>
                  </a:lnTo>
                  <a:lnTo>
                    <a:pt x="909" y="1159"/>
                  </a:lnTo>
                  <a:lnTo>
                    <a:pt x="937" y="1159"/>
                  </a:lnTo>
                  <a:lnTo>
                    <a:pt x="1047" y="1159"/>
                  </a:lnTo>
                  <a:lnTo>
                    <a:pt x="1092" y="1159"/>
                  </a:lnTo>
                  <a:lnTo>
                    <a:pt x="1202" y="1159"/>
                  </a:lnTo>
                  <a:lnTo>
                    <a:pt x="1241" y="1159"/>
                  </a:lnTo>
                  <a:lnTo>
                    <a:pt x="1265" y="1159"/>
                  </a:lnTo>
                  <a:lnTo>
                    <a:pt x="1309" y="1159"/>
                  </a:lnTo>
                  <a:lnTo>
                    <a:pt x="654" y="0"/>
                  </a:lnTo>
                  <a:close/>
                </a:path>
              </a:pathLst>
            </a:custGeom>
            <a:solidFill>
              <a:srgbClr val="C3E0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2">
              <a:extLst>
                <a:ext uri="{FF2B5EF4-FFF2-40B4-BE49-F238E27FC236}">
                  <a16:creationId xmlns:a16="http://schemas.microsoft.com/office/drawing/2014/main" xmlns="" id="{71C5E711-6FC9-447F-A97E-9EF0C4992418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6275" y="3286125"/>
              <a:ext cx="1039813" cy="1839913"/>
            </a:xfrm>
            <a:custGeom>
              <a:avLst/>
              <a:gdLst>
                <a:gd name="T0" fmla="*/ 0 w 655"/>
                <a:gd name="T1" fmla="*/ 0 h 1159"/>
                <a:gd name="T2" fmla="*/ 0 w 655"/>
                <a:gd name="T3" fmla="*/ 1159 h 1159"/>
                <a:gd name="T4" fmla="*/ 655 w 655"/>
                <a:gd name="T5" fmla="*/ 1159 h 1159"/>
                <a:gd name="T6" fmla="*/ 0 w 655"/>
                <a:gd name="T7" fmla="*/ 0 h 1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5" h="1159">
                  <a:moveTo>
                    <a:pt x="0" y="0"/>
                  </a:moveTo>
                  <a:lnTo>
                    <a:pt x="0" y="1159"/>
                  </a:lnTo>
                  <a:lnTo>
                    <a:pt x="655" y="11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AC1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" name="Freeform 14">
            <a:extLst>
              <a:ext uri="{FF2B5EF4-FFF2-40B4-BE49-F238E27FC236}">
                <a16:creationId xmlns:a16="http://schemas.microsoft.com/office/drawing/2014/main" xmlns="" id="{99A11AF3-C1C0-4B9E-9FC8-C6AB3DC39026}"/>
              </a:ext>
            </a:extLst>
          </p:cNvPr>
          <p:cNvSpPr>
            <a:spLocks/>
          </p:cNvSpPr>
          <p:nvPr/>
        </p:nvSpPr>
        <p:spPr bwMode="auto">
          <a:xfrm>
            <a:off x="6653213" y="3400425"/>
            <a:ext cx="1949450" cy="1725613"/>
          </a:xfrm>
          <a:custGeom>
            <a:avLst/>
            <a:gdLst>
              <a:gd name="T0" fmla="*/ 614 w 1228"/>
              <a:gd name="T1" fmla="*/ 0 h 1087"/>
              <a:gd name="T2" fmla="*/ 525 w 1228"/>
              <a:gd name="T3" fmla="*/ 158 h 1087"/>
              <a:gd name="T4" fmla="*/ 523 w 1228"/>
              <a:gd name="T5" fmla="*/ 162 h 1087"/>
              <a:gd name="T6" fmla="*/ 512 w 1228"/>
              <a:gd name="T7" fmla="*/ 180 h 1087"/>
              <a:gd name="T8" fmla="*/ 478 w 1228"/>
              <a:gd name="T9" fmla="*/ 241 h 1087"/>
              <a:gd name="T10" fmla="*/ 467 w 1228"/>
              <a:gd name="T11" fmla="*/ 261 h 1087"/>
              <a:gd name="T12" fmla="*/ 451 w 1228"/>
              <a:gd name="T13" fmla="*/ 288 h 1087"/>
              <a:gd name="T14" fmla="*/ 409 w 1228"/>
              <a:gd name="T15" fmla="*/ 365 h 1087"/>
              <a:gd name="T16" fmla="*/ 405 w 1228"/>
              <a:gd name="T17" fmla="*/ 370 h 1087"/>
              <a:gd name="T18" fmla="*/ 316 w 1228"/>
              <a:gd name="T19" fmla="*/ 528 h 1087"/>
              <a:gd name="T20" fmla="*/ 291 w 1228"/>
              <a:gd name="T21" fmla="*/ 572 h 1087"/>
              <a:gd name="T22" fmla="*/ 181 w 1228"/>
              <a:gd name="T23" fmla="*/ 767 h 1087"/>
              <a:gd name="T24" fmla="*/ 117 w 1228"/>
              <a:gd name="T25" fmla="*/ 880 h 1087"/>
              <a:gd name="T26" fmla="*/ 0 w 1228"/>
              <a:gd name="T27" fmla="*/ 1087 h 1087"/>
              <a:gd name="T28" fmla="*/ 41 w 1228"/>
              <a:gd name="T29" fmla="*/ 1087 h 1087"/>
              <a:gd name="T30" fmla="*/ 63 w 1228"/>
              <a:gd name="T31" fmla="*/ 1087 h 1087"/>
              <a:gd name="T32" fmla="*/ 101 w 1228"/>
              <a:gd name="T33" fmla="*/ 1087 h 1087"/>
              <a:gd name="T34" fmla="*/ 205 w 1228"/>
              <a:gd name="T35" fmla="*/ 1087 h 1087"/>
              <a:gd name="T36" fmla="*/ 247 w 1228"/>
              <a:gd name="T37" fmla="*/ 1087 h 1087"/>
              <a:gd name="T38" fmla="*/ 349 w 1228"/>
              <a:gd name="T39" fmla="*/ 1087 h 1087"/>
              <a:gd name="T40" fmla="*/ 376 w 1228"/>
              <a:gd name="T41" fmla="*/ 1087 h 1087"/>
              <a:gd name="T42" fmla="*/ 614 w 1228"/>
              <a:gd name="T43" fmla="*/ 1087 h 1087"/>
              <a:gd name="T44" fmla="*/ 851 w 1228"/>
              <a:gd name="T45" fmla="*/ 1087 h 1087"/>
              <a:gd name="T46" fmla="*/ 879 w 1228"/>
              <a:gd name="T47" fmla="*/ 1087 h 1087"/>
              <a:gd name="T48" fmla="*/ 982 w 1228"/>
              <a:gd name="T49" fmla="*/ 1087 h 1087"/>
              <a:gd name="T50" fmla="*/ 1024 w 1228"/>
              <a:gd name="T51" fmla="*/ 1087 h 1087"/>
              <a:gd name="T52" fmla="*/ 1127 w 1228"/>
              <a:gd name="T53" fmla="*/ 1087 h 1087"/>
              <a:gd name="T54" fmla="*/ 1165 w 1228"/>
              <a:gd name="T55" fmla="*/ 1087 h 1087"/>
              <a:gd name="T56" fmla="*/ 1187 w 1228"/>
              <a:gd name="T57" fmla="*/ 1087 h 1087"/>
              <a:gd name="T58" fmla="*/ 1228 w 1228"/>
              <a:gd name="T59" fmla="*/ 1087 h 1087"/>
              <a:gd name="T60" fmla="*/ 614 w 1228"/>
              <a:gd name="T61" fmla="*/ 0 h 10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228" h="1087">
                <a:moveTo>
                  <a:pt x="614" y="0"/>
                </a:moveTo>
                <a:lnTo>
                  <a:pt x="525" y="158"/>
                </a:lnTo>
                <a:lnTo>
                  <a:pt x="523" y="162"/>
                </a:lnTo>
                <a:lnTo>
                  <a:pt x="512" y="180"/>
                </a:lnTo>
                <a:lnTo>
                  <a:pt x="478" y="241"/>
                </a:lnTo>
                <a:lnTo>
                  <a:pt x="467" y="261"/>
                </a:lnTo>
                <a:lnTo>
                  <a:pt x="451" y="288"/>
                </a:lnTo>
                <a:lnTo>
                  <a:pt x="409" y="365"/>
                </a:lnTo>
                <a:lnTo>
                  <a:pt x="405" y="370"/>
                </a:lnTo>
                <a:lnTo>
                  <a:pt x="316" y="528"/>
                </a:lnTo>
                <a:lnTo>
                  <a:pt x="291" y="572"/>
                </a:lnTo>
                <a:lnTo>
                  <a:pt x="181" y="767"/>
                </a:lnTo>
                <a:lnTo>
                  <a:pt x="117" y="880"/>
                </a:lnTo>
                <a:lnTo>
                  <a:pt x="0" y="1087"/>
                </a:lnTo>
                <a:lnTo>
                  <a:pt x="41" y="1087"/>
                </a:lnTo>
                <a:lnTo>
                  <a:pt x="63" y="1087"/>
                </a:lnTo>
                <a:lnTo>
                  <a:pt x="101" y="1087"/>
                </a:lnTo>
                <a:lnTo>
                  <a:pt x="205" y="1087"/>
                </a:lnTo>
                <a:lnTo>
                  <a:pt x="247" y="1087"/>
                </a:lnTo>
                <a:lnTo>
                  <a:pt x="349" y="1087"/>
                </a:lnTo>
                <a:lnTo>
                  <a:pt x="376" y="1087"/>
                </a:lnTo>
                <a:lnTo>
                  <a:pt x="614" y="1087"/>
                </a:lnTo>
                <a:lnTo>
                  <a:pt x="851" y="1087"/>
                </a:lnTo>
                <a:lnTo>
                  <a:pt x="879" y="1087"/>
                </a:lnTo>
                <a:lnTo>
                  <a:pt x="982" y="1087"/>
                </a:lnTo>
                <a:lnTo>
                  <a:pt x="1024" y="1087"/>
                </a:lnTo>
                <a:lnTo>
                  <a:pt x="1127" y="1087"/>
                </a:lnTo>
                <a:lnTo>
                  <a:pt x="1165" y="1087"/>
                </a:lnTo>
                <a:lnTo>
                  <a:pt x="1187" y="1087"/>
                </a:lnTo>
                <a:lnTo>
                  <a:pt x="1228" y="1087"/>
                </a:lnTo>
                <a:lnTo>
                  <a:pt x="61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E9576E72-C07A-4DED-A510-7B31EDB3A1CF}"/>
              </a:ext>
            </a:extLst>
          </p:cNvPr>
          <p:cNvGrpSpPr/>
          <p:nvPr/>
        </p:nvGrpSpPr>
        <p:grpSpPr>
          <a:xfrm>
            <a:off x="6888456" y="3400425"/>
            <a:ext cx="1949450" cy="1725613"/>
            <a:chOff x="6653213" y="3400425"/>
            <a:chExt cx="1949450" cy="1725613"/>
          </a:xfrm>
        </p:grpSpPr>
        <p:sp>
          <p:nvSpPr>
            <p:cNvPr id="17" name="Freeform 13">
              <a:extLst>
                <a:ext uri="{FF2B5EF4-FFF2-40B4-BE49-F238E27FC236}">
                  <a16:creationId xmlns:a16="http://schemas.microsoft.com/office/drawing/2014/main" xmlns="" id="{CE7EE618-A1BE-49A9-90BC-ED079B0207FC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3213" y="3400425"/>
              <a:ext cx="1949450" cy="1725613"/>
            </a:xfrm>
            <a:custGeom>
              <a:avLst/>
              <a:gdLst>
                <a:gd name="T0" fmla="*/ 614 w 1228"/>
                <a:gd name="T1" fmla="*/ 0 h 1087"/>
                <a:gd name="T2" fmla="*/ 525 w 1228"/>
                <a:gd name="T3" fmla="*/ 158 h 1087"/>
                <a:gd name="T4" fmla="*/ 523 w 1228"/>
                <a:gd name="T5" fmla="*/ 162 h 1087"/>
                <a:gd name="T6" fmla="*/ 512 w 1228"/>
                <a:gd name="T7" fmla="*/ 180 h 1087"/>
                <a:gd name="T8" fmla="*/ 478 w 1228"/>
                <a:gd name="T9" fmla="*/ 241 h 1087"/>
                <a:gd name="T10" fmla="*/ 467 w 1228"/>
                <a:gd name="T11" fmla="*/ 261 h 1087"/>
                <a:gd name="T12" fmla="*/ 451 w 1228"/>
                <a:gd name="T13" fmla="*/ 288 h 1087"/>
                <a:gd name="T14" fmla="*/ 409 w 1228"/>
                <a:gd name="T15" fmla="*/ 365 h 1087"/>
                <a:gd name="T16" fmla="*/ 405 w 1228"/>
                <a:gd name="T17" fmla="*/ 370 h 1087"/>
                <a:gd name="T18" fmla="*/ 316 w 1228"/>
                <a:gd name="T19" fmla="*/ 528 h 1087"/>
                <a:gd name="T20" fmla="*/ 291 w 1228"/>
                <a:gd name="T21" fmla="*/ 572 h 1087"/>
                <a:gd name="T22" fmla="*/ 181 w 1228"/>
                <a:gd name="T23" fmla="*/ 767 h 1087"/>
                <a:gd name="T24" fmla="*/ 117 w 1228"/>
                <a:gd name="T25" fmla="*/ 880 h 1087"/>
                <a:gd name="T26" fmla="*/ 0 w 1228"/>
                <a:gd name="T27" fmla="*/ 1087 h 1087"/>
                <a:gd name="T28" fmla="*/ 41 w 1228"/>
                <a:gd name="T29" fmla="*/ 1087 h 1087"/>
                <a:gd name="T30" fmla="*/ 63 w 1228"/>
                <a:gd name="T31" fmla="*/ 1087 h 1087"/>
                <a:gd name="T32" fmla="*/ 101 w 1228"/>
                <a:gd name="T33" fmla="*/ 1087 h 1087"/>
                <a:gd name="T34" fmla="*/ 205 w 1228"/>
                <a:gd name="T35" fmla="*/ 1087 h 1087"/>
                <a:gd name="T36" fmla="*/ 247 w 1228"/>
                <a:gd name="T37" fmla="*/ 1087 h 1087"/>
                <a:gd name="T38" fmla="*/ 349 w 1228"/>
                <a:gd name="T39" fmla="*/ 1087 h 1087"/>
                <a:gd name="T40" fmla="*/ 376 w 1228"/>
                <a:gd name="T41" fmla="*/ 1087 h 1087"/>
                <a:gd name="T42" fmla="*/ 614 w 1228"/>
                <a:gd name="T43" fmla="*/ 1087 h 1087"/>
                <a:gd name="T44" fmla="*/ 851 w 1228"/>
                <a:gd name="T45" fmla="*/ 1087 h 1087"/>
                <a:gd name="T46" fmla="*/ 879 w 1228"/>
                <a:gd name="T47" fmla="*/ 1087 h 1087"/>
                <a:gd name="T48" fmla="*/ 982 w 1228"/>
                <a:gd name="T49" fmla="*/ 1087 h 1087"/>
                <a:gd name="T50" fmla="*/ 1024 w 1228"/>
                <a:gd name="T51" fmla="*/ 1087 h 1087"/>
                <a:gd name="T52" fmla="*/ 1127 w 1228"/>
                <a:gd name="T53" fmla="*/ 1087 h 1087"/>
                <a:gd name="T54" fmla="*/ 1165 w 1228"/>
                <a:gd name="T55" fmla="*/ 1087 h 1087"/>
                <a:gd name="T56" fmla="*/ 1187 w 1228"/>
                <a:gd name="T57" fmla="*/ 1087 h 1087"/>
                <a:gd name="T58" fmla="*/ 1228 w 1228"/>
                <a:gd name="T59" fmla="*/ 1087 h 1087"/>
                <a:gd name="T60" fmla="*/ 614 w 1228"/>
                <a:gd name="T61" fmla="*/ 0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28" h="1087">
                  <a:moveTo>
                    <a:pt x="614" y="0"/>
                  </a:moveTo>
                  <a:lnTo>
                    <a:pt x="525" y="158"/>
                  </a:lnTo>
                  <a:lnTo>
                    <a:pt x="523" y="162"/>
                  </a:lnTo>
                  <a:lnTo>
                    <a:pt x="512" y="180"/>
                  </a:lnTo>
                  <a:lnTo>
                    <a:pt x="478" y="241"/>
                  </a:lnTo>
                  <a:lnTo>
                    <a:pt x="467" y="261"/>
                  </a:lnTo>
                  <a:lnTo>
                    <a:pt x="451" y="288"/>
                  </a:lnTo>
                  <a:lnTo>
                    <a:pt x="409" y="365"/>
                  </a:lnTo>
                  <a:lnTo>
                    <a:pt x="405" y="370"/>
                  </a:lnTo>
                  <a:lnTo>
                    <a:pt x="316" y="528"/>
                  </a:lnTo>
                  <a:lnTo>
                    <a:pt x="291" y="572"/>
                  </a:lnTo>
                  <a:lnTo>
                    <a:pt x="181" y="767"/>
                  </a:lnTo>
                  <a:lnTo>
                    <a:pt x="117" y="880"/>
                  </a:lnTo>
                  <a:lnTo>
                    <a:pt x="0" y="1087"/>
                  </a:lnTo>
                  <a:lnTo>
                    <a:pt x="41" y="1087"/>
                  </a:lnTo>
                  <a:lnTo>
                    <a:pt x="63" y="1087"/>
                  </a:lnTo>
                  <a:lnTo>
                    <a:pt x="101" y="1087"/>
                  </a:lnTo>
                  <a:lnTo>
                    <a:pt x="205" y="1087"/>
                  </a:lnTo>
                  <a:lnTo>
                    <a:pt x="247" y="1087"/>
                  </a:lnTo>
                  <a:lnTo>
                    <a:pt x="349" y="1087"/>
                  </a:lnTo>
                  <a:lnTo>
                    <a:pt x="376" y="1087"/>
                  </a:lnTo>
                  <a:lnTo>
                    <a:pt x="614" y="1087"/>
                  </a:lnTo>
                  <a:lnTo>
                    <a:pt x="851" y="1087"/>
                  </a:lnTo>
                  <a:lnTo>
                    <a:pt x="879" y="1087"/>
                  </a:lnTo>
                  <a:lnTo>
                    <a:pt x="982" y="1087"/>
                  </a:lnTo>
                  <a:lnTo>
                    <a:pt x="1024" y="1087"/>
                  </a:lnTo>
                  <a:lnTo>
                    <a:pt x="1127" y="1087"/>
                  </a:lnTo>
                  <a:lnTo>
                    <a:pt x="1165" y="1087"/>
                  </a:lnTo>
                  <a:lnTo>
                    <a:pt x="1187" y="1087"/>
                  </a:lnTo>
                  <a:lnTo>
                    <a:pt x="1228" y="1087"/>
                  </a:lnTo>
                  <a:lnTo>
                    <a:pt x="614" y="0"/>
                  </a:lnTo>
                  <a:close/>
                </a:path>
              </a:pathLst>
            </a:custGeom>
            <a:solidFill>
              <a:srgbClr val="C3E0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5">
              <a:extLst>
                <a:ext uri="{FF2B5EF4-FFF2-40B4-BE49-F238E27FC236}">
                  <a16:creationId xmlns:a16="http://schemas.microsoft.com/office/drawing/2014/main" xmlns="" id="{46813435-4BC0-4370-997A-0A7CA0F329CC}"/>
                </a:ext>
              </a:extLst>
            </p:cNvPr>
            <p:cNvSpPr>
              <a:spLocks/>
            </p:cNvSpPr>
            <p:nvPr/>
          </p:nvSpPr>
          <p:spPr bwMode="auto">
            <a:xfrm>
              <a:off x="7627938" y="3400425"/>
              <a:ext cx="974725" cy="1725613"/>
            </a:xfrm>
            <a:custGeom>
              <a:avLst/>
              <a:gdLst>
                <a:gd name="T0" fmla="*/ 0 w 614"/>
                <a:gd name="T1" fmla="*/ 0 h 1087"/>
                <a:gd name="T2" fmla="*/ 0 w 614"/>
                <a:gd name="T3" fmla="*/ 1087 h 1087"/>
                <a:gd name="T4" fmla="*/ 614 w 614"/>
                <a:gd name="T5" fmla="*/ 1087 h 1087"/>
                <a:gd name="T6" fmla="*/ 0 w 614"/>
                <a:gd name="T7" fmla="*/ 0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4" h="1087">
                  <a:moveTo>
                    <a:pt x="0" y="0"/>
                  </a:moveTo>
                  <a:lnTo>
                    <a:pt x="0" y="1087"/>
                  </a:lnTo>
                  <a:lnTo>
                    <a:pt x="614" y="10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AC1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" name="Freeform 16">
            <a:extLst>
              <a:ext uri="{FF2B5EF4-FFF2-40B4-BE49-F238E27FC236}">
                <a16:creationId xmlns:a16="http://schemas.microsoft.com/office/drawing/2014/main" xmlns="" id="{C1E883C0-C92F-4D1E-B616-CB55F3D73EC7}"/>
              </a:ext>
            </a:extLst>
          </p:cNvPr>
          <p:cNvSpPr>
            <a:spLocks/>
          </p:cNvSpPr>
          <p:nvPr/>
        </p:nvSpPr>
        <p:spPr bwMode="auto">
          <a:xfrm>
            <a:off x="7627938" y="3400425"/>
            <a:ext cx="974725" cy="1725613"/>
          </a:xfrm>
          <a:custGeom>
            <a:avLst/>
            <a:gdLst>
              <a:gd name="T0" fmla="*/ 0 w 614"/>
              <a:gd name="T1" fmla="*/ 0 h 1087"/>
              <a:gd name="T2" fmla="*/ 0 w 614"/>
              <a:gd name="T3" fmla="*/ 1087 h 1087"/>
              <a:gd name="T4" fmla="*/ 614 w 614"/>
              <a:gd name="T5" fmla="*/ 1087 h 1087"/>
              <a:gd name="T6" fmla="*/ 0 w 614"/>
              <a:gd name="T7" fmla="*/ 0 h 10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14" h="1087">
                <a:moveTo>
                  <a:pt x="0" y="0"/>
                </a:moveTo>
                <a:lnTo>
                  <a:pt x="0" y="1087"/>
                </a:lnTo>
                <a:lnTo>
                  <a:pt x="614" y="1087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18">
            <a:extLst>
              <a:ext uri="{FF2B5EF4-FFF2-40B4-BE49-F238E27FC236}">
                <a16:creationId xmlns:a16="http://schemas.microsoft.com/office/drawing/2014/main" xmlns="" id="{D9834883-4BD7-4A37-B992-EB9D5A2F3C87}"/>
              </a:ext>
            </a:extLst>
          </p:cNvPr>
          <p:cNvSpPr>
            <a:spLocks/>
          </p:cNvSpPr>
          <p:nvPr/>
        </p:nvSpPr>
        <p:spPr bwMode="auto">
          <a:xfrm>
            <a:off x="6035675" y="3086100"/>
            <a:ext cx="1949450" cy="2039938"/>
          </a:xfrm>
          <a:custGeom>
            <a:avLst/>
            <a:gdLst>
              <a:gd name="T0" fmla="*/ 614 w 1228"/>
              <a:gd name="T1" fmla="*/ 0 h 1285"/>
              <a:gd name="T2" fmla="*/ 524 w 1228"/>
              <a:gd name="T3" fmla="*/ 187 h 1285"/>
              <a:gd name="T4" fmla="*/ 523 w 1228"/>
              <a:gd name="T5" fmla="*/ 192 h 1285"/>
              <a:gd name="T6" fmla="*/ 512 w 1228"/>
              <a:gd name="T7" fmla="*/ 212 h 1285"/>
              <a:gd name="T8" fmla="*/ 477 w 1228"/>
              <a:gd name="T9" fmla="*/ 285 h 1285"/>
              <a:gd name="T10" fmla="*/ 466 w 1228"/>
              <a:gd name="T11" fmla="*/ 308 h 1285"/>
              <a:gd name="T12" fmla="*/ 451 w 1228"/>
              <a:gd name="T13" fmla="*/ 341 h 1285"/>
              <a:gd name="T14" fmla="*/ 408 w 1228"/>
              <a:gd name="T15" fmla="*/ 431 h 1285"/>
              <a:gd name="T16" fmla="*/ 405 w 1228"/>
              <a:gd name="T17" fmla="*/ 437 h 1285"/>
              <a:gd name="T18" fmla="*/ 316 w 1228"/>
              <a:gd name="T19" fmla="*/ 623 h 1285"/>
              <a:gd name="T20" fmla="*/ 291 w 1228"/>
              <a:gd name="T21" fmla="*/ 675 h 1285"/>
              <a:gd name="T22" fmla="*/ 181 w 1228"/>
              <a:gd name="T23" fmla="*/ 907 h 1285"/>
              <a:gd name="T24" fmla="*/ 116 w 1228"/>
              <a:gd name="T25" fmla="*/ 1041 h 1285"/>
              <a:gd name="T26" fmla="*/ 0 w 1228"/>
              <a:gd name="T27" fmla="*/ 1285 h 1285"/>
              <a:gd name="T28" fmla="*/ 41 w 1228"/>
              <a:gd name="T29" fmla="*/ 1285 h 1285"/>
              <a:gd name="T30" fmla="*/ 63 w 1228"/>
              <a:gd name="T31" fmla="*/ 1285 h 1285"/>
              <a:gd name="T32" fmla="*/ 101 w 1228"/>
              <a:gd name="T33" fmla="*/ 1285 h 1285"/>
              <a:gd name="T34" fmla="*/ 204 w 1228"/>
              <a:gd name="T35" fmla="*/ 1285 h 1285"/>
              <a:gd name="T36" fmla="*/ 247 w 1228"/>
              <a:gd name="T37" fmla="*/ 1285 h 1285"/>
              <a:gd name="T38" fmla="*/ 349 w 1228"/>
              <a:gd name="T39" fmla="*/ 1285 h 1285"/>
              <a:gd name="T40" fmla="*/ 375 w 1228"/>
              <a:gd name="T41" fmla="*/ 1285 h 1285"/>
              <a:gd name="T42" fmla="*/ 614 w 1228"/>
              <a:gd name="T43" fmla="*/ 1285 h 1285"/>
              <a:gd name="T44" fmla="*/ 851 w 1228"/>
              <a:gd name="T45" fmla="*/ 1285 h 1285"/>
              <a:gd name="T46" fmla="*/ 879 w 1228"/>
              <a:gd name="T47" fmla="*/ 1285 h 1285"/>
              <a:gd name="T48" fmla="*/ 981 w 1228"/>
              <a:gd name="T49" fmla="*/ 1285 h 1285"/>
              <a:gd name="T50" fmla="*/ 1024 w 1228"/>
              <a:gd name="T51" fmla="*/ 1285 h 1285"/>
              <a:gd name="T52" fmla="*/ 1127 w 1228"/>
              <a:gd name="T53" fmla="*/ 1285 h 1285"/>
              <a:gd name="T54" fmla="*/ 1165 w 1228"/>
              <a:gd name="T55" fmla="*/ 1285 h 1285"/>
              <a:gd name="T56" fmla="*/ 1187 w 1228"/>
              <a:gd name="T57" fmla="*/ 1285 h 1285"/>
              <a:gd name="T58" fmla="*/ 1228 w 1228"/>
              <a:gd name="T59" fmla="*/ 1285 h 1285"/>
              <a:gd name="T60" fmla="*/ 614 w 1228"/>
              <a:gd name="T61" fmla="*/ 0 h 1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228" h="1285">
                <a:moveTo>
                  <a:pt x="614" y="0"/>
                </a:moveTo>
                <a:lnTo>
                  <a:pt x="524" y="187"/>
                </a:lnTo>
                <a:lnTo>
                  <a:pt x="523" y="192"/>
                </a:lnTo>
                <a:lnTo>
                  <a:pt x="512" y="212"/>
                </a:lnTo>
                <a:lnTo>
                  <a:pt x="477" y="285"/>
                </a:lnTo>
                <a:lnTo>
                  <a:pt x="466" y="308"/>
                </a:lnTo>
                <a:lnTo>
                  <a:pt x="451" y="341"/>
                </a:lnTo>
                <a:lnTo>
                  <a:pt x="408" y="431"/>
                </a:lnTo>
                <a:lnTo>
                  <a:pt x="405" y="437"/>
                </a:lnTo>
                <a:lnTo>
                  <a:pt x="316" y="623"/>
                </a:lnTo>
                <a:lnTo>
                  <a:pt x="291" y="675"/>
                </a:lnTo>
                <a:lnTo>
                  <a:pt x="181" y="907"/>
                </a:lnTo>
                <a:lnTo>
                  <a:pt x="116" y="1041"/>
                </a:lnTo>
                <a:lnTo>
                  <a:pt x="0" y="1285"/>
                </a:lnTo>
                <a:lnTo>
                  <a:pt x="41" y="1285"/>
                </a:lnTo>
                <a:lnTo>
                  <a:pt x="63" y="1285"/>
                </a:lnTo>
                <a:lnTo>
                  <a:pt x="101" y="1285"/>
                </a:lnTo>
                <a:lnTo>
                  <a:pt x="204" y="1285"/>
                </a:lnTo>
                <a:lnTo>
                  <a:pt x="247" y="1285"/>
                </a:lnTo>
                <a:lnTo>
                  <a:pt x="349" y="1285"/>
                </a:lnTo>
                <a:lnTo>
                  <a:pt x="375" y="1285"/>
                </a:lnTo>
                <a:lnTo>
                  <a:pt x="614" y="1285"/>
                </a:lnTo>
                <a:lnTo>
                  <a:pt x="851" y="1285"/>
                </a:lnTo>
                <a:lnTo>
                  <a:pt x="879" y="1285"/>
                </a:lnTo>
                <a:lnTo>
                  <a:pt x="981" y="1285"/>
                </a:lnTo>
                <a:lnTo>
                  <a:pt x="1024" y="1285"/>
                </a:lnTo>
                <a:lnTo>
                  <a:pt x="1127" y="1285"/>
                </a:lnTo>
                <a:lnTo>
                  <a:pt x="1165" y="1285"/>
                </a:lnTo>
                <a:lnTo>
                  <a:pt x="1187" y="1285"/>
                </a:lnTo>
                <a:lnTo>
                  <a:pt x="1228" y="1285"/>
                </a:lnTo>
                <a:lnTo>
                  <a:pt x="61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8D9C32B5-E661-46E3-A7A5-71C55401EF86}"/>
              </a:ext>
            </a:extLst>
          </p:cNvPr>
          <p:cNvGrpSpPr/>
          <p:nvPr/>
        </p:nvGrpSpPr>
        <p:grpSpPr>
          <a:xfrm>
            <a:off x="6035675" y="3086100"/>
            <a:ext cx="1949450" cy="2039938"/>
            <a:chOff x="6035675" y="3086100"/>
            <a:chExt cx="1949450" cy="2039938"/>
          </a:xfrm>
        </p:grpSpPr>
        <p:sp>
          <p:nvSpPr>
            <p:cNvPr id="21" name="Freeform 17">
              <a:extLst>
                <a:ext uri="{FF2B5EF4-FFF2-40B4-BE49-F238E27FC236}">
                  <a16:creationId xmlns:a16="http://schemas.microsoft.com/office/drawing/2014/main" xmlns="" id="{C8F05FCA-4652-4AB5-9600-37976AC1C3A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35675" y="3086100"/>
              <a:ext cx="1949450" cy="2039938"/>
            </a:xfrm>
            <a:custGeom>
              <a:avLst/>
              <a:gdLst>
                <a:gd name="T0" fmla="*/ 614 w 1228"/>
                <a:gd name="T1" fmla="*/ 0 h 1285"/>
                <a:gd name="T2" fmla="*/ 524 w 1228"/>
                <a:gd name="T3" fmla="*/ 187 h 1285"/>
                <a:gd name="T4" fmla="*/ 523 w 1228"/>
                <a:gd name="T5" fmla="*/ 192 h 1285"/>
                <a:gd name="T6" fmla="*/ 512 w 1228"/>
                <a:gd name="T7" fmla="*/ 212 h 1285"/>
                <a:gd name="T8" fmla="*/ 477 w 1228"/>
                <a:gd name="T9" fmla="*/ 285 h 1285"/>
                <a:gd name="T10" fmla="*/ 466 w 1228"/>
                <a:gd name="T11" fmla="*/ 308 h 1285"/>
                <a:gd name="T12" fmla="*/ 451 w 1228"/>
                <a:gd name="T13" fmla="*/ 341 h 1285"/>
                <a:gd name="T14" fmla="*/ 408 w 1228"/>
                <a:gd name="T15" fmla="*/ 431 h 1285"/>
                <a:gd name="T16" fmla="*/ 405 w 1228"/>
                <a:gd name="T17" fmla="*/ 437 h 1285"/>
                <a:gd name="T18" fmla="*/ 316 w 1228"/>
                <a:gd name="T19" fmla="*/ 623 h 1285"/>
                <a:gd name="T20" fmla="*/ 291 w 1228"/>
                <a:gd name="T21" fmla="*/ 675 h 1285"/>
                <a:gd name="T22" fmla="*/ 181 w 1228"/>
                <a:gd name="T23" fmla="*/ 907 h 1285"/>
                <a:gd name="T24" fmla="*/ 116 w 1228"/>
                <a:gd name="T25" fmla="*/ 1041 h 1285"/>
                <a:gd name="T26" fmla="*/ 0 w 1228"/>
                <a:gd name="T27" fmla="*/ 1285 h 1285"/>
                <a:gd name="T28" fmla="*/ 41 w 1228"/>
                <a:gd name="T29" fmla="*/ 1285 h 1285"/>
                <a:gd name="T30" fmla="*/ 63 w 1228"/>
                <a:gd name="T31" fmla="*/ 1285 h 1285"/>
                <a:gd name="T32" fmla="*/ 101 w 1228"/>
                <a:gd name="T33" fmla="*/ 1285 h 1285"/>
                <a:gd name="T34" fmla="*/ 204 w 1228"/>
                <a:gd name="T35" fmla="*/ 1285 h 1285"/>
                <a:gd name="T36" fmla="*/ 247 w 1228"/>
                <a:gd name="T37" fmla="*/ 1285 h 1285"/>
                <a:gd name="T38" fmla="*/ 349 w 1228"/>
                <a:gd name="T39" fmla="*/ 1285 h 1285"/>
                <a:gd name="T40" fmla="*/ 375 w 1228"/>
                <a:gd name="T41" fmla="*/ 1285 h 1285"/>
                <a:gd name="T42" fmla="*/ 614 w 1228"/>
                <a:gd name="T43" fmla="*/ 1285 h 1285"/>
                <a:gd name="T44" fmla="*/ 851 w 1228"/>
                <a:gd name="T45" fmla="*/ 1285 h 1285"/>
                <a:gd name="T46" fmla="*/ 879 w 1228"/>
                <a:gd name="T47" fmla="*/ 1285 h 1285"/>
                <a:gd name="T48" fmla="*/ 981 w 1228"/>
                <a:gd name="T49" fmla="*/ 1285 h 1285"/>
                <a:gd name="T50" fmla="*/ 1024 w 1228"/>
                <a:gd name="T51" fmla="*/ 1285 h 1285"/>
                <a:gd name="T52" fmla="*/ 1127 w 1228"/>
                <a:gd name="T53" fmla="*/ 1285 h 1285"/>
                <a:gd name="T54" fmla="*/ 1165 w 1228"/>
                <a:gd name="T55" fmla="*/ 1285 h 1285"/>
                <a:gd name="T56" fmla="*/ 1187 w 1228"/>
                <a:gd name="T57" fmla="*/ 1285 h 1285"/>
                <a:gd name="T58" fmla="*/ 1228 w 1228"/>
                <a:gd name="T59" fmla="*/ 1285 h 1285"/>
                <a:gd name="T60" fmla="*/ 614 w 1228"/>
                <a:gd name="T61" fmla="*/ 0 h 1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28" h="1285">
                  <a:moveTo>
                    <a:pt x="614" y="0"/>
                  </a:moveTo>
                  <a:lnTo>
                    <a:pt x="524" y="187"/>
                  </a:lnTo>
                  <a:lnTo>
                    <a:pt x="523" y="192"/>
                  </a:lnTo>
                  <a:lnTo>
                    <a:pt x="512" y="212"/>
                  </a:lnTo>
                  <a:lnTo>
                    <a:pt x="477" y="285"/>
                  </a:lnTo>
                  <a:lnTo>
                    <a:pt x="466" y="308"/>
                  </a:lnTo>
                  <a:lnTo>
                    <a:pt x="451" y="341"/>
                  </a:lnTo>
                  <a:lnTo>
                    <a:pt x="408" y="431"/>
                  </a:lnTo>
                  <a:lnTo>
                    <a:pt x="405" y="437"/>
                  </a:lnTo>
                  <a:lnTo>
                    <a:pt x="316" y="623"/>
                  </a:lnTo>
                  <a:lnTo>
                    <a:pt x="291" y="675"/>
                  </a:lnTo>
                  <a:lnTo>
                    <a:pt x="181" y="907"/>
                  </a:lnTo>
                  <a:lnTo>
                    <a:pt x="116" y="1041"/>
                  </a:lnTo>
                  <a:lnTo>
                    <a:pt x="0" y="1285"/>
                  </a:lnTo>
                  <a:lnTo>
                    <a:pt x="41" y="1285"/>
                  </a:lnTo>
                  <a:lnTo>
                    <a:pt x="63" y="1285"/>
                  </a:lnTo>
                  <a:lnTo>
                    <a:pt x="101" y="1285"/>
                  </a:lnTo>
                  <a:lnTo>
                    <a:pt x="204" y="1285"/>
                  </a:lnTo>
                  <a:lnTo>
                    <a:pt x="247" y="1285"/>
                  </a:lnTo>
                  <a:lnTo>
                    <a:pt x="349" y="1285"/>
                  </a:lnTo>
                  <a:lnTo>
                    <a:pt x="375" y="1285"/>
                  </a:lnTo>
                  <a:lnTo>
                    <a:pt x="614" y="1285"/>
                  </a:lnTo>
                  <a:lnTo>
                    <a:pt x="851" y="1285"/>
                  </a:lnTo>
                  <a:lnTo>
                    <a:pt x="879" y="1285"/>
                  </a:lnTo>
                  <a:lnTo>
                    <a:pt x="981" y="1285"/>
                  </a:lnTo>
                  <a:lnTo>
                    <a:pt x="1024" y="1285"/>
                  </a:lnTo>
                  <a:lnTo>
                    <a:pt x="1127" y="1285"/>
                  </a:lnTo>
                  <a:lnTo>
                    <a:pt x="1165" y="1285"/>
                  </a:lnTo>
                  <a:lnTo>
                    <a:pt x="1187" y="1285"/>
                  </a:lnTo>
                  <a:lnTo>
                    <a:pt x="1228" y="1285"/>
                  </a:lnTo>
                  <a:lnTo>
                    <a:pt x="614" y="0"/>
                  </a:lnTo>
                  <a:close/>
                </a:path>
              </a:pathLst>
            </a:custGeom>
            <a:solidFill>
              <a:srgbClr val="046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9">
              <a:extLst>
                <a:ext uri="{FF2B5EF4-FFF2-40B4-BE49-F238E27FC236}">
                  <a16:creationId xmlns:a16="http://schemas.microsoft.com/office/drawing/2014/main" xmlns="" id="{B13A2639-3933-4117-A133-47833A84F379}"/>
                </a:ext>
              </a:extLst>
            </p:cNvPr>
            <p:cNvSpPr>
              <a:spLocks/>
            </p:cNvSpPr>
            <p:nvPr/>
          </p:nvSpPr>
          <p:spPr bwMode="auto">
            <a:xfrm>
              <a:off x="7010400" y="3086100"/>
              <a:ext cx="974725" cy="2039938"/>
            </a:xfrm>
            <a:custGeom>
              <a:avLst/>
              <a:gdLst>
                <a:gd name="T0" fmla="*/ 0 w 614"/>
                <a:gd name="T1" fmla="*/ 0 h 1285"/>
                <a:gd name="T2" fmla="*/ 0 w 614"/>
                <a:gd name="T3" fmla="*/ 1285 h 1285"/>
                <a:gd name="T4" fmla="*/ 614 w 614"/>
                <a:gd name="T5" fmla="*/ 1285 h 1285"/>
                <a:gd name="T6" fmla="*/ 389 w 614"/>
                <a:gd name="T7" fmla="*/ 815 h 1285"/>
                <a:gd name="T8" fmla="*/ 229 w 614"/>
                <a:gd name="T9" fmla="*/ 480 h 1285"/>
                <a:gd name="T10" fmla="*/ 0 w 614"/>
                <a:gd name="T11" fmla="*/ 0 h 1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4" h="1285">
                  <a:moveTo>
                    <a:pt x="0" y="0"/>
                  </a:moveTo>
                  <a:lnTo>
                    <a:pt x="0" y="1285"/>
                  </a:lnTo>
                  <a:lnTo>
                    <a:pt x="614" y="1285"/>
                  </a:lnTo>
                  <a:lnTo>
                    <a:pt x="389" y="815"/>
                  </a:lnTo>
                  <a:lnTo>
                    <a:pt x="229" y="4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24B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4" name="Freeform 20">
            <a:extLst>
              <a:ext uri="{FF2B5EF4-FFF2-40B4-BE49-F238E27FC236}">
                <a16:creationId xmlns:a16="http://schemas.microsoft.com/office/drawing/2014/main" xmlns="" id="{72C3E2F5-CAD4-48C1-87D3-82546D2A3A6B}"/>
              </a:ext>
            </a:extLst>
          </p:cNvPr>
          <p:cNvSpPr>
            <a:spLocks/>
          </p:cNvSpPr>
          <p:nvPr/>
        </p:nvSpPr>
        <p:spPr bwMode="auto">
          <a:xfrm>
            <a:off x="7010400" y="3086100"/>
            <a:ext cx="974725" cy="2039938"/>
          </a:xfrm>
          <a:custGeom>
            <a:avLst/>
            <a:gdLst>
              <a:gd name="T0" fmla="*/ 0 w 614"/>
              <a:gd name="T1" fmla="*/ 0 h 1285"/>
              <a:gd name="T2" fmla="*/ 0 w 614"/>
              <a:gd name="T3" fmla="*/ 1285 h 1285"/>
              <a:gd name="T4" fmla="*/ 614 w 614"/>
              <a:gd name="T5" fmla="*/ 1285 h 1285"/>
              <a:gd name="T6" fmla="*/ 389 w 614"/>
              <a:gd name="T7" fmla="*/ 815 h 1285"/>
              <a:gd name="T8" fmla="*/ 229 w 614"/>
              <a:gd name="T9" fmla="*/ 480 h 1285"/>
              <a:gd name="T10" fmla="*/ 0 w 614"/>
              <a:gd name="T11" fmla="*/ 0 h 1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14" h="1285">
                <a:moveTo>
                  <a:pt x="0" y="0"/>
                </a:moveTo>
                <a:lnTo>
                  <a:pt x="0" y="1285"/>
                </a:lnTo>
                <a:lnTo>
                  <a:pt x="614" y="1285"/>
                </a:lnTo>
                <a:lnTo>
                  <a:pt x="389" y="815"/>
                </a:lnTo>
                <a:lnTo>
                  <a:pt x="229" y="48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2">
            <a:extLst>
              <a:ext uri="{FF2B5EF4-FFF2-40B4-BE49-F238E27FC236}">
                <a16:creationId xmlns:a16="http://schemas.microsoft.com/office/drawing/2014/main" xmlns="" id="{5325359D-5D16-4730-875F-09D977531AA4}"/>
              </a:ext>
            </a:extLst>
          </p:cNvPr>
          <p:cNvSpPr>
            <a:spLocks/>
          </p:cNvSpPr>
          <p:nvPr/>
        </p:nvSpPr>
        <p:spPr bwMode="auto">
          <a:xfrm>
            <a:off x="3295650" y="3086100"/>
            <a:ext cx="1947863" cy="2039938"/>
          </a:xfrm>
          <a:custGeom>
            <a:avLst/>
            <a:gdLst>
              <a:gd name="T0" fmla="*/ 613 w 1227"/>
              <a:gd name="T1" fmla="*/ 0 h 1285"/>
              <a:gd name="T2" fmla="*/ 524 w 1227"/>
              <a:gd name="T3" fmla="*/ 187 h 1285"/>
              <a:gd name="T4" fmla="*/ 522 w 1227"/>
              <a:gd name="T5" fmla="*/ 192 h 1285"/>
              <a:gd name="T6" fmla="*/ 513 w 1227"/>
              <a:gd name="T7" fmla="*/ 212 h 1285"/>
              <a:gd name="T8" fmla="*/ 477 w 1227"/>
              <a:gd name="T9" fmla="*/ 285 h 1285"/>
              <a:gd name="T10" fmla="*/ 466 w 1227"/>
              <a:gd name="T11" fmla="*/ 308 h 1285"/>
              <a:gd name="T12" fmla="*/ 450 w 1227"/>
              <a:gd name="T13" fmla="*/ 341 h 1285"/>
              <a:gd name="T14" fmla="*/ 408 w 1227"/>
              <a:gd name="T15" fmla="*/ 431 h 1285"/>
              <a:gd name="T16" fmla="*/ 405 w 1227"/>
              <a:gd name="T17" fmla="*/ 437 h 1285"/>
              <a:gd name="T18" fmla="*/ 315 w 1227"/>
              <a:gd name="T19" fmla="*/ 623 h 1285"/>
              <a:gd name="T20" fmla="*/ 292 w 1227"/>
              <a:gd name="T21" fmla="*/ 675 h 1285"/>
              <a:gd name="T22" fmla="*/ 180 w 1227"/>
              <a:gd name="T23" fmla="*/ 907 h 1285"/>
              <a:gd name="T24" fmla="*/ 117 w 1227"/>
              <a:gd name="T25" fmla="*/ 1041 h 1285"/>
              <a:gd name="T26" fmla="*/ 0 w 1227"/>
              <a:gd name="T27" fmla="*/ 1285 h 1285"/>
              <a:gd name="T28" fmla="*/ 40 w 1227"/>
              <a:gd name="T29" fmla="*/ 1285 h 1285"/>
              <a:gd name="T30" fmla="*/ 64 w 1227"/>
              <a:gd name="T31" fmla="*/ 1285 h 1285"/>
              <a:gd name="T32" fmla="*/ 100 w 1227"/>
              <a:gd name="T33" fmla="*/ 1285 h 1285"/>
              <a:gd name="T34" fmla="*/ 204 w 1227"/>
              <a:gd name="T35" fmla="*/ 1285 h 1285"/>
              <a:gd name="T36" fmla="*/ 246 w 1227"/>
              <a:gd name="T37" fmla="*/ 1285 h 1285"/>
              <a:gd name="T38" fmla="*/ 348 w 1227"/>
              <a:gd name="T39" fmla="*/ 1285 h 1285"/>
              <a:gd name="T40" fmla="*/ 376 w 1227"/>
              <a:gd name="T41" fmla="*/ 1285 h 1285"/>
              <a:gd name="T42" fmla="*/ 613 w 1227"/>
              <a:gd name="T43" fmla="*/ 1285 h 1285"/>
              <a:gd name="T44" fmla="*/ 852 w 1227"/>
              <a:gd name="T45" fmla="*/ 1285 h 1285"/>
              <a:gd name="T46" fmla="*/ 879 w 1227"/>
              <a:gd name="T47" fmla="*/ 1285 h 1285"/>
              <a:gd name="T48" fmla="*/ 981 w 1227"/>
              <a:gd name="T49" fmla="*/ 1285 h 1285"/>
              <a:gd name="T50" fmla="*/ 1023 w 1227"/>
              <a:gd name="T51" fmla="*/ 1285 h 1285"/>
              <a:gd name="T52" fmla="*/ 1127 w 1227"/>
              <a:gd name="T53" fmla="*/ 1285 h 1285"/>
              <a:gd name="T54" fmla="*/ 1164 w 1227"/>
              <a:gd name="T55" fmla="*/ 1285 h 1285"/>
              <a:gd name="T56" fmla="*/ 1186 w 1227"/>
              <a:gd name="T57" fmla="*/ 1285 h 1285"/>
              <a:gd name="T58" fmla="*/ 1227 w 1227"/>
              <a:gd name="T59" fmla="*/ 1285 h 1285"/>
              <a:gd name="T60" fmla="*/ 613 w 1227"/>
              <a:gd name="T61" fmla="*/ 0 h 1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227" h="1285">
                <a:moveTo>
                  <a:pt x="613" y="0"/>
                </a:moveTo>
                <a:lnTo>
                  <a:pt x="524" y="187"/>
                </a:lnTo>
                <a:lnTo>
                  <a:pt x="522" y="192"/>
                </a:lnTo>
                <a:lnTo>
                  <a:pt x="513" y="212"/>
                </a:lnTo>
                <a:lnTo>
                  <a:pt x="477" y="285"/>
                </a:lnTo>
                <a:lnTo>
                  <a:pt x="466" y="308"/>
                </a:lnTo>
                <a:lnTo>
                  <a:pt x="450" y="341"/>
                </a:lnTo>
                <a:lnTo>
                  <a:pt x="408" y="431"/>
                </a:lnTo>
                <a:lnTo>
                  <a:pt x="405" y="437"/>
                </a:lnTo>
                <a:lnTo>
                  <a:pt x="315" y="623"/>
                </a:lnTo>
                <a:lnTo>
                  <a:pt x="292" y="675"/>
                </a:lnTo>
                <a:lnTo>
                  <a:pt x="180" y="907"/>
                </a:lnTo>
                <a:lnTo>
                  <a:pt x="117" y="1041"/>
                </a:lnTo>
                <a:lnTo>
                  <a:pt x="0" y="1285"/>
                </a:lnTo>
                <a:lnTo>
                  <a:pt x="40" y="1285"/>
                </a:lnTo>
                <a:lnTo>
                  <a:pt x="64" y="1285"/>
                </a:lnTo>
                <a:lnTo>
                  <a:pt x="100" y="1285"/>
                </a:lnTo>
                <a:lnTo>
                  <a:pt x="204" y="1285"/>
                </a:lnTo>
                <a:lnTo>
                  <a:pt x="246" y="1285"/>
                </a:lnTo>
                <a:lnTo>
                  <a:pt x="348" y="1285"/>
                </a:lnTo>
                <a:lnTo>
                  <a:pt x="376" y="1285"/>
                </a:lnTo>
                <a:lnTo>
                  <a:pt x="613" y="1285"/>
                </a:lnTo>
                <a:lnTo>
                  <a:pt x="852" y="1285"/>
                </a:lnTo>
                <a:lnTo>
                  <a:pt x="879" y="1285"/>
                </a:lnTo>
                <a:lnTo>
                  <a:pt x="981" y="1285"/>
                </a:lnTo>
                <a:lnTo>
                  <a:pt x="1023" y="1285"/>
                </a:lnTo>
                <a:lnTo>
                  <a:pt x="1127" y="1285"/>
                </a:lnTo>
                <a:lnTo>
                  <a:pt x="1164" y="1285"/>
                </a:lnTo>
                <a:lnTo>
                  <a:pt x="1186" y="1285"/>
                </a:lnTo>
                <a:lnTo>
                  <a:pt x="1227" y="1285"/>
                </a:lnTo>
                <a:lnTo>
                  <a:pt x="61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F4BFCC67-1F9C-484E-AEB5-91EB67D7E893}"/>
              </a:ext>
            </a:extLst>
          </p:cNvPr>
          <p:cNvGrpSpPr/>
          <p:nvPr/>
        </p:nvGrpSpPr>
        <p:grpSpPr>
          <a:xfrm>
            <a:off x="3056025" y="3086100"/>
            <a:ext cx="1947863" cy="2039938"/>
            <a:chOff x="3295650" y="3086100"/>
            <a:chExt cx="1947863" cy="2039938"/>
          </a:xfrm>
        </p:grpSpPr>
        <p:sp>
          <p:nvSpPr>
            <p:cNvPr id="25" name="Freeform 21">
              <a:extLst>
                <a:ext uri="{FF2B5EF4-FFF2-40B4-BE49-F238E27FC236}">
                  <a16:creationId xmlns:a16="http://schemas.microsoft.com/office/drawing/2014/main" xmlns="" id="{BCFD8C66-7BB3-43DF-9005-9C3CAF60719C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5650" y="3086100"/>
              <a:ext cx="1947863" cy="2039938"/>
            </a:xfrm>
            <a:custGeom>
              <a:avLst/>
              <a:gdLst>
                <a:gd name="T0" fmla="*/ 613 w 1227"/>
                <a:gd name="T1" fmla="*/ 0 h 1285"/>
                <a:gd name="T2" fmla="*/ 524 w 1227"/>
                <a:gd name="T3" fmla="*/ 187 h 1285"/>
                <a:gd name="T4" fmla="*/ 522 w 1227"/>
                <a:gd name="T5" fmla="*/ 192 h 1285"/>
                <a:gd name="T6" fmla="*/ 513 w 1227"/>
                <a:gd name="T7" fmla="*/ 212 h 1285"/>
                <a:gd name="T8" fmla="*/ 477 w 1227"/>
                <a:gd name="T9" fmla="*/ 285 h 1285"/>
                <a:gd name="T10" fmla="*/ 466 w 1227"/>
                <a:gd name="T11" fmla="*/ 308 h 1285"/>
                <a:gd name="T12" fmla="*/ 450 w 1227"/>
                <a:gd name="T13" fmla="*/ 341 h 1285"/>
                <a:gd name="T14" fmla="*/ 408 w 1227"/>
                <a:gd name="T15" fmla="*/ 431 h 1285"/>
                <a:gd name="T16" fmla="*/ 405 w 1227"/>
                <a:gd name="T17" fmla="*/ 437 h 1285"/>
                <a:gd name="T18" fmla="*/ 315 w 1227"/>
                <a:gd name="T19" fmla="*/ 623 h 1285"/>
                <a:gd name="T20" fmla="*/ 292 w 1227"/>
                <a:gd name="T21" fmla="*/ 675 h 1285"/>
                <a:gd name="T22" fmla="*/ 180 w 1227"/>
                <a:gd name="T23" fmla="*/ 907 h 1285"/>
                <a:gd name="T24" fmla="*/ 117 w 1227"/>
                <a:gd name="T25" fmla="*/ 1041 h 1285"/>
                <a:gd name="T26" fmla="*/ 0 w 1227"/>
                <a:gd name="T27" fmla="*/ 1285 h 1285"/>
                <a:gd name="T28" fmla="*/ 40 w 1227"/>
                <a:gd name="T29" fmla="*/ 1285 h 1285"/>
                <a:gd name="T30" fmla="*/ 64 w 1227"/>
                <a:gd name="T31" fmla="*/ 1285 h 1285"/>
                <a:gd name="T32" fmla="*/ 100 w 1227"/>
                <a:gd name="T33" fmla="*/ 1285 h 1285"/>
                <a:gd name="T34" fmla="*/ 204 w 1227"/>
                <a:gd name="T35" fmla="*/ 1285 h 1285"/>
                <a:gd name="T36" fmla="*/ 246 w 1227"/>
                <a:gd name="T37" fmla="*/ 1285 h 1285"/>
                <a:gd name="T38" fmla="*/ 348 w 1227"/>
                <a:gd name="T39" fmla="*/ 1285 h 1285"/>
                <a:gd name="T40" fmla="*/ 376 w 1227"/>
                <a:gd name="T41" fmla="*/ 1285 h 1285"/>
                <a:gd name="T42" fmla="*/ 613 w 1227"/>
                <a:gd name="T43" fmla="*/ 1285 h 1285"/>
                <a:gd name="T44" fmla="*/ 852 w 1227"/>
                <a:gd name="T45" fmla="*/ 1285 h 1285"/>
                <a:gd name="T46" fmla="*/ 879 w 1227"/>
                <a:gd name="T47" fmla="*/ 1285 h 1285"/>
                <a:gd name="T48" fmla="*/ 981 w 1227"/>
                <a:gd name="T49" fmla="*/ 1285 h 1285"/>
                <a:gd name="T50" fmla="*/ 1023 w 1227"/>
                <a:gd name="T51" fmla="*/ 1285 h 1285"/>
                <a:gd name="T52" fmla="*/ 1127 w 1227"/>
                <a:gd name="T53" fmla="*/ 1285 h 1285"/>
                <a:gd name="T54" fmla="*/ 1164 w 1227"/>
                <a:gd name="T55" fmla="*/ 1285 h 1285"/>
                <a:gd name="T56" fmla="*/ 1186 w 1227"/>
                <a:gd name="T57" fmla="*/ 1285 h 1285"/>
                <a:gd name="T58" fmla="*/ 1227 w 1227"/>
                <a:gd name="T59" fmla="*/ 1285 h 1285"/>
                <a:gd name="T60" fmla="*/ 613 w 1227"/>
                <a:gd name="T61" fmla="*/ 0 h 1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27" h="1285">
                  <a:moveTo>
                    <a:pt x="613" y="0"/>
                  </a:moveTo>
                  <a:lnTo>
                    <a:pt x="524" y="187"/>
                  </a:lnTo>
                  <a:lnTo>
                    <a:pt x="522" y="192"/>
                  </a:lnTo>
                  <a:lnTo>
                    <a:pt x="513" y="212"/>
                  </a:lnTo>
                  <a:lnTo>
                    <a:pt x="477" y="285"/>
                  </a:lnTo>
                  <a:lnTo>
                    <a:pt x="466" y="308"/>
                  </a:lnTo>
                  <a:lnTo>
                    <a:pt x="450" y="341"/>
                  </a:lnTo>
                  <a:lnTo>
                    <a:pt x="408" y="431"/>
                  </a:lnTo>
                  <a:lnTo>
                    <a:pt x="405" y="437"/>
                  </a:lnTo>
                  <a:lnTo>
                    <a:pt x="315" y="623"/>
                  </a:lnTo>
                  <a:lnTo>
                    <a:pt x="292" y="675"/>
                  </a:lnTo>
                  <a:lnTo>
                    <a:pt x="180" y="907"/>
                  </a:lnTo>
                  <a:lnTo>
                    <a:pt x="117" y="1041"/>
                  </a:lnTo>
                  <a:lnTo>
                    <a:pt x="0" y="1285"/>
                  </a:lnTo>
                  <a:lnTo>
                    <a:pt x="40" y="1285"/>
                  </a:lnTo>
                  <a:lnTo>
                    <a:pt x="64" y="1285"/>
                  </a:lnTo>
                  <a:lnTo>
                    <a:pt x="100" y="1285"/>
                  </a:lnTo>
                  <a:lnTo>
                    <a:pt x="204" y="1285"/>
                  </a:lnTo>
                  <a:lnTo>
                    <a:pt x="246" y="1285"/>
                  </a:lnTo>
                  <a:lnTo>
                    <a:pt x="348" y="1285"/>
                  </a:lnTo>
                  <a:lnTo>
                    <a:pt x="376" y="1285"/>
                  </a:lnTo>
                  <a:lnTo>
                    <a:pt x="613" y="1285"/>
                  </a:lnTo>
                  <a:lnTo>
                    <a:pt x="852" y="1285"/>
                  </a:lnTo>
                  <a:lnTo>
                    <a:pt x="879" y="1285"/>
                  </a:lnTo>
                  <a:lnTo>
                    <a:pt x="981" y="1285"/>
                  </a:lnTo>
                  <a:lnTo>
                    <a:pt x="1023" y="1285"/>
                  </a:lnTo>
                  <a:lnTo>
                    <a:pt x="1127" y="1285"/>
                  </a:lnTo>
                  <a:lnTo>
                    <a:pt x="1164" y="1285"/>
                  </a:lnTo>
                  <a:lnTo>
                    <a:pt x="1186" y="1285"/>
                  </a:lnTo>
                  <a:lnTo>
                    <a:pt x="1227" y="1285"/>
                  </a:lnTo>
                  <a:lnTo>
                    <a:pt x="613" y="0"/>
                  </a:lnTo>
                  <a:close/>
                </a:path>
              </a:pathLst>
            </a:custGeom>
            <a:solidFill>
              <a:srgbClr val="046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3">
              <a:extLst>
                <a:ext uri="{FF2B5EF4-FFF2-40B4-BE49-F238E27FC236}">
                  <a16:creationId xmlns:a16="http://schemas.microsoft.com/office/drawing/2014/main" xmlns="" id="{3091BECA-F57D-4CAD-9B0C-EBD0CDDC4A57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8788" y="3086100"/>
              <a:ext cx="974725" cy="2039938"/>
            </a:xfrm>
            <a:custGeom>
              <a:avLst/>
              <a:gdLst>
                <a:gd name="T0" fmla="*/ 0 w 614"/>
                <a:gd name="T1" fmla="*/ 0 h 1285"/>
                <a:gd name="T2" fmla="*/ 0 w 614"/>
                <a:gd name="T3" fmla="*/ 1285 h 1285"/>
                <a:gd name="T4" fmla="*/ 614 w 614"/>
                <a:gd name="T5" fmla="*/ 1285 h 1285"/>
                <a:gd name="T6" fmla="*/ 463 w 614"/>
                <a:gd name="T7" fmla="*/ 968 h 1285"/>
                <a:gd name="T8" fmla="*/ 0 w 614"/>
                <a:gd name="T9" fmla="*/ 0 h 1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4" h="1285">
                  <a:moveTo>
                    <a:pt x="0" y="0"/>
                  </a:moveTo>
                  <a:lnTo>
                    <a:pt x="0" y="1285"/>
                  </a:lnTo>
                  <a:lnTo>
                    <a:pt x="614" y="1285"/>
                  </a:lnTo>
                  <a:lnTo>
                    <a:pt x="463" y="9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24B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8" name="Freeform 24">
            <a:extLst>
              <a:ext uri="{FF2B5EF4-FFF2-40B4-BE49-F238E27FC236}">
                <a16:creationId xmlns:a16="http://schemas.microsoft.com/office/drawing/2014/main" xmlns="" id="{47A8BA23-A1E3-4378-948E-1C63F670BF9C}"/>
              </a:ext>
            </a:extLst>
          </p:cNvPr>
          <p:cNvSpPr>
            <a:spLocks/>
          </p:cNvSpPr>
          <p:nvPr/>
        </p:nvSpPr>
        <p:spPr bwMode="auto">
          <a:xfrm>
            <a:off x="4268788" y="3086100"/>
            <a:ext cx="974725" cy="2039938"/>
          </a:xfrm>
          <a:custGeom>
            <a:avLst/>
            <a:gdLst>
              <a:gd name="T0" fmla="*/ 0 w 614"/>
              <a:gd name="T1" fmla="*/ 0 h 1285"/>
              <a:gd name="T2" fmla="*/ 0 w 614"/>
              <a:gd name="T3" fmla="*/ 1285 h 1285"/>
              <a:gd name="T4" fmla="*/ 614 w 614"/>
              <a:gd name="T5" fmla="*/ 1285 h 1285"/>
              <a:gd name="T6" fmla="*/ 463 w 614"/>
              <a:gd name="T7" fmla="*/ 968 h 1285"/>
              <a:gd name="T8" fmla="*/ 0 w 614"/>
              <a:gd name="T9" fmla="*/ 0 h 1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4" h="1285">
                <a:moveTo>
                  <a:pt x="0" y="0"/>
                </a:moveTo>
                <a:lnTo>
                  <a:pt x="0" y="1285"/>
                </a:lnTo>
                <a:lnTo>
                  <a:pt x="614" y="1285"/>
                </a:lnTo>
                <a:lnTo>
                  <a:pt x="463" y="968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E0371AF4-723E-476B-9FEB-888D24D5614A}"/>
              </a:ext>
            </a:extLst>
          </p:cNvPr>
          <p:cNvGrpSpPr/>
          <p:nvPr/>
        </p:nvGrpSpPr>
        <p:grpSpPr>
          <a:xfrm>
            <a:off x="3825875" y="4352925"/>
            <a:ext cx="1776413" cy="773113"/>
            <a:chOff x="3825875" y="4352925"/>
            <a:chExt cx="1776413" cy="773113"/>
          </a:xfrm>
        </p:grpSpPr>
        <p:sp>
          <p:nvSpPr>
            <p:cNvPr id="29" name="Freeform 25">
              <a:extLst>
                <a:ext uri="{FF2B5EF4-FFF2-40B4-BE49-F238E27FC236}">
                  <a16:creationId xmlns:a16="http://schemas.microsoft.com/office/drawing/2014/main" xmlns="" id="{BDB2E770-8915-433E-B8CD-A51EE9EC0C15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5875" y="4352925"/>
              <a:ext cx="887413" cy="773113"/>
            </a:xfrm>
            <a:custGeom>
              <a:avLst/>
              <a:gdLst>
                <a:gd name="T0" fmla="*/ 0 w 356"/>
                <a:gd name="T1" fmla="*/ 309 h 309"/>
                <a:gd name="T2" fmla="*/ 356 w 356"/>
                <a:gd name="T3" fmla="*/ 309 h 309"/>
                <a:gd name="T4" fmla="*/ 356 w 356"/>
                <a:gd name="T5" fmla="*/ 0 h 309"/>
                <a:gd name="T6" fmla="*/ 0 w 356"/>
                <a:gd name="T7" fmla="*/ 309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6" h="309">
                  <a:moveTo>
                    <a:pt x="0" y="309"/>
                  </a:moveTo>
                  <a:cubicBezTo>
                    <a:pt x="356" y="309"/>
                    <a:pt x="356" y="309"/>
                    <a:pt x="356" y="309"/>
                  </a:cubicBezTo>
                  <a:cubicBezTo>
                    <a:pt x="356" y="0"/>
                    <a:pt x="356" y="0"/>
                    <a:pt x="356" y="0"/>
                  </a:cubicBezTo>
                  <a:cubicBezTo>
                    <a:pt x="174" y="0"/>
                    <a:pt x="24" y="135"/>
                    <a:pt x="0" y="309"/>
                  </a:cubicBezTo>
                  <a:close/>
                </a:path>
              </a:pathLst>
            </a:custGeom>
            <a:solidFill>
              <a:srgbClr val="6393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6">
              <a:extLst>
                <a:ext uri="{FF2B5EF4-FFF2-40B4-BE49-F238E27FC236}">
                  <a16:creationId xmlns:a16="http://schemas.microsoft.com/office/drawing/2014/main" xmlns="" id="{B874EF4F-BD75-4BE7-BAB8-1B9AA302A1A5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3288" y="4352925"/>
              <a:ext cx="889000" cy="773113"/>
            </a:xfrm>
            <a:custGeom>
              <a:avLst/>
              <a:gdLst>
                <a:gd name="T0" fmla="*/ 0 w 357"/>
                <a:gd name="T1" fmla="*/ 0 h 309"/>
                <a:gd name="T2" fmla="*/ 0 w 357"/>
                <a:gd name="T3" fmla="*/ 309 h 309"/>
                <a:gd name="T4" fmla="*/ 357 w 357"/>
                <a:gd name="T5" fmla="*/ 308 h 309"/>
                <a:gd name="T6" fmla="*/ 0 w 357"/>
                <a:gd name="T7" fmla="*/ 0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7" h="309">
                  <a:moveTo>
                    <a:pt x="0" y="0"/>
                  </a:moveTo>
                  <a:cubicBezTo>
                    <a:pt x="0" y="309"/>
                    <a:pt x="0" y="309"/>
                    <a:pt x="0" y="309"/>
                  </a:cubicBezTo>
                  <a:cubicBezTo>
                    <a:pt x="357" y="308"/>
                    <a:pt x="357" y="308"/>
                    <a:pt x="357" y="308"/>
                  </a:cubicBezTo>
                  <a:cubicBezTo>
                    <a:pt x="333" y="134"/>
                    <a:pt x="182" y="0"/>
                    <a:pt x="0" y="0"/>
                  </a:cubicBezTo>
                  <a:close/>
                </a:path>
              </a:pathLst>
            </a:custGeom>
            <a:solidFill>
              <a:srgbClr val="557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E2556CD2-C32E-4C11-95F3-F9F3835B8552}"/>
              </a:ext>
            </a:extLst>
          </p:cNvPr>
          <p:cNvGrpSpPr/>
          <p:nvPr/>
        </p:nvGrpSpPr>
        <p:grpSpPr>
          <a:xfrm>
            <a:off x="7578106" y="4352925"/>
            <a:ext cx="1778000" cy="773113"/>
            <a:chOff x="7446963" y="4352925"/>
            <a:chExt cx="1778000" cy="773113"/>
          </a:xfrm>
        </p:grpSpPr>
        <p:sp>
          <p:nvSpPr>
            <p:cNvPr id="31" name="Freeform 27">
              <a:extLst>
                <a:ext uri="{FF2B5EF4-FFF2-40B4-BE49-F238E27FC236}">
                  <a16:creationId xmlns:a16="http://schemas.microsoft.com/office/drawing/2014/main" xmlns="" id="{E69A386E-D270-458B-A5DD-EE5A9F5A313D}"/>
                </a:ext>
              </a:extLst>
            </p:cNvPr>
            <p:cNvSpPr>
              <a:spLocks/>
            </p:cNvSpPr>
            <p:nvPr/>
          </p:nvSpPr>
          <p:spPr bwMode="auto">
            <a:xfrm>
              <a:off x="7446963" y="4352925"/>
              <a:ext cx="889000" cy="773113"/>
            </a:xfrm>
            <a:custGeom>
              <a:avLst/>
              <a:gdLst>
                <a:gd name="T0" fmla="*/ 0 w 357"/>
                <a:gd name="T1" fmla="*/ 309 h 309"/>
                <a:gd name="T2" fmla="*/ 357 w 357"/>
                <a:gd name="T3" fmla="*/ 309 h 309"/>
                <a:gd name="T4" fmla="*/ 357 w 357"/>
                <a:gd name="T5" fmla="*/ 0 h 309"/>
                <a:gd name="T6" fmla="*/ 0 w 357"/>
                <a:gd name="T7" fmla="*/ 309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7" h="309">
                  <a:moveTo>
                    <a:pt x="0" y="309"/>
                  </a:moveTo>
                  <a:cubicBezTo>
                    <a:pt x="357" y="309"/>
                    <a:pt x="357" y="309"/>
                    <a:pt x="357" y="309"/>
                  </a:cubicBezTo>
                  <a:cubicBezTo>
                    <a:pt x="357" y="0"/>
                    <a:pt x="357" y="0"/>
                    <a:pt x="357" y="0"/>
                  </a:cubicBezTo>
                  <a:cubicBezTo>
                    <a:pt x="175" y="0"/>
                    <a:pt x="24" y="135"/>
                    <a:pt x="0" y="309"/>
                  </a:cubicBezTo>
                  <a:close/>
                </a:path>
              </a:pathLst>
            </a:custGeom>
            <a:solidFill>
              <a:srgbClr val="6393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8">
              <a:extLst>
                <a:ext uri="{FF2B5EF4-FFF2-40B4-BE49-F238E27FC236}">
                  <a16:creationId xmlns:a16="http://schemas.microsoft.com/office/drawing/2014/main" xmlns="" id="{84861DFE-CCFA-463E-87E1-9CD988AAC36C}"/>
                </a:ext>
              </a:extLst>
            </p:cNvPr>
            <p:cNvSpPr>
              <a:spLocks/>
            </p:cNvSpPr>
            <p:nvPr/>
          </p:nvSpPr>
          <p:spPr bwMode="auto">
            <a:xfrm>
              <a:off x="8335963" y="4352925"/>
              <a:ext cx="889000" cy="773113"/>
            </a:xfrm>
            <a:custGeom>
              <a:avLst/>
              <a:gdLst>
                <a:gd name="T0" fmla="*/ 0 w 357"/>
                <a:gd name="T1" fmla="*/ 0 h 309"/>
                <a:gd name="T2" fmla="*/ 0 w 357"/>
                <a:gd name="T3" fmla="*/ 309 h 309"/>
                <a:gd name="T4" fmla="*/ 357 w 357"/>
                <a:gd name="T5" fmla="*/ 308 h 309"/>
                <a:gd name="T6" fmla="*/ 0 w 357"/>
                <a:gd name="T7" fmla="*/ 0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7" h="309">
                  <a:moveTo>
                    <a:pt x="0" y="0"/>
                  </a:moveTo>
                  <a:cubicBezTo>
                    <a:pt x="0" y="309"/>
                    <a:pt x="0" y="309"/>
                    <a:pt x="0" y="309"/>
                  </a:cubicBezTo>
                  <a:cubicBezTo>
                    <a:pt x="357" y="308"/>
                    <a:pt x="357" y="308"/>
                    <a:pt x="357" y="308"/>
                  </a:cubicBezTo>
                  <a:cubicBezTo>
                    <a:pt x="332" y="134"/>
                    <a:pt x="182" y="0"/>
                    <a:pt x="0" y="0"/>
                  </a:cubicBezTo>
                  <a:close/>
                </a:path>
              </a:pathLst>
            </a:custGeom>
            <a:solidFill>
              <a:srgbClr val="557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80F0842E-D671-4134-BAC4-738AE4CC1ADC}"/>
              </a:ext>
            </a:extLst>
          </p:cNvPr>
          <p:cNvSpPr txBox="1"/>
          <p:nvPr/>
        </p:nvSpPr>
        <p:spPr>
          <a:xfrm rot="19644422">
            <a:off x="3280855" y="2007425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rgbClr val="1F3F2F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幼</a:t>
            </a:r>
            <a:endParaRPr lang="en-US" altLang="zh-CN" sz="5400" b="1" dirty="0">
              <a:solidFill>
                <a:srgbClr val="1F3F2F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A6F5360F-D9EF-47DA-A3CD-7F4CBCE7DABF}"/>
              </a:ext>
            </a:extLst>
          </p:cNvPr>
          <p:cNvSpPr txBox="1"/>
          <p:nvPr/>
        </p:nvSpPr>
        <p:spPr>
          <a:xfrm rot="20643408">
            <a:off x="4228824" y="1543557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rgbClr val="1F3F2F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儿</a:t>
            </a:r>
            <a:endParaRPr lang="en-US" altLang="zh-CN" sz="5400" b="1" dirty="0">
              <a:solidFill>
                <a:srgbClr val="1F3F2F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A98AE095-F8E1-4D51-A02D-0603F506E701}"/>
              </a:ext>
            </a:extLst>
          </p:cNvPr>
          <p:cNvSpPr txBox="1"/>
          <p:nvPr/>
        </p:nvSpPr>
        <p:spPr>
          <a:xfrm>
            <a:off x="5317693" y="1383917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rgbClr val="1F3F2F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学</a:t>
            </a:r>
            <a:endParaRPr lang="en-US" altLang="zh-CN" sz="5400" b="1" dirty="0">
              <a:solidFill>
                <a:srgbClr val="1F3F2F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6DEE0EBE-2CC5-4287-B756-F7221F19A1D9}"/>
              </a:ext>
            </a:extLst>
          </p:cNvPr>
          <p:cNvSpPr txBox="1"/>
          <p:nvPr/>
        </p:nvSpPr>
        <p:spPr>
          <a:xfrm rot="356344">
            <a:off x="6407769" y="1411982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rgbClr val="1F3F2F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前</a:t>
            </a:r>
            <a:endParaRPr lang="en-US" altLang="zh-CN" sz="5400" b="1" dirty="0">
              <a:solidFill>
                <a:srgbClr val="1F3F2F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0552B8F6-892F-4C5D-85AB-17551A87953A}"/>
              </a:ext>
            </a:extLst>
          </p:cNvPr>
          <p:cNvSpPr txBox="1"/>
          <p:nvPr/>
        </p:nvSpPr>
        <p:spPr>
          <a:xfrm rot="757533">
            <a:off x="7435163" y="1637776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rgbClr val="1F3F2F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教</a:t>
            </a:r>
            <a:endParaRPr lang="en-US" altLang="zh-CN" sz="5400" b="1" dirty="0">
              <a:solidFill>
                <a:srgbClr val="1F3F2F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C62E3D15-681B-4E91-81F8-7D643656E2E8}"/>
              </a:ext>
            </a:extLst>
          </p:cNvPr>
          <p:cNvSpPr txBox="1"/>
          <p:nvPr/>
        </p:nvSpPr>
        <p:spPr>
          <a:xfrm rot="967285">
            <a:off x="8381001" y="2043931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rgbClr val="1F3F2F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育</a:t>
            </a:r>
            <a:endParaRPr lang="en-US" altLang="zh-CN" sz="5400" b="1" dirty="0">
              <a:solidFill>
                <a:srgbClr val="1F3F2F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48" name="Freeform 32">
            <a:extLst>
              <a:ext uri="{FF2B5EF4-FFF2-40B4-BE49-F238E27FC236}">
                <a16:creationId xmlns:a16="http://schemas.microsoft.com/office/drawing/2014/main" xmlns="" id="{114FAC94-A82A-410B-A8E8-EAE4506996E7}"/>
              </a:ext>
            </a:extLst>
          </p:cNvPr>
          <p:cNvSpPr>
            <a:spLocks/>
          </p:cNvSpPr>
          <p:nvPr/>
        </p:nvSpPr>
        <p:spPr bwMode="auto">
          <a:xfrm>
            <a:off x="6034088" y="2263775"/>
            <a:ext cx="306388" cy="300038"/>
          </a:xfrm>
          <a:custGeom>
            <a:avLst/>
            <a:gdLst>
              <a:gd name="T0" fmla="*/ 95 w 193"/>
              <a:gd name="T1" fmla="*/ 0 h 189"/>
              <a:gd name="T2" fmla="*/ 120 w 193"/>
              <a:gd name="T3" fmla="*/ 73 h 189"/>
              <a:gd name="T4" fmla="*/ 193 w 193"/>
              <a:gd name="T5" fmla="*/ 73 h 189"/>
              <a:gd name="T6" fmla="*/ 134 w 193"/>
              <a:gd name="T7" fmla="*/ 116 h 189"/>
              <a:gd name="T8" fmla="*/ 156 w 193"/>
              <a:gd name="T9" fmla="*/ 189 h 189"/>
              <a:gd name="T10" fmla="*/ 95 w 193"/>
              <a:gd name="T11" fmla="*/ 145 h 189"/>
              <a:gd name="T12" fmla="*/ 37 w 193"/>
              <a:gd name="T13" fmla="*/ 189 h 189"/>
              <a:gd name="T14" fmla="*/ 59 w 193"/>
              <a:gd name="T15" fmla="*/ 116 h 189"/>
              <a:gd name="T16" fmla="*/ 0 w 193"/>
              <a:gd name="T17" fmla="*/ 73 h 189"/>
              <a:gd name="T18" fmla="*/ 73 w 193"/>
              <a:gd name="T19" fmla="*/ 73 h 189"/>
              <a:gd name="T20" fmla="*/ 95 w 193"/>
              <a:gd name="T21" fmla="*/ 0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93" h="189">
                <a:moveTo>
                  <a:pt x="95" y="0"/>
                </a:moveTo>
                <a:lnTo>
                  <a:pt x="120" y="73"/>
                </a:lnTo>
                <a:lnTo>
                  <a:pt x="193" y="73"/>
                </a:lnTo>
                <a:lnTo>
                  <a:pt x="134" y="116"/>
                </a:lnTo>
                <a:lnTo>
                  <a:pt x="156" y="189"/>
                </a:lnTo>
                <a:lnTo>
                  <a:pt x="95" y="145"/>
                </a:lnTo>
                <a:lnTo>
                  <a:pt x="37" y="189"/>
                </a:lnTo>
                <a:lnTo>
                  <a:pt x="59" y="116"/>
                </a:lnTo>
                <a:lnTo>
                  <a:pt x="0" y="73"/>
                </a:lnTo>
                <a:lnTo>
                  <a:pt x="73" y="73"/>
                </a:lnTo>
                <a:lnTo>
                  <a:pt x="95" y="0"/>
                </a:lnTo>
                <a:close/>
              </a:path>
            </a:pathLst>
          </a:custGeom>
          <a:solidFill>
            <a:srgbClr val="2131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1F3F2F"/>
              </a:solidFill>
            </a:endParaRPr>
          </a:p>
        </p:txBody>
      </p:sp>
      <p:sp>
        <p:nvSpPr>
          <p:cNvPr id="49" name="Freeform 33">
            <a:extLst>
              <a:ext uri="{FF2B5EF4-FFF2-40B4-BE49-F238E27FC236}">
                <a16:creationId xmlns:a16="http://schemas.microsoft.com/office/drawing/2014/main" xmlns="" id="{5874DEBD-141C-461B-8328-604E7DABE1BD}"/>
              </a:ext>
            </a:extLst>
          </p:cNvPr>
          <p:cNvSpPr>
            <a:spLocks/>
          </p:cNvSpPr>
          <p:nvPr/>
        </p:nvSpPr>
        <p:spPr bwMode="auto">
          <a:xfrm>
            <a:off x="6554788" y="2333625"/>
            <a:ext cx="238125" cy="230188"/>
          </a:xfrm>
          <a:custGeom>
            <a:avLst/>
            <a:gdLst>
              <a:gd name="T0" fmla="*/ 75 w 150"/>
              <a:gd name="T1" fmla="*/ 0 h 145"/>
              <a:gd name="T2" fmla="*/ 93 w 150"/>
              <a:gd name="T3" fmla="*/ 54 h 145"/>
              <a:gd name="T4" fmla="*/ 150 w 150"/>
              <a:gd name="T5" fmla="*/ 54 h 145"/>
              <a:gd name="T6" fmla="*/ 103 w 150"/>
              <a:gd name="T7" fmla="*/ 89 h 145"/>
              <a:gd name="T8" fmla="*/ 122 w 150"/>
              <a:gd name="T9" fmla="*/ 145 h 145"/>
              <a:gd name="T10" fmla="*/ 75 w 150"/>
              <a:gd name="T11" fmla="*/ 110 h 145"/>
              <a:gd name="T12" fmla="*/ 28 w 150"/>
              <a:gd name="T13" fmla="*/ 145 h 145"/>
              <a:gd name="T14" fmla="*/ 47 w 150"/>
              <a:gd name="T15" fmla="*/ 89 h 145"/>
              <a:gd name="T16" fmla="*/ 0 w 150"/>
              <a:gd name="T17" fmla="*/ 54 h 145"/>
              <a:gd name="T18" fmla="*/ 57 w 150"/>
              <a:gd name="T19" fmla="*/ 54 h 145"/>
              <a:gd name="T20" fmla="*/ 75 w 150"/>
              <a:gd name="T21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0" h="145">
                <a:moveTo>
                  <a:pt x="75" y="0"/>
                </a:moveTo>
                <a:lnTo>
                  <a:pt x="93" y="54"/>
                </a:lnTo>
                <a:lnTo>
                  <a:pt x="150" y="54"/>
                </a:lnTo>
                <a:lnTo>
                  <a:pt x="103" y="89"/>
                </a:lnTo>
                <a:lnTo>
                  <a:pt x="122" y="145"/>
                </a:lnTo>
                <a:lnTo>
                  <a:pt x="75" y="110"/>
                </a:lnTo>
                <a:lnTo>
                  <a:pt x="28" y="145"/>
                </a:lnTo>
                <a:lnTo>
                  <a:pt x="47" y="89"/>
                </a:lnTo>
                <a:lnTo>
                  <a:pt x="0" y="54"/>
                </a:lnTo>
                <a:lnTo>
                  <a:pt x="57" y="54"/>
                </a:lnTo>
                <a:lnTo>
                  <a:pt x="75" y="0"/>
                </a:lnTo>
                <a:close/>
              </a:path>
            </a:pathLst>
          </a:custGeom>
          <a:solidFill>
            <a:srgbClr val="2131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1F3F2F"/>
              </a:solidFill>
            </a:endParaRPr>
          </a:p>
        </p:txBody>
      </p:sp>
      <p:sp>
        <p:nvSpPr>
          <p:cNvPr id="50" name="Freeform 34">
            <a:extLst>
              <a:ext uri="{FF2B5EF4-FFF2-40B4-BE49-F238E27FC236}">
                <a16:creationId xmlns:a16="http://schemas.microsoft.com/office/drawing/2014/main" xmlns="" id="{ABB34498-8EE5-4E3D-A3B8-3F9D837B3291}"/>
              </a:ext>
            </a:extLst>
          </p:cNvPr>
          <p:cNvSpPr>
            <a:spLocks/>
          </p:cNvSpPr>
          <p:nvPr/>
        </p:nvSpPr>
        <p:spPr bwMode="auto">
          <a:xfrm>
            <a:off x="5581650" y="2330450"/>
            <a:ext cx="238125" cy="233363"/>
          </a:xfrm>
          <a:custGeom>
            <a:avLst/>
            <a:gdLst>
              <a:gd name="T0" fmla="*/ 75 w 150"/>
              <a:gd name="T1" fmla="*/ 0 h 147"/>
              <a:gd name="T2" fmla="*/ 91 w 150"/>
              <a:gd name="T3" fmla="*/ 56 h 147"/>
              <a:gd name="T4" fmla="*/ 150 w 150"/>
              <a:gd name="T5" fmla="*/ 56 h 147"/>
              <a:gd name="T6" fmla="*/ 103 w 150"/>
              <a:gd name="T7" fmla="*/ 91 h 147"/>
              <a:gd name="T8" fmla="*/ 121 w 150"/>
              <a:gd name="T9" fmla="*/ 147 h 147"/>
              <a:gd name="T10" fmla="*/ 75 w 150"/>
              <a:gd name="T11" fmla="*/ 112 h 147"/>
              <a:gd name="T12" fmla="*/ 28 w 150"/>
              <a:gd name="T13" fmla="*/ 147 h 147"/>
              <a:gd name="T14" fmla="*/ 47 w 150"/>
              <a:gd name="T15" fmla="*/ 91 h 147"/>
              <a:gd name="T16" fmla="*/ 0 w 150"/>
              <a:gd name="T17" fmla="*/ 56 h 147"/>
              <a:gd name="T18" fmla="*/ 57 w 150"/>
              <a:gd name="T19" fmla="*/ 56 h 147"/>
              <a:gd name="T20" fmla="*/ 75 w 150"/>
              <a:gd name="T21" fmla="*/ 0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0" h="147">
                <a:moveTo>
                  <a:pt x="75" y="0"/>
                </a:moveTo>
                <a:lnTo>
                  <a:pt x="91" y="56"/>
                </a:lnTo>
                <a:lnTo>
                  <a:pt x="150" y="56"/>
                </a:lnTo>
                <a:lnTo>
                  <a:pt x="103" y="91"/>
                </a:lnTo>
                <a:lnTo>
                  <a:pt x="121" y="147"/>
                </a:lnTo>
                <a:lnTo>
                  <a:pt x="75" y="112"/>
                </a:lnTo>
                <a:lnTo>
                  <a:pt x="28" y="147"/>
                </a:lnTo>
                <a:lnTo>
                  <a:pt x="47" y="91"/>
                </a:lnTo>
                <a:lnTo>
                  <a:pt x="0" y="56"/>
                </a:lnTo>
                <a:lnTo>
                  <a:pt x="57" y="56"/>
                </a:lnTo>
                <a:lnTo>
                  <a:pt x="75" y="0"/>
                </a:lnTo>
                <a:close/>
              </a:path>
            </a:pathLst>
          </a:custGeom>
          <a:solidFill>
            <a:srgbClr val="2131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1F3F2F"/>
              </a:solidFill>
            </a:endParaRPr>
          </a:p>
        </p:txBody>
      </p:sp>
      <p:pic>
        <p:nvPicPr>
          <p:cNvPr id="51" name="图片 50">
            <a:extLst>
              <a:ext uri="{FF2B5EF4-FFF2-40B4-BE49-F238E27FC236}">
                <a16:creationId xmlns:a16="http://schemas.microsoft.com/office/drawing/2014/main" xmlns="" id="{36DE5406-529D-4B23-9EED-EFA5E93AC51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52206" y="2747538"/>
            <a:ext cx="1467663" cy="2374959"/>
          </a:xfrm>
          <a:prstGeom prst="rect">
            <a:avLst/>
          </a:prstGeom>
        </p:spPr>
      </p:pic>
      <p:pic>
        <p:nvPicPr>
          <p:cNvPr id="52" name="图片 51">
            <a:extLst>
              <a:ext uri="{FF2B5EF4-FFF2-40B4-BE49-F238E27FC236}">
                <a16:creationId xmlns:a16="http://schemas.microsoft.com/office/drawing/2014/main" xmlns="" id="{C3A2B7D9-9528-4092-AAEE-EED98A12213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16385" y="3070889"/>
            <a:ext cx="561352" cy="620712"/>
          </a:xfrm>
          <a:prstGeom prst="rect">
            <a:avLst/>
          </a:prstGeom>
        </p:spPr>
      </p:pic>
      <p:pic>
        <p:nvPicPr>
          <p:cNvPr id="53" name="图片 52">
            <a:extLst>
              <a:ext uri="{FF2B5EF4-FFF2-40B4-BE49-F238E27FC236}">
                <a16:creationId xmlns:a16="http://schemas.microsoft.com/office/drawing/2014/main" xmlns="" id="{FB04F6E6-D263-4672-834D-441C3BDDAEC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29317" y="3963044"/>
            <a:ext cx="1022523" cy="870905"/>
          </a:xfrm>
          <a:prstGeom prst="rect">
            <a:avLst/>
          </a:prstGeom>
        </p:spPr>
      </p:pic>
      <p:pic>
        <p:nvPicPr>
          <p:cNvPr id="54" name="图片 53">
            <a:extLst>
              <a:ext uri="{FF2B5EF4-FFF2-40B4-BE49-F238E27FC236}">
                <a16:creationId xmlns:a16="http://schemas.microsoft.com/office/drawing/2014/main" xmlns="" id="{B777D37E-9504-4FA8-AD1A-E843BC31DE9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53217" y="3716631"/>
            <a:ext cx="1370926" cy="1397160"/>
          </a:xfrm>
          <a:prstGeom prst="rect">
            <a:avLst/>
          </a:prstGeom>
        </p:spPr>
      </p:pic>
      <p:pic>
        <p:nvPicPr>
          <p:cNvPr id="55" name="图片 54">
            <a:extLst>
              <a:ext uri="{FF2B5EF4-FFF2-40B4-BE49-F238E27FC236}">
                <a16:creationId xmlns:a16="http://schemas.microsoft.com/office/drawing/2014/main" xmlns="" id="{983B0356-539D-48A4-BEA2-76905BB43D7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300577" y="3996040"/>
            <a:ext cx="728476" cy="1128228"/>
          </a:xfrm>
          <a:prstGeom prst="rect">
            <a:avLst/>
          </a:prstGeom>
        </p:spPr>
      </p:pic>
      <p:pic>
        <p:nvPicPr>
          <p:cNvPr id="2" name="七公主 - 西红柿">
            <a:hlinkClick r:id="" action="ppaction://media"/>
            <a:extLst>
              <a:ext uri="{FF2B5EF4-FFF2-40B4-BE49-F238E27FC236}">
                <a16:creationId xmlns:a16="http://schemas.microsoft.com/office/drawing/2014/main" xmlns="" id="{B0BE3A7C-5BE3-4177-9E66-85E31CE3529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452378" y="-6096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710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7" presetClass="entr" presetSubtype="10" fill="hold" nodeType="click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7" presetClass="entr" presetSubtype="1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7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7" presetClass="entr" presetSubtype="1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7" presetClass="entr" presetSubtype="1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7" presetClass="entr" presetSubtype="1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00"/>
                            </p:stCondLst>
                            <p:childTnLst>
                              <p:par>
                                <p:cTn id="7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500"/>
                            </p:stCondLst>
                            <p:childTnLst>
                              <p:par>
                                <p:cTn id="8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000"/>
                            </p:stCondLst>
                            <p:childTnLst>
                              <p:par>
                                <p:cTn id="9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15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1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1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9" grpId="0"/>
      <p:bldP spid="40" grpId="0"/>
      <p:bldP spid="41" grpId="0"/>
      <p:bldP spid="42" grpId="0"/>
      <p:bldP spid="43" grpId="0"/>
      <p:bldP spid="44" grpId="0"/>
      <p:bldP spid="48" grpId="0" animBg="1"/>
      <p:bldP spid="49" grpId="0" animBg="1"/>
      <p:bldP spid="5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81">
            <a:extLst>
              <a:ext uri="{FF2B5EF4-FFF2-40B4-BE49-F238E27FC236}">
                <a16:creationId xmlns:a16="http://schemas.microsoft.com/office/drawing/2014/main" xmlns="" id="{2FD60EFD-BF83-409E-8264-74612375BD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2898" y="3033181"/>
            <a:ext cx="1929779" cy="1873112"/>
          </a:xfrm>
          <a:prstGeom prst="rect">
            <a:avLst/>
          </a:prstGeom>
        </p:spPr>
      </p:pic>
      <p:pic>
        <p:nvPicPr>
          <p:cNvPr id="81" name="图片 80">
            <a:extLst>
              <a:ext uri="{FF2B5EF4-FFF2-40B4-BE49-F238E27FC236}">
                <a16:creationId xmlns:a16="http://schemas.microsoft.com/office/drawing/2014/main" xmlns="" id="{65083EFA-BC9D-4145-AD81-1C7770DE22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9878158">
            <a:off x="2233888" y="2385781"/>
            <a:ext cx="881508" cy="1493337"/>
          </a:xfrm>
          <a:prstGeom prst="rect">
            <a:avLst/>
          </a:prstGeom>
        </p:spPr>
      </p:pic>
      <p:pic>
        <p:nvPicPr>
          <p:cNvPr id="83" name="图片 82">
            <a:extLst>
              <a:ext uri="{FF2B5EF4-FFF2-40B4-BE49-F238E27FC236}">
                <a16:creationId xmlns:a16="http://schemas.microsoft.com/office/drawing/2014/main" xmlns="" id="{7E24378C-8056-46E3-9F0C-15ECD2E9260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48471" y="401860"/>
            <a:ext cx="1352945" cy="2095375"/>
          </a:xfrm>
          <a:prstGeom prst="rect">
            <a:avLst/>
          </a:prstGeom>
        </p:spPr>
      </p:pic>
      <p:pic>
        <p:nvPicPr>
          <p:cNvPr id="84" name="图片 83">
            <a:extLst>
              <a:ext uri="{FF2B5EF4-FFF2-40B4-BE49-F238E27FC236}">
                <a16:creationId xmlns:a16="http://schemas.microsoft.com/office/drawing/2014/main" xmlns="" id="{4CA5E11B-23C2-431C-BC27-DE7DF928C14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62368" y="469149"/>
            <a:ext cx="1759975" cy="1793654"/>
          </a:xfrm>
          <a:prstGeom prst="rect">
            <a:avLst/>
          </a:prstGeom>
        </p:spPr>
      </p:pic>
      <p:sp>
        <p:nvSpPr>
          <p:cNvPr id="7" name="AutoShape 3">
            <a:extLst>
              <a:ext uri="{FF2B5EF4-FFF2-40B4-BE49-F238E27FC236}">
                <a16:creationId xmlns:a16="http://schemas.microsoft.com/office/drawing/2014/main" xmlns="" id="{54D903D4-6EF4-457D-AA6C-FDC65A07B05E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2799957" y="1450480"/>
            <a:ext cx="6562725" cy="393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6804170C-755B-4EA4-A9B2-3BCF67A0313B}"/>
              </a:ext>
            </a:extLst>
          </p:cNvPr>
          <p:cNvGrpSpPr/>
          <p:nvPr/>
        </p:nvGrpSpPr>
        <p:grpSpPr>
          <a:xfrm>
            <a:off x="2665733" y="1450480"/>
            <a:ext cx="6565900" cy="3930650"/>
            <a:chOff x="3043238" y="1285875"/>
            <a:chExt cx="6565900" cy="3930650"/>
          </a:xfrm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xmlns="" id="{37E37360-6A94-46AC-8C21-4D47F52F140E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3238" y="1285875"/>
              <a:ext cx="6565900" cy="3930650"/>
            </a:xfrm>
            <a:custGeom>
              <a:avLst/>
              <a:gdLst>
                <a:gd name="T0" fmla="*/ 0 w 2197"/>
                <a:gd name="T1" fmla="*/ 97 h 1314"/>
                <a:gd name="T2" fmla="*/ 25 w 2197"/>
                <a:gd name="T3" fmla="*/ 150 h 1314"/>
                <a:gd name="T4" fmla="*/ 0 w 2197"/>
                <a:gd name="T5" fmla="*/ 203 h 1314"/>
                <a:gd name="T6" fmla="*/ 0 w 2197"/>
                <a:gd name="T7" fmla="*/ 253 h 1314"/>
                <a:gd name="T8" fmla="*/ 25 w 2197"/>
                <a:gd name="T9" fmla="*/ 306 h 1314"/>
                <a:gd name="T10" fmla="*/ 0 w 2197"/>
                <a:gd name="T11" fmla="*/ 359 h 1314"/>
                <a:gd name="T12" fmla="*/ 0 w 2197"/>
                <a:gd name="T13" fmla="*/ 409 h 1314"/>
                <a:gd name="T14" fmla="*/ 25 w 2197"/>
                <a:gd name="T15" fmla="*/ 462 h 1314"/>
                <a:gd name="T16" fmla="*/ 0 w 2197"/>
                <a:gd name="T17" fmla="*/ 515 h 1314"/>
                <a:gd name="T18" fmla="*/ 0 w 2197"/>
                <a:gd name="T19" fmla="*/ 565 h 1314"/>
                <a:gd name="T20" fmla="*/ 25 w 2197"/>
                <a:gd name="T21" fmla="*/ 618 h 1314"/>
                <a:gd name="T22" fmla="*/ 0 w 2197"/>
                <a:gd name="T23" fmla="*/ 671 h 1314"/>
                <a:gd name="T24" fmla="*/ 0 w 2197"/>
                <a:gd name="T25" fmla="*/ 721 h 1314"/>
                <a:gd name="T26" fmla="*/ 25 w 2197"/>
                <a:gd name="T27" fmla="*/ 775 h 1314"/>
                <a:gd name="T28" fmla="*/ 0 w 2197"/>
                <a:gd name="T29" fmla="*/ 828 h 1314"/>
                <a:gd name="T30" fmla="*/ 0 w 2197"/>
                <a:gd name="T31" fmla="*/ 878 h 1314"/>
                <a:gd name="T32" fmla="*/ 25 w 2197"/>
                <a:gd name="T33" fmla="*/ 931 h 1314"/>
                <a:gd name="T34" fmla="*/ 0 w 2197"/>
                <a:gd name="T35" fmla="*/ 984 h 1314"/>
                <a:gd name="T36" fmla="*/ 0 w 2197"/>
                <a:gd name="T37" fmla="*/ 1034 h 1314"/>
                <a:gd name="T38" fmla="*/ 25 w 2197"/>
                <a:gd name="T39" fmla="*/ 1087 h 1314"/>
                <a:gd name="T40" fmla="*/ 0 w 2197"/>
                <a:gd name="T41" fmla="*/ 1140 h 1314"/>
                <a:gd name="T42" fmla="*/ 0 w 2197"/>
                <a:gd name="T43" fmla="*/ 1190 h 1314"/>
                <a:gd name="T44" fmla="*/ 25 w 2197"/>
                <a:gd name="T45" fmla="*/ 1243 h 1314"/>
                <a:gd name="T46" fmla="*/ 0 w 2197"/>
                <a:gd name="T47" fmla="*/ 1314 h 1314"/>
                <a:gd name="T48" fmla="*/ 2197 w 2197"/>
                <a:gd name="T49" fmla="*/ 1268 h 1314"/>
                <a:gd name="T50" fmla="*/ 2197 w 2197"/>
                <a:gd name="T51" fmla="*/ 1218 h 1314"/>
                <a:gd name="T52" fmla="*/ 2172 w 2197"/>
                <a:gd name="T53" fmla="*/ 1165 h 1314"/>
                <a:gd name="T54" fmla="*/ 2197 w 2197"/>
                <a:gd name="T55" fmla="*/ 1112 h 1314"/>
                <a:gd name="T56" fmla="*/ 2197 w 2197"/>
                <a:gd name="T57" fmla="*/ 1062 h 1314"/>
                <a:gd name="T58" fmla="*/ 2172 w 2197"/>
                <a:gd name="T59" fmla="*/ 1009 h 1314"/>
                <a:gd name="T60" fmla="*/ 2197 w 2197"/>
                <a:gd name="T61" fmla="*/ 956 h 1314"/>
                <a:gd name="T62" fmla="*/ 2197 w 2197"/>
                <a:gd name="T63" fmla="*/ 906 h 1314"/>
                <a:gd name="T64" fmla="*/ 2172 w 2197"/>
                <a:gd name="T65" fmla="*/ 853 h 1314"/>
                <a:gd name="T66" fmla="*/ 2197 w 2197"/>
                <a:gd name="T67" fmla="*/ 799 h 1314"/>
                <a:gd name="T68" fmla="*/ 2197 w 2197"/>
                <a:gd name="T69" fmla="*/ 750 h 1314"/>
                <a:gd name="T70" fmla="*/ 2172 w 2197"/>
                <a:gd name="T71" fmla="*/ 696 h 1314"/>
                <a:gd name="T72" fmla="*/ 2197 w 2197"/>
                <a:gd name="T73" fmla="*/ 643 h 1314"/>
                <a:gd name="T74" fmla="*/ 2197 w 2197"/>
                <a:gd name="T75" fmla="*/ 593 h 1314"/>
                <a:gd name="T76" fmla="*/ 2172 w 2197"/>
                <a:gd name="T77" fmla="*/ 540 h 1314"/>
                <a:gd name="T78" fmla="*/ 2197 w 2197"/>
                <a:gd name="T79" fmla="*/ 487 h 1314"/>
                <a:gd name="T80" fmla="*/ 2197 w 2197"/>
                <a:gd name="T81" fmla="*/ 437 h 1314"/>
                <a:gd name="T82" fmla="*/ 2172 w 2197"/>
                <a:gd name="T83" fmla="*/ 384 h 1314"/>
                <a:gd name="T84" fmla="*/ 2197 w 2197"/>
                <a:gd name="T85" fmla="*/ 331 h 1314"/>
                <a:gd name="T86" fmla="*/ 2197 w 2197"/>
                <a:gd name="T87" fmla="*/ 281 h 1314"/>
                <a:gd name="T88" fmla="*/ 2172 w 2197"/>
                <a:gd name="T89" fmla="*/ 228 h 1314"/>
                <a:gd name="T90" fmla="*/ 2197 w 2197"/>
                <a:gd name="T91" fmla="*/ 175 h 1314"/>
                <a:gd name="T92" fmla="*/ 2197 w 2197"/>
                <a:gd name="T93" fmla="*/ 125 h 1314"/>
                <a:gd name="T94" fmla="*/ 2172 w 2197"/>
                <a:gd name="T95" fmla="*/ 72 h 1314"/>
                <a:gd name="T96" fmla="*/ 2197 w 2197"/>
                <a:gd name="T97" fmla="*/ 0 h 1314"/>
                <a:gd name="T98" fmla="*/ 0 w 2197"/>
                <a:gd name="T99" fmla="*/ 47 h 1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197" h="1314">
                  <a:moveTo>
                    <a:pt x="25" y="72"/>
                  </a:moveTo>
                  <a:cubicBezTo>
                    <a:pt x="25" y="86"/>
                    <a:pt x="14" y="97"/>
                    <a:pt x="0" y="97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14" y="125"/>
                    <a:pt x="25" y="136"/>
                    <a:pt x="25" y="150"/>
                  </a:cubicBezTo>
                  <a:cubicBezTo>
                    <a:pt x="25" y="164"/>
                    <a:pt x="14" y="175"/>
                    <a:pt x="0" y="175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14" y="203"/>
                    <a:pt x="25" y="214"/>
                    <a:pt x="25" y="228"/>
                  </a:cubicBezTo>
                  <a:cubicBezTo>
                    <a:pt x="25" y="242"/>
                    <a:pt x="14" y="253"/>
                    <a:pt x="0" y="253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14" y="281"/>
                    <a:pt x="25" y="292"/>
                    <a:pt x="25" y="306"/>
                  </a:cubicBezTo>
                  <a:cubicBezTo>
                    <a:pt x="25" y="320"/>
                    <a:pt x="14" y="331"/>
                    <a:pt x="0" y="331"/>
                  </a:cubicBezTo>
                  <a:cubicBezTo>
                    <a:pt x="0" y="359"/>
                    <a:pt x="0" y="359"/>
                    <a:pt x="0" y="359"/>
                  </a:cubicBezTo>
                  <a:cubicBezTo>
                    <a:pt x="14" y="359"/>
                    <a:pt x="25" y="370"/>
                    <a:pt x="25" y="384"/>
                  </a:cubicBezTo>
                  <a:cubicBezTo>
                    <a:pt x="25" y="398"/>
                    <a:pt x="14" y="409"/>
                    <a:pt x="0" y="409"/>
                  </a:cubicBezTo>
                  <a:cubicBezTo>
                    <a:pt x="0" y="437"/>
                    <a:pt x="0" y="437"/>
                    <a:pt x="0" y="437"/>
                  </a:cubicBezTo>
                  <a:cubicBezTo>
                    <a:pt x="14" y="437"/>
                    <a:pt x="25" y="448"/>
                    <a:pt x="25" y="462"/>
                  </a:cubicBezTo>
                  <a:cubicBezTo>
                    <a:pt x="25" y="476"/>
                    <a:pt x="14" y="487"/>
                    <a:pt x="0" y="487"/>
                  </a:cubicBezTo>
                  <a:cubicBezTo>
                    <a:pt x="0" y="515"/>
                    <a:pt x="0" y="515"/>
                    <a:pt x="0" y="515"/>
                  </a:cubicBezTo>
                  <a:cubicBezTo>
                    <a:pt x="14" y="515"/>
                    <a:pt x="25" y="526"/>
                    <a:pt x="25" y="540"/>
                  </a:cubicBezTo>
                  <a:cubicBezTo>
                    <a:pt x="25" y="554"/>
                    <a:pt x="14" y="565"/>
                    <a:pt x="0" y="565"/>
                  </a:cubicBezTo>
                  <a:cubicBezTo>
                    <a:pt x="0" y="593"/>
                    <a:pt x="0" y="593"/>
                    <a:pt x="0" y="593"/>
                  </a:cubicBezTo>
                  <a:cubicBezTo>
                    <a:pt x="14" y="593"/>
                    <a:pt x="25" y="605"/>
                    <a:pt x="25" y="618"/>
                  </a:cubicBezTo>
                  <a:cubicBezTo>
                    <a:pt x="25" y="632"/>
                    <a:pt x="14" y="643"/>
                    <a:pt x="0" y="643"/>
                  </a:cubicBezTo>
                  <a:cubicBezTo>
                    <a:pt x="0" y="671"/>
                    <a:pt x="0" y="671"/>
                    <a:pt x="0" y="671"/>
                  </a:cubicBezTo>
                  <a:cubicBezTo>
                    <a:pt x="14" y="671"/>
                    <a:pt x="25" y="683"/>
                    <a:pt x="25" y="696"/>
                  </a:cubicBezTo>
                  <a:cubicBezTo>
                    <a:pt x="25" y="710"/>
                    <a:pt x="14" y="721"/>
                    <a:pt x="0" y="721"/>
                  </a:cubicBezTo>
                  <a:cubicBezTo>
                    <a:pt x="0" y="750"/>
                    <a:pt x="0" y="750"/>
                    <a:pt x="0" y="750"/>
                  </a:cubicBezTo>
                  <a:cubicBezTo>
                    <a:pt x="14" y="750"/>
                    <a:pt x="25" y="761"/>
                    <a:pt x="25" y="775"/>
                  </a:cubicBezTo>
                  <a:cubicBezTo>
                    <a:pt x="25" y="788"/>
                    <a:pt x="14" y="799"/>
                    <a:pt x="0" y="799"/>
                  </a:cubicBezTo>
                  <a:cubicBezTo>
                    <a:pt x="0" y="828"/>
                    <a:pt x="0" y="828"/>
                    <a:pt x="0" y="828"/>
                  </a:cubicBezTo>
                  <a:cubicBezTo>
                    <a:pt x="14" y="828"/>
                    <a:pt x="25" y="839"/>
                    <a:pt x="25" y="853"/>
                  </a:cubicBezTo>
                  <a:cubicBezTo>
                    <a:pt x="25" y="866"/>
                    <a:pt x="14" y="878"/>
                    <a:pt x="0" y="878"/>
                  </a:cubicBezTo>
                  <a:cubicBezTo>
                    <a:pt x="0" y="906"/>
                    <a:pt x="0" y="906"/>
                    <a:pt x="0" y="906"/>
                  </a:cubicBezTo>
                  <a:cubicBezTo>
                    <a:pt x="14" y="906"/>
                    <a:pt x="25" y="917"/>
                    <a:pt x="25" y="931"/>
                  </a:cubicBezTo>
                  <a:cubicBezTo>
                    <a:pt x="25" y="944"/>
                    <a:pt x="14" y="956"/>
                    <a:pt x="0" y="956"/>
                  </a:cubicBezTo>
                  <a:cubicBezTo>
                    <a:pt x="0" y="984"/>
                    <a:pt x="0" y="984"/>
                    <a:pt x="0" y="984"/>
                  </a:cubicBezTo>
                  <a:cubicBezTo>
                    <a:pt x="14" y="984"/>
                    <a:pt x="25" y="995"/>
                    <a:pt x="25" y="1009"/>
                  </a:cubicBezTo>
                  <a:cubicBezTo>
                    <a:pt x="25" y="1023"/>
                    <a:pt x="14" y="1034"/>
                    <a:pt x="0" y="1034"/>
                  </a:cubicBezTo>
                  <a:cubicBezTo>
                    <a:pt x="0" y="1062"/>
                    <a:pt x="0" y="1062"/>
                    <a:pt x="0" y="1062"/>
                  </a:cubicBezTo>
                  <a:cubicBezTo>
                    <a:pt x="14" y="1062"/>
                    <a:pt x="25" y="1073"/>
                    <a:pt x="25" y="1087"/>
                  </a:cubicBezTo>
                  <a:cubicBezTo>
                    <a:pt x="25" y="1101"/>
                    <a:pt x="14" y="1112"/>
                    <a:pt x="0" y="1112"/>
                  </a:cubicBezTo>
                  <a:cubicBezTo>
                    <a:pt x="0" y="1140"/>
                    <a:pt x="0" y="1140"/>
                    <a:pt x="0" y="1140"/>
                  </a:cubicBezTo>
                  <a:cubicBezTo>
                    <a:pt x="14" y="1140"/>
                    <a:pt x="25" y="1151"/>
                    <a:pt x="25" y="1165"/>
                  </a:cubicBezTo>
                  <a:cubicBezTo>
                    <a:pt x="25" y="1179"/>
                    <a:pt x="14" y="1190"/>
                    <a:pt x="0" y="1190"/>
                  </a:cubicBezTo>
                  <a:cubicBezTo>
                    <a:pt x="0" y="1218"/>
                    <a:pt x="0" y="1218"/>
                    <a:pt x="0" y="1218"/>
                  </a:cubicBezTo>
                  <a:cubicBezTo>
                    <a:pt x="14" y="1218"/>
                    <a:pt x="25" y="1229"/>
                    <a:pt x="25" y="1243"/>
                  </a:cubicBezTo>
                  <a:cubicBezTo>
                    <a:pt x="25" y="1257"/>
                    <a:pt x="14" y="1268"/>
                    <a:pt x="0" y="1268"/>
                  </a:cubicBezTo>
                  <a:cubicBezTo>
                    <a:pt x="0" y="1314"/>
                    <a:pt x="0" y="1314"/>
                    <a:pt x="0" y="1314"/>
                  </a:cubicBezTo>
                  <a:cubicBezTo>
                    <a:pt x="2197" y="1314"/>
                    <a:pt x="2197" y="1314"/>
                    <a:pt x="2197" y="1314"/>
                  </a:cubicBezTo>
                  <a:cubicBezTo>
                    <a:pt x="2197" y="1268"/>
                    <a:pt x="2197" y="1268"/>
                    <a:pt x="2197" y="1268"/>
                  </a:cubicBezTo>
                  <a:cubicBezTo>
                    <a:pt x="2183" y="1268"/>
                    <a:pt x="2172" y="1257"/>
                    <a:pt x="2172" y="1243"/>
                  </a:cubicBezTo>
                  <a:cubicBezTo>
                    <a:pt x="2172" y="1229"/>
                    <a:pt x="2183" y="1218"/>
                    <a:pt x="2197" y="1218"/>
                  </a:cubicBezTo>
                  <a:cubicBezTo>
                    <a:pt x="2197" y="1190"/>
                    <a:pt x="2197" y="1190"/>
                    <a:pt x="2197" y="1190"/>
                  </a:cubicBezTo>
                  <a:cubicBezTo>
                    <a:pt x="2183" y="1190"/>
                    <a:pt x="2172" y="1179"/>
                    <a:pt x="2172" y="1165"/>
                  </a:cubicBezTo>
                  <a:cubicBezTo>
                    <a:pt x="2172" y="1151"/>
                    <a:pt x="2183" y="1140"/>
                    <a:pt x="2197" y="1140"/>
                  </a:cubicBezTo>
                  <a:cubicBezTo>
                    <a:pt x="2197" y="1112"/>
                    <a:pt x="2197" y="1112"/>
                    <a:pt x="2197" y="1112"/>
                  </a:cubicBezTo>
                  <a:cubicBezTo>
                    <a:pt x="2183" y="1112"/>
                    <a:pt x="2172" y="1101"/>
                    <a:pt x="2172" y="1087"/>
                  </a:cubicBezTo>
                  <a:cubicBezTo>
                    <a:pt x="2172" y="1073"/>
                    <a:pt x="2183" y="1062"/>
                    <a:pt x="2197" y="1062"/>
                  </a:cubicBezTo>
                  <a:cubicBezTo>
                    <a:pt x="2197" y="1034"/>
                    <a:pt x="2197" y="1034"/>
                    <a:pt x="2197" y="1034"/>
                  </a:cubicBezTo>
                  <a:cubicBezTo>
                    <a:pt x="2183" y="1034"/>
                    <a:pt x="2172" y="1023"/>
                    <a:pt x="2172" y="1009"/>
                  </a:cubicBezTo>
                  <a:cubicBezTo>
                    <a:pt x="2172" y="995"/>
                    <a:pt x="2183" y="984"/>
                    <a:pt x="2197" y="984"/>
                  </a:cubicBezTo>
                  <a:cubicBezTo>
                    <a:pt x="2197" y="956"/>
                    <a:pt x="2197" y="956"/>
                    <a:pt x="2197" y="956"/>
                  </a:cubicBezTo>
                  <a:cubicBezTo>
                    <a:pt x="2183" y="956"/>
                    <a:pt x="2172" y="944"/>
                    <a:pt x="2172" y="931"/>
                  </a:cubicBezTo>
                  <a:cubicBezTo>
                    <a:pt x="2172" y="917"/>
                    <a:pt x="2183" y="906"/>
                    <a:pt x="2197" y="906"/>
                  </a:cubicBezTo>
                  <a:cubicBezTo>
                    <a:pt x="2197" y="878"/>
                    <a:pt x="2197" y="878"/>
                    <a:pt x="2197" y="878"/>
                  </a:cubicBezTo>
                  <a:cubicBezTo>
                    <a:pt x="2183" y="878"/>
                    <a:pt x="2172" y="866"/>
                    <a:pt x="2172" y="853"/>
                  </a:cubicBezTo>
                  <a:cubicBezTo>
                    <a:pt x="2172" y="839"/>
                    <a:pt x="2183" y="828"/>
                    <a:pt x="2197" y="828"/>
                  </a:cubicBezTo>
                  <a:cubicBezTo>
                    <a:pt x="2197" y="799"/>
                    <a:pt x="2197" y="799"/>
                    <a:pt x="2197" y="799"/>
                  </a:cubicBezTo>
                  <a:cubicBezTo>
                    <a:pt x="2183" y="799"/>
                    <a:pt x="2172" y="788"/>
                    <a:pt x="2172" y="775"/>
                  </a:cubicBezTo>
                  <a:cubicBezTo>
                    <a:pt x="2172" y="761"/>
                    <a:pt x="2183" y="750"/>
                    <a:pt x="2197" y="750"/>
                  </a:cubicBezTo>
                  <a:cubicBezTo>
                    <a:pt x="2197" y="721"/>
                    <a:pt x="2197" y="721"/>
                    <a:pt x="2197" y="721"/>
                  </a:cubicBezTo>
                  <a:cubicBezTo>
                    <a:pt x="2183" y="721"/>
                    <a:pt x="2172" y="710"/>
                    <a:pt x="2172" y="696"/>
                  </a:cubicBezTo>
                  <a:cubicBezTo>
                    <a:pt x="2172" y="683"/>
                    <a:pt x="2183" y="671"/>
                    <a:pt x="2197" y="671"/>
                  </a:cubicBezTo>
                  <a:cubicBezTo>
                    <a:pt x="2197" y="643"/>
                    <a:pt x="2197" y="643"/>
                    <a:pt x="2197" y="643"/>
                  </a:cubicBezTo>
                  <a:cubicBezTo>
                    <a:pt x="2183" y="643"/>
                    <a:pt x="2172" y="632"/>
                    <a:pt x="2172" y="618"/>
                  </a:cubicBezTo>
                  <a:cubicBezTo>
                    <a:pt x="2172" y="605"/>
                    <a:pt x="2183" y="593"/>
                    <a:pt x="2197" y="593"/>
                  </a:cubicBezTo>
                  <a:cubicBezTo>
                    <a:pt x="2197" y="565"/>
                    <a:pt x="2197" y="565"/>
                    <a:pt x="2197" y="565"/>
                  </a:cubicBezTo>
                  <a:cubicBezTo>
                    <a:pt x="2183" y="565"/>
                    <a:pt x="2172" y="554"/>
                    <a:pt x="2172" y="540"/>
                  </a:cubicBezTo>
                  <a:cubicBezTo>
                    <a:pt x="2172" y="526"/>
                    <a:pt x="2183" y="515"/>
                    <a:pt x="2197" y="515"/>
                  </a:cubicBezTo>
                  <a:cubicBezTo>
                    <a:pt x="2197" y="487"/>
                    <a:pt x="2197" y="487"/>
                    <a:pt x="2197" y="487"/>
                  </a:cubicBezTo>
                  <a:cubicBezTo>
                    <a:pt x="2183" y="487"/>
                    <a:pt x="2172" y="476"/>
                    <a:pt x="2172" y="462"/>
                  </a:cubicBezTo>
                  <a:cubicBezTo>
                    <a:pt x="2172" y="448"/>
                    <a:pt x="2183" y="437"/>
                    <a:pt x="2197" y="437"/>
                  </a:cubicBezTo>
                  <a:cubicBezTo>
                    <a:pt x="2197" y="409"/>
                    <a:pt x="2197" y="409"/>
                    <a:pt x="2197" y="409"/>
                  </a:cubicBezTo>
                  <a:cubicBezTo>
                    <a:pt x="2183" y="409"/>
                    <a:pt x="2172" y="398"/>
                    <a:pt x="2172" y="384"/>
                  </a:cubicBezTo>
                  <a:cubicBezTo>
                    <a:pt x="2172" y="370"/>
                    <a:pt x="2183" y="359"/>
                    <a:pt x="2197" y="359"/>
                  </a:cubicBezTo>
                  <a:cubicBezTo>
                    <a:pt x="2197" y="331"/>
                    <a:pt x="2197" y="331"/>
                    <a:pt x="2197" y="331"/>
                  </a:cubicBezTo>
                  <a:cubicBezTo>
                    <a:pt x="2183" y="331"/>
                    <a:pt x="2172" y="320"/>
                    <a:pt x="2172" y="306"/>
                  </a:cubicBezTo>
                  <a:cubicBezTo>
                    <a:pt x="2172" y="292"/>
                    <a:pt x="2183" y="281"/>
                    <a:pt x="2197" y="281"/>
                  </a:cubicBezTo>
                  <a:cubicBezTo>
                    <a:pt x="2197" y="253"/>
                    <a:pt x="2197" y="253"/>
                    <a:pt x="2197" y="253"/>
                  </a:cubicBezTo>
                  <a:cubicBezTo>
                    <a:pt x="2183" y="253"/>
                    <a:pt x="2172" y="242"/>
                    <a:pt x="2172" y="228"/>
                  </a:cubicBezTo>
                  <a:cubicBezTo>
                    <a:pt x="2172" y="214"/>
                    <a:pt x="2183" y="203"/>
                    <a:pt x="2197" y="203"/>
                  </a:cubicBezTo>
                  <a:cubicBezTo>
                    <a:pt x="2197" y="175"/>
                    <a:pt x="2197" y="175"/>
                    <a:pt x="2197" y="175"/>
                  </a:cubicBezTo>
                  <a:cubicBezTo>
                    <a:pt x="2183" y="175"/>
                    <a:pt x="2172" y="164"/>
                    <a:pt x="2172" y="150"/>
                  </a:cubicBezTo>
                  <a:cubicBezTo>
                    <a:pt x="2172" y="136"/>
                    <a:pt x="2183" y="125"/>
                    <a:pt x="2197" y="125"/>
                  </a:cubicBezTo>
                  <a:cubicBezTo>
                    <a:pt x="2197" y="97"/>
                    <a:pt x="2197" y="97"/>
                    <a:pt x="2197" y="97"/>
                  </a:cubicBezTo>
                  <a:cubicBezTo>
                    <a:pt x="2183" y="97"/>
                    <a:pt x="2172" y="86"/>
                    <a:pt x="2172" y="72"/>
                  </a:cubicBezTo>
                  <a:cubicBezTo>
                    <a:pt x="2172" y="58"/>
                    <a:pt x="2183" y="47"/>
                    <a:pt x="2197" y="47"/>
                  </a:cubicBezTo>
                  <a:cubicBezTo>
                    <a:pt x="2197" y="0"/>
                    <a:pt x="2197" y="0"/>
                    <a:pt x="219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4" y="47"/>
                    <a:pt x="25" y="58"/>
                    <a:pt x="25" y="72"/>
                  </a:cubicBezTo>
                  <a:close/>
                </a:path>
              </a:pathLst>
            </a:custGeom>
            <a:solidFill>
              <a:srgbClr val="F7F2D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Rectangle 6">
              <a:extLst>
                <a:ext uri="{FF2B5EF4-FFF2-40B4-BE49-F238E27FC236}">
                  <a16:creationId xmlns:a16="http://schemas.microsoft.com/office/drawing/2014/main" xmlns="" id="{E73F20DF-D2A2-4995-B443-63E6D824A1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79428" y="1375795"/>
              <a:ext cx="6308521" cy="3749878"/>
            </a:xfrm>
            <a:prstGeom prst="rect">
              <a:avLst/>
            </a:prstGeom>
            <a:solidFill>
              <a:srgbClr val="EAC988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</p:grpSp>
      <p:sp>
        <p:nvSpPr>
          <p:cNvPr id="15" name="Freeform 11">
            <a:extLst>
              <a:ext uri="{FF2B5EF4-FFF2-40B4-BE49-F238E27FC236}">
                <a16:creationId xmlns:a16="http://schemas.microsoft.com/office/drawing/2014/main" xmlns="" id="{72965BD4-E731-4C5F-9D8A-4471EDDBEF24}"/>
              </a:ext>
            </a:extLst>
          </p:cNvPr>
          <p:cNvSpPr>
            <a:spLocks/>
          </p:cNvSpPr>
          <p:nvPr/>
        </p:nvSpPr>
        <p:spPr bwMode="auto">
          <a:xfrm>
            <a:off x="3645837" y="4371557"/>
            <a:ext cx="1041621" cy="922260"/>
          </a:xfrm>
          <a:custGeom>
            <a:avLst/>
            <a:gdLst>
              <a:gd name="T0" fmla="*/ 654 w 1309"/>
              <a:gd name="T1" fmla="*/ 0 h 1159"/>
              <a:gd name="T2" fmla="*/ 560 w 1309"/>
              <a:gd name="T3" fmla="*/ 168 h 1159"/>
              <a:gd name="T4" fmla="*/ 557 w 1309"/>
              <a:gd name="T5" fmla="*/ 173 h 1159"/>
              <a:gd name="T6" fmla="*/ 546 w 1309"/>
              <a:gd name="T7" fmla="*/ 192 h 1159"/>
              <a:gd name="T8" fmla="*/ 510 w 1309"/>
              <a:gd name="T9" fmla="*/ 258 h 1159"/>
              <a:gd name="T10" fmla="*/ 497 w 1309"/>
              <a:gd name="T11" fmla="*/ 278 h 1159"/>
              <a:gd name="T12" fmla="*/ 482 w 1309"/>
              <a:gd name="T13" fmla="*/ 308 h 1159"/>
              <a:gd name="T14" fmla="*/ 435 w 1309"/>
              <a:gd name="T15" fmla="*/ 389 h 1159"/>
              <a:gd name="T16" fmla="*/ 432 w 1309"/>
              <a:gd name="T17" fmla="*/ 393 h 1159"/>
              <a:gd name="T18" fmla="*/ 337 w 1309"/>
              <a:gd name="T19" fmla="*/ 563 h 1159"/>
              <a:gd name="T20" fmla="*/ 311 w 1309"/>
              <a:gd name="T21" fmla="*/ 609 h 1159"/>
              <a:gd name="T22" fmla="*/ 193 w 1309"/>
              <a:gd name="T23" fmla="*/ 818 h 1159"/>
              <a:gd name="T24" fmla="*/ 125 w 1309"/>
              <a:gd name="T25" fmla="*/ 938 h 1159"/>
              <a:gd name="T26" fmla="*/ 0 w 1309"/>
              <a:gd name="T27" fmla="*/ 1159 h 1159"/>
              <a:gd name="T28" fmla="*/ 44 w 1309"/>
              <a:gd name="T29" fmla="*/ 1159 h 1159"/>
              <a:gd name="T30" fmla="*/ 67 w 1309"/>
              <a:gd name="T31" fmla="*/ 1159 h 1159"/>
              <a:gd name="T32" fmla="*/ 107 w 1309"/>
              <a:gd name="T33" fmla="*/ 1159 h 1159"/>
              <a:gd name="T34" fmla="*/ 218 w 1309"/>
              <a:gd name="T35" fmla="*/ 1159 h 1159"/>
              <a:gd name="T36" fmla="*/ 264 w 1309"/>
              <a:gd name="T37" fmla="*/ 1159 h 1159"/>
              <a:gd name="T38" fmla="*/ 372 w 1309"/>
              <a:gd name="T39" fmla="*/ 1159 h 1159"/>
              <a:gd name="T40" fmla="*/ 402 w 1309"/>
              <a:gd name="T41" fmla="*/ 1159 h 1159"/>
              <a:gd name="T42" fmla="*/ 654 w 1309"/>
              <a:gd name="T43" fmla="*/ 1159 h 1159"/>
              <a:gd name="T44" fmla="*/ 909 w 1309"/>
              <a:gd name="T45" fmla="*/ 1159 h 1159"/>
              <a:gd name="T46" fmla="*/ 937 w 1309"/>
              <a:gd name="T47" fmla="*/ 1159 h 1159"/>
              <a:gd name="T48" fmla="*/ 1047 w 1309"/>
              <a:gd name="T49" fmla="*/ 1159 h 1159"/>
              <a:gd name="T50" fmla="*/ 1092 w 1309"/>
              <a:gd name="T51" fmla="*/ 1159 h 1159"/>
              <a:gd name="T52" fmla="*/ 1202 w 1309"/>
              <a:gd name="T53" fmla="*/ 1159 h 1159"/>
              <a:gd name="T54" fmla="*/ 1241 w 1309"/>
              <a:gd name="T55" fmla="*/ 1159 h 1159"/>
              <a:gd name="T56" fmla="*/ 1265 w 1309"/>
              <a:gd name="T57" fmla="*/ 1159 h 1159"/>
              <a:gd name="T58" fmla="*/ 1309 w 1309"/>
              <a:gd name="T59" fmla="*/ 1159 h 1159"/>
              <a:gd name="T60" fmla="*/ 654 w 1309"/>
              <a:gd name="T61" fmla="*/ 0 h 1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309" h="1159">
                <a:moveTo>
                  <a:pt x="654" y="0"/>
                </a:moveTo>
                <a:lnTo>
                  <a:pt x="560" y="168"/>
                </a:lnTo>
                <a:lnTo>
                  <a:pt x="557" y="173"/>
                </a:lnTo>
                <a:lnTo>
                  <a:pt x="546" y="192"/>
                </a:lnTo>
                <a:lnTo>
                  <a:pt x="510" y="258"/>
                </a:lnTo>
                <a:lnTo>
                  <a:pt x="497" y="278"/>
                </a:lnTo>
                <a:lnTo>
                  <a:pt x="482" y="308"/>
                </a:lnTo>
                <a:lnTo>
                  <a:pt x="435" y="389"/>
                </a:lnTo>
                <a:lnTo>
                  <a:pt x="432" y="393"/>
                </a:lnTo>
                <a:lnTo>
                  <a:pt x="337" y="563"/>
                </a:lnTo>
                <a:lnTo>
                  <a:pt x="311" y="609"/>
                </a:lnTo>
                <a:lnTo>
                  <a:pt x="193" y="818"/>
                </a:lnTo>
                <a:lnTo>
                  <a:pt x="125" y="938"/>
                </a:lnTo>
                <a:lnTo>
                  <a:pt x="0" y="1159"/>
                </a:lnTo>
                <a:lnTo>
                  <a:pt x="44" y="1159"/>
                </a:lnTo>
                <a:lnTo>
                  <a:pt x="67" y="1159"/>
                </a:lnTo>
                <a:lnTo>
                  <a:pt x="107" y="1159"/>
                </a:lnTo>
                <a:lnTo>
                  <a:pt x="218" y="1159"/>
                </a:lnTo>
                <a:lnTo>
                  <a:pt x="264" y="1159"/>
                </a:lnTo>
                <a:lnTo>
                  <a:pt x="372" y="1159"/>
                </a:lnTo>
                <a:lnTo>
                  <a:pt x="402" y="1159"/>
                </a:lnTo>
                <a:lnTo>
                  <a:pt x="654" y="1159"/>
                </a:lnTo>
                <a:lnTo>
                  <a:pt x="909" y="1159"/>
                </a:lnTo>
                <a:lnTo>
                  <a:pt x="937" y="1159"/>
                </a:lnTo>
                <a:lnTo>
                  <a:pt x="1047" y="1159"/>
                </a:lnTo>
                <a:lnTo>
                  <a:pt x="1092" y="1159"/>
                </a:lnTo>
                <a:lnTo>
                  <a:pt x="1202" y="1159"/>
                </a:lnTo>
                <a:lnTo>
                  <a:pt x="1241" y="1159"/>
                </a:lnTo>
                <a:lnTo>
                  <a:pt x="1265" y="1159"/>
                </a:lnTo>
                <a:lnTo>
                  <a:pt x="1309" y="1159"/>
                </a:lnTo>
                <a:lnTo>
                  <a:pt x="65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7488DEBB-9939-481D-8B67-CAE831D29307}"/>
              </a:ext>
            </a:extLst>
          </p:cNvPr>
          <p:cNvGrpSpPr/>
          <p:nvPr/>
        </p:nvGrpSpPr>
        <p:grpSpPr>
          <a:xfrm>
            <a:off x="3732106" y="4371557"/>
            <a:ext cx="1041621" cy="922260"/>
            <a:chOff x="4718050" y="3286125"/>
            <a:chExt cx="2078038" cy="1839913"/>
          </a:xfrm>
        </p:grpSpPr>
        <p:sp>
          <p:nvSpPr>
            <p:cNvPr id="14" name="Freeform 10">
              <a:extLst>
                <a:ext uri="{FF2B5EF4-FFF2-40B4-BE49-F238E27FC236}">
                  <a16:creationId xmlns:a16="http://schemas.microsoft.com/office/drawing/2014/main" xmlns="" id="{E85DA936-5354-4DA1-9594-C570563F6CCB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8050" y="3286125"/>
              <a:ext cx="2078038" cy="1839913"/>
            </a:xfrm>
            <a:custGeom>
              <a:avLst/>
              <a:gdLst>
                <a:gd name="T0" fmla="*/ 654 w 1309"/>
                <a:gd name="T1" fmla="*/ 0 h 1159"/>
                <a:gd name="T2" fmla="*/ 560 w 1309"/>
                <a:gd name="T3" fmla="*/ 168 h 1159"/>
                <a:gd name="T4" fmla="*/ 557 w 1309"/>
                <a:gd name="T5" fmla="*/ 173 h 1159"/>
                <a:gd name="T6" fmla="*/ 546 w 1309"/>
                <a:gd name="T7" fmla="*/ 192 h 1159"/>
                <a:gd name="T8" fmla="*/ 510 w 1309"/>
                <a:gd name="T9" fmla="*/ 258 h 1159"/>
                <a:gd name="T10" fmla="*/ 497 w 1309"/>
                <a:gd name="T11" fmla="*/ 278 h 1159"/>
                <a:gd name="T12" fmla="*/ 482 w 1309"/>
                <a:gd name="T13" fmla="*/ 308 h 1159"/>
                <a:gd name="T14" fmla="*/ 435 w 1309"/>
                <a:gd name="T15" fmla="*/ 389 h 1159"/>
                <a:gd name="T16" fmla="*/ 432 w 1309"/>
                <a:gd name="T17" fmla="*/ 393 h 1159"/>
                <a:gd name="T18" fmla="*/ 337 w 1309"/>
                <a:gd name="T19" fmla="*/ 563 h 1159"/>
                <a:gd name="T20" fmla="*/ 311 w 1309"/>
                <a:gd name="T21" fmla="*/ 609 h 1159"/>
                <a:gd name="T22" fmla="*/ 193 w 1309"/>
                <a:gd name="T23" fmla="*/ 818 h 1159"/>
                <a:gd name="T24" fmla="*/ 125 w 1309"/>
                <a:gd name="T25" fmla="*/ 938 h 1159"/>
                <a:gd name="T26" fmla="*/ 0 w 1309"/>
                <a:gd name="T27" fmla="*/ 1159 h 1159"/>
                <a:gd name="T28" fmla="*/ 44 w 1309"/>
                <a:gd name="T29" fmla="*/ 1159 h 1159"/>
                <a:gd name="T30" fmla="*/ 67 w 1309"/>
                <a:gd name="T31" fmla="*/ 1159 h 1159"/>
                <a:gd name="T32" fmla="*/ 107 w 1309"/>
                <a:gd name="T33" fmla="*/ 1159 h 1159"/>
                <a:gd name="T34" fmla="*/ 218 w 1309"/>
                <a:gd name="T35" fmla="*/ 1159 h 1159"/>
                <a:gd name="T36" fmla="*/ 264 w 1309"/>
                <a:gd name="T37" fmla="*/ 1159 h 1159"/>
                <a:gd name="T38" fmla="*/ 372 w 1309"/>
                <a:gd name="T39" fmla="*/ 1159 h 1159"/>
                <a:gd name="T40" fmla="*/ 402 w 1309"/>
                <a:gd name="T41" fmla="*/ 1159 h 1159"/>
                <a:gd name="T42" fmla="*/ 654 w 1309"/>
                <a:gd name="T43" fmla="*/ 1159 h 1159"/>
                <a:gd name="T44" fmla="*/ 909 w 1309"/>
                <a:gd name="T45" fmla="*/ 1159 h 1159"/>
                <a:gd name="T46" fmla="*/ 937 w 1309"/>
                <a:gd name="T47" fmla="*/ 1159 h 1159"/>
                <a:gd name="T48" fmla="*/ 1047 w 1309"/>
                <a:gd name="T49" fmla="*/ 1159 h 1159"/>
                <a:gd name="T50" fmla="*/ 1092 w 1309"/>
                <a:gd name="T51" fmla="*/ 1159 h 1159"/>
                <a:gd name="T52" fmla="*/ 1202 w 1309"/>
                <a:gd name="T53" fmla="*/ 1159 h 1159"/>
                <a:gd name="T54" fmla="*/ 1241 w 1309"/>
                <a:gd name="T55" fmla="*/ 1159 h 1159"/>
                <a:gd name="T56" fmla="*/ 1265 w 1309"/>
                <a:gd name="T57" fmla="*/ 1159 h 1159"/>
                <a:gd name="T58" fmla="*/ 1309 w 1309"/>
                <a:gd name="T59" fmla="*/ 1159 h 1159"/>
                <a:gd name="T60" fmla="*/ 654 w 1309"/>
                <a:gd name="T61" fmla="*/ 0 h 1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09" h="1159">
                  <a:moveTo>
                    <a:pt x="654" y="0"/>
                  </a:moveTo>
                  <a:lnTo>
                    <a:pt x="560" y="168"/>
                  </a:lnTo>
                  <a:lnTo>
                    <a:pt x="557" y="173"/>
                  </a:lnTo>
                  <a:lnTo>
                    <a:pt x="546" y="192"/>
                  </a:lnTo>
                  <a:lnTo>
                    <a:pt x="510" y="258"/>
                  </a:lnTo>
                  <a:lnTo>
                    <a:pt x="497" y="278"/>
                  </a:lnTo>
                  <a:lnTo>
                    <a:pt x="482" y="308"/>
                  </a:lnTo>
                  <a:lnTo>
                    <a:pt x="435" y="389"/>
                  </a:lnTo>
                  <a:lnTo>
                    <a:pt x="432" y="393"/>
                  </a:lnTo>
                  <a:lnTo>
                    <a:pt x="337" y="563"/>
                  </a:lnTo>
                  <a:lnTo>
                    <a:pt x="311" y="609"/>
                  </a:lnTo>
                  <a:lnTo>
                    <a:pt x="193" y="818"/>
                  </a:lnTo>
                  <a:lnTo>
                    <a:pt x="125" y="938"/>
                  </a:lnTo>
                  <a:lnTo>
                    <a:pt x="0" y="1159"/>
                  </a:lnTo>
                  <a:lnTo>
                    <a:pt x="44" y="1159"/>
                  </a:lnTo>
                  <a:lnTo>
                    <a:pt x="67" y="1159"/>
                  </a:lnTo>
                  <a:lnTo>
                    <a:pt x="107" y="1159"/>
                  </a:lnTo>
                  <a:lnTo>
                    <a:pt x="218" y="1159"/>
                  </a:lnTo>
                  <a:lnTo>
                    <a:pt x="264" y="1159"/>
                  </a:lnTo>
                  <a:lnTo>
                    <a:pt x="372" y="1159"/>
                  </a:lnTo>
                  <a:lnTo>
                    <a:pt x="402" y="1159"/>
                  </a:lnTo>
                  <a:lnTo>
                    <a:pt x="654" y="1159"/>
                  </a:lnTo>
                  <a:lnTo>
                    <a:pt x="909" y="1159"/>
                  </a:lnTo>
                  <a:lnTo>
                    <a:pt x="937" y="1159"/>
                  </a:lnTo>
                  <a:lnTo>
                    <a:pt x="1047" y="1159"/>
                  </a:lnTo>
                  <a:lnTo>
                    <a:pt x="1092" y="1159"/>
                  </a:lnTo>
                  <a:lnTo>
                    <a:pt x="1202" y="1159"/>
                  </a:lnTo>
                  <a:lnTo>
                    <a:pt x="1241" y="1159"/>
                  </a:lnTo>
                  <a:lnTo>
                    <a:pt x="1265" y="1159"/>
                  </a:lnTo>
                  <a:lnTo>
                    <a:pt x="1309" y="1159"/>
                  </a:lnTo>
                  <a:lnTo>
                    <a:pt x="654" y="0"/>
                  </a:lnTo>
                  <a:close/>
                </a:path>
              </a:pathLst>
            </a:custGeom>
            <a:solidFill>
              <a:srgbClr val="C3E0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2">
              <a:extLst>
                <a:ext uri="{FF2B5EF4-FFF2-40B4-BE49-F238E27FC236}">
                  <a16:creationId xmlns:a16="http://schemas.microsoft.com/office/drawing/2014/main" xmlns="" id="{71C5E711-6FC9-447F-A97E-9EF0C4992418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6275" y="3286125"/>
              <a:ext cx="1039813" cy="1839913"/>
            </a:xfrm>
            <a:custGeom>
              <a:avLst/>
              <a:gdLst>
                <a:gd name="T0" fmla="*/ 0 w 655"/>
                <a:gd name="T1" fmla="*/ 0 h 1159"/>
                <a:gd name="T2" fmla="*/ 0 w 655"/>
                <a:gd name="T3" fmla="*/ 1159 h 1159"/>
                <a:gd name="T4" fmla="*/ 655 w 655"/>
                <a:gd name="T5" fmla="*/ 1159 h 1159"/>
                <a:gd name="T6" fmla="*/ 0 w 655"/>
                <a:gd name="T7" fmla="*/ 0 h 1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5" h="1159">
                  <a:moveTo>
                    <a:pt x="0" y="0"/>
                  </a:moveTo>
                  <a:lnTo>
                    <a:pt x="0" y="1159"/>
                  </a:lnTo>
                  <a:lnTo>
                    <a:pt x="655" y="11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AC1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" name="Freeform 14">
            <a:extLst>
              <a:ext uri="{FF2B5EF4-FFF2-40B4-BE49-F238E27FC236}">
                <a16:creationId xmlns:a16="http://schemas.microsoft.com/office/drawing/2014/main" xmlns="" id="{99A11AF3-C1C0-4B9E-9FC8-C6AB3DC39026}"/>
              </a:ext>
            </a:extLst>
          </p:cNvPr>
          <p:cNvSpPr>
            <a:spLocks/>
          </p:cNvSpPr>
          <p:nvPr/>
        </p:nvSpPr>
        <p:spPr bwMode="auto">
          <a:xfrm>
            <a:off x="4615842" y="4428850"/>
            <a:ext cx="977166" cy="864967"/>
          </a:xfrm>
          <a:custGeom>
            <a:avLst/>
            <a:gdLst>
              <a:gd name="T0" fmla="*/ 614 w 1228"/>
              <a:gd name="T1" fmla="*/ 0 h 1087"/>
              <a:gd name="T2" fmla="*/ 525 w 1228"/>
              <a:gd name="T3" fmla="*/ 158 h 1087"/>
              <a:gd name="T4" fmla="*/ 523 w 1228"/>
              <a:gd name="T5" fmla="*/ 162 h 1087"/>
              <a:gd name="T6" fmla="*/ 512 w 1228"/>
              <a:gd name="T7" fmla="*/ 180 h 1087"/>
              <a:gd name="T8" fmla="*/ 478 w 1228"/>
              <a:gd name="T9" fmla="*/ 241 h 1087"/>
              <a:gd name="T10" fmla="*/ 467 w 1228"/>
              <a:gd name="T11" fmla="*/ 261 h 1087"/>
              <a:gd name="T12" fmla="*/ 451 w 1228"/>
              <a:gd name="T13" fmla="*/ 288 h 1087"/>
              <a:gd name="T14" fmla="*/ 409 w 1228"/>
              <a:gd name="T15" fmla="*/ 365 h 1087"/>
              <a:gd name="T16" fmla="*/ 405 w 1228"/>
              <a:gd name="T17" fmla="*/ 370 h 1087"/>
              <a:gd name="T18" fmla="*/ 316 w 1228"/>
              <a:gd name="T19" fmla="*/ 528 h 1087"/>
              <a:gd name="T20" fmla="*/ 291 w 1228"/>
              <a:gd name="T21" fmla="*/ 572 h 1087"/>
              <a:gd name="T22" fmla="*/ 181 w 1228"/>
              <a:gd name="T23" fmla="*/ 767 h 1087"/>
              <a:gd name="T24" fmla="*/ 117 w 1228"/>
              <a:gd name="T25" fmla="*/ 880 h 1087"/>
              <a:gd name="T26" fmla="*/ 0 w 1228"/>
              <a:gd name="T27" fmla="*/ 1087 h 1087"/>
              <a:gd name="T28" fmla="*/ 41 w 1228"/>
              <a:gd name="T29" fmla="*/ 1087 h 1087"/>
              <a:gd name="T30" fmla="*/ 63 w 1228"/>
              <a:gd name="T31" fmla="*/ 1087 h 1087"/>
              <a:gd name="T32" fmla="*/ 101 w 1228"/>
              <a:gd name="T33" fmla="*/ 1087 h 1087"/>
              <a:gd name="T34" fmla="*/ 205 w 1228"/>
              <a:gd name="T35" fmla="*/ 1087 h 1087"/>
              <a:gd name="T36" fmla="*/ 247 w 1228"/>
              <a:gd name="T37" fmla="*/ 1087 h 1087"/>
              <a:gd name="T38" fmla="*/ 349 w 1228"/>
              <a:gd name="T39" fmla="*/ 1087 h 1087"/>
              <a:gd name="T40" fmla="*/ 376 w 1228"/>
              <a:gd name="T41" fmla="*/ 1087 h 1087"/>
              <a:gd name="T42" fmla="*/ 614 w 1228"/>
              <a:gd name="T43" fmla="*/ 1087 h 1087"/>
              <a:gd name="T44" fmla="*/ 851 w 1228"/>
              <a:gd name="T45" fmla="*/ 1087 h 1087"/>
              <a:gd name="T46" fmla="*/ 879 w 1228"/>
              <a:gd name="T47" fmla="*/ 1087 h 1087"/>
              <a:gd name="T48" fmla="*/ 982 w 1228"/>
              <a:gd name="T49" fmla="*/ 1087 h 1087"/>
              <a:gd name="T50" fmla="*/ 1024 w 1228"/>
              <a:gd name="T51" fmla="*/ 1087 h 1087"/>
              <a:gd name="T52" fmla="*/ 1127 w 1228"/>
              <a:gd name="T53" fmla="*/ 1087 h 1087"/>
              <a:gd name="T54" fmla="*/ 1165 w 1228"/>
              <a:gd name="T55" fmla="*/ 1087 h 1087"/>
              <a:gd name="T56" fmla="*/ 1187 w 1228"/>
              <a:gd name="T57" fmla="*/ 1087 h 1087"/>
              <a:gd name="T58" fmla="*/ 1228 w 1228"/>
              <a:gd name="T59" fmla="*/ 1087 h 1087"/>
              <a:gd name="T60" fmla="*/ 614 w 1228"/>
              <a:gd name="T61" fmla="*/ 0 h 10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228" h="1087">
                <a:moveTo>
                  <a:pt x="614" y="0"/>
                </a:moveTo>
                <a:lnTo>
                  <a:pt x="525" y="158"/>
                </a:lnTo>
                <a:lnTo>
                  <a:pt x="523" y="162"/>
                </a:lnTo>
                <a:lnTo>
                  <a:pt x="512" y="180"/>
                </a:lnTo>
                <a:lnTo>
                  <a:pt x="478" y="241"/>
                </a:lnTo>
                <a:lnTo>
                  <a:pt x="467" y="261"/>
                </a:lnTo>
                <a:lnTo>
                  <a:pt x="451" y="288"/>
                </a:lnTo>
                <a:lnTo>
                  <a:pt x="409" y="365"/>
                </a:lnTo>
                <a:lnTo>
                  <a:pt x="405" y="370"/>
                </a:lnTo>
                <a:lnTo>
                  <a:pt x="316" y="528"/>
                </a:lnTo>
                <a:lnTo>
                  <a:pt x="291" y="572"/>
                </a:lnTo>
                <a:lnTo>
                  <a:pt x="181" y="767"/>
                </a:lnTo>
                <a:lnTo>
                  <a:pt x="117" y="880"/>
                </a:lnTo>
                <a:lnTo>
                  <a:pt x="0" y="1087"/>
                </a:lnTo>
                <a:lnTo>
                  <a:pt x="41" y="1087"/>
                </a:lnTo>
                <a:lnTo>
                  <a:pt x="63" y="1087"/>
                </a:lnTo>
                <a:lnTo>
                  <a:pt x="101" y="1087"/>
                </a:lnTo>
                <a:lnTo>
                  <a:pt x="205" y="1087"/>
                </a:lnTo>
                <a:lnTo>
                  <a:pt x="247" y="1087"/>
                </a:lnTo>
                <a:lnTo>
                  <a:pt x="349" y="1087"/>
                </a:lnTo>
                <a:lnTo>
                  <a:pt x="376" y="1087"/>
                </a:lnTo>
                <a:lnTo>
                  <a:pt x="614" y="1087"/>
                </a:lnTo>
                <a:lnTo>
                  <a:pt x="851" y="1087"/>
                </a:lnTo>
                <a:lnTo>
                  <a:pt x="879" y="1087"/>
                </a:lnTo>
                <a:lnTo>
                  <a:pt x="982" y="1087"/>
                </a:lnTo>
                <a:lnTo>
                  <a:pt x="1024" y="1087"/>
                </a:lnTo>
                <a:lnTo>
                  <a:pt x="1127" y="1087"/>
                </a:lnTo>
                <a:lnTo>
                  <a:pt x="1165" y="1087"/>
                </a:lnTo>
                <a:lnTo>
                  <a:pt x="1187" y="1087"/>
                </a:lnTo>
                <a:lnTo>
                  <a:pt x="1228" y="1087"/>
                </a:lnTo>
                <a:lnTo>
                  <a:pt x="61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E9576E72-C07A-4DED-A510-7B31EDB3A1CF}"/>
              </a:ext>
            </a:extLst>
          </p:cNvPr>
          <p:cNvGrpSpPr/>
          <p:nvPr/>
        </p:nvGrpSpPr>
        <p:grpSpPr>
          <a:xfrm>
            <a:off x="4733758" y="4428850"/>
            <a:ext cx="977166" cy="864967"/>
            <a:chOff x="6653213" y="3400425"/>
            <a:chExt cx="1949450" cy="1725613"/>
          </a:xfrm>
        </p:grpSpPr>
        <p:sp>
          <p:nvSpPr>
            <p:cNvPr id="17" name="Freeform 13">
              <a:extLst>
                <a:ext uri="{FF2B5EF4-FFF2-40B4-BE49-F238E27FC236}">
                  <a16:creationId xmlns:a16="http://schemas.microsoft.com/office/drawing/2014/main" xmlns="" id="{CE7EE618-A1BE-49A9-90BC-ED079B0207FC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3213" y="3400425"/>
              <a:ext cx="1949450" cy="1725613"/>
            </a:xfrm>
            <a:custGeom>
              <a:avLst/>
              <a:gdLst>
                <a:gd name="T0" fmla="*/ 614 w 1228"/>
                <a:gd name="T1" fmla="*/ 0 h 1087"/>
                <a:gd name="T2" fmla="*/ 525 w 1228"/>
                <a:gd name="T3" fmla="*/ 158 h 1087"/>
                <a:gd name="T4" fmla="*/ 523 w 1228"/>
                <a:gd name="T5" fmla="*/ 162 h 1087"/>
                <a:gd name="T6" fmla="*/ 512 w 1228"/>
                <a:gd name="T7" fmla="*/ 180 h 1087"/>
                <a:gd name="T8" fmla="*/ 478 w 1228"/>
                <a:gd name="T9" fmla="*/ 241 h 1087"/>
                <a:gd name="T10" fmla="*/ 467 w 1228"/>
                <a:gd name="T11" fmla="*/ 261 h 1087"/>
                <a:gd name="T12" fmla="*/ 451 w 1228"/>
                <a:gd name="T13" fmla="*/ 288 h 1087"/>
                <a:gd name="T14" fmla="*/ 409 w 1228"/>
                <a:gd name="T15" fmla="*/ 365 h 1087"/>
                <a:gd name="T16" fmla="*/ 405 w 1228"/>
                <a:gd name="T17" fmla="*/ 370 h 1087"/>
                <a:gd name="T18" fmla="*/ 316 w 1228"/>
                <a:gd name="T19" fmla="*/ 528 h 1087"/>
                <a:gd name="T20" fmla="*/ 291 w 1228"/>
                <a:gd name="T21" fmla="*/ 572 h 1087"/>
                <a:gd name="T22" fmla="*/ 181 w 1228"/>
                <a:gd name="T23" fmla="*/ 767 h 1087"/>
                <a:gd name="T24" fmla="*/ 117 w 1228"/>
                <a:gd name="T25" fmla="*/ 880 h 1087"/>
                <a:gd name="T26" fmla="*/ 0 w 1228"/>
                <a:gd name="T27" fmla="*/ 1087 h 1087"/>
                <a:gd name="T28" fmla="*/ 41 w 1228"/>
                <a:gd name="T29" fmla="*/ 1087 h 1087"/>
                <a:gd name="T30" fmla="*/ 63 w 1228"/>
                <a:gd name="T31" fmla="*/ 1087 h 1087"/>
                <a:gd name="T32" fmla="*/ 101 w 1228"/>
                <a:gd name="T33" fmla="*/ 1087 h 1087"/>
                <a:gd name="T34" fmla="*/ 205 w 1228"/>
                <a:gd name="T35" fmla="*/ 1087 h 1087"/>
                <a:gd name="T36" fmla="*/ 247 w 1228"/>
                <a:gd name="T37" fmla="*/ 1087 h 1087"/>
                <a:gd name="T38" fmla="*/ 349 w 1228"/>
                <a:gd name="T39" fmla="*/ 1087 h 1087"/>
                <a:gd name="T40" fmla="*/ 376 w 1228"/>
                <a:gd name="T41" fmla="*/ 1087 h 1087"/>
                <a:gd name="T42" fmla="*/ 614 w 1228"/>
                <a:gd name="T43" fmla="*/ 1087 h 1087"/>
                <a:gd name="T44" fmla="*/ 851 w 1228"/>
                <a:gd name="T45" fmla="*/ 1087 h 1087"/>
                <a:gd name="T46" fmla="*/ 879 w 1228"/>
                <a:gd name="T47" fmla="*/ 1087 h 1087"/>
                <a:gd name="T48" fmla="*/ 982 w 1228"/>
                <a:gd name="T49" fmla="*/ 1087 h 1087"/>
                <a:gd name="T50" fmla="*/ 1024 w 1228"/>
                <a:gd name="T51" fmla="*/ 1087 h 1087"/>
                <a:gd name="T52" fmla="*/ 1127 w 1228"/>
                <a:gd name="T53" fmla="*/ 1087 h 1087"/>
                <a:gd name="T54" fmla="*/ 1165 w 1228"/>
                <a:gd name="T55" fmla="*/ 1087 h 1087"/>
                <a:gd name="T56" fmla="*/ 1187 w 1228"/>
                <a:gd name="T57" fmla="*/ 1087 h 1087"/>
                <a:gd name="T58" fmla="*/ 1228 w 1228"/>
                <a:gd name="T59" fmla="*/ 1087 h 1087"/>
                <a:gd name="T60" fmla="*/ 614 w 1228"/>
                <a:gd name="T61" fmla="*/ 0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28" h="1087">
                  <a:moveTo>
                    <a:pt x="614" y="0"/>
                  </a:moveTo>
                  <a:lnTo>
                    <a:pt x="525" y="158"/>
                  </a:lnTo>
                  <a:lnTo>
                    <a:pt x="523" y="162"/>
                  </a:lnTo>
                  <a:lnTo>
                    <a:pt x="512" y="180"/>
                  </a:lnTo>
                  <a:lnTo>
                    <a:pt x="478" y="241"/>
                  </a:lnTo>
                  <a:lnTo>
                    <a:pt x="467" y="261"/>
                  </a:lnTo>
                  <a:lnTo>
                    <a:pt x="451" y="288"/>
                  </a:lnTo>
                  <a:lnTo>
                    <a:pt x="409" y="365"/>
                  </a:lnTo>
                  <a:lnTo>
                    <a:pt x="405" y="370"/>
                  </a:lnTo>
                  <a:lnTo>
                    <a:pt x="316" y="528"/>
                  </a:lnTo>
                  <a:lnTo>
                    <a:pt x="291" y="572"/>
                  </a:lnTo>
                  <a:lnTo>
                    <a:pt x="181" y="767"/>
                  </a:lnTo>
                  <a:lnTo>
                    <a:pt x="117" y="880"/>
                  </a:lnTo>
                  <a:lnTo>
                    <a:pt x="0" y="1087"/>
                  </a:lnTo>
                  <a:lnTo>
                    <a:pt x="41" y="1087"/>
                  </a:lnTo>
                  <a:lnTo>
                    <a:pt x="63" y="1087"/>
                  </a:lnTo>
                  <a:lnTo>
                    <a:pt x="101" y="1087"/>
                  </a:lnTo>
                  <a:lnTo>
                    <a:pt x="205" y="1087"/>
                  </a:lnTo>
                  <a:lnTo>
                    <a:pt x="247" y="1087"/>
                  </a:lnTo>
                  <a:lnTo>
                    <a:pt x="349" y="1087"/>
                  </a:lnTo>
                  <a:lnTo>
                    <a:pt x="376" y="1087"/>
                  </a:lnTo>
                  <a:lnTo>
                    <a:pt x="614" y="1087"/>
                  </a:lnTo>
                  <a:lnTo>
                    <a:pt x="851" y="1087"/>
                  </a:lnTo>
                  <a:lnTo>
                    <a:pt x="879" y="1087"/>
                  </a:lnTo>
                  <a:lnTo>
                    <a:pt x="982" y="1087"/>
                  </a:lnTo>
                  <a:lnTo>
                    <a:pt x="1024" y="1087"/>
                  </a:lnTo>
                  <a:lnTo>
                    <a:pt x="1127" y="1087"/>
                  </a:lnTo>
                  <a:lnTo>
                    <a:pt x="1165" y="1087"/>
                  </a:lnTo>
                  <a:lnTo>
                    <a:pt x="1187" y="1087"/>
                  </a:lnTo>
                  <a:lnTo>
                    <a:pt x="1228" y="1087"/>
                  </a:lnTo>
                  <a:lnTo>
                    <a:pt x="614" y="0"/>
                  </a:lnTo>
                  <a:close/>
                </a:path>
              </a:pathLst>
            </a:custGeom>
            <a:solidFill>
              <a:srgbClr val="C3E0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5">
              <a:extLst>
                <a:ext uri="{FF2B5EF4-FFF2-40B4-BE49-F238E27FC236}">
                  <a16:creationId xmlns:a16="http://schemas.microsoft.com/office/drawing/2014/main" xmlns="" id="{46813435-4BC0-4370-997A-0A7CA0F329CC}"/>
                </a:ext>
              </a:extLst>
            </p:cNvPr>
            <p:cNvSpPr>
              <a:spLocks/>
            </p:cNvSpPr>
            <p:nvPr/>
          </p:nvSpPr>
          <p:spPr bwMode="auto">
            <a:xfrm>
              <a:off x="7627938" y="3400425"/>
              <a:ext cx="974725" cy="1725613"/>
            </a:xfrm>
            <a:custGeom>
              <a:avLst/>
              <a:gdLst>
                <a:gd name="T0" fmla="*/ 0 w 614"/>
                <a:gd name="T1" fmla="*/ 0 h 1087"/>
                <a:gd name="T2" fmla="*/ 0 w 614"/>
                <a:gd name="T3" fmla="*/ 1087 h 1087"/>
                <a:gd name="T4" fmla="*/ 614 w 614"/>
                <a:gd name="T5" fmla="*/ 1087 h 1087"/>
                <a:gd name="T6" fmla="*/ 0 w 614"/>
                <a:gd name="T7" fmla="*/ 0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4" h="1087">
                  <a:moveTo>
                    <a:pt x="0" y="0"/>
                  </a:moveTo>
                  <a:lnTo>
                    <a:pt x="0" y="1087"/>
                  </a:lnTo>
                  <a:lnTo>
                    <a:pt x="614" y="10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AC1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" name="Freeform 16">
            <a:extLst>
              <a:ext uri="{FF2B5EF4-FFF2-40B4-BE49-F238E27FC236}">
                <a16:creationId xmlns:a16="http://schemas.microsoft.com/office/drawing/2014/main" xmlns="" id="{C1E883C0-C92F-4D1E-B616-CB55F3D73EC7}"/>
              </a:ext>
            </a:extLst>
          </p:cNvPr>
          <p:cNvSpPr>
            <a:spLocks/>
          </p:cNvSpPr>
          <p:nvPr/>
        </p:nvSpPr>
        <p:spPr bwMode="auto">
          <a:xfrm>
            <a:off x="5104424" y="4428850"/>
            <a:ext cx="488583" cy="864967"/>
          </a:xfrm>
          <a:custGeom>
            <a:avLst/>
            <a:gdLst>
              <a:gd name="T0" fmla="*/ 0 w 614"/>
              <a:gd name="T1" fmla="*/ 0 h 1087"/>
              <a:gd name="T2" fmla="*/ 0 w 614"/>
              <a:gd name="T3" fmla="*/ 1087 h 1087"/>
              <a:gd name="T4" fmla="*/ 614 w 614"/>
              <a:gd name="T5" fmla="*/ 1087 h 1087"/>
              <a:gd name="T6" fmla="*/ 0 w 614"/>
              <a:gd name="T7" fmla="*/ 0 h 10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14" h="1087">
                <a:moveTo>
                  <a:pt x="0" y="0"/>
                </a:moveTo>
                <a:lnTo>
                  <a:pt x="0" y="1087"/>
                </a:lnTo>
                <a:lnTo>
                  <a:pt x="614" y="1087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18">
            <a:extLst>
              <a:ext uri="{FF2B5EF4-FFF2-40B4-BE49-F238E27FC236}">
                <a16:creationId xmlns:a16="http://schemas.microsoft.com/office/drawing/2014/main" xmlns="" id="{D9834883-4BD7-4A37-B992-EB9D5A2F3C87}"/>
              </a:ext>
            </a:extLst>
          </p:cNvPr>
          <p:cNvSpPr>
            <a:spLocks/>
          </p:cNvSpPr>
          <p:nvPr/>
        </p:nvSpPr>
        <p:spPr bwMode="auto">
          <a:xfrm>
            <a:off x="4306299" y="4271294"/>
            <a:ext cx="977166" cy="1022523"/>
          </a:xfrm>
          <a:custGeom>
            <a:avLst/>
            <a:gdLst>
              <a:gd name="T0" fmla="*/ 614 w 1228"/>
              <a:gd name="T1" fmla="*/ 0 h 1285"/>
              <a:gd name="T2" fmla="*/ 524 w 1228"/>
              <a:gd name="T3" fmla="*/ 187 h 1285"/>
              <a:gd name="T4" fmla="*/ 523 w 1228"/>
              <a:gd name="T5" fmla="*/ 192 h 1285"/>
              <a:gd name="T6" fmla="*/ 512 w 1228"/>
              <a:gd name="T7" fmla="*/ 212 h 1285"/>
              <a:gd name="T8" fmla="*/ 477 w 1228"/>
              <a:gd name="T9" fmla="*/ 285 h 1285"/>
              <a:gd name="T10" fmla="*/ 466 w 1228"/>
              <a:gd name="T11" fmla="*/ 308 h 1285"/>
              <a:gd name="T12" fmla="*/ 451 w 1228"/>
              <a:gd name="T13" fmla="*/ 341 h 1285"/>
              <a:gd name="T14" fmla="*/ 408 w 1228"/>
              <a:gd name="T15" fmla="*/ 431 h 1285"/>
              <a:gd name="T16" fmla="*/ 405 w 1228"/>
              <a:gd name="T17" fmla="*/ 437 h 1285"/>
              <a:gd name="T18" fmla="*/ 316 w 1228"/>
              <a:gd name="T19" fmla="*/ 623 h 1285"/>
              <a:gd name="T20" fmla="*/ 291 w 1228"/>
              <a:gd name="T21" fmla="*/ 675 h 1285"/>
              <a:gd name="T22" fmla="*/ 181 w 1228"/>
              <a:gd name="T23" fmla="*/ 907 h 1285"/>
              <a:gd name="T24" fmla="*/ 116 w 1228"/>
              <a:gd name="T25" fmla="*/ 1041 h 1285"/>
              <a:gd name="T26" fmla="*/ 0 w 1228"/>
              <a:gd name="T27" fmla="*/ 1285 h 1285"/>
              <a:gd name="T28" fmla="*/ 41 w 1228"/>
              <a:gd name="T29" fmla="*/ 1285 h 1285"/>
              <a:gd name="T30" fmla="*/ 63 w 1228"/>
              <a:gd name="T31" fmla="*/ 1285 h 1285"/>
              <a:gd name="T32" fmla="*/ 101 w 1228"/>
              <a:gd name="T33" fmla="*/ 1285 h 1285"/>
              <a:gd name="T34" fmla="*/ 204 w 1228"/>
              <a:gd name="T35" fmla="*/ 1285 h 1285"/>
              <a:gd name="T36" fmla="*/ 247 w 1228"/>
              <a:gd name="T37" fmla="*/ 1285 h 1285"/>
              <a:gd name="T38" fmla="*/ 349 w 1228"/>
              <a:gd name="T39" fmla="*/ 1285 h 1285"/>
              <a:gd name="T40" fmla="*/ 375 w 1228"/>
              <a:gd name="T41" fmla="*/ 1285 h 1285"/>
              <a:gd name="T42" fmla="*/ 614 w 1228"/>
              <a:gd name="T43" fmla="*/ 1285 h 1285"/>
              <a:gd name="T44" fmla="*/ 851 w 1228"/>
              <a:gd name="T45" fmla="*/ 1285 h 1285"/>
              <a:gd name="T46" fmla="*/ 879 w 1228"/>
              <a:gd name="T47" fmla="*/ 1285 h 1285"/>
              <a:gd name="T48" fmla="*/ 981 w 1228"/>
              <a:gd name="T49" fmla="*/ 1285 h 1285"/>
              <a:gd name="T50" fmla="*/ 1024 w 1228"/>
              <a:gd name="T51" fmla="*/ 1285 h 1285"/>
              <a:gd name="T52" fmla="*/ 1127 w 1228"/>
              <a:gd name="T53" fmla="*/ 1285 h 1285"/>
              <a:gd name="T54" fmla="*/ 1165 w 1228"/>
              <a:gd name="T55" fmla="*/ 1285 h 1285"/>
              <a:gd name="T56" fmla="*/ 1187 w 1228"/>
              <a:gd name="T57" fmla="*/ 1285 h 1285"/>
              <a:gd name="T58" fmla="*/ 1228 w 1228"/>
              <a:gd name="T59" fmla="*/ 1285 h 1285"/>
              <a:gd name="T60" fmla="*/ 614 w 1228"/>
              <a:gd name="T61" fmla="*/ 0 h 1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228" h="1285">
                <a:moveTo>
                  <a:pt x="614" y="0"/>
                </a:moveTo>
                <a:lnTo>
                  <a:pt x="524" y="187"/>
                </a:lnTo>
                <a:lnTo>
                  <a:pt x="523" y="192"/>
                </a:lnTo>
                <a:lnTo>
                  <a:pt x="512" y="212"/>
                </a:lnTo>
                <a:lnTo>
                  <a:pt x="477" y="285"/>
                </a:lnTo>
                <a:lnTo>
                  <a:pt x="466" y="308"/>
                </a:lnTo>
                <a:lnTo>
                  <a:pt x="451" y="341"/>
                </a:lnTo>
                <a:lnTo>
                  <a:pt x="408" y="431"/>
                </a:lnTo>
                <a:lnTo>
                  <a:pt x="405" y="437"/>
                </a:lnTo>
                <a:lnTo>
                  <a:pt x="316" y="623"/>
                </a:lnTo>
                <a:lnTo>
                  <a:pt x="291" y="675"/>
                </a:lnTo>
                <a:lnTo>
                  <a:pt x="181" y="907"/>
                </a:lnTo>
                <a:lnTo>
                  <a:pt x="116" y="1041"/>
                </a:lnTo>
                <a:lnTo>
                  <a:pt x="0" y="1285"/>
                </a:lnTo>
                <a:lnTo>
                  <a:pt x="41" y="1285"/>
                </a:lnTo>
                <a:lnTo>
                  <a:pt x="63" y="1285"/>
                </a:lnTo>
                <a:lnTo>
                  <a:pt x="101" y="1285"/>
                </a:lnTo>
                <a:lnTo>
                  <a:pt x="204" y="1285"/>
                </a:lnTo>
                <a:lnTo>
                  <a:pt x="247" y="1285"/>
                </a:lnTo>
                <a:lnTo>
                  <a:pt x="349" y="1285"/>
                </a:lnTo>
                <a:lnTo>
                  <a:pt x="375" y="1285"/>
                </a:lnTo>
                <a:lnTo>
                  <a:pt x="614" y="1285"/>
                </a:lnTo>
                <a:lnTo>
                  <a:pt x="851" y="1285"/>
                </a:lnTo>
                <a:lnTo>
                  <a:pt x="879" y="1285"/>
                </a:lnTo>
                <a:lnTo>
                  <a:pt x="981" y="1285"/>
                </a:lnTo>
                <a:lnTo>
                  <a:pt x="1024" y="1285"/>
                </a:lnTo>
                <a:lnTo>
                  <a:pt x="1127" y="1285"/>
                </a:lnTo>
                <a:lnTo>
                  <a:pt x="1165" y="1285"/>
                </a:lnTo>
                <a:lnTo>
                  <a:pt x="1187" y="1285"/>
                </a:lnTo>
                <a:lnTo>
                  <a:pt x="1228" y="1285"/>
                </a:lnTo>
                <a:lnTo>
                  <a:pt x="61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8D9C32B5-E661-46E3-A7A5-71C55401EF86}"/>
              </a:ext>
            </a:extLst>
          </p:cNvPr>
          <p:cNvGrpSpPr/>
          <p:nvPr/>
        </p:nvGrpSpPr>
        <p:grpSpPr>
          <a:xfrm>
            <a:off x="4306299" y="4271294"/>
            <a:ext cx="977166" cy="1022523"/>
            <a:chOff x="6035675" y="3086100"/>
            <a:chExt cx="1949450" cy="2039938"/>
          </a:xfrm>
        </p:grpSpPr>
        <p:sp>
          <p:nvSpPr>
            <p:cNvPr id="21" name="Freeform 17">
              <a:extLst>
                <a:ext uri="{FF2B5EF4-FFF2-40B4-BE49-F238E27FC236}">
                  <a16:creationId xmlns:a16="http://schemas.microsoft.com/office/drawing/2014/main" xmlns="" id="{C8F05FCA-4652-4AB5-9600-37976AC1C3A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35675" y="3086100"/>
              <a:ext cx="1949450" cy="2039938"/>
            </a:xfrm>
            <a:custGeom>
              <a:avLst/>
              <a:gdLst>
                <a:gd name="T0" fmla="*/ 614 w 1228"/>
                <a:gd name="T1" fmla="*/ 0 h 1285"/>
                <a:gd name="T2" fmla="*/ 524 w 1228"/>
                <a:gd name="T3" fmla="*/ 187 h 1285"/>
                <a:gd name="T4" fmla="*/ 523 w 1228"/>
                <a:gd name="T5" fmla="*/ 192 h 1285"/>
                <a:gd name="T6" fmla="*/ 512 w 1228"/>
                <a:gd name="T7" fmla="*/ 212 h 1285"/>
                <a:gd name="T8" fmla="*/ 477 w 1228"/>
                <a:gd name="T9" fmla="*/ 285 h 1285"/>
                <a:gd name="T10" fmla="*/ 466 w 1228"/>
                <a:gd name="T11" fmla="*/ 308 h 1285"/>
                <a:gd name="T12" fmla="*/ 451 w 1228"/>
                <a:gd name="T13" fmla="*/ 341 h 1285"/>
                <a:gd name="T14" fmla="*/ 408 w 1228"/>
                <a:gd name="T15" fmla="*/ 431 h 1285"/>
                <a:gd name="T16" fmla="*/ 405 w 1228"/>
                <a:gd name="T17" fmla="*/ 437 h 1285"/>
                <a:gd name="T18" fmla="*/ 316 w 1228"/>
                <a:gd name="T19" fmla="*/ 623 h 1285"/>
                <a:gd name="T20" fmla="*/ 291 w 1228"/>
                <a:gd name="T21" fmla="*/ 675 h 1285"/>
                <a:gd name="T22" fmla="*/ 181 w 1228"/>
                <a:gd name="T23" fmla="*/ 907 h 1285"/>
                <a:gd name="T24" fmla="*/ 116 w 1228"/>
                <a:gd name="T25" fmla="*/ 1041 h 1285"/>
                <a:gd name="T26" fmla="*/ 0 w 1228"/>
                <a:gd name="T27" fmla="*/ 1285 h 1285"/>
                <a:gd name="T28" fmla="*/ 41 w 1228"/>
                <a:gd name="T29" fmla="*/ 1285 h 1285"/>
                <a:gd name="T30" fmla="*/ 63 w 1228"/>
                <a:gd name="T31" fmla="*/ 1285 h 1285"/>
                <a:gd name="T32" fmla="*/ 101 w 1228"/>
                <a:gd name="T33" fmla="*/ 1285 h 1285"/>
                <a:gd name="T34" fmla="*/ 204 w 1228"/>
                <a:gd name="T35" fmla="*/ 1285 h 1285"/>
                <a:gd name="T36" fmla="*/ 247 w 1228"/>
                <a:gd name="T37" fmla="*/ 1285 h 1285"/>
                <a:gd name="T38" fmla="*/ 349 w 1228"/>
                <a:gd name="T39" fmla="*/ 1285 h 1285"/>
                <a:gd name="T40" fmla="*/ 375 w 1228"/>
                <a:gd name="T41" fmla="*/ 1285 h 1285"/>
                <a:gd name="T42" fmla="*/ 614 w 1228"/>
                <a:gd name="T43" fmla="*/ 1285 h 1285"/>
                <a:gd name="T44" fmla="*/ 851 w 1228"/>
                <a:gd name="T45" fmla="*/ 1285 h 1285"/>
                <a:gd name="T46" fmla="*/ 879 w 1228"/>
                <a:gd name="T47" fmla="*/ 1285 h 1285"/>
                <a:gd name="T48" fmla="*/ 981 w 1228"/>
                <a:gd name="T49" fmla="*/ 1285 h 1285"/>
                <a:gd name="T50" fmla="*/ 1024 w 1228"/>
                <a:gd name="T51" fmla="*/ 1285 h 1285"/>
                <a:gd name="T52" fmla="*/ 1127 w 1228"/>
                <a:gd name="T53" fmla="*/ 1285 h 1285"/>
                <a:gd name="T54" fmla="*/ 1165 w 1228"/>
                <a:gd name="T55" fmla="*/ 1285 h 1285"/>
                <a:gd name="T56" fmla="*/ 1187 w 1228"/>
                <a:gd name="T57" fmla="*/ 1285 h 1285"/>
                <a:gd name="T58" fmla="*/ 1228 w 1228"/>
                <a:gd name="T59" fmla="*/ 1285 h 1285"/>
                <a:gd name="T60" fmla="*/ 614 w 1228"/>
                <a:gd name="T61" fmla="*/ 0 h 1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28" h="1285">
                  <a:moveTo>
                    <a:pt x="614" y="0"/>
                  </a:moveTo>
                  <a:lnTo>
                    <a:pt x="524" y="187"/>
                  </a:lnTo>
                  <a:lnTo>
                    <a:pt x="523" y="192"/>
                  </a:lnTo>
                  <a:lnTo>
                    <a:pt x="512" y="212"/>
                  </a:lnTo>
                  <a:lnTo>
                    <a:pt x="477" y="285"/>
                  </a:lnTo>
                  <a:lnTo>
                    <a:pt x="466" y="308"/>
                  </a:lnTo>
                  <a:lnTo>
                    <a:pt x="451" y="341"/>
                  </a:lnTo>
                  <a:lnTo>
                    <a:pt x="408" y="431"/>
                  </a:lnTo>
                  <a:lnTo>
                    <a:pt x="405" y="437"/>
                  </a:lnTo>
                  <a:lnTo>
                    <a:pt x="316" y="623"/>
                  </a:lnTo>
                  <a:lnTo>
                    <a:pt x="291" y="675"/>
                  </a:lnTo>
                  <a:lnTo>
                    <a:pt x="181" y="907"/>
                  </a:lnTo>
                  <a:lnTo>
                    <a:pt x="116" y="1041"/>
                  </a:lnTo>
                  <a:lnTo>
                    <a:pt x="0" y="1285"/>
                  </a:lnTo>
                  <a:lnTo>
                    <a:pt x="41" y="1285"/>
                  </a:lnTo>
                  <a:lnTo>
                    <a:pt x="63" y="1285"/>
                  </a:lnTo>
                  <a:lnTo>
                    <a:pt x="101" y="1285"/>
                  </a:lnTo>
                  <a:lnTo>
                    <a:pt x="204" y="1285"/>
                  </a:lnTo>
                  <a:lnTo>
                    <a:pt x="247" y="1285"/>
                  </a:lnTo>
                  <a:lnTo>
                    <a:pt x="349" y="1285"/>
                  </a:lnTo>
                  <a:lnTo>
                    <a:pt x="375" y="1285"/>
                  </a:lnTo>
                  <a:lnTo>
                    <a:pt x="614" y="1285"/>
                  </a:lnTo>
                  <a:lnTo>
                    <a:pt x="851" y="1285"/>
                  </a:lnTo>
                  <a:lnTo>
                    <a:pt x="879" y="1285"/>
                  </a:lnTo>
                  <a:lnTo>
                    <a:pt x="981" y="1285"/>
                  </a:lnTo>
                  <a:lnTo>
                    <a:pt x="1024" y="1285"/>
                  </a:lnTo>
                  <a:lnTo>
                    <a:pt x="1127" y="1285"/>
                  </a:lnTo>
                  <a:lnTo>
                    <a:pt x="1165" y="1285"/>
                  </a:lnTo>
                  <a:lnTo>
                    <a:pt x="1187" y="1285"/>
                  </a:lnTo>
                  <a:lnTo>
                    <a:pt x="1228" y="1285"/>
                  </a:lnTo>
                  <a:lnTo>
                    <a:pt x="614" y="0"/>
                  </a:lnTo>
                  <a:close/>
                </a:path>
              </a:pathLst>
            </a:custGeom>
            <a:solidFill>
              <a:srgbClr val="046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9">
              <a:extLst>
                <a:ext uri="{FF2B5EF4-FFF2-40B4-BE49-F238E27FC236}">
                  <a16:creationId xmlns:a16="http://schemas.microsoft.com/office/drawing/2014/main" xmlns="" id="{B13A2639-3933-4117-A133-47833A84F379}"/>
                </a:ext>
              </a:extLst>
            </p:cNvPr>
            <p:cNvSpPr>
              <a:spLocks/>
            </p:cNvSpPr>
            <p:nvPr/>
          </p:nvSpPr>
          <p:spPr bwMode="auto">
            <a:xfrm>
              <a:off x="7010400" y="3086100"/>
              <a:ext cx="974725" cy="2039938"/>
            </a:xfrm>
            <a:custGeom>
              <a:avLst/>
              <a:gdLst>
                <a:gd name="T0" fmla="*/ 0 w 614"/>
                <a:gd name="T1" fmla="*/ 0 h 1285"/>
                <a:gd name="T2" fmla="*/ 0 w 614"/>
                <a:gd name="T3" fmla="*/ 1285 h 1285"/>
                <a:gd name="T4" fmla="*/ 614 w 614"/>
                <a:gd name="T5" fmla="*/ 1285 h 1285"/>
                <a:gd name="T6" fmla="*/ 389 w 614"/>
                <a:gd name="T7" fmla="*/ 815 h 1285"/>
                <a:gd name="T8" fmla="*/ 229 w 614"/>
                <a:gd name="T9" fmla="*/ 480 h 1285"/>
                <a:gd name="T10" fmla="*/ 0 w 614"/>
                <a:gd name="T11" fmla="*/ 0 h 1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4" h="1285">
                  <a:moveTo>
                    <a:pt x="0" y="0"/>
                  </a:moveTo>
                  <a:lnTo>
                    <a:pt x="0" y="1285"/>
                  </a:lnTo>
                  <a:lnTo>
                    <a:pt x="614" y="1285"/>
                  </a:lnTo>
                  <a:lnTo>
                    <a:pt x="389" y="815"/>
                  </a:lnTo>
                  <a:lnTo>
                    <a:pt x="229" y="4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24B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4" name="Freeform 20">
            <a:extLst>
              <a:ext uri="{FF2B5EF4-FFF2-40B4-BE49-F238E27FC236}">
                <a16:creationId xmlns:a16="http://schemas.microsoft.com/office/drawing/2014/main" xmlns="" id="{72C3E2F5-CAD4-48C1-87D3-82546D2A3A6B}"/>
              </a:ext>
            </a:extLst>
          </p:cNvPr>
          <p:cNvSpPr>
            <a:spLocks/>
          </p:cNvSpPr>
          <p:nvPr/>
        </p:nvSpPr>
        <p:spPr bwMode="auto">
          <a:xfrm>
            <a:off x="4794882" y="4271294"/>
            <a:ext cx="488583" cy="1022523"/>
          </a:xfrm>
          <a:custGeom>
            <a:avLst/>
            <a:gdLst>
              <a:gd name="T0" fmla="*/ 0 w 614"/>
              <a:gd name="T1" fmla="*/ 0 h 1285"/>
              <a:gd name="T2" fmla="*/ 0 w 614"/>
              <a:gd name="T3" fmla="*/ 1285 h 1285"/>
              <a:gd name="T4" fmla="*/ 614 w 614"/>
              <a:gd name="T5" fmla="*/ 1285 h 1285"/>
              <a:gd name="T6" fmla="*/ 389 w 614"/>
              <a:gd name="T7" fmla="*/ 815 h 1285"/>
              <a:gd name="T8" fmla="*/ 229 w 614"/>
              <a:gd name="T9" fmla="*/ 480 h 1285"/>
              <a:gd name="T10" fmla="*/ 0 w 614"/>
              <a:gd name="T11" fmla="*/ 0 h 1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14" h="1285">
                <a:moveTo>
                  <a:pt x="0" y="0"/>
                </a:moveTo>
                <a:lnTo>
                  <a:pt x="0" y="1285"/>
                </a:lnTo>
                <a:lnTo>
                  <a:pt x="614" y="1285"/>
                </a:lnTo>
                <a:lnTo>
                  <a:pt x="389" y="815"/>
                </a:lnTo>
                <a:lnTo>
                  <a:pt x="229" y="48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2">
            <a:extLst>
              <a:ext uri="{FF2B5EF4-FFF2-40B4-BE49-F238E27FC236}">
                <a16:creationId xmlns:a16="http://schemas.microsoft.com/office/drawing/2014/main" xmlns="" id="{5325359D-5D16-4730-875F-09D977531AA4}"/>
              </a:ext>
            </a:extLst>
          </p:cNvPr>
          <p:cNvSpPr>
            <a:spLocks/>
          </p:cNvSpPr>
          <p:nvPr/>
        </p:nvSpPr>
        <p:spPr bwMode="auto">
          <a:xfrm>
            <a:off x="2932857" y="4271294"/>
            <a:ext cx="976370" cy="1022523"/>
          </a:xfrm>
          <a:custGeom>
            <a:avLst/>
            <a:gdLst>
              <a:gd name="T0" fmla="*/ 613 w 1227"/>
              <a:gd name="T1" fmla="*/ 0 h 1285"/>
              <a:gd name="T2" fmla="*/ 524 w 1227"/>
              <a:gd name="T3" fmla="*/ 187 h 1285"/>
              <a:gd name="T4" fmla="*/ 522 w 1227"/>
              <a:gd name="T5" fmla="*/ 192 h 1285"/>
              <a:gd name="T6" fmla="*/ 513 w 1227"/>
              <a:gd name="T7" fmla="*/ 212 h 1285"/>
              <a:gd name="T8" fmla="*/ 477 w 1227"/>
              <a:gd name="T9" fmla="*/ 285 h 1285"/>
              <a:gd name="T10" fmla="*/ 466 w 1227"/>
              <a:gd name="T11" fmla="*/ 308 h 1285"/>
              <a:gd name="T12" fmla="*/ 450 w 1227"/>
              <a:gd name="T13" fmla="*/ 341 h 1285"/>
              <a:gd name="T14" fmla="*/ 408 w 1227"/>
              <a:gd name="T15" fmla="*/ 431 h 1285"/>
              <a:gd name="T16" fmla="*/ 405 w 1227"/>
              <a:gd name="T17" fmla="*/ 437 h 1285"/>
              <a:gd name="T18" fmla="*/ 315 w 1227"/>
              <a:gd name="T19" fmla="*/ 623 h 1285"/>
              <a:gd name="T20" fmla="*/ 292 w 1227"/>
              <a:gd name="T21" fmla="*/ 675 h 1285"/>
              <a:gd name="T22" fmla="*/ 180 w 1227"/>
              <a:gd name="T23" fmla="*/ 907 h 1285"/>
              <a:gd name="T24" fmla="*/ 117 w 1227"/>
              <a:gd name="T25" fmla="*/ 1041 h 1285"/>
              <a:gd name="T26" fmla="*/ 0 w 1227"/>
              <a:gd name="T27" fmla="*/ 1285 h 1285"/>
              <a:gd name="T28" fmla="*/ 40 w 1227"/>
              <a:gd name="T29" fmla="*/ 1285 h 1285"/>
              <a:gd name="T30" fmla="*/ 64 w 1227"/>
              <a:gd name="T31" fmla="*/ 1285 h 1285"/>
              <a:gd name="T32" fmla="*/ 100 w 1227"/>
              <a:gd name="T33" fmla="*/ 1285 h 1285"/>
              <a:gd name="T34" fmla="*/ 204 w 1227"/>
              <a:gd name="T35" fmla="*/ 1285 h 1285"/>
              <a:gd name="T36" fmla="*/ 246 w 1227"/>
              <a:gd name="T37" fmla="*/ 1285 h 1285"/>
              <a:gd name="T38" fmla="*/ 348 w 1227"/>
              <a:gd name="T39" fmla="*/ 1285 h 1285"/>
              <a:gd name="T40" fmla="*/ 376 w 1227"/>
              <a:gd name="T41" fmla="*/ 1285 h 1285"/>
              <a:gd name="T42" fmla="*/ 613 w 1227"/>
              <a:gd name="T43" fmla="*/ 1285 h 1285"/>
              <a:gd name="T44" fmla="*/ 852 w 1227"/>
              <a:gd name="T45" fmla="*/ 1285 h 1285"/>
              <a:gd name="T46" fmla="*/ 879 w 1227"/>
              <a:gd name="T47" fmla="*/ 1285 h 1285"/>
              <a:gd name="T48" fmla="*/ 981 w 1227"/>
              <a:gd name="T49" fmla="*/ 1285 h 1285"/>
              <a:gd name="T50" fmla="*/ 1023 w 1227"/>
              <a:gd name="T51" fmla="*/ 1285 h 1285"/>
              <a:gd name="T52" fmla="*/ 1127 w 1227"/>
              <a:gd name="T53" fmla="*/ 1285 h 1285"/>
              <a:gd name="T54" fmla="*/ 1164 w 1227"/>
              <a:gd name="T55" fmla="*/ 1285 h 1285"/>
              <a:gd name="T56" fmla="*/ 1186 w 1227"/>
              <a:gd name="T57" fmla="*/ 1285 h 1285"/>
              <a:gd name="T58" fmla="*/ 1227 w 1227"/>
              <a:gd name="T59" fmla="*/ 1285 h 1285"/>
              <a:gd name="T60" fmla="*/ 613 w 1227"/>
              <a:gd name="T61" fmla="*/ 0 h 1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227" h="1285">
                <a:moveTo>
                  <a:pt x="613" y="0"/>
                </a:moveTo>
                <a:lnTo>
                  <a:pt x="524" y="187"/>
                </a:lnTo>
                <a:lnTo>
                  <a:pt x="522" y="192"/>
                </a:lnTo>
                <a:lnTo>
                  <a:pt x="513" y="212"/>
                </a:lnTo>
                <a:lnTo>
                  <a:pt x="477" y="285"/>
                </a:lnTo>
                <a:lnTo>
                  <a:pt x="466" y="308"/>
                </a:lnTo>
                <a:lnTo>
                  <a:pt x="450" y="341"/>
                </a:lnTo>
                <a:lnTo>
                  <a:pt x="408" y="431"/>
                </a:lnTo>
                <a:lnTo>
                  <a:pt x="405" y="437"/>
                </a:lnTo>
                <a:lnTo>
                  <a:pt x="315" y="623"/>
                </a:lnTo>
                <a:lnTo>
                  <a:pt x="292" y="675"/>
                </a:lnTo>
                <a:lnTo>
                  <a:pt x="180" y="907"/>
                </a:lnTo>
                <a:lnTo>
                  <a:pt x="117" y="1041"/>
                </a:lnTo>
                <a:lnTo>
                  <a:pt x="0" y="1285"/>
                </a:lnTo>
                <a:lnTo>
                  <a:pt x="40" y="1285"/>
                </a:lnTo>
                <a:lnTo>
                  <a:pt x="64" y="1285"/>
                </a:lnTo>
                <a:lnTo>
                  <a:pt x="100" y="1285"/>
                </a:lnTo>
                <a:lnTo>
                  <a:pt x="204" y="1285"/>
                </a:lnTo>
                <a:lnTo>
                  <a:pt x="246" y="1285"/>
                </a:lnTo>
                <a:lnTo>
                  <a:pt x="348" y="1285"/>
                </a:lnTo>
                <a:lnTo>
                  <a:pt x="376" y="1285"/>
                </a:lnTo>
                <a:lnTo>
                  <a:pt x="613" y="1285"/>
                </a:lnTo>
                <a:lnTo>
                  <a:pt x="852" y="1285"/>
                </a:lnTo>
                <a:lnTo>
                  <a:pt x="879" y="1285"/>
                </a:lnTo>
                <a:lnTo>
                  <a:pt x="981" y="1285"/>
                </a:lnTo>
                <a:lnTo>
                  <a:pt x="1023" y="1285"/>
                </a:lnTo>
                <a:lnTo>
                  <a:pt x="1127" y="1285"/>
                </a:lnTo>
                <a:lnTo>
                  <a:pt x="1164" y="1285"/>
                </a:lnTo>
                <a:lnTo>
                  <a:pt x="1186" y="1285"/>
                </a:lnTo>
                <a:lnTo>
                  <a:pt x="1227" y="1285"/>
                </a:lnTo>
                <a:lnTo>
                  <a:pt x="61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F4BFCC67-1F9C-484E-AEB5-91EB67D7E893}"/>
              </a:ext>
            </a:extLst>
          </p:cNvPr>
          <p:cNvGrpSpPr/>
          <p:nvPr/>
        </p:nvGrpSpPr>
        <p:grpSpPr>
          <a:xfrm>
            <a:off x="2812744" y="4271294"/>
            <a:ext cx="976370" cy="1022523"/>
            <a:chOff x="3295650" y="3086100"/>
            <a:chExt cx="1947863" cy="2039938"/>
          </a:xfrm>
        </p:grpSpPr>
        <p:sp>
          <p:nvSpPr>
            <p:cNvPr id="25" name="Freeform 21">
              <a:extLst>
                <a:ext uri="{FF2B5EF4-FFF2-40B4-BE49-F238E27FC236}">
                  <a16:creationId xmlns:a16="http://schemas.microsoft.com/office/drawing/2014/main" xmlns="" id="{BCFD8C66-7BB3-43DF-9005-9C3CAF60719C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5650" y="3086100"/>
              <a:ext cx="1947863" cy="2039938"/>
            </a:xfrm>
            <a:custGeom>
              <a:avLst/>
              <a:gdLst>
                <a:gd name="T0" fmla="*/ 613 w 1227"/>
                <a:gd name="T1" fmla="*/ 0 h 1285"/>
                <a:gd name="T2" fmla="*/ 524 w 1227"/>
                <a:gd name="T3" fmla="*/ 187 h 1285"/>
                <a:gd name="T4" fmla="*/ 522 w 1227"/>
                <a:gd name="T5" fmla="*/ 192 h 1285"/>
                <a:gd name="T6" fmla="*/ 513 w 1227"/>
                <a:gd name="T7" fmla="*/ 212 h 1285"/>
                <a:gd name="T8" fmla="*/ 477 w 1227"/>
                <a:gd name="T9" fmla="*/ 285 h 1285"/>
                <a:gd name="T10" fmla="*/ 466 w 1227"/>
                <a:gd name="T11" fmla="*/ 308 h 1285"/>
                <a:gd name="T12" fmla="*/ 450 w 1227"/>
                <a:gd name="T13" fmla="*/ 341 h 1285"/>
                <a:gd name="T14" fmla="*/ 408 w 1227"/>
                <a:gd name="T15" fmla="*/ 431 h 1285"/>
                <a:gd name="T16" fmla="*/ 405 w 1227"/>
                <a:gd name="T17" fmla="*/ 437 h 1285"/>
                <a:gd name="T18" fmla="*/ 315 w 1227"/>
                <a:gd name="T19" fmla="*/ 623 h 1285"/>
                <a:gd name="T20" fmla="*/ 292 w 1227"/>
                <a:gd name="T21" fmla="*/ 675 h 1285"/>
                <a:gd name="T22" fmla="*/ 180 w 1227"/>
                <a:gd name="T23" fmla="*/ 907 h 1285"/>
                <a:gd name="T24" fmla="*/ 117 w 1227"/>
                <a:gd name="T25" fmla="*/ 1041 h 1285"/>
                <a:gd name="T26" fmla="*/ 0 w 1227"/>
                <a:gd name="T27" fmla="*/ 1285 h 1285"/>
                <a:gd name="T28" fmla="*/ 40 w 1227"/>
                <a:gd name="T29" fmla="*/ 1285 h 1285"/>
                <a:gd name="T30" fmla="*/ 64 w 1227"/>
                <a:gd name="T31" fmla="*/ 1285 h 1285"/>
                <a:gd name="T32" fmla="*/ 100 w 1227"/>
                <a:gd name="T33" fmla="*/ 1285 h 1285"/>
                <a:gd name="T34" fmla="*/ 204 w 1227"/>
                <a:gd name="T35" fmla="*/ 1285 h 1285"/>
                <a:gd name="T36" fmla="*/ 246 w 1227"/>
                <a:gd name="T37" fmla="*/ 1285 h 1285"/>
                <a:gd name="T38" fmla="*/ 348 w 1227"/>
                <a:gd name="T39" fmla="*/ 1285 h 1285"/>
                <a:gd name="T40" fmla="*/ 376 w 1227"/>
                <a:gd name="T41" fmla="*/ 1285 h 1285"/>
                <a:gd name="T42" fmla="*/ 613 w 1227"/>
                <a:gd name="T43" fmla="*/ 1285 h 1285"/>
                <a:gd name="T44" fmla="*/ 852 w 1227"/>
                <a:gd name="T45" fmla="*/ 1285 h 1285"/>
                <a:gd name="T46" fmla="*/ 879 w 1227"/>
                <a:gd name="T47" fmla="*/ 1285 h 1285"/>
                <a:gd name="T48" fmla="*/ 981 w 1227"/>
                <a:gd name="T49" fmla="*/ 1285 h 1285"/>
                <a:gd name="T50" fmla="*/ 1023 w 1227"/>
                <a:gd name="T51" fmla="*/ 1285 h 1285"/>
                <a:gd name="T52" fmla="*/ 1127 w 1227"/>
                <a:gd name="T53" fmla="*/ 1285 h 1285"/>
                <a:gd name="T54" fmla="*/ 1164 w 1227"/>
                <a:gd name="T55" fmla="*/ 1285 h 1285"/>
                <a:gd name="T56" fmla="*/ 1186 w 1227"/>
                <a:gd name="T57" fmla="*/ 1285 h 1285"/>
                <a:gd name="T58" fmla="*/ 1227 w 1227"/>
                <a:gd name="T59" fmla="*/ 1285 h 1285"/>
                <a:gd name="T60" fmla="*/ 613 w 1227"/>
                <a:gd name="T61" fmla="*/ 0 h 1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27" h="1285">
                  <a:moveTo>
                    <a:pt x="613" y="0"/>
                  </a:moveTo>
                  <a:lnTo>
                    <a:pt x="524" y="187"/>
                  </a:lnTo>
                  <a:lnTo>
                    <a:pt x="522" y="192"/>
                  </a:lnTo>
                  <a:lnTo>
                    <a:pt x="513" y="212"/>
                  </a:lnTo>
                  <a:lnTo>
                    <a:pt x="477" y="285"/>
                  </a:lnTo>
                  <a:lnTo>
                    <a:pt x="466" y="308"/>
                  </a:lnTo>
                  <a:lnTo>
                    <a:pt x="450" y="341"/>
                  </a:lnTo>
                  <a:lnTo>
                    <a:pt x="408" y="431"/>
                  </a:lnTo>
                  <a:lnTo>
                    <a:pt x="405" y="437"/>
                  </a:lnTo>
                  <a:lnTo>
                    <a:pt x="315" y="623"/>
                  </a:lnTo>
                  <a:lnTo>
                    <a:pt x="292" y="675"/>
                  </a:lnTo>
                  <a:lnTo>
                    <a:pt x="180" y="907"/>
                  </a:lnTo>
                  <a:lnTo>
                    <a:pt x="117" y="1041"/>
                  </a:lnTo>
                  <a:lnTo>
                    <a:pt x="0" y="1285"/>
                  </a:lnTo>
                  <a:lnTo>
                    <a:pt x="40" y="1285"/>
                  </a:lnTo>
                  <a:lnTo>
                    <a:pt x="64" y="1285"/>
                  </a:lnTo>
                  <a:lnTo>
                    <a:pt x="100" y="1285"/>
                  </a:lnTo>
                  <a:lnTo>
                    <a:pt x="204" y="1285"/>
                  </a:lnTo>
                  <a:lnTo>
                    <a:pt x="246" y="1285"/>
                  </a:lnTo>
                  <a:lnTo>
                    <a:pt x="348" y="1285"/>
                  </a:lnTo>
                  <a:lnTo>
                    <a:pt x="376" y="1285"/>
                  </a:lnTo>
                  <a:lnTo>
                    <a:pt x="613" y="1285"/>
                  </a:lnTo>
                  <a:lnTo>
                    <a:pt x="852" y="1285"/>
                  </a:lnTo>
                  <a:lnTo>
                    <a:pt x="879" y="1285"/>
                  </a:lnTo>
                  <a:lnTo>
                    <a:pt x="981" y="1285"/>
                  </a:lnTo>
                  <a:lnTo>
                    <a:pt x="1023" y="1285"/>
                  </a:lnTo>
                  <a:lnTo>
                    <a:pt x="1127" y="1285"/>
                  </a:lnTo>
                  <a:lnTo>
                    <a:pt x="1164" y="1285"/>
                  </a:lnTo>
                  <a:lnTo>
                    <a:pt x="1186" y="1285"/>
                  </a:lnTo>
                  <a:lnTo>
                    <a:pt x="1227" y="1285"/>
                  </a:lnTo>
                  <a:lnTo>
                    <a:pt x="613" y="0"/>
                  </a:lnTo>
                  <a:close/>
                </a:path>
              </a:pathLst>
            </a:custGeom>
            <a:solidFill>
              <a:srgbClr val="046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3">
              <a:extLst>
                <a:ext uri="{FF2B5EF4-FFF2-40B4-BE49-F238E27FC236}">
                  <a16:creationId xmlns:a16="http://schemas.microsoft.com/office/drawing/2014/main" xmlns="" id="{3091BECA-F57D-4CAD-9B0C-EBD0CDDC4A57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8788" y="3086100"/>
              <a:ext cx="974725" cy="2039938"/>
            </a:xfrm>
            <a:custGeom>
              <a:avLst/>
              <a:gdLst>
                <a:gd name="T0" fmla="*/ 0 w 614"/>
                <a:gd name="T1" fmla="*/ 0 h 1285"/>
                <a:gd name="T2" fmla="*/ 0 w 614"/>
                <a:gd name="T3" fmla="*/ 1285 h 1285"/>
                <a:gd name="T4" fmla="*/ 614 w 614"/>
                <a:gd name="T5" fmla="*/ 1285 h 1285"/>
                <a:gd name="T6" fmla="*/ 463 w 614"/>
                <a:gd name="T7" fmla="*/ 968 h 1285"/>
                <a:gd name="T8" fmla="*/ 0 w 614"/>
                <a:gd name="T9" fmla="*/ 0 h 1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4" h="1285">
                  <a:moveTo>
                    <a:pt x="0" y="0"/>
                  </a:moveTo>
                  <a:lnTo>
                    <a:pt x="0" y="1285"/>
                  </a:lnTo>
                  <a:lnTo>
                    <a:pt x="614" y="1285"/>
                  </a:lnTo>
                  <a:lnTo>
                    <a:pt x="463" y="9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24B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8" name="Freeform 24">
            <a:extLst>
              <a:ext uri="{FF2B5EF4-FFF2-40B4-BE49-F238E27FC236}">
                <a16:creationId xmlns:a16="http://schemas.microsoft.com/office/drawing/2014/main" xmlns="" id="{47A8BA23-A1E3-4378-948E-1C63F670BF9C}"/>
              </a:ext>
            </a:extLst>
          </p:cNvPr>
          <p:cNvSpPr>
            <a:spLocks/>
          </p:cNvSpPr>
          <p:nvPr/>
        </p:nvSpPr>
        <p:spPr bwMode="auto">
          <a:xfrm>
            <a:off x="3420644" y="4271294"/>
            <a:ext cx="488583" cy="1022523"/>
          </a:xfrm>
          <a:custGeom>
            <a:avLst/>
            <a:gdLst>
              <a:gd name="T0" fmla="*/ 0 w 614"/>
              <a:gd name="T1" fmla="*/ 0 h 1285"/>
              <a:gd name="T2" fmla="*/ 0 w 614"/>
              <a:gd name="T3" fmla="*/ 1285 h 1285"/>
              <a:gd name="T4" fmla="*/ 614 w 614"/>
              <a:gd name="T5" fmla="*/ 1285 h 1285"/>
              <a:gd name="T6" fmla="*/ 463 w 614"/>
              <a:gd name="T7" fmla="*/ 968 h 1285"/>
              <a:gd name="T8" fmla="*/ 0 w 614"/>
              <a:gd name="T9" fmla="*/ 0 h 1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4" h="1285">
                <a:moveTo>
                  <a:pt x="0" y="0"/>
                </a:moveTo>
                <a:lnTo>
                  <a:pt x="0" y="1285"/>
                </a:lnTo>
                <a:lnTo>
                  <a:pt x="614" y="1285"/>
                </a:lnTo>
                <a:lnTo>
                  <a:pt x="463" y="968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E0371AF4-723E-476B-9FEB-888D24D5614A}"/>
              </a:ext>
            </a:extLst>
          </p:cNvPr>
          <p:cNvGrpSpPr/>
          <p:nvPr/>
        </p:nvGrpSpPr>
        <p:grpSpPr>
          <a:xfrm>
            <a:off x="3198633" y="4906293"/>
            <a:ext cx="890431" cy="387524"/>
            <a:chOff x="3825875" y="4352925"/>
            <a:chExt cx="1776413" cy="773113"/>
          </a:xfrm>
        </p:grpSpPr>
        <p:sp>
          <p:nvSpPr>
            <p:cNvPr id="29" name="Freeform 25">
              <a:extLst>
                <a:ext uri="{FF2B5EF4-FFF2-40B4-BE49-F238E27FC236}">
                  <a16:creationId xmlns:a16="http://schemas.microsoft.com/office/drawing/2014/main" xmlns="" id="{BDB2E770-8915-433E-B8CD-A51EE9EC0C15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5875" y="4352925"/>
              <a:ext cx="887413" cy="773113"/>
            </a:xfrm>
            <a:custGeom>
              <a:avLst/>
              <a:gdLst>
                <a:gd name="T0" fmla="*/ 0 w 356"/>
                <a:gd name="T1" fmla="*/ 309 h 309"/>
                <a:gd name="T2" fmla="*/ 356 w 356"/>
                <a:gd name="T3" fmla="*/ 309 h 309"/>
                <a:gd name="T4" fmla="*/ 356 w 356"/>
                <a:gd name="T5" fmla="*/ 0 h 309"/>
                <a:gd name="T6" fmla="*/ 0 w 356"/>
                <a:gd name="T7" fmla="*/ 309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6" h="309">
                  <a:moveTo>
                    <a:pt x="0" y="309"/>
                  </a:moveTo>
                  <a:cubicBezTo>
                    <a:pt x="356" y="309"/>
                    <a:pt x="356" y="309"/>
                    <a:pt x="356" y="309"/>
                  </a:cubicBezTo>
                  <a:cubicBezTo>
                    <a:pt x="356" y="0"/>
                    <a:pt x="356" y="0"/>
                    <a:pt x="356" y="0"/>
                  </a:cubicBezTo>
                  <a:cubicBezTo>
                    <a:pt x="174" y="0"/>
                    <a:pt x="24" y="135"/>
                    <a:pt x="0" y="309"/>
                  </a:cubicBezTo>
                  <a:close/>
                </a:path>
              </a:pathLst>
            </a:custGeom>
            <a:solidFill>
              <a:srgbClr val="6393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6">
              <a:extLst>
                <a:ext uri="{FF2B5EF4-FFF2-40B4-BE49-F238E27FC236}">
                  <a16:creationId xmlns:a16="http://schemas.microsoft.com/office/drawing/2014/main" xmlns="" id="{B874EF4F-BD75-4BE7-BAB8-1B9AA302A1A5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3288" y="4352925"/>
              <a:ext cx="889000" cy="773113"/>
            </a:xfrm>
            <a:custGeom>
              <a:avLst/>
              <a:gdLst>
                <a:gd name="T0" fmla="*/ 0 w 357"/>
                <a:gd name="T1" fmla="*/ 0 h 309"/>
                <a:gd name="T2" fmla="*/ 0 w 357"/>
                <a:gd name="T3" fmla="*/ 309 h 309"/>
                <a:gd name="T4" fmla="*/ 357 w 357"/>
                <a:gd name="T5" fmla="*/ 308 h 309"/>
                <a:gd name="T6" fmla="*/ 0 w 357"/>
                <a:gd name="T7" fmla="*/ 0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7" h="309">
                  <a:moveTo>
                    <a:pt x="0" y="0"/>
                  </a:moveTo>
                  <a:cubicBezTo>
                    <a:pt x="0" y="309"/>
                    <a:pt x="0" y="309"/>
                    <a:pt x="0" y="309"/>
                  </a:cubicBezTo>
                  <a:cubicBezTo>
                    <a:pt x="357" y="308"/>
                    <a:pt x="357" y="308"/>
                    <a:pt x="357" y="308"/>
                  </a:cubicBezTo>
                  <a:cubicBezTo>
                    <a:pt x="333" y="134"/>
                    <a:pt x="182" y="0"/>
                    <a:pt x="0" y="0"/>
                  </a:cubicBezTo>
                  <a:close/>
                </a:path>
              </a:pathLst>
            </a:custGeom>
            <a:solidFill>
              <a:srgbClr val="557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E2556CD2-C32E-4C11-95F3-F9F3835B8552}"/>
              </a:ext>
            </a:extLst>
          </p:cNvPr>
          <p:cNvGrpSpPr/>
          <p:nvPr/>
        </p:nvGrpSpPr>
        <p:grpSpPr>
          <a:xfrm>
            <a:off x="5079446" y="4906293"/>
            <a:ext cx="891226" cy="387524"/>
            <a:chOff x="7446963" y="4352925"/>
            <a:chExt cx="1778000" cy="773113"/>
          </a:xfrm>
        </p:grpSpPr>
        <p:sp>
          <p:nvSpPr>
            <p:cNvPr id="31" name="Freeform 27">
              <a:extLst>
                <a:ext uri="{FF2B5EF4-FFF2-40B4-BE49-F238E27FC236}">
                  <a16:creationId xmlns:a16="http://schemas.microsoft.com/office/drawing/2014/main" xmlns="" id="{E69A386E-D270-458B-A5DD-EE5A9F5A313D}"/>
                </a:ext>
              </a:extLst>
            </p:cNvPr>
            <p:cNvSpPr>
              <a:spLocks/>
            </p:cNvSpPr>
            <p:nvPr/>
          </p:nvSpPr>
          <p:spPr bwMode="auto">
            <a:xfrm>
              <a:off x="7446963" y="4352925"/>
              <a:ext cx="889000" cy="773113"/>
            </a:xfrm>
            <a:custGeom>
              <a:avLst/>
              <a:gdLst>
                <a:gd name="T0" fmla="*/ 0 w 357"/>
                <a:gd name="T1" fmla="*/ 309 h 309"/>
                <a:gd name="T2" fmla="*/ 357 w 357"/>
                <a:gd name="T3" fmla="*/ 309 h 309"/>
                <a:gd name="T4" fmla="*/ 357 w 357"/>
                <a:gd name="T5" fmla="*/ 0 h 309"/>
                <a:gd name="T6" fmla="*/ 0 w 357"/>
                <a:gd name="T7" fmla="*/ 309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7" h="309">
                  <a:moveTo>
                    <a:pt x="0" y="309"/>
                  </a:moveTo>
                  <a:cubicBezTo>
                    <a:pt x="357" y="309"/>
                    <a:pt x="357" y="309"/>
                    <a:pt x="357" y="309"/>
                  </a:cubicBezTo>
                  <a:cubicBezTo>
                    <a:pt x="357" y="0"/>
                    <a:pt x="357" y="0"/>
                    <a:pt x="357" y="0"/>
                  </a:cubicBezTo>
                  <a:cubicBezTo>
                    <a:pt x="175" y="0"/>
                    <a:pt x="24" y="135"/>
                    <a:pt x="0" y="309"/>
                  </a:cubicBezTo>
                  <a:close/>
                </a:path>
              </a:pathLst>
            </a:custGeom>
            <a:solidFill>
              <a:srgbClr val="6393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8">
              <a:extLst>
                <a:ext uri="{FF2B5EF4-FFF2-40B4-BE49-F238E27FC236}">
                  <a16:creationId xmlns:a16="http://schemas.microsoft.com/office/drawing/2014/main" xmlns="" id="{84861DFE-CCFA-463E-87E1-9CD988AAC36C}"/>
                </a:ext>
              </a:extLst>
            </p:cNvPr>
            <p:cNvSpPr>
              <a:spLocks/>
            </p:cNvSpPr>
            <p:nvPr/>
          </p:nvSpPr>
          <p:spPr bwMode="auto">
            <a:xfrm>
              <a:off x="8335963" y="4352925"/>
              <a:ext cx="889000" cy="773113"/>
            </a:xfrm>
            <a:custGeom>
              <a:avLst/>
              <a:gdLst>
                <a:gd name="T0" fmla="*/ 0 w 357"/>
                <a:gd name="T1" fmla="*/ 0 h 309"/>
                <a:gd name="T2" fmla="*/ 0 w 357"/>
                <a:gd name="T3" fmla="*/ 309 h 309"/>
                <a:gd name="T4" fmla="*/ 357 w 357"/>
                <a:gd name="T5" fmla="*/ 308 h 309"/>
                <a:gd name="T6" fmla="*/ 0 w 357"/>
                <a:gd name="T7" fmla="*/ 0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7" h="309">
                  <a:moveTo>
                    <a:pt x="0" y="0"/>
                  </a:moveTo>
                  <a:cubicBezTo>
                    <a:pt x="0" y="309"/>
                    <a:pt x="0" y="309"/>
                    <a:pt x="0" y="309"/>
                  </a:cubicBezTo>
                  <a:cubicBezTo>
                    <a:pt x="357" y="308"/>
                    <a:pt x="357" y="308"/>
                    <a:pt x="357" y="308"/>
                  </a:cubicBezTo>
                  <a:cubicBezTo>
                    <a:pt x="332" y="134"/>
                    <a:pt x="182" y="0"/>
                    <a:pt x="0" y="0"/>
                  </a:cubicBezTo>
                  <a:close/>
                </a:path>
              </a:pathLst>
            </a:custGeom>
            <a:solidFill>
              <a:srgbClr val="557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51" name="图片 50">
            <a:extLst>
              <a:ext uri="{FF2B5EF4-FFF2-40B4-BE49-F238E27FC236}">
                <a16:creationId xmlns:a16="http://schemas.microsoft.com/office/drawing/2014/main" xmlns="" id="{36DE5406-529D-4B23-9EED-EFA5E93AC51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62457" y="4101589"/>
            <a:ext cx="735669" cy="1190453"/>
          </a:xfrm>
          <a:prstGeom prst="rect">
            <a:avLst/>
          </a:prstGeom>
        </p:spPr>
      </p:pic>
      <p:sp>
        <p:nvSpPr>
          <p:cNvPr id="47" name="Freeform 11">
            <a:extLst>
              <a:ext uri="{FF2B5EF4-FFF2-40B4-BE49-F238E27FC236}">
                <a16:creationId xmlns:a16="http://schemas.microsoft.com/office/drawing/2014/main" xmlns="" id="{239633AC-E517-4A07-B9C2-49484F7B346E}"/>
              </a:ext>
            </a:extLst>
          </p:cNvPr>
          <p:cNvSpPr>
            <a:spLocks/>
          </p:cNvSpPr>
          <p:nvPr/>
        </p:nvSpPr>
        <p:spPr bwMode="auto">
          <a:xfrm>
            <a:off x="6785609" y="4371557"/>
            <a:ext cx="1041621" cy="922260"/>
          </a:xfrm>
          <a:custGeom>
            <a:avLst/>
            <a:gdLst>
              <a:gd name="T0" fmla="*/ 654 w 1309"/>
              <a:gd name="T1" fmla="*/ 0 h 1159"/>
              <a:gd name="T2" fmla="*/ 560 w 1309"/>
              <a:gd name="T3" fmla="*/ 168 h 1159"/>
              <a:gd name="T4" fmla="*/ 557 w 1309"/>
              <a:gd name="T5" fmla="*/ 173 h 1159"/>
              <a:gd name="T6" fmla="*/ 546 w 1309"/>
              <a:gd name="T7" fmla="*/ 192 h 1159"/>
              <a:gd name="T8" fmla="*/ 510 w 1309"/>
              <a:gd name="T9" fmla="*/ 258 h 1159"/>
              <a:gd name="T10" fmla="*/ 497 w 1309"/>
              <a:gd name="T11" fmla="*/ 278 h 1159"/>
              <a:gd name="T12" fmla="*/ 482 w 1309"/>
              <a:gd name="T13" fmla="*/ 308 h 1159"/>
              <a:gd name="T14" fmla="*/ 435 w 1309"/>
              <a:gd name="T15" fmla="*/ 389 h 1159"/>
              <a:gd name="T16" fmla="*/ 432 w 1309"/>
              <a:gd name="T17" fmla="*/ 393 h 1159"/>
              <a:gd name="T18" fmla="*/ 337 w 1309"/>
              <a:gd name="T19" fmla="*/ 563 h 1159"/>
              <a:gd name="T20" fmla="*/ 311 w 1309"/>
              <a:gd name="T21" fmla="*/ 609 h 1159"/>
              <a:gd name="T22" fmla="*/ 193 w 1309"/>
              <a:gd name="T23" fmla="*/ 818 h 1159"/>
              <a:gd name="T24" fmla="*/ 125 w 1309"/>
              <a:gd name="T25" fmla="*/ 938 h 1159"/>
              <a:gd name="T26" fmla="*/ 0 w 1309"/>
              <a:gd name="T27" fmla="*/ 1159 h 1159"/>
              <a:gd name="T28" fmla="*/ 44 w 1309"/>
              <a:gd name="T29" fmla="*/ 1159 h 1159"/>
              <a:gd name="T30" fmla="*/ 67 w 1309"/>
              <a:gd name="T31" fmla="*/ 1159 h 1159"/>
              <a:gd name="T32" fmla="*/ 107 w 1309"/>
              <a:gd name="T33" fmla="*/ 1159 h 1159"/>
              <a:gd name="T34" fmla="*/ 218 w 1309"/>
              <a:gd name="T35" fmla="*/ 1159 h 1159"/>
              <a:gd name="T36" fmla="*/ 264 w 1309"/>
              <a:gd name="T37" fmla="*/ 1159 h 1159"/>
              <a:gd name="T38" fmla="*/ 372 w 1309"/>
              <a:gd name="T39" fmla="*/ 1159 h 1159"/>
              <a:gd name="T40" fmla="*/ 402 w 1309"/>
              <a:gd name="T41" fmla="*/ 1159 h 1159"/>
              <a:gd name="T42" fmla="*/ 654 w 1309"/>
              <a:gd name="T43" fmla="*/ 1159 h 1159"/>
              <a:gd name="T44" fmla="*/ 909 w 1309"/>
              <a:gd name="T45" fmla="*/ 1159 h 1159"/>
              <a:gd name="T46" fmla="*/ 937 w 1309"/>
              <a:gd name="T47" fmla="*/ 1159 h 1159"/>
              <a:gd name="T48" fmla="*/ 1047 w 1309"/>
              <a:gd name="T49" fmla="*/ 1159 h 1159"/>
              <a:gd name="T50" fmla="*/ 1092 w 1309"/>
              <a:gd name="T51" fmla="*/ 1159 h 1159"/>
              <a:gd name="T52" fmla="*/ 1202 w 1309"/>
              <a:gd name="T53" fmla="*/ 1159 h 1159"/>
              <a:gd name="T54" fmla="*/ 1241 w 1309"/>
              <a:gd name="T55" fmla="*/ 1159 h 1159"/>
              <a:gd name="T56" fmla="*/ 1265 w 1309"/>
              <a:gd name="T57" fmla="*/ 1159 h 1159"/>
              <a:gd name="T58" fmla="*/ 1309 w 1309"/>
              <a:gd name="T59" fmla="*/ 1159 h 1159"/>
              <a:gd name="T60" fmla="*/ 654 w 1309"/>
              <a:gd name="T61" fmla="*/ 0 h 1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309" h="1159">
                <a:moveTo>
                  <a:pt x="654" y="0"/>
                </a:moveTo>
                <a:lnTo>
                  <a:pt x="560" y="168"/>
                </a:lnTo>
                <a:lnTo>
                  <a:pt x="557" y="173"/>
                </a:lnTo>
                <a:lnTo>
                  <a:pt x="546" y="192"/>
                </a:lnTo>
                <a:lnTo>
                  <a:pt x="510" y="258"/>
                </a:lnTo>
                <a:lnTo>
                  <a:pt x="497" y="278"/>
                </a:lnTo>
                <a:lnTo>
                  <a:pt x="482" y="308"/>
                </a:lnTo>
                <a:lnTo>
                  <a:pt x="435" y="389"/>
                </a:lnTo>
                <a:lnTo>
                  <a:pt x="432" y="393"/>
                </a:lnTo>
                <a:lnTo>
                  <a:pt x="337" y="563"/>
                </a:lnTo>
                <a:lnTo>
                  <a:pt x="311" y="609"/>
                </a:lnTo>
                <a:lnTo>
                  <a:pt x="193" y="818"/>
                </a:lnTo>
                <a:lnTo>
                  <a:pt x="125" y="938"/>
                </a:lnTo>
                <a:lnTo>
                  <a:pt x="0" y="1159"/>
                </a:lnTo>
                <a:lnTo>
                  <a:pt x="44" y="1159"/>
                </a:lnTo>
                <a:lnTo>
                  <a:pt x="67" y="1159"/>
                </a:lnTo>
                <a:lnTo>
                  <a:pt x="107" y="1159"/>
                </a:lnTo>
                <a:lnTo>
                  <a:pt x="218" y="1159"/>
                </a:lnTo>
                <a:lnTo>
                  <a:pt x="264" y="1159"/>
                </a:lnTo>
                <a:lnTo>
                  <a:pt x="372" y="1159"/>
                </a:lnTo>
                <a:lnTo>
                  <a:pt x="402" y="1159"/>
                </a:lnTo>
                <a:lnTo>
                  <a:pt x="654" y="1159"/>
                </a:lnTo>
                <a:lnTo>
                  <a:pt x="909" y="1159"/>
                </a:lnTo>
                <a:lnTo>
                  <a:pt x="937" y="1159"/>
                </a:lnTo>
                <a:lnTo>
                  <a:pt x="1047" y="1159"/>
                </a:lnTo>
                <a:lnTo>
                  <a:pt x="1092" y="1159"/>
                </a:lnTo>
                <a:lnTo>
                  <a:pt x="1202" y="1159"/>
                </a:lnTo>
                <a:lnTo>
                  <a:pt x="1241" y="1159"/>
                </a:lnTo>
                <a:lnTo>
                  <a:pt x="1265" y="1159"/>
                </a:lnTo>
                <a:lnTo>
                  <a:pt x="1309" y="1159"/>
                </a:lnTo>
                <a:lnTo>
                  <a:pt x="65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F622E312-82AB-4FB4-94F7-30800C916A58}"/>
              </a:ext>
            </a:extLst>
          </p:cNvPr>
          <p:cNvGrpSpPr/>
          <p:nvPr/>
        </p:nvGrpSpPr>
        <p:grpSpPr>
          <a:xfrm>
            <a:off x="6871878" y="4371557"/>
            <a:ext cx="1041621" cy="922260"/>
            <a:chOff x="4718050" y="3286125"/>
            <a:chExt cx="2078038" cy="1839913"/>
          </a:xfrm>
        </p:grpSpPr>
        <p:sp>
          <p:nvSpPr>
            <p:cNvPr id="79" name="Freeform 10">
              <a:extLst>
                <a:ext uri="{FF2B5EF4-FFF2-40B4-BE49-F238E27FC236}">
                  <a16:creationId xmlns:a16="http://schemas.microsoft.com/office/drawing/2014/main" xmlns="" id="{AB8FE68C-18BB-4E72-9715-9C65E83DE5F4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8050" y="3286125"/>
              <a:ext cx="2078038" cy="1839913"/>
            </a:xfrm>
            <a:custGeom>
              <a:avLst/>
              <a:gdLst>
                <a:gd name="T0" fmla="*/ 654 w 1309"/>
                <a:gd name="T1" fmla="*/ 0 h 1159"/>
                <a:gd name="T2" fmla="*/ 560 w 1309"/>
                <a:gd name="T3" fmla="*/ 168 h 1159"/>
                <a:gd name="T4" fmla="*/ 557 w 1309"/>
                <a:gd name="T5" fmla="*/ 173 h 1159"/>
                <a:gd name="T6" fmla="*/ 546 w 1309"/>
                <a:gd name="T7" fmla="*/ 192 h 1159"/>
                <a:gd name="T8" fmla="*/ 510 w 1309"/>
                <a:gd name="T9" fmla="*/ 258 h 1159"/>
                <a:gd name="T10" fmla="*/ 497 w 1309"/>
                <a:gd name="T11" fmla="*/ 278 h 1159"/>
                <a:gd name="T12" fmla="*/ 482 w 1309"/>
                <a:gd name="T13" fmla="*/ 308 h 1159"/>
                <a:gd name="T14" fmla="*/ 435 w 1309"/>
                <a:gd name="T15" fmla="*/ 389 h 1159"/>
                <a:gd name="T16" fmla="*/ 432 w 1309"/>
                <a:gd name="T17" fmla="*/ 393 h 1159"/>
                <a:gd name="T18" fmla="*/ 337 w 1309"/>
                <a:gd name="T19" fmla="*/ 563 h 1159"/>
                <a:gd name="T20" fmla="*/ 311 w 1309"/>
                <a:gd name="T21" fmla="*/ 609 h 1159"/>
                <a:gd name="T22" fmla="*/ 193 w 1309"/>
                <a:gd name="T23" fmla="*/ 818 h 1159"/>
                <a:gd name="T24" fmla="*/ 125 w 1309"/>
                <a:gd name="T25" fmla="*/ 938 h 1159"/>
                <a:gd name="T26" fmla="*/ 0 w 1309"/>
                <a:gd name="T27" fmla="*/ 1159 h 1159"/>
                <a:gd name="T28" fmla="*/ 44 w 1309"/>
                <a:gd name="T29" fmla="*/ 1159 h 1159"/>
                <a:gd name="T30" fmla="*/ 67 w 1309"/>
                <a:gd name="T31" fmla="*/ 1159 h 1159"/>
                <a:gd name="T32" fmla="*/ 107 w 1309"/>
                <a:gd name="T33" fmla="*/ 1159 h 1159"/>
                <a:gd name="T34" fmla="*/ 218 w 1309"/>
                <a:gd name="T35" fmla="*/ 1159 h 1159"/>
                <a:gd name="T36" fmla="*/ 264 w 1309"/>
                <a:gd name="T37" fmla="*/ 1159 h 1159"/>
                <a:gd name="T38" fmla="*/ 372 w 1309"/>
                <a:gd name="T39" fmla="*/ 1159 h 1159"/>
                <a:gd name="T40" fmla="*/ 402 w 1309"/>
                <a:gd name="T41" fmla="*/ 1159 h 1159"/>
                <a:gd name="T42" fmla="*/ 654 w 1309"/>
                <a:gd name="T43" fmla="*/ 1159 h 1159"/>
                <a:gd name="T44" fmla="*/ 909 w 1309"/>
                <a:gd name="T45" fmla="*/ 1159 h 1159"/>
                <a:gd name="T46" fmla="*/ 937 w 1309"/>
                <a:gd name="T47" fmla="*/ 1159 h 1159"/>
                <a:gd name="T48" fmla="*/ 1047 w 1309"/>
                <a:gd name="T49" fmla="*/ 1159 h 1159"/>
                <a:gd name="T50" fmla="*/ 1092 w 1309"/>
                <a:gd name="T51" fmla="*/ 1159 h 1159"/>
                <a:gd name="T52" fmla="*/ 1202 w 1309"/>
                <a:gd name="T53" fmla="*/ 1159 h 1159"/>
                <a:gd name="T54" fmla="*/ 1241 w 1309"/>
                <a:gd name="T55" fmla="*/ 1159 h 1159"/>
                <a:gd name="T56" fmla="*/ 1265 w 1309"/>
                <a:gd name="T57" fmla="*/ 1159 h 1159"/>
                <a:gd name="T58" fmla="*/ 1309 w 1309"/>
                <a:gd name="T59" fmla="*/ 1159 h 1159"/>
                <a:gd name="T60" fmla="*/ 654 w 1309"/>
                <a:gd name="T61" fmla="*/ 0 h 1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09" h="1159">
                  <a:moveTo>
                    <a:pt x="654" y="0"/>
                  </a:moveTo>
                  <a:lnTo>
                    <a:pt x="560" y="168"/>
                  </a:lnTo>
                  <a:lnTo>
                    <a:pt x="557" y="173"/>
                  </a:lnTo>
                  <a:lnTo>
                    <a:pt x="546" y="192"/>
                  </a:lnTo>
                  <a:lnTo>
                    <a:pt x="510" y="258"/>
                  </a:lnTo>
                  <a:lnTo>
                    <a:pt x="497" y="278"/>
                  </a:lnTo>
                  <a:lnTo>
                    <a:pt x="482" y="308"/>
                  </a:lnTo>
                  <a:lnTo>
                    <a:pt x="435" y="389"/>
                  </a:lnTo>
                  <a:lnTo>
                    <a:pt x="432" y="393"/>
                  </a:lnTo>
                  <a:lnTo>
                    <a:pt x="337" y="563"/>
                  </a:lnTo>
                  <a:lnTo>
                    <a:pt x="311" y="609"/>
                  </a:lnTo>
                  <a:lnTo>
                    <a:pt x="193" y="818"/>
                  </a:lnTo>
                  <a:lnTo>
                    <a:pt x="125" y="938"/>
                  </a:lnTo>
                  <a:lnTo>
                    <a:pt x="0" y="1159"/>
                  </a:lnTo>
                  <a:lnTo>
                    <a:pt x="44" y="1159"/>
                  </a:lnTo>
                  <a:lnTo>
                    <a:pt x="67" y="1159"/>
                  </a:lnTo>
                  <a:lnTo>
                    <a:pt x="107" y="1159"/>
                  </a:lnTo>
                  <a:lnTo>
                    <a:pt x="218" y="1159"/>
                  </a:lnTo>
                  <a:lnTo>
                    <a:pt x="264" y="1159"/>
                  </a:lnTo>
                  <a:lnTo>
                    <a:pt x="372" y="1159"/>
                  </a:lnTo>
                  <a:lnTo>
                    <a:pt x="402" y="1159"/>
                  </a:lnTo>
                  <a:lnTo>
                    <a:pt x="654" y="1159"/>
                  </a:lnTo>
                  <a:lnTo>
                    <a:pt x="909" y="1159"/>
                  </a:lnTo>
                  <a:lnTo>
                    <a:pt x="937" y="1159"/>
                  </a:lnTo>
                  <a:lnTo>
                    <a:pt x="1047" y="1159"/>
                  </a:lnTo>
                  <a:lnTo>
                    <a:pt x="1092" y="1159"/>
                  </a:lnTo>
                  <a:lnTo>
                    <a:pt x="1202" y="1159"/>
                  </a:lnTo>
                  <a:lnTo>
                    <a:pt x="1241" y="1159"/>
                  </a:lnTo>
                  <a:lnTo>
                    <a:pt x="1265" y="1159"/>
                  </a:lnTo>
                  <a:lnTo>
                    <a:pt x="1309" y="1159"/>
                  </a:lnTo>
                  <a:lnTo>
                    <a:pt x="654" y="0"/>
                  </a:lnTo>
                  <a:close/>
                </a:path>
              </a:pathLst>
            </a:custGeom>
            <a:solidFill>
              <a:srgbClr val="C3E0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12">
              <a:extLst>
                <a:ext uri="{FF2B5EF4-FFF2-40B4-BE49-F238E27FC236}">
                  <a16:creationId xmlns:a16="http://schemas.microsoft.com/office/drawing/2014/main" xmlns="" id="{ECA06514-A368-40AC-88F2-B95E97882FF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6275" y="3286125"/>
              <a:ext cx="1039813" cy="1839913"/>
            </a:xfrm>
            <a:custGeom>
              <a:avLst/>
              <a:gdLst>
                <a:gd name="T0" fmla="*/ 0 w 655"/>
                <a:gd name="T1" fmla="*/ 0 h 1159"/>
                <a:gd name="T2" fmla="*/ 0 w 655"/>
                <a:gd name="T3" fmla="*/ 1159 h 1159"/>
                <a:gd name="T4" fmla="*/ 655 w 655"/>
                <a:gd name="T5" fmla="*/ 1159 h 1159"/>
                <a:gd name="T6" fmla="*/ 0 w 655"/>
                <a:gd name="T7" fmla="*/ 0 h 1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5" h="1159">
                  <a:moveTo>
                    <a:pt x="0" y="0"/>
                  </a:moveTo>
                  <a:lnTo>
                    <a:pt x="0" y="1159"/>
                  </a:lnTo>
                  <a:lnTo>
                    <a:pt x="655" y="11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AC1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7" name="Freeform 14">
            <a:extLst>
              <a:ext uri="{FF2B5EF4-FFF2-40B4-BE49-F238E27FC236}">
                <a16:creationId xmlns:a16="http://schemas.microsoft.com/office/drawing/2014/main" xmlns="" id="{7D0D40AF-81DB-4145-A195-351E80B331E2}"/>
              </a:ext>
            </a:extLst>
          </p:cNvPr>
          <p:cNvSpPr>
            <a:spLocks/>
          </p:cNvSpPr>
          <p:nvPr/>
        </p:nvSpPr>
        <p:spPr bwMode="auto">
          <a:xfrm>
            <a:off x="7755614" y="4428850"/>
            <a:ext cx="977166" cy="864967"/>
          </a:xfrm>
          <a:custGeom>
            <a:avLst/>
            <a:gdLst>
              <a:gd name="T0" fmla="*/ 614 w 1228"/>
              <a:gd name="T1" fmla="*/ 0 h 1087"/>
              <a:gd name="T2" fmla="*/ 525 w 1228"/>
              <a:gd name="T3" fmla="*/ 158 h 1087"/>
              <a:gd name="T4" fmla="*/ 523 w 1228"/>
              <a:gd name="T5" fmla="*/ 162 h 1087"/>
              <a:gd name="T6" fmla="*/ 512 w 1228"/>
              <a:gd name="T7" fmla="*/ 180 h 1087"/>
              <a:gd name="T8" fmla="*/ 478 w 1228"/>
              <a:gd name="T9" fmla="*/ 241 h 1087"/>
              <a:gd name="T10" fmla="*/ 467 w 1228"/>
              <a:gd name="T11" fmla="*/ 261 h 1087"/>
              <a:gd name="T12" fmla="*/ 451 w 1228"/>
              <a:gd name="T13" fmla="*/ 288 h 1087"/>
              <a:gd name="T14" fmla="*/ 409 w 1228"/>
              <a:gd name="T15" fmla="*/ 365 h 1087"/>
              <a:gd name="T16" fmla="*/ 405 w 1228"/>
              <a:gd name="T17" fmla="*/ 370 h 1087"/>
              <a:gd name="T18" fmla="*/ 316 w 1228"/>
              <a:gd name="T19" fmla="*/ 528 h 1087"/>
              <a:gd name="T20" fmla="*/ 291 w 1228"/>
              <a:gd name="T21" fmla="*/ 572 h 1087"/>
              <a:gd name="T22" fmla="*/ 181 w 1228"/>
              <a:gd name="T23" fmla="*/ 767 h 1087"/>
              <a:gd name="T24" fmla="*/ 117 w 1228"/>
              <a:gd name="T25" fmla="*/ 880 h 1087"/>
              <a:gd name="T26" fmla="*/ 0 w 1228"/>
              <a:gd name="T27" fmla="*/ 1087 h 1087"/>
              <a:gd name="T28" fmla="*/ 41 w 1228"/>
              <a:gd name="T29" fmla="*/ 1087 h 1087"/>
              <a:gd name="T30" fmla="*/ 63 w 1228"/>
              <a:gd name="T31" fmla="*/ 1087 h 1087"/>
              <a:gd name="T32" fmla="*/ 101 w 1228"/>
              <a:gd name="T33" fmla="*/ 1087 h 1087"/>
              <a:gd name="T34" fmla="*/ 205 w 1228"/>
              <a:gd name="T35" fmla="*/ 1087 h 1087"/>
              <a:gd name="T36" fmla="*/ 247 w 1228"/>
              <a:gd name="T37" fmla="*/ 1087 h 1087"/>
              <a:gd name="T38" fmla="*/ 349 w 1228"/>
              <a:gd name="T39" fmla="*/ 1087 h 1087"/>
              <a:gd name="T40" fmla="*/ 376 w 1228"/>
              <a:gd name="T41" fmla="*/ 1087 h 1087"/>
              <a:gd name="T42" fmla="*/ 614 w 1228"/>
              <a:gd name="T43" fmla="*/ 1087 h 1087"/>
              <a:gd name="T44" fmla="*/ 851 w 1228"/>
              <a:gd name="T45" fmla="*/ 1087 h 1087"/>
              <a:gd name="T46" fmla="*/ 879 w 1228"/>
              <a:gd name="T47" fmla="*/ 1087 h 1087"/>
              <a:gd name="T48" fmla="*/ 982 w 1228"/>
              <a:gd name="T49" fmla="*/ 1087 h 1087"/>
              <a:gd name="T50" fmla="*/ 1024 w 1228"/>
              <a:gd name="T51" fmla="*/ 1087 h 1087"/>
              <a:gd name="T52" fmla="*/ 1127 w 1228"/>
              <a:gd name="T53" fmla="*/ 1087 h 1087"/>
              <a:gd name="T54" fmla="*/ 1165 w 1228"/>
              <a:gd name="T55" fmla="*/ 1087 h 1087"/>
              <a:gd name="T56" fmla="*/ 1187 w 1228"/>
              <a:gd name="T57" fmla="*/ 1087 h 1087"/>
              <a:gd name="T58" fmla="*/ 1228 w 1228"/>
              <a:gd name="T59" fmla="*/ 1087 h 1087"/>
              <a:gd name="T60" fmla="*/ 614 w 1228"/>
              <a:gd name="T61" fmla="*/ 0 h 10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228" h="1087">
                <a:moveTo>
                  <a:pt x="614" y="0"/>
                </a:moveTo>
                <a:lnTo>
                  <a:pt x="525" y="158"/>
                </a:lnTo>
                <a:lnTo>
                  <a:pt x="523" y="162"/>
                </a:lnTo>
                <a:lnTo>
                  <a:pt x="512" y="180"/>
                </a:lnTo>
                <a:lnTo>
                  <a:pt x="478" y="241"/>
                </a:lnTo>
                <a:lnTo>
                  <a:pt x="467" y="261"/>
                </a:lnTo>
                <a:lnTo>
                  <a:pt x="451" y="288"/>
                </a:lnTo>
                <a:lnTo>
                  <a:pt x="409" y="365"/>
                </a:lnTo>
                <a:lnTo>
                  <a:pt x="405" y="370"/>
                </a:lnTo>
                <a:lnTo>
                  <a:pt x="316" y="528"/>
                </a:lnTo>
                <a:lnTo>
                  <a:pt x="291" y="572"/>
                </a:lnTo>
                <a:lnTo>
                  <a:pt x="181" y="767"/>
                </a:lnTo>
                <a:lnTo>
                  <a:pt x="117" y="880"/>
                </a:lnTo>
                <a:lnTo>
                  <a:pt x="0" y="1087"/>
                </a:lnTo>
                <a:lnTo>
                  <a:pt x="41" y="1087"/>
                </a:lnTo>
                <a:lnTo>
                  <a:pt x="63" y="1087"/>
                </a:lnTo>
                <a:lnTo>
                  <a:pt x="101" y="1087"/>
                </a:lnTo>
                <a:lnTo>
                  <a:pt x="205" y="1087"/>
                </a:lnTo>
                <a:lnTo>
                  <a:pt x="247" y="1087"/>
                </a:lnTo>
                <a:lnTo>
                  <a:pt x="349" y="1087"/>
                </a:lnTo>
                <a:lnTo>
                  <a:pt x="376" y="1087"/>
                </a:lnTo>
                <a:lnTo>
                  <a:pt x="614" y="1087"/>
                </a:lnTo>
                <a:lnTo>
                  <a:pt x="851" y="1087"/>
                </a:lnTo>
                <a:lnTo>
                  <a:pt x="879" y="1087"/>
                </a:lnTo>
                <a:lnTo>
                  <a:pt x="982" y="1087"/>
                </a:lnTo>
                <a:lnTo>
                  <a:pt x="1024" y="1087"/>
                </a:lnTo>
                <a:lnTo>
                  <a:pt x="1127" y="1087"/>
                </a:lnTo>
                <a:lnTo>
                  <a:pt x="1165" y="1087"/>
                </a:lnTo>
                <a:lnTo>
                  <a:pt x="1187" y="1087"/>
                </a:lnTo>
                <a:lnTo>
                  <a:pt x="1228" y="1087"/>
                </a:lnTo>
                <a:lnTo>
                  <a:pt x="61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348392C1-5B8C-42BB-A730-31D5737C9B25}"/>
              </a:ext>
            </a:extLst>
          </p:cNvPr>
          <p:cNvGrpSpPr/>
          <p:nvPr/>
        </p:nvGrpSpPr>
        <p:grpSpPr>
          <a:xfrm>
            <a:off x="7873530" y="4428850"/>
            <a:ext cx="977166" cy="864967"/>
            <a:chOff x="6653213" y="3400425"/>
            <a:chExt cx="1949450" cy="1725613"/>
          </a:xfrm>
        </p:grpSpPr>
        <p:sp>
          <p:nvSpPr>
            <p:cNvPr id="77" name="Freeform 13">
              <a:extLst>
                <a:ext uri="{FF2B5EF4-FFF2-40B4-BE49-F238E27FC236}">
                  <a16:creationId xmlns:a16="http://schemas.microsoft.com/office/drawing/2014/main" xmlns="" id="{44A4D076-103D-4573-B0CD-5423DC48CA36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3213" y="3400425"/>
              <a:ext cx="1949450" cy="1725613"/>
            </a:xfrm>
            <a:custGeom>
              <a:avLst/>
              <a:gdLst>
                <a:gd name="T0" fmla="*/ 614 w 1228"/>
                <a:gd name="T1" fmla="*/ 0 h 1087"/>
                <a:gd name="T2" fmla="*/ 525 w 1228"/>
                <a:gd name="T3" fmla="*/ 158 h 1087"/>
                <a:gd name="T4" fmla="*/ 523 w 1228"/>
                <a:gd name="T5" fmla="*/ 162 h 1087"/>
                <a:gd name="T6" fmla="*/ 512 w 1228"/>
                <a:gd name="T7" fmla="*/ 180 h 1087"/>
                <a:gd name="T8" fmla="*/ 478 w 1228"/>
                <a:gd name="T9" fmla="*/ 241 h 1087"/>
                <a:gd name="T10" fmla="*/ 467 w 1228"/>
                <a:gd name="T11" fmla="*/ 261 h 1087"/>
                <a:gd name="T12" fmla="*/ 451 w 1228"/>
                <a:gd name="T13" fmla="*/ 288 h 1087"/>
                <a:gd name="T14" fmla="*/ 409 w 1228"/>
                <a:gd name="T15" fmla="*/ 365 h 1087"/>
                <a:gd name="T16" fmla="*/ 405 w 1228"/>
                <a:gd name="T17" fmla="*/ 370 h 1087"/>
                <a:gd name="T18" fmla="*/ 316 w 1228"/>
                <a:gd name="T19" fmla="*/ 528 h 1087"/>
                <a:gd name="T20" fmla="*/ 291 w 1228"/>
                <a:gd name="T21" fmla="*/ 572 h 1087"/>
                <a:gd name="T22" fmla="*/ 181 w 1228"/>
                <a:gd name="T23" fmla="*/ 767 h 1087"/>
                <a:gd name="T24" fmla="*/ 117 w 1228"/>
                <a:gd name="T25" fmla="*/ 880 h 1087"/>
                <a:gd name="T26" fmla="*/ 0 w 1228"/>
                <a:gd name="T27" fmla="*/ 1087 h 1087"/>
                <a:gd name="T28" fmla="*/ 41 w 1228"/>
                <a:gd name="T29" fmla="*/ 1087 h 1087"/>
                <a:gd name="T30" fmla="*/ 63 w 1228"/>
                <a:gd name="T31" fmla="*/ 1087 h 1087"/>
                <a:gd name="T32" fmla="*/ 101 w 1228"/>
                <a:gd name="T33" fmla="*/ 1087 h 1087"/>
                <a:gd name="T34" fmla="*/ 205 w 1228"/>
                <a:gd name="T35" fmla="*/ 1087 h 1087"/>
                <a:gd name="T36" fmla="*/ 247 w 1228"/>
                <a:gd name="T37" fmla="*/ 1087 h 1087"/>
                <a:gd name="T38" fmla="*/ 349 w 1228"/>
                <a:gd name="T39" fmla="*/ 1087 h 1087"/>
                <a:gd name="T40" fmla="*/ 376 w 1228"/>
                <a:gd name="T41" fmla="*/ 1087 h 1087"/>
                <a:gd name="T42" fmla="*/ 614 w 1228"/>
                <a:gd name="T43" fmla="*/ 1087 h 1087"/>
                <a:gd name="T44" fmla="*/ 851 w 1228"/>
                <a:gd name="T45" fmla="*/ 1087 h 1087"/>
                <a:gd name="T46" fmla="*/ 879 w 1228"/>
                <a:gd name="T47" fmla="*/ 1087 h 1087"/>
                <a:gd name="T48" fmla="*/ 982 w 1228"/>
                <a:gd name="T49" fmla="*/ 1087 h 1087"/>
                <a:gd name="T50" fmla="*/ 1024 w 1228"/>
                <a:gd name="T51" fmla="*/ 1087 h 1087"/>
                <a:gd name="T52" fmla="*/ 1127 w 1228"/>
                <a:gd name="T53" fmla="*/ 1087 h 1087"/>
                <a:gd name="T54" fmla="*/ 1165 w 1228"/>
                <a:gd name="T55" fmla="*/ 1087 h 1087"/>
                <a:gd name="T56" fmla="*/ 1187 w 1228"/>
                <a:gd name="T57" fmla="*/ 1087 h 1087"/>
                <a:gd name="T58" fmla="*/ 1228 w 1228"/>
                <a:gd name="T59" fmla="*/ 1087 h 1087"/>
                <a:gd name="T60" fmla="*/ 614 w 1228"/>
                <a:gd name="T61" fmla="*/ 0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28" h="1087">
                  <a:moveTo>
                    <a:pt x="614" y="0"/>
                  </a:moveTo>
                  <a:lnTo>
                    <a:pt x="525" y="158"/>
                  </a:lnTo>
                  <a:lnTo>
                    <a:pt x="523" y="162"/>
                  </a:lnTo>
                  <a:lnTo>
                    <a:pt x="512" y="180"/>
                  </a:lnTo>
                  <a:lnTo>
                    <a:pt x="478" y="241"/>
                  </a:lnTo>
                  <a:lnTo>
                    <a:pt x="467" y="261"/>
                  </a:lnTo>
                  <a:lnTo>
                    <a:pt x="451" y="288"/>
                  </a:lnTo>
                  <a:lnTo>
                    <a:pt x="409" y="365"/>
                  </a:lnTo>
                  <a:lnTo>
                    <a:pt x="405" y="370"/>
                  </a:lnTo>
                  <a:lnTo>
                    <a:pt x="316" y="528"/>
                  </a:lnTo>
                  <a:lnTo>
                    <a:pt x="291" y="572"/>
                  </a:lnTo>
                  <a:lnTo>
                    <a:pt x="181" y="767"/>
                  </a:lnTo>
                  <a:lnTo>
                    <a:pt x="117" y="880"/>
                  </a:lnTo>
                  <a:lnTo>
                    <a:pt x="0" y="1087"/>
                  </a:lnTo>
                  <a:lnTo>
                    <a:pt x="41" y="1087"/>
                  </a:lnTo>
                  <a:lnTo>
                    <a:pt x="63" y="1087"/>
                  </a:lnTo>
                  <a:lnTo>
                    <a:pt x="101" y="1087"/>
                  </a:lnTo>
                  <a:lnTo>
                    <a:pt x="205" y="1087"/>
                  </a:lnTo>
                  <a:lnTo>
                    <a:pt x="247" y="1087"/>
                  </a:lnTo>
                  <a:lnTo>
                    <a:pt x="349" y="1087"/>
                  </a:lnTo>
                  <a:lnTo>
                    <a:pt x="376" y="1087"/>
                  </a:lnTo>
                  <a:lnTo>
                    <a:pt x="614" y="1087"/>
                  </a:lnTo>
                  <a:lnTo>
                    <a:pt x="851" y="1087"/>
                  </a:lnTo>
                  <a:lnTo>
                    <a:pt x="879" y="1087"/>
                  </a:lnTo>
                  <a:lnTo>
                    <a:pt x="982" y="1087"/>
                  </a:lnTo>
                  <a:lnTo>
                    <a:pt x="1024" y="1087"/>
                  </a:lnTo>
                  <a:lnTo>
                    <a:pt x="1127" y="1087"/>
                  </a:lnTo>
                  <a:lnTo>
                    <a:pt x="1165" y="1087"/>
                  </a:lnTo>
                  <a:lnTo>
                    <a:pt x="1187" y="1087"/>
                  </a:lnTo>
                  <a:lnTo>
                    <a:pt x="1228" y="1087"/>
                  </a:lnTo>
                  <a:lnTo>
                    <a:pt x="614" y="0"/>
                  </a:lnTo>
                  <a:close/>
                </a:path>
              </a:pathLst>
            </a:custGeom>
            <a:solidFill>
              <a:srgbClr val="C3E0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5">
              <a:extLst>
                <a:ext uri="{FF2B5EF4-FFF2-40B4-BE49-F238E27FC236}">
                  <a16:creationId xmlns:a16="http://schemas.microsoft.com/office/drawing/2014/main" xmlns="" id="{393C6255-ADE7-424B-B49A-A278734D899E}"/>
                </a:ext>
              </a:extLst>
            </p:cNvPr>
            <p:cNvSpPr>
              <a:spLocks/>
            </p:cNvSpPr>
            <p:nvPr/>
          </p:nvSpPr>
          <p:spPr bwMode="auto">
            <a:xfrm>
              <a:off x="7627938" y="3400425"/>
              <a:ext cx="974725" cy="1725613"/>
            </a:xfrm>
            <a:custGeom>
              <a:avLst/>
              <a:gdLst>
                <a:gd name="T0" fmla="*/ 0 w 614"/>
                <a:gd name="T1" fmla="*/ 0 h 1087"/>
                <a:gd name="T2" fmla="*/ 0 w 614"/>
                <a:gd name="T3" fmla="*/ 1087 h 1087"/>
                <a:gd name="T4" fmla="*/ 614 w 614"/>
                <a:gd name="T5" fmla="*/ 1087 h 1087"/>
                <a:gd name="T6" fmla="*/ 0 w 614"/>
                <a:gd name="T7" fmla="*/ 0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4" h="1087">
                  <a:moveTo>
                    <a:pt x="0" y="0"/>
                  </a:moveTo>
                  <a:lnTo>
                    <a:pt x="0" y="1087"/>
                  </a:lnTo>
                  <a:lnTo>
                    <a:pt x="614" y="10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AC1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9" name="Freeform 16">
            <a:extLst>
              <a:ext uri="{FF2B5EF4-FFF2-40B4-BE49-F238E27FC236}">
                <a16:creationId xmlns:a16="http://schemas.microsoft.com/office/drawing/2014/main" xmlns="" id="{B446B79E-73D3-4381-B0EB-98D0E9751FC8}"/>
              </a:ext>
            </a:extLst>
          </p:cNvPr>
          <p:cNvSpPr>
            <a:spLocks/>
          </p:cNvSpPr>
          <p:nvPr/>
        </p:nvSpPr>
        <p:spPr bwMode="auto">
          <a:xfrm>
            <a:off x="8244196" y="4428850"/>
            <a:ext cx="488583" cy="864967"/>
          </a:xfrm>
          <a:custGeom>
            <a:avLst/>
            <a:gdLst>
              <a:gd name="T0" fmla="*/ 0 w 614"/>
              <a:gd name="T1" fmla="*/ 0 h 1087"/>
              <a:gd name="T2" fmla="*/ 0 w 614"/>
              <a:gd name="T3" fmla="*/ 1087 h 1087"/>
              <a:gd name="T4" fmla="*/ 614 w 614"/>
              <a:gd name="T5" fmla="*/ 1087 h 1087"/>
              <a:gd name="T6" fmla="*/ 0 w 614"/>
              <a:gd name="T7" fmla="*/ 0 h 10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14" h="1087">
                <a:moveTo>
                  <a:pt x="0" y="0"/>
                </a:moveTo>
                <a:lnTo>
                  <a:pt x="0" y="1087"/>
                </a:lnTo>
                <a:lnTo>
                  <a:pt x="614" y="1087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18">
            <a:extLst>
              <a:ext uri="{FF2B5EF4-FFF2-40B4-BE49-F238E27FC236}">
                <a16:creationId xmlns:a16="http://schemas.microsoft.com/office/drawing/2014/main" xmlns="" id="{7EDFB656-5D12-4287-ADAD-0410A3A7736F}"/>
              </a:ext>
            </a:extLst>
          </p:cNvPr>
          <p:cNvSpPr>
            <a:spLocks/>
          </p:cNvSpPr>
          <p:nvPr/>
        </p:nvSpPr>
        <p:spPr bwMode="auto">
          <a:xfrm>
            <a:off x="7446071" y="4271294"/>
            <a:ext cx="977166" cy="1022523"/>
          </a:xfrm>
          <a:custGeom>
            <a:avLst/>
            <a:gdLst>
              <a:gd name="T0" fmla="*/ 614 w 1228"/>
              <a:gd name="T1" fmla="*/ 0 h 1285"/>
              <a:gd name="T2" fmla="*/ 524 w 1228"/>
              <a:gd name="T3" fmla="*/ 187 h 1285"/>
              <a:gd name="T4" fmla="*/ 523 w 1228"/>
              <a:gd name="T5" fmla="*/ 192 h 1285"/>
              <a:gd name="T6" fmla="*/ 512 w 1228"/>
              <a:gd name="T7" fmla="*/ 212 h 1285"/>
              <a:gd name="T8" fmla="*/ 477 w 1228"/>
              <a:gd name="T9" fmla="*/ 285 h 1285"/>
              <a:gd name="T10" fmla="*/ 466 w 1228"/>
              <a:gd name="T11" fmla="*/ 308 h 1285"/>
              <a:gd name="T12" fmla="*/ 451 w 1228"/>
              <a:gd name="T13" fmla="*/ 341 h 1285"/>
              <a:gd name="T14" fmla="*/ 408 w 1228"/>
              <a:gd name="T15" fmla="*/ 431 h 1285"/>
              <a:gd name="T16" fmla="*/ 405 w 1228"/>
              <a:gd name="T17" fmla="*/ 437 h 1285"/>
              <a:gd name="T18" fmla="*/ 316 w 1228"/>
              <a:gd name="T19" fmla="*/ 623 h 1285"/>
              <a:gd name="T20" fmla="*/ 291 w 1228"/>
              <a:gd name="T21" fmla="*/ 675 h 1285"/>
              <a:gd name="T22" fmla="*/ 181 w 1228"/>
              <a:gd name="T23" fmla="*/ 907 h 1285"/>
              <a:gd name="T24" fmla="*/ 116 w 1228"/>
              <a:gd name="T25" fmla="*/ 1041 h 1285"/>
              <a:gd name="T26" fmla="*/ 0 w 1228"/>
              <a:gd name="T27" fmla="*/ 1285 h 1285"/>
              <a:gd name="T28" fmla="*/ 41 w 1228"/>
              <a:gd name="T29" fmla="*/ 1285 h 1285"/>
              <a:gd name="T30" fmla="*/ 63 w 1228"/>
              <a:gd name="T31" fmla="*/ 1285 h 1285"/>
              <a:gd name="T32" fmla="*/ 101 w 1228"/>
              <a:gd name="T33" fmla="*/ 1285 h 1285"/>
              <a:gd name="T34" fmla="*/ 204 w 1228"/>
              <a:gd name="T35" fmla="*/ 1285 h 1285"/>
              <a:gd name="T36" fmla="*/ 247 w 1228"/>
              <a:gd name="T37" fmla="*/ 1285 h 1285"/>
              <a:gd name="T38" fmla="*/ 349 w 1228"/>
              <a:gd name="T39" fmla="*/ 1285 h 1285"/>
              <a:gd name="T40" fmla="*/ 375 w 1228"/>
              <a:gd name="T41" fmla="*/ 1285 h 1285"/>
              <a:gd name="T42" fmla="*/ 614 w 1228"/>
              <a:gd name="T43" fmla="*/ 1285 h 1285"/>
              <a:gd name="T44" fmla="*/ 851 w 1228"/>
              <a:gd name="T45" fmla="*/ 1285 h 1285"/>
              <a:gd name="T46" fmla="*/ 879 w 1228"/>
              <a:gd name="T47" fmla="*/ 1285 h 1285"/>
              <a:gd name="T48" fmla="*/ 981 w 1228"/>
              <a:gd name="T49" fmla="*/ 1285 h 1285"/>
              <a:gd name="T50" fmla="*/ 1024 w 1228"/>
              <a:gd name="T51" fmla="*/ 1285 h 1285"/>
              <a:gd name="T52" fmla="*/ 1127 w 1228"/>
              <a:gd name="T53" fmla="*/ 1285 h 1285"/>
              <a:gd name="T54" fmla="*/ 1165 w 1228"/>
              <a:gd name="T55" fmla="*/ 1285 h 1285"/>
              <a:gd name="T56" fmla="*/ 1187 w 1228"/>
              <a:gd name="T57" fmla="*/ 1285 h 1285"/>
              <a:gd name="T58" fmla="*/ 1228 w 1228"/>
              <a:gd name="T59" fmla="*/ 1285 h 1285"/>
              <a:gd name="T60" fmla="*/ 614 w 1228"/>
              <a:gd name="T61" fmla="*/ 0 h 1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228" h="1285">
                <a:moveTo>
                  <a:pt x="614" y="0"/>
                </a:moveTo>
                <a:lnTo>
                  <a:pt x="524" y="187"/>
                </a:lnTo>
                <a:lnTo>
                  <a:pt x="523" y="192"/>
                </a:lnTo>
                <a:lnTo>
                  <a:pt x="512" y="212"/>
                </a:lnTo>
                <a:lnTo>
                  <a:pt x="477" y="285"/>
                </a:lnTo>
                <a:lnTo>
                  <a:pt x="466" y="308"/>
                </a:lnTo>
                <a:lnTo>
                  <a:pt x="451" y="341"/>
                </a:lnTo>
                <a:lnTo>
                  <a:pt x="408" y="431"/>
                </a:lnTo>
                <a:lnTo>
                  <a:pt x="405" y="437"/>
                </a:lnTo>
                <a:lnTo>
                  <a:pt x="316" y="623"/>
                </a:lnTo>
                <a:lnTo>
                  <a:pt x="291" y="675"/>
                </a:lnTo>
                <a:lnTo>
                  <a:pt x="181" y="907"/>
                </a:lnTo>
                <a:lnTo>
                  <a:pt x="116" y="1041"/>
                </a:lnTo>
                <a:lnTo>
                  <a:pt x="0" y="1285"/>
                </a:lnTo>
                <a:lnTo>
                  <a:pt x="41" y="1285"/>
                </a:lnTo>
                <a:lnTo>
                  <a:pt x="63" y="1285"/>
                </a:lnTo>
                <a:lnTo>
                  <a:pt x="101" y="1285"/>
                </a:lnTo>
                <a:lnTo>
                  <a:pt x="204" y="1285"/>
                </a:lnTo>
                <a:lnTo>
                  <a:pt x="247" y="1285"/>
                </a:lnTo>
                <a:lnTo>
                  <a:pt x="349" y="1285"/>
                </a:lnTo>
                <a:lnTo>
                  <a:pt x="375" y="1285"/>
                </a:lnTo>
                <a:lnTo>
                  <a:pt x="614" y="1285"/>
                </a:lnTo>
                <a:lnTo>
                  <a:pt x="851" y="1285"/>
                </a:lnTo>
                <a:lnTo>
                  <a:pt x="879" y="1285"/>
                </a:lnTo>
                <a:lnTo>
                  <a:pt x="981" y="1285"/>
                </a:lnTo>
                <a:lnTo>
                  <a:pt x="1024" y="1285"/>
                </a:lnTo>
                <a:lnTo>
                  <a:pt x="1127" y="1285"/>
                </a:lnTo>
                <a:lnTo>
                  <a:pt x="1165" y="1285"/>
                </a:lnTo>
                <a:lnTo>
                  <a:pt x="1187" y="1285"/>
                </a:lnTo>
                <a:lnTo>
                  <a:pt x="1228" y="1285"/>
                </a:lnTo>
                <a:lnTo>
                  <a:pt x="61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xmlns="" id="{E3355702-313E-4C01-9490-49758FEA1E02}"/>
              </a:ext>
            </a:extLst>
          </p:cNvPr>
          <p:cNvGrpSpPr/>
          <p:nvPr/>
        </p:nvGrpSpPr>
        <p:grpSpPr>
          <a:xfrm>
            <a:off x="7446071" y="4271294"/>
            <a:ext cx="977166" cy="1022523"/>
            <a:chOff x="6035675" y="3086100"/>
            <a:chExt cx="1949450" cy="2039938"/>
          </a:xfrm>
        </p:grpSpPr>
        <p:sp>
          <p:nvSpPr>
            <p:cNvPr id="75" name="Freeform 17">
              <a:extLst>
                <a:ext uri="{FF2B5EF4-FFF2-40B4-BE49-F238E27FC236}">
                  <a16:creationId xmlns:a16="http://schemas.microsoft.com/office/drawing/2014/main" xmlns="" id="{A221F837-6D92-459C-A5AF-EE5CC15E5BF0}"/>
                </a:ext>
              </a:extLst>
            </p:cNvPr>
            <p:cNvSpPr>
              <a:spLocks/>
            </p:cNvSpPr>
            <p:nvPr/>
          </p:nvSpPr>
          <p:spPr bwMode="auto">
            <a:xfrm>
              <a:off x="6035675" y="3086100"/>
              <a:ext cx="1949450" cy="2039938"/>
            </a:xfrm>
            <a:custGeom>
              <a:avLst/>
              <a:gdLst>
                <a:gd name="T0" fmla="*/ 614 w 1228"/>
                <a:gd name="T1" fmla="*/ 0 h 1285"/>
                <a:gd name="T2" fmla="*/ 524 w 1228"/>
                <a:gd name="T3" fmla="*/ 187 h 1285"/>
                <a:gd name="T4" fmla="*/ 523 w 1228"/>
                <a:gd name="T5" fmla="*/ 192 h 1285"/>
                <a:gd name="T6" fmla="*/ 512 w 1228"/>
                <a:gd name="T7" fmla="*/ 212 h 1285"/>
                <a:gd name="T8" fmla="*/ 477 w 1228"/>
                <a:gd name="T9" fmla="*/ 285 h 1285"/>
                <a:gd name="T10" fmla="*/ 466 w 1228"/>
                <a:gd name="T11" fmla="*/ 308 h 1285"/>
                <a:gd name="T12" fmla="*/ 451 w 1228"/>
                <a:gd name="T13" fmla="*/ 341 h 1285"/>
                <a:gd name="T14" fmla="*/ 408 w 1228"/>
                <a:gd name="T15" fmla="*/ 431 h 1285"/>
                <a:gd name="T16" fmla="*/ 405 w 1228"/>
                <a:gd name="T17" fmla="*/ 437 h 1285"/>
                <a:gd name="T18" fmla="*/ 316 w 1228"/>
                <a:gd name="T19" fmla="*/ 623 h 1285"/>
                <a:gd name="T20" fmla="*/ 291 w 1228"/>
                <a:gd name="T21" fmla="*/ 675 h 1285"/>
                <a:gd name="T22" fmla="*/ 181 w 1228"/>
                <a:gd name="T23" fmla="*/ 907 h 1285"/>
                <a:gd name="T24" fmla="*/ 116 w 1228"/>
                <a:gd name="T25" fmla="*/ 1041 h 1285"/>
                <a:gd name="T26" fmla="*/ 0 w 1228"/>
                <a:gd name="T27" fmla="*/ 1285 h 1285"/>
                <a:gd name="T28" fmla="*/ 41 w 1228"/>
                <a:gd name="T29" fmla="*/ 1285 h 1285"/>
                <a:gd name="T30" fmla="*/ 63 w 1228"/>
                <a:gd name="T31" fmla="*/ 1285 h 1285"/>
                <a:gd name="T32" fmla="*/ 101 w 1228"/>
                <a:gd name="T33" fmla="*/ 1285 h 1285"/>
                <a:gd name="T34" fmla="*/ 204 w 1228"/>
                <a:gd name="T35" fmla="*/ 1285 h 1285"/>
                <a:gd name="T36" fmla="*/ 247 w 1228"/>
                <a:gd name="T37" fmla="*/ 1285 h 1285"/>
                <a:gd name="T38" fmla="*/ 349 w 1228"/>
                <a:gd name="T39" fmla="*/ 1285 h 1285"/>
                <a:gd name="T40" fmla="*/ 375 w 1228"/>
                <a:gd name="T41" fmla="*/ 1285 h 1285"/>
                <a:gd name="T42" fmla="*/ 614 w 1228"/>
                <a:gd name="T43" fmla="*/ 1285 h 1285"/>
                <a:gd name="T44" fmla="*/ 851 w 1228"/>
                <a:gd name="T45" fmla="*/ 1285 h 1285"/>
                <a:gd name="T46" fmla="*/ 879 w 1228"/>
                <a:gd name="T47" fmla="*/ 1285 h 1285"/>
                <a:gd name="T48" fmla="*/ 981 w 1228"/>
                <a:gd name="T49" fmla="*/ 1285 h 1285"/>
                <a:gd name="T50" fmla="*/ 1024 w 1228"/>
                <a:gd name="T51" fmla="*/ 1285 h 1285"/>
                <a:gd name="T52" fmla="*/ 1127 w 1228"/>
                <a:gd name="T53" fmla="*/ 1285 h 1285"/>
                <a:gd name="T54" fmla="*/ 1165 w 1228"/>
                <a:gd name="T55" fmla="*/ 1285 h 1285"/>
                <a:gd name="T56" fmla="*/ 1187 w 1228"/>
                <a:gd name="T57" fmla="*/ 1285 h 1285"/>
                <a:gd name="T58" fmla="*/ 1228 w 1228"/>
                <a:gd name="T59" fmla="*/ 1285 h 1285"/>
                <a:gd name="T60" fmla="*/ 614 w 1228"/>
                <a:gd name="T61" fmla="*/ 0 h 1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28" h="1285">
                  <a:moveTo>
                    <a:pt x="614" y="0"/>
                  </a:moveTo>
                  <a:lnTo>
                    <a:pt x="524" y="187"/>
                  </a:lnTo>
                  <a:lnTo>
                    <a:pt x="523" y="192"/>
                  </a:lnTo>
                  <a:lnTo>
                    <a:pt x="512" y="212"/>
                  </a:lnTo>
                  <a:lnTo>
                    <a:pt x="477" y="285"/>
                  </a:lnTo>
                  <a:lnTo>
                    <a:pt x="466" y="308"/>
                  </a:lnTo>
                  <a:lnTo>
                    <a:pt x="451" y="341"/>
                  </a:lnTo>
                  <a:lnTo>
                    <a:pt x="408" y="431"/>
                  </a:lnTo>
                  <a:lnTo>
                    <a:pt x="405" y="437"/>
                  </a:lnTo>
                  <a:lnTo>
                    <a:pt x="316" y="623"/>
                  </a:lnTo>
                  <a:lnTo>
                    <a:pt x="291" y="675"/>
                  </a:lnTo>
                  <a:lnTo>
                    <a:pt x="181" y="907"/>
                  </a:lnTo>
                  <a:lnTo>
                    <a:pt x="116" y="1041"/>
                  </a:lnTo>
                  <a:lnTo>
                    <a:pt x="0" y="1285"/>
                  </a:lnTo>
                  <a:lnTo>
                    <a:pt x="41" y="1285"/>
                  </a:lnTo>
                  <a:lnTo>
                    <a:pt x="63" y="1285"/>
                  </a:lnTo>
                  <a:lnTo>
                    <a:pt x="101" y="1285"/>
                  </a:lnTo>
                  <a:lnTo>
                    <a:pt x="204" y="1285"/>
                  </a:lnTo>
                  <a:lnTo>
                    <a:pt x="247" y="1285"/>
                  </a:lnTo>
                  <a:lnTo>
                    <a:pt x="349" y="1285"/>
                  </a:lnTo>
                  <a:lnTo>
                    <a:pt x="375" y="1285"/>
                  </a:lnTo>
                  <a:lnTo>
                    <a:pt x="614" y="1285"/>
                  </a:lnTo>
                  <a:lnTo>
                    <a:pt x="851" y="1285"/>
                  </a:lnTo>
                  <a:lnTo>
                    <a:pt x="879" y="1285"/>
                  </a:lnTo>
                  <a:lnTo>
                    <a:pt x="981" y="1285"/>
                  </a:lnTo>
                  <a:lnTo>
                    <a:pt x="1024" y="1285"/>
                  </a:lnTo>
                  <a:lnTo>
                    <a:pt x="1127" y="1285"/>
                  </a:lnTo>
                  <a:lnTo>
                    <a:pt x="1165" y="1285"/>
                  </a:lnTo>
                  <a:lnTo>
                    <a:pt x="1187" y="1285"/>
                  </a:lnTo>
                  <a:lnTo>
                    <a:pt x="1228" y="1285"/>
                  </a:lnTo>
                  <a:lnTo>
                    <a:pt x="614" y="0"/>
                  </a:lnTo>
                  <a:close/>
                </a:path>
              </a:pathLst>
            </a:custGeom>
            <a:solidFill>
              <a:srgbClr val="046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9">
              <a:extLst>
                <a:ext uri="{FF2B5EF4-FFF2-40B4-BE49-F238E27FC236}">
                  <a16:creationId xmlns:a16="http://schemas.microsoft.com/office/drawing/2014/main" xmlns="" id="{BCF98580-D17C-435B-BC27-9FDB2A014D01}"/>
                </a:ext>
              </a:extLst>
            </p:cNvPr>
            <p:cNvSpPr>
              <a:spLocks/>
            </p:cNvSpPr>
            <p:nvPr/>
          </p:nvSpPr>
          <p:spPr bwMode="auto">
            <a:xfrm>
              <a:off x="7010400" y="3086100"/>
              <a:ext cx="974725" cy="2039938"/>
            </a:xfrm>
            <a:custGeom>
              <a:avLst/>
              <a:gdLst>
                <a:gd name="T0" fmla="*/ 0 w 614"/>
                <a:gd name="T1" fmla="*/ 0 h 1285"/>
                <a:gd name="T2" fmla="*/ 0 w 614"/>
                <a:gd name="T3" fmla="*/ 1285 h 1285"/>
                <a:gd name="T4" fmla="*/ 614 w 614"/>
                <a:gd name="T5" fmla="*/ 1285 h 1285"/>
                <a:gd name="T6" fmla="*/ 389 w 614"/>
                <a:gd name="T7" fmla="*/ 815 h 1285"/>
                <a:gd name="T8" fmla="*/ 229 w 614"/>
                <a:gd name="T9" fmla="*/ 480 h 1285"/>
                <a:gd name="T10" fmla="*/ 0 w 614"/>
                <a:gd name="T11" fmla="*/ 0 h 1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4" h="1285">
                  <a:moveTo>
                    <a:pt x="0" y="0"/>
                  </a:moveTo>
                  <a:lnTo>
                    <a:pt x="0" y="1285"/>
                  </a:lnTo>
                  <a:lnTo>
                    <a:pt x="614" y="1285"/>
                  </a:lnTo>
                  <a:lnTo>
                    <a:pt x="389" y="815"/>
                  </a:lnTo>
                  <a:lnTo>
                    <a:pt x="229" y="4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24B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2" name="Freeform 20">
            <a:extLst>
              <a:ext uri="{FF2B5EF4-FFF2-40B4-BE49-F238E27FC236}">
                <a16:creationId xmlns:a16="http://schemas.microsoft.com/office/drawing/2014/main" xmlns="" id="{A54DD52E-21DB-450A-9AAD-8BB4FFC8367D}"/>
              </a:ext>
            </a:extLst>
          </p:cNvPr>
          <p:cNvSpPr>
            <a:spLocks/>
          </p:cNvSpPr>
          <p:nvPr/>
        </p:nvSpPr>
        <p:spPr bwMode="auto">
          <a:xfrm>
            <a:off x="7934654" y="4271294"/>
            <a:ext cx="488583" cy="1022523"/>
          </a:xfrm>
          <a:custGeom>
            <a:avLst/>
            <a:gdLst>
              <a:gd name="T0" fmla="*/ 0 w 614"/>
              <a:gd name="T1" fmla="*/ 0 h 1285"/>
              <a:gd name="T2" fmla="*/ 0 w 614"/>
              <a:gd name="T3" fmla="*/ 1285 h 1285"/>
              <a:gd name="T4" fmla="*/ 614 w 614"/>
              <a:gd name="T5" fmla="*/ 1285 h 1285"/>
              <a:gd name="T6" fmla="*/ 389 w 614"/>
              <a:gd name="T7" fmla="*/ 815 h 1285"/>
              <a:gd name="T8" fmla="*/ 229 w 614"/>
              <a:gd name="T9" fmla="*/ 480 h 1285"/>
              <a:gd name="T10" fmla="*/ 0 w 614"/>
              <a:gd name="T11" fmla="*/ 0 h 1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14" h="1285">
                <a:moveTo>
                  <a:pt x="0" y="0"/>
                </a:moveTo>
                <a:lnTo>
                  <a:pt x="0" y="1285"/>
                </a:lnTo>
                <a:lnTo>
                  <a:pt x="614" y="1285"/>
                </a:lnTo>
                <a:lnTo>
                  <a:pt x="389" y="815"/>
                </a:lnTo>
                <a:lnTo>
                  <a:pt x="229" y="48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22">
            <a:extLst>
              <a:ext uri="{FF2B5EF4-FFF2-40B4-BE49-F238E27FC236}">
                <a16:creationId xmlns:a16="http://schemas.microsoft.com/office/drawing/2014/main" xmlns="" id="{B5D0E248-5083-400F-BB54-E0D5E5B9FCA3}"/>
              </a:ext>
            </a:extLst>
          </p:cNvPr>
          <p:cNvSpPr>
            <a:spLocks/>
          </p:cNvSpPr>
          <p:nvPr/>
        </p:nvSpPr>
        <p:spPr bwMode="auto">
          <a:xfrm>
            <a:off x="6072629" y="4271294"/>
            <a:ext cx="976370" cy="1022523"/>
          </a:xfrm>
          <a:custGeom>
            <a:avLst/>
            <a:gdLst>
              <a:gd name="T0" fmla="*/ 613 w 1227"/>
              <a:gd name="T1" fmla="*/ 0 h 1285"/>
              <a:gd name="T2" fmla="*/ 524 w 1227"/>
              <a:gd name="T3" fmla="*/ 187 h 1285"/>
              <a:gd name="T4" fmla="*/ 522 w 1227"/>
              <a:gd name="T5" fmla="*/ 192 h 1285"/>
              <a:gd name="T6" fmla="*/ 513 w 1227"/>
              <a:gd name="T7" fmla="*/ 212 h 1285"/>
              <a:gd name="T8" fmla="*/ 477 w 1227"/>
              <a:gd name="T9" fmla="*/ 285 h 1285"/>
              <a:gd name="T10" fmla="*/ 466 w 1227"/>
              <a:gd name="T11" fmla="*/ 308 h 1285"/>
              <a:gd name="T12" fmla="*/ 450 w 1227"/>
              <a:gd name="T13" fmla="*/ 341 h 1285"/>
              <a:gd name="T14" fmla="*/ 408 w 1227"/>
              <a:gd name="T15" fmla="*/ 431 h 1285"/>
              <a:gd name="T16" fmla="*/ 405 w 1227"/>
              <a:gd name="T17" fmla="*/ 437 h 1285"/>
              <a:gd name="T18" fmla="*/ 315 w 1227"/>
              <a:gd name="T19" fmla="*/ 623 h 1285"/>
              <a:gd name="T20" fmla="*/ 292 w 1227"/>
              <a:gd name="T21" fmla="*/ 675 h 1285"/>
              <a:gd name="T22" fmla="*/ 180 w 1227"/>
              <a:gd name="T23" fmla="*/ 907 h 1285"/>
              <a:gd name="T24" fmla="*/ 117 w 1227"/>
              <a:gd name="T25" fmla="*/ 1041 h 1285"/>
              <a:gd name="T26" fmla="*/ 0 w 1227"/>
              <a:gd name="T27" fmla="*/ 1285 h 1285"/>
              <a:gd name="T28" fmla="*/ 40 w 1227"/>
              <a:gd name="T29" fmla="*/ 1285 h 1285"/>
              <a:gd name="T30" fmla="*/ 64 w 1227"/>
              <a:gd name="T31" fmla="*/ 1285 h 1285"/>
              <a:gd name="T32" fmla="*/ 100 w 1227"/>
              <a:gd name="T33" fmla="*/ 1285 h 1285"/>
              <a:gd name="T34" fmla="*/ 204 w 1227"/>
              <a:gd name="T35" fmla="*/ 1285 h 1285"/>
              <a:gd name="T36" fmla="*/ 246 w 1227"/>
              <a:gd name="T37" fmla="*/ 1285 h 1285"/>
              <a:gd name="T38" fmla="*/ 348 w 1227"/>
              <a:gd name="T39" fmla="*/ 1285 h 1285"/>
              <a:gd name="T40" fmla="*/ 376 w 1227"/>
              <a:gd name="T41" fmla="*/ 1285 h 1285"/>
              <a:gd name="T42" fmla="*/ 613 w 1227"/>
              <a:gd name="T43" fmla="*/ 1285 h 1285"/>
              <a:gd name="T44" fmla="*/ 852 w 1227"/>
              <a:gd name="T45" fmla="*/ 1285 h 1285"/>
              <a:gd name="T46" fmla="*/ 879 w 1227"/>
              <a:gd name="T47" fmla="*/ 1285 h 1285"/>
              <a:gd name="T48" fmla="*/ 981 w 1227"/>
              <a:gd name="T49" fmla="*/ 1285 h 1285"/>
              <a:gd name="T50" fmla="*/ 1023 w 1227"/>
              <a:gd name="T51" fmla="*/ 1285 h 1285"/>
              <a:gd name="T52" fmla="*/ 1127 w 1227"/>
              <a:gd name="T53" fmla="*/ 1285 h 1285"/>
              <a:gd name="T54" fmla="*/ 1164 w 1227"/>
              <a:gd name="T55" fmla="*/ 1285 h 1285"/>
              <a:gd name="T56" fmla="*/ 1186 w 1227"/>
              <a:gd name="T57" fmla="*/ 1285 h 1285"/>
              <a:gd name="T58" fmla="*/ 1227 w 1227"/>
              <a:gd name="T59" fmla="*/ 1285 h 1285"/>
              <a:gd name="T60" fmla="*/ 613 w 1227"/>
              <a:gd name="T61" fmla="*/ 0 h 1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227" h="1285">
                <a:moveTo>
                  <a:pt x="613" y="0"/>
                </a:moveTo>
                <a:lnTo>
                  <a:pt x="524" y="187"/>
                </a:lnTo>
                <a:lnTo>
                  <a:pt x="522" y="192"/>
                </a:lnTo>
                <a:lnTo>
                  <a:pt x="513" y="212"/>
                </a:lnTo>
                <a:lnTo>
                  <a:pt x="477" y="285"/>
                </a:lnTo>
                <a:lnTo>
                  <a:pt x="466" y="308"/>
                </a:lnTo>
                <a:lnTo>
                  <a:pt x="450" y="341"/>
                </a:lnTo>
                <a:lnTo>
                  <a:pt x="408" y="431"/>
                </a:lnTo>
                <a:lnTo>
                  <a:pt x="405" y="437"/>
                </a:lnTo>
                <a:lnTo>
                  <a:pt x="315" y="623"/>
                </a:lnTo>
                <a:lnTo>
                  <a:pt x="292" y="675"/>
                </a:lnTo>
                <a:lnTo>
                  <a:pt x="180" y="907"/>
                </a:lnTo>
                <a:lnTo>
                  <a:pt x="117" y="1041"/>
                </a:lnTo>
                <a:lnTo>
                  <a:pt x="0" y="1285"/>
                </a:lnTo>
                <a:lnTo>
                  <a:pt x="40" y="1285"/>
                </a:lnTo>
                <a:lnTo>
                  <a:pt x="64" y="1285"/>
                </a:lnTo>
                <a:lnTo>
                  <a:pt x="100" y="1285"/>
                </a:lnTo>
                <a:lnTo>
                  <a:pt x="204" y="1285"/>
                </a:lnTo>
                <a:lnTo>
                  <a:pt x="246" y="1285"/>
                </a:lnTo>
                <a:lnTo>
                  <a:pt x="348" y="1285"/>
                </a:lnTo>
                <a:lnTo>
                  <a:pt x="376" y="1285"/>
                </a:lnTo>
                <a:lnTo>
                  <a:pt x="613" y="1285"/>
                </a:lnTo>
                <a:lnTo>
                  <a:pt x="852" y="1285"/>
                </a:lnTo>
                <a:lnTo>
                  <a:pt x="879" y="1285"/>
                </a:lnTo>
                <a:lnTo>
                  <a:pt x="981" y="1285"/>
                </a:lnTo>
                <a:lnTo>
                  <a:pt x="1023" y="1285"/>
                </a:lnTo>
                <a:lnTo>
                  <a:pt x="1127" y="1285"/>
                </a:lnTo>
                <a:lnTo>
                  <a:pt x="1164" y="1285"/>
                </a:lnTo>
                <a:lnTo>
                  <a:pt x="1186" y="1285"/>
                </a:lnTo>
                <a:lnTo>
                  <a:pt x="1227" y="1285"/>
                </a:lnTo>
                <a:lnTo>
                  <a:pt x="61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xmlns="" id="{6D4DF70D-7783-4E41-B47A-3C458DABBCFF}"/>
              </a:ext>
            </a:extLst>
          </p:cNvPr>
          <p:cNvGrpSpPr/>
          <p:nvPr/>
        </p:nvGrpSpPr>
        <p:grpSpPr>
          <a:xfrm>
            <a:off x="5952516" y="4271294"/>
            <a:ext cx="976370" cy="1022523"/>
            <a:chOff x="3295650" y="3086100"/>
            <a:chExt cx="1947863" cy="2039938"/>
          </a:xfrm>
        </p:grpSpPr>
        <p:sp>
          <p:nvSpPr>
            <p:cNvPr id="73" name="Freeform 21">
              <a:extLst>
                <a:ext uri="{FF2B5EF4-FFF2-40B4-BE49-F238E27FC236}">
                  <a16:creationId xmlns:a16="http://schemas.microsoft.com/office/drawing/2014/main" xmlns="" id="{0C47DB9E-CB00-4B65-9ED9-2FCE20C20ED1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5650" y="3086100"/>
              <a:ext cx="1947863" cy="2039938"/>
            </a:xfrm>
            <a:custGeom>
              <a:avLst/>
              <a:gdLst>
                <a:gd name="T0" fmla="*/ 613 w 1227"/>
                <a:gd name="T1" fmla="*/ 0 h 1285"/>
                <a:gd name="T2" fmla="*/ 524 w 1227"/>
                <a:gd name="T3" fmla="*/ 187 h 1285"/>
                <a:gd name="T4" fmla="*/ 522 w 1227"/>
                <a:gd name="T5" fmla="*/ 192 h 1285"/>
                <a:gd name="T6" fmla="*/ 513 w 1227"/>
                <a:gd name="T7" fmla="*/ 212 h 1285"/>
                <a:gd name="T8" fmla="*/ 477 w 1227"/>
                <a:gd name="T9" fmla="*/ 285 h 1285"/>
                <a:gd name="T10" fmla="*/ 466 w 1227"/>
                <a:gd name="T11" fmla="*/ 308 h 1285"/>
                <a:gd name="T12" fmla="*/ 450 w 1227"/>
                <a:gd name="T13" fmla="*/ 341 h 1285"/>
                <a:gd name="T14" fmla="*/ 408 w 1227"/>
                <a:gd name="T15" fmla="*/ 431 h 1285"/>
                <a:gd name="T16" fmla="*/ 405 w 1227"/>
                <a:gd name="T17" fmla="*/ 437 h 1285"/>
                <a:gd name="T18" fmla="*/ 315 w 1227"/>
                <a:gd name="T19" fmla="*/ 623 h 1285"/>
                <a:gd name="T20" fmla="*/ 292 w 1227"/>
                <a:gd name="T21" fmla="*/ 675 h 1285"/>
                <a:gd name="T22" fmla="*/ 180 w 1227"/>
                <a:gd name="T23" fmla="*/ 907 h 1285"/>
                <a:gd name="T24" fmla="*/ 117 w 1227"/>
                <a:gd name="T25" fmla="*/ 1041 h 1285"/>
                <a:gd name="T26" fmla="*/ 0 w 1227"/>
                <a:gd name="T27" fmla="*/ 1285 h 1285"/>
                <a:gd name="T28" fmla="*/ 40 w 1227"/>
                <a:gd name="T29" fmla="*/ 1285 h 1285"/>
                <a:gd name="T30" fmla="*/ 64 w 1227"/>
                <a:gd name="T31" fmla="*/ 1285 h 1285"/>
                <a:gd name="T32" fmla="*/ 100 w 1227"/>
                <a:gd name="T33" fmla="*/ 1285 h 1285"/>
                <a:gd name="T34" fmla="*/ 204 w 1227"/>
                <a:gd name="T35" fmla="*/ 1285 h 1285"/>
                <a:gd name="T36" fmla="*/ 246 w 1227"/>
                <a:gd name="T37" fmla="*/ 1285 h 1285"/>
                <a:gd name="T38" fmla="*/ 348 w 1227"/>
                <a:gd name="T39" fmla="*/ 1285 h 1285"/>
                <a:gd name="T40" fmla="*/ 376 w 1227"/>
                <a:gd name="T41" fmla="*/ 1285 h 1285"/>
                <a:gd name="T42" fmla="*/ 613 w 1227"/>
                <a:gd name="T43" fmla="*/ 1285 h 1285"/>
                <a:gd name="T44" fmla="*/ 852 w 1227"/>
                <a:gd name="T45" fmla="*/ 1285 h 1285"/>
                <a:gd name="T46" fmla="*/ 879 w 1227"/>
                <a:gd name="T47" fmla="*/ 1285 h 1285"/>
                <a:gd name="T48" fmla="*/ 981 w 1227"/>
                <a:gd name="T49" fmla="*/ 1285 h 1285"/>
                <a:gd name="T50" fmla="*/ 1023 w 1227"/>
                <a:gd name="T51" fmla="*/ 1285 h 1285"/>
                <a:gd name="T52" fmla="*/ 1127 w 1227"/>
                <a:gd name="T53" fmla="*/ 1285 h 1285"/>
                <a:gd name="T54" fmla="*/ 1164 w 1227"/>
                <a:gd name="T55" fmla="*/ 1285 h 1285"/>
                <a:gd name="T56" fmla="*/ 1186 w 1227"/>
                <a:gd name="T57" fmla="*/ 1285 h 1285"/>
                <a:gd name="T58" fmla="*/ 1227 w 1227"/>
                <a:gd name="T59" fmla="*/ 1285 h 1285"/>
                <a:gd name="T60" fmla="*/ 613 w 1227"/>
                <a:gd name="T61" fmla="*/ 0 h 1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27" h="1285">
                  <a:moveTo>
                    <a:pt x="613" y="0"/>
                  </a:moveTo>
                  <a:lnTo>
                    <a:pt x="524" y="187"/>
                  </a:lnTo>
                  <a:lnTo>
                    <a:pt x="522" y="192"/>
                  </a:lnTo>
                  <a:lnTo>
                    <a:pt x="513" y="212"/>
                  </a:lnTo>
                  <a:lnTo>
                    <a:pt x="477" y="285"/>
                  </a:lnTo>
                  <a:lnTo>
                    <a:pt x="466" y="308"/>
                  </a:lnTo>
                  <a:lnTo>
                    <a:pt x="450" y="341"/>
                  </a:lnTo>
                  <a:lnTo>
                    <a:pt x="408" y="431"/>
                  </a:lnTo>
                  <a:lnTo>
                    <a:pt x="405" y="437"/>
                  </a:lnTo>
                  <a:lnTo>
                    <a:pt x="315" y="623"/>
                  </a:lnTo>
                  <a:lnTo>
                    <a:pt x="292" y="675"/>
                  </a:lnTo>
                  <a:lnTo>
                    <a:pt x="180" y="907"/>
                  </a:lnTo>
                  <a:lnTo>
                    <a:pt x="117" y="1041"/>
                  </a:lnTo>
                  <a:lnTo>
                    <a:pt x="0" y="1285"/>
                  </a:lnTo>
                  <a:lnTo>
                    <a:pt x="40" y="1285"/>
                  </a:lnTo>
                  <a:lnTo>
                    <a:pt x="64" y="1285"/>
                  </a:lnTo>
                  <a:lnTo>
                    <a:pt x="100" y="1285"/>
                  </a:lnTo>
                  <a:lnTo>
                    <a:pt x="204" y="1285"/>
                  </a:lnTo>
                  <a:lnTo>
                    <a:pt x="246" y="1285"/>
                  </a:lnTo>
                  <a:lnTo>
                    <a:pt x="348" y="1285"/>
                  </a:lnTo>
                  <a:lnTo>
                    <a:pt x="376" y="1285"/>
                  </a:lnTo>
                  <a:lnTo>
                    <a:pt x="613" y="1285"/>
                  </a:lnTo>
                  <a:lnTo>
                    <a:pt x="852" y="1285"/>
                  </a:lnTo>
                  <a:lnTo>
                    <a:pt x="879" y="1285"/>
                  </a:lnTo>
                  <a:lnTo>
                    <a:pt x="981" y="1285"/>
                  </a:lnTo>
                  <a:lnTo>
                    <a:pt x="1023" y="1285"/>
                  </a:lnTo>
                  <a:lnTo>
                    <a:pt x="1127" y="1285"/>
                  </a:lnTo>
                  <a:lnTo>
                    <a:pt x="1164" y="1285"/>
                  </a:lnTo>
                  <a:lnTo>
                    <a:pt x="1186" y="1285"/>
                  </a:lnTo>
                  <a:lnTo>
                    <a:pt x="1227" y="1285"/>
                  </a:lnTo>
                  <a:lnTo>
                    <a:pt x="613" y="0"/>
                  </a:lnTo>
                  <a:close/>
                </a:path>
              </a:pathLst>
            </a:custGeom>
            <a:solidFill>
              <a:srgbClr val="046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23">
              <a:extLst>
                <a:ext uri="{FF2B5EF4-FFF2-40B4-BE49-F238E27FC236}">
                  <a16:creationId xmlns:a16="http://schemas.microsoft.com/office/drawing/2014/main" xmlns="" id="{F4545C96-0DFC-46D9-BEDE-B4DF92F290EC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8788" y="3086100"/>
              <a:ext cx="974725" cy="2039938"/>
            </a:xfrm>
            <a:custGeom>
              <a:avLst/>
              <a:gdLst>
                <a:gd name="T0" fmla="*/ 0 w 614"/>
                <a:gd name="T1" fmla="*/ 0 h 1285"/>
                <a:gd name="T2" fmla="*/ 0 w 614"/>
                <a:gd name="T3" fmla="*/ 1285 h 1285"/>
                <a:gd name="T4" fmla="*/ 614 w 614"/>
                <a:gd name="T5" fmla="*/ 1285 h 1285"/>
                <a:gd name="T6" fmla="*/ 463 w 614"/>
                <a:gd name="T7" fmla="*/ 968 h 1285"/>
                <a:gd name="T8" fmla="*/ 0 w 614"/>
                <a:gd name="T9" fmla="*/ 0 h 1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4" h="1285">
                  <a:moveTo>
                    <a:pt x="0" y="0"/>
                  </a:moveTo>
                  <a:lnTo>
                    <a:pt x="0" y="1285"/>
                  </a:lnTo>
                  <a:lnTo>
                    <a:pt x="614" y="1285"/>
                  </a:lnTo>
                  <a:lnTo>
                    <a:pt x="463" y="9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24B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5" name="Freeform 24">
            <a:extLst>
              <a:ext uri="{FF2B5EF4-FFF2-40B4-BE49-F238E27FC236}">
                <a16:creationId xmlns:a16="http://schemas.microsoft.com/office/drawing/2014/main" xmlns="" id="{AD3B39E7-1231-43CB-86F6-776515151B16}"/>
              </a:ext>
            </a:extLst>
          </p:cNvPr>
          <p:cNvSpPr>
            <a:spLocks/>
          </p:cNvSpPr>
          <p:nvPr/>
        </p:nvSpPr>
        <p:spPr bwMode="auto">
          <a:xfrm>
            <a:off x="6560416" y="4271294"/>
            <a:ext cx="488583" cy="1022523"/>
          </a:xfrm>
          <a:custGeom>
            <a:avLst/>
            <a:gdLst>
              <a:gd name="T0" fmla="*/ 0 w 614"/>
              <a:gd name="T1" fmla="*/ 0 h 1285"/>
              <a:gd name="T2" fmla="*/ 0 w 614"/>
              <a:gd name="T3" fmla="*/ 1285 h 1285"/>
              <a:gd name="T4" fmla="*/ 614 w 614"/>
              <a:gd name="T5" fmla="*/ 1285 h 1285"/>
              <a:gd name="T6" fmla="*/ 463 w 614"/>
              <a:gd name="T7" fmla="*/ 968 h 1285"/>
              <a:gd name="T8" fmla="*/ 0 w 614"/>
              <a:gd name="T9" fmla="*/ 0 h 1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4" h="1285">
                <a:moveTo>
                  <a:pt x="0" y="0"/>
                </a:moveTo>
                <a:lnTo>
                  <a:pt x="0" y="1285"/>
                </a:lnTo>
                <a:lnTo>
                  <a:pt x="614" y="1285"/>
                </a:lnTo>
                <a:lnTo>
                  <a:pt x="463" y="968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xmlns="" id="{9C49C737-072B-497D-B0C2-F03847D902F5}"/>
              </a:ext>
            </a:extLst>
          </p:cNvPr>
          <p:cNvGrpSpPr/>
          <p:nvPr/>
        </p:nvGrpSpPr>
        <p:grpSpPr>
          <a:xfrm>
            <a:off x="6338405" y="4906293"/>
            <a:ext cx="890431" cy="387524"/>
            <a:chOff x="3825875" y="4352925"/>
            <a:chExt cx="1776413" cy="773113"/>
          </a:xfrm>
        </p:grpSpPr>
        <p:sp>
          <p:nvSpPr>
            <p:cNvPr id="71" name="Freeform 25">
              <a:extLst>
                <a:ext uri="{FF2B5EF4-FFF2-40B4-BE49-F238E27FC236}">
                  <a16:creationId xmlns:a16="http://schemas.microsoft.com/office/drawing/2014/main" xmlns="" id="{F398D75F-9A92-4B20-9550-EE7284AD1398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5875" y="4352925"/>
              <a:ext cx="887413" cy="773113"/>
            </a:xfrm>
            <a:custGeom>
              <a:avLst/>
              <a:gdLst>
                <a:gd name="T0" fmla="*/ 0 w 356"/>
                <a:gd name="T1" fmla="*/ 309 h 309"/>
                <a:gd name="T2" fmla="*/ 356 w 356"/>
                <a:gd name="T3" fmla="*/ 309 h 309"/>
                <a:gd name="T4" fmla="*/ 356 w 356"/>
                <a:gd name="T5" fmla="*/ 0 h 309"/>
                <a:gd name="T6" fmla="*/ 0 w 356"/>
                <a:gd name="T7" fmla="*/ 309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6" h="309">
                  <a:moveTo>
                    <a:pt x="0" y="309"/>
                  </a:moveTo>
                  <a:cubicBezTo>
                    <a:pt x="356" y="309"/>
                    <a:pt x="356" y="309"/>
                    <a:pt x="356" y="309"/>
                  </a:cubicBezTo>
                  <a:cubicBezTo>
                    <a:pt x="356" y="0"/>
                    <a:pt x="356" y="0"/>
                    <a:pt x="356" y="0"/>
                  </a:cubicBezTo>
                  <a:cubicBezTo>
                    <a:pt x="174" y="0"/>
                    <a:pt x="24" y="135"/>
                    <a:pt x="0" y="309"/>
                  </a:cubicBezTo>
                  <a:close/>
                </a:path>
              </a:pathLst>
            </a:custGeom>
            <a:solidFill>
              <a:srgbClr val="6393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26">
              <a:extLst>
                <a:ext uri="{FF2B5EF4-FFF2-40B4-BE49-F238E27FC236}">
                  <a16:creationId xmlns:a16="http://schemas.microsoft.com/office/drawing/2014/main" xmlns="" id="{B856A883-AB7F-48D6-8C1B-5DF73F0194BA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3288" y="4352925"/>
              <a:ext cx="889000" cy="773113"/>
            </a:xfrm>
            <a:custGeom>
              <a:avLst/>
              <a:gdLst>
                <a:gd name="T0" fmla="*/ 0 w 357"/>
                <a:gd name="T1" fmla="*/ 0 h 309"/>
                <a:gd name="T2" fmla="*/ 0 w 357"/>
                <a:gd name="T3" fmla="*/ 309 h 309"/>
                <a:gd name="T4" fmla="*/ 357 w 357"/>
                <a:gd name="T5" fmla="*/ 308 h 309"/>
                <a:gd name="T6" fmla="*/ 0 w 357"/>
                <a:gd name="T7" fmla="*/ 0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7" h="309">
                  <a:moveTo>
                    <a:pt x="0" y="0"/>
                  </a:moveTo>
                  <a:cubicBezTo>
                    <a:pt x="0" y="309"/>
                    <a:pt x="0" y="309"/>
                    <a:pt x="0" y="309"/>
                  </a:cubicBezTo>
                  <a:cubicBezTo>
                    <a:pt x="357" y="308"/>
                    <a:pt x="357" y="308"/>
                    <a:pt x="357" y="308"/>
                  </a:cubicBezTo>
                  <a:cubicBezTo>
                    <a:pt x="333" y="134"/>
                    <a:pt x="182" y="0"/>
                    <a:pt x="0" y="0"/>
                  </a:cubicBezTo>
                  <a:close/>
                </a:path>
              </a:pathLst>
            </a:custGeom>
            <a:solidFill>
              <a:srgbClr val="557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xmlns="" id="{36DAE0A4-6926-432C-A010-6FB4036679BA}"/>
              </a:ext>
            </a:extLst>
          </p:cNvPr>
          <p:cNvGrpSpPr/>
          <p:nvPr/>
        </p:nvGrpSpPr>
        <p:grpSpPr>
          <a:xfrm>
            <a:off x="8219218" y="4906293"/>
            <a:ext cx="891226" cy="387524"/>
            <a:chOff x="7446963" y="4352925"/>
            <a:chExt cx="1778000" cy="773113"/>
          </a:xfrm>
        </p:grpSpPr>
        <p:sp>
          <p:nvSpPr>
            <p:cNvPr id="69" name="Freeform 27">
              <a:extLst>
                <a:ext uri="{FF2B5EF4-FFF2-40B4-BE49-F238E27FC236}">
                  <a16:creationId xmlns:a16="http://schemas.microsoft.com/office/drawing/2014/main" xmlns="" id="{856FA7E1-20D4-4F80-93D6-DE03FAD96FEA}"/>
                </a:ext>
              </a:extLst>
            </p:cNvPr>
            <p:cNvSpPr>
              <a:spLocks/>
            </p:cNvSpPr>
            <p:nvPr/>
          </p:nvSpPr>
          <p:spPr bwMode="auto">
            <a:xfrm>
              <a:off x="7446963" y="4352925"/>
              <a:ext cx="889000" cy="773113"/>
            </a:xfrm>
            <a:custGeom>
              <a:avLst/>
              <a:gdLst>
                <a:gd name="T0" fmla="*/ 0 w 357"/>
                <a:gd name="T1" fmla="*/ 309 h 309"/>
                <a:gd name="T2" fmla="*/ 357 w 357"/>
                <a:gd name="T3" fmla="*/ 309 h 309"/>
                <a:gd name="T4" fmla="*/ 357 w 357"/>
                <a:gd name="T5" fmla="*/ 0 h 309"/>
                <a:gd name="T6" fmla="*/ 0 w 357"/>
                <a:gd name="T7" fmla="*/ 309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7" h="309">
                  <a:moveTo>
                    <a:pt x="0" y="309"/>
                  </a:moveTo>
                  <a:cubicBezTo>
                    <a:pt x="357" y="309"/>
                    <a:pt x="357" y="309"/>
                    <a:pt x="357" y="309"/>
                  </a:cubicBezTo>
                  <a:cubicBezTo>
                    <a:pt x="357" y="0"/>
                    <a:pt x="357" y="0"/>
                    <a:pt x="357" y="0"/>
                  </a:cubicBezTo>
                  <a:cubicBezTo>
                    <a:pt x="175" y="0"/>
                    <a:pt x="24" y="135"/>
                    <a:pt x="0" y="309"/>
                  </a:cubicBezTo>
                  <a:close/>
                </a:path>
              </a:pathLst>
            </a:custGeom>
            <a:solidFill>
              <a:srgbClr val="6393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28">
              <a:extLst>
                <a:ext uri="{FF2B5EF4-FFF2-40B4-BE49-F238E27FC236}">
                  <a16:creationId xmlns:a16="http://schemas.microsoft.com/office/drawing/2014/main" xmlns="" id="{C87881E6-2084-44D0-9821-449EA7FAA001}"/>
                </a:ext>
              </a:extLst>
            </p:cNvPr>
            <p:cNvSpPr>
              <a:spLocks/>
            </p:cNvSpPr>
            <p:nvPr/>
          </p:nvSpPr>
          <p:spPr bwMode="auto">
            <a:xfrm>
              <a:off x="8335963" y="4352925"/>
              <a:ext cx="889000" cy="773113"/>
            </a:xfrm>
            <a:custGeom>
              <a:avLst/>
              <a:gdLst>
                <a:gd name="T0" fmla="*/ 0 w 357"/>
                <a:gd name="T1" fmla="*/ 0 h 309"/>
                <a:gd name="T2" fmla="*/ 0 w 357"/>
                <a:gd name="T3" fmla="*/ 309 h 309"/>
                <a:gd name="T4" fmla="*/ 357 w 357"/>
                <a:gd name="T5" fmla="*/ 308 h 309"/>
                <a:gd name="T6" fmla="*/ 0 w 357"/>
                <a:gd name="T7" fmla="*/ 0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7" h="309">
                  <a:moveTo>
                    <a:pt x="0" y="0"/>
                  </a:moveTo>
                  <a:cubicBezTo>
                    <a:pt x="0" y="309"/>
                    <a:pt x="0" y="309"/>
                    <a:pt x="0" y="309"/>
                  </a:cubicBezTo>
                  <a:cubicBezTo>
                    <a:pt x="357" y="308"/>
                    <a:pt x="357" y="308"/>
                    <a:pt x="357" y="308"/>
                  </a:cubicBezTo>
                  <a:cubicBezTo>
                    <a:pt x="332" y="134"/>
                    <a:pt x="182" y="0"/>
                    <a:pt x="0" y="0"/>
                  </a:cubicBezTo>
                  <a:close/>
                </a:path>
              </a:pathLst>
            </a:custGeom>
            <a:solidFill>
              <a:srgbClr val="557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68" name="图片 67">
            <a:extLst>
              <a:ext uri="{FF2B5EF4-FFF2-40B4-BE49-F238E27FC236}">
                <a16:creationId xmlns:a16="http://schemas.microsoft.com/office/drawing/2014/main" xmlns="" id="{90DCA439-CC71-44C6-92B8-EE5B8D4CB5F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02229" y="4101589"/>
            <a:ext cx="735669" cy="1190453"/>
          </a:xfrm>
          <a:prstGeom prst="rect">
            <a:avLst/>
          </a:prstGeom>
        </p:spPr>
      </p:pic>
      <p:pic>
        <p:nvPicPr>
          <p:cNvPr id="85" name="图片 84">
            <a:extLst>
              <a:ext uri="{FF2B5EF4-FFF2-40B4-BE49-F238E27FC236}">
                <a16:creationId xmlns:a16="http://schemas.microsoft.com/office/drawing/2014/main" xmlns="" id="{D357F3DC-BDE7-4922-B885-528E4FC3BFA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492339" y="722920"/>
            <a:ext cx="790596" cy="874197"/>
          </a:xfrm>
          <a:prstGeom prst="rect">
            <a:avLst/>
          </a:prstGeom>
        </p:spPr>
      </p:pic>
      <p:pic>
        <p:nvPicPr>
          <p:cNvPr id="86" name="图片 85">
            <a:extLst>
              <a:ext uri="{FF2B5EF4-FFF2-40B4-BE49-F238E27FC236}">
                <a16:creationId xmlns:a16="http://schemas.microsoft.com/office/drawing/2014/main" xmlns="" id="{9904DE0A-7442-4002-B25C-A8DDCF7732D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380924" y="771925"/>
            <a:ext cx="1262527" cy="1075322"/>
          </a:xfrm>
          <a:prstGeom prst="rect">
            <a:avLst/>
          </a:prstGeom>
        </p:spPr>
      </p:pic>
      <p:cxnSp>
        <p:nvCxnSpPr>
          <p:cNvPr id="87" name="直接连接符 86">
            <a:extLst>
              <a:ext uri="{FF2B5EF4-FFF2-40B4-BE49-F238E27FC236}">
                <a16:creationId xmlns:a16="http://schemas.microsoft.com/office/drawing/2014/main" xmlns="" id="{1AAA5560-C073-4AE8-822B-88E6A33BABC2}"/>
              </a:ext>
            </a:extLst>
          </p:cNvPr>
          <p:cNvCxnSpPr/>
          <p:nvPr/>
        </p:nvCxnSpPr>
        <p:spPr>
          <a:xfrm>
            <a:off x="3032517" y="2748462"/>
            <a:ext cx="5901780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35460485-87A6-4E08-B87C-D458CE8D7F5C}"/>
              </a:ext>
            </a:extLst>
          </p:cNvPr>
          <p:cNvSpPr txBox="1"/>
          <p:nvPr/>
        </p:nvSpPr>
        <p:spPr>
          <a:xfrm>
            <a:off x="2902547" y="2024529"/>
            <a:ext cx="16784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rgbClr val="1F3F2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TWO</a:t>
            </a:r>
            <a:endParaRPr lang="zh-CN" altLang="en-US" sz="4800" dirty="0">
              <a:solidFill>
                <a:srgbClr val="1F3F2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A77FE2F9-0301-4D81-95FC-9DC0EB875191}"/>
              </a:ext>
            </a:extLst>
          </p:cNvPr>
          <p:cNvSpPr/>
          <p:nvPr/>
        </p:nvSpPr>
        <p:spPr>
          <a:xfrm>
            <a:off x="4246623" y="2825246"/>
            <a:ext cx="3535811" cy="12756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rgbClr val="1F3F2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  <p:sp>
        <p:nvSpPr>
          <p:cNvPr id="88" name="Freeform 32">
            <a:extLst>
              <a:ext uri="{FF2B5EF4-FFF2-40B4-BE49-F238E27FC236}">
                <a16:creationId xmlns:a16="http://schemas.microsoft.com/office/drawing/2014/main" xmlns="" id="{046DD397-BD03-4D83-A60F-AF52E9E0B7A1}"/>
              </a:ext>
            </a:extLst>
          </p:cNvPr>
          <p:cNvSpPr>
            <a:spLocks/>
          </p:cNvSpPr>
          <p:nvPr/>
        </p:nvSpPr>
        <p:spPr bwMode="auto">
          <a:xfrm>
            <a:off x="5626538" y="1704900"/>
            <a:ext cx="306388" cy="300038"/>
          </a:xfrm>
          <a:custGeom>
            <a:avLst/>
            <a:gdLst>
              <a:gd name="T0" fmla="*/ 95 w 193"/>
              <a:gd name="T1" fmla="*/ 0 h 189"/>
              <a:gd name="T2" fmla="*/ 120 w 193"/>
              <a:gd name="T3" fmla="*/ 73 h 189"/>
              <a:gd name="T4" fmla="*/ 193 w 193"/>
              <a:gd name="T5" fmla="*/ 73 h 189"/>
              <a:gd name="T6" fmla="*/ 134 w 193"/>
              <a:gd name="T7" fmla="*/ 116 h 189"/>
              <a:gd name="T8" fmla="*/ 156 w 193"/>
              <a:gd name="T9" fmla="*/ 189 h 189"/>
              <a:gd name="T10" fmla="*/ 95 w 193"/>
              <a:gd name="T11" fmla="*/ 145 h 189"/>
              <a:gd name="T12" fmla="*/ 37 w 193"/>
              <a:gd name="T13" fmla="*/ 189 h 189"/>
              <a:gd name="T14" fmla="*/ 59 w 193"/>
              <a:gd name="T15" fmla="*/ 116 h 189"/>
              <a:gd name="T16" fmla="*/ 0 w 193"/>
              <a:gd name="T17" fmla="*/ 73 h 189"/>
              <a:gd name="T18" fmla="*/ 73 w 193"/>
              <a:gd name="T19" fmla="*/ 73 h 189"/>
              <a:gd name="T20" fmla="*/ 95 w 193"/>
              <a:gd name="T21" fmla="*/ 0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93" h="189">
                <a:moveTo>
                  <a:pt x="95" y="0"/>
                </a:moveTo>
                <a:lnTo>
                  <a:pt x="120" y="73"/>
                </a:lnTo>
                <a:lnTo>
                  <a:pt x="193" y="73"/>
                </a:lnTo>
                <a:lnTo>
                  <a:pt x="134" y="116"/>
                </a:lnTo>
                <a:lnTo>
                  <a:pt x="156" y="189"/>
                </a:lnTo>
                <a:lnTo>
                  <a:pt x="95" y="145"/>
                </a:lnTo>
                <a:lnTo>
                  <a:pt x="37" y="189"/>
                </a:lnTo>
                <a:lnTo>
                  <a:pt x="59" y="116"/>
                </a:lnTo>
                <a:lnTo>
                  <a:pt x="0" y="73"/>
                </a:lnTo>
                <a:lnTo>
                  <a:pt x="73" y="73"/>
                </a:lnTo>
                <a:lnTo>
                  <a:pt x="95" y="0"/>
                </a:lnTo>
                <a:close/>
              </a:path>
            </a:pathLst>
          </a:custGeom>
          <a:solidFill>
            <a:srgbClr val="2131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1F3F2F"/>
              </a:solidFill>
            </a:endParaRPr>
          </a:p>
        </p:txBody>
      </p:sp>
      <p:sp>
        <p:nvSpPr>
          <p:cNvPr id="89" name="Freeform 33">
            <a:extLst>
              <a:ext uri="{FF2B5EF4-FFF2-40B4-BE49-F238E27FC236}">
                <a16:creationId xmlns:a16="http://schemas.microsoft.com/office/drawing/2014/main" xmlns="" id="{131E3B55-A375-41D9-9745-C7B0CF0AAC80}"/>
              </a:ext>
            </a:extLst>
          </p:cNvPr>
          <p:cNvSpPr>
            <a:spLocks/>
          </p:cNvSpPr>
          <p:nvPr/>
        </p:nvSpPr>
        <p:spPr bwMode="auto">
          <a:xfrm>
            <a:off x="6147238" y="1774750"/>
            <a:ext cx="238125" cy="230188"/>
          </a:xfrm>
          <a:custGeom>
            <a:avLst/>
            <a:gdLst>
              <a:gd name="T0" fmla="*/ 75 w 150"/>
              <a:gd name="T1" fmla="*/ 0 h 145"/>
              <a:gd name="T2" fmla="*/ 93 w 150"/>
              <a:gd name="T3" fmla="*/ 54 h 145"/>
              <a:gd name="T4" fmla="*/ 150 w 150"/>
              <a:gd name="T5" fmla="*/ 54 h 145"/>
              <a:gd name="T6" fmla="*/ 103 w 150"/>
              <a:gd name="T7" fmla="*/ 89 h 145"/>
              <a:gd name="T8" fmla="*/ 122 w 150"/>
              <a:gd name="T9" fmla="*/ 145 h 145"/>
              <a:gd name="T10" fmla="*/ 75 w 150"/>
              <a:gd name="T11" fmla="*/ 110 h 145"/>
              <a:gd name="T12" fmla="*/ 28 w 150"/>
              <a:gd name="T13" fmla="*/ 145 h 145"/>
              <a:gd name="T14" fmla="*/ 47 w 150"/>
              <a:gd name="T15" fmla="*/ 89 h 145"/>
              <a:gd name="T16" fmla="*/ 0 w 150"/>
              <a:gd name="T17" fmla="*/ 54 h 145"/>
              <a:gd name="T18" fmla="*/ 57 w 150"/>
              <a:gd name="T19" fmla="*/ 54 h 145"/>
              <a:gd name="T20" fmla="*/ 75 w 150"/>
              <a:gd name="T21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0" h="145">
                <a:moveTo>
                  <a:pt x="75" y="0"/>
                </a:moveTo>
                <a:lnTo>
                  <a:pt x="93" y="54"/>
                </a:lnTo>
                <a:lnTo>
                  <a:pt x="150" y="54"/>
                </a:lnTo>
                <a:lnTo>
                  <a:pt x="103" y="89"/>
                </a:lnTo>
                <a:lnTo>
                  <a:pt x="122" y="145"/>
                </a:lnTo>
                <a:lnTo>
                  <a:pt x="75" y="110"/>
                </a:lnTo>
                <a:lnTo>
                  <a:pt x="28" y="145"/>
                </a:lnTo>
                <a:lnTo>
                  <a:pt x="47" y="89"/>
                </a:lnTo>
                <a:lnTo>
                  <a:pt x="0" y="54"/>
                </a:lnTo>
                <a:lnTo>
                  <a:pt x="57" y="54"/>
                </a:lnTo>
                <a:lnTo>
                  <a:pt x="75" y="0"/>
                </a:lnTo>
                <a:close/>
              </a:path>
            </a:pathLst>
          </a:custGeom>
          <a:solidFill>
            <a:srgbClr val="2131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1F3F2F"/>
              </a:solidFill>
            </a:endParaRPr>
          </a:p>
        </p:txBody>
      </p:sp>
      <p:sp>
        <p:nvSpPr>
          <p:cNvPr id="90" name="Freeform 34">
            <a:extLst>
              <a:ext uri="{FF2B5EF4-FFF2-40B4-BE49-F238E27FC236}">
                <a16:creationId xmlns:a16="http://schemas.microsoft.com/office/drawing/2014/main" xmlns="" id="{B44A03F6-4820-4FA7-AE97-E69C43809C53}"/>
              </a:ext>
            </a:extLst>
          </p:cNvPr>
          <p:cNvSpPr>
            <a:spLocks/>
          </p:cNvSpPr>
          <p:nvPr/>
        </p:nvSpPr>
        <p:spPr bwMode="auto">
          <a:xfrm>
            <a:off x="5174100" y="1771575"/>
            <a:ext cx="238125" cy="233363"/>
          </a:xfrm>
          <a:custGeom>
            <a:avLst/>
            <a:gdLst>
              <a:gd name="T0" fmla="*/ 75 w 150"/>
              <a:gd name="T1" fmla="*/ 0 h 147"/>
              <a:gd name="T2" fmla="*/ 91 w 150"/>
              <a:gd name="T3" fmla="*/ 56 h 147"/>
              <a:gd name="T4" fmla="*/ 150 w 150"/>
              <a:gd name="T5" fmla="*/ 56 h 147"/>
              <a:gd name="T6" fmla="*/ 103 w 150"/>
              <a:gd name="T7" fmla="*/ 91 h 147"/>
              <a:gd name="T8" fmla="*/ 121 w 150"/>
              <a:gd name="T9" fmla="*/ 147 h 147"/>
              <a:gd name="T10" fmla="*/ 75 w 150"/>
              <a:gd name="T11" fmla="*/ 112 h 147"/>
              <a:gd name="T12" fmla="*/ 28 w 150"/>
              <a:gd name="T13" fmla="*/ 147 h 147"/>
              <a:gd name="T14" fmla="*/ 47 w 150"/>
              <a:gd name="T15" fmla="*/ 91 h 147"/>
              <a:gd name="T16" fmla="*/ 0 w 150"/>
              <a:gd name="T17" fmla="*/ 56 h 147"/>
              <a:gd name="T18" fmla="*/ 57 w 150"/>
              <a:gd name="T19" fmla="*/ 56 h 147"/>
              <a:gd name="T20" fmla="*/ 75 w 150"/>
              <a:gd name="T21" fmla="*/ 0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0" h="147">
                <a:moveTo>
                  <a:pt x="75" y="0"/>
                </a:moveTo>
                <a:lnTo>
                  <a:pt x="91" y="56"/>
                </a:lnTo>
                <a:lnTo>
                  <a:pt x="150" y="56"/>
                </a:lnTo>
                <a:lnTo>
                  <a:pt x="103" y="91"/>
                </a:lnTo>
                <a:lnTo>
                  <a:pt x="121" y="147"/>
                </a:lnTo>
                <a:lnTo>
                  <a:pt x="75" y="112"/>
                </a:lnTo>
                <a:lnTo>
                  <a:pt x="28" y="147"/>
                </a:lnTo>
                <a:lnTo>
                  <a:pt x="47" y="91"/>
                </a:lnTo>
                <a:lnTo>
                  <a:pt x="0" y="56"/>
                </a:lnTo>
                <a:lnTo>
                  <a:pt x="57" y="56"/>
                </a:lnTo>
                <a:lnTo>
                  <a:pt x="75" y="0"/>
                </a:lnTo>
                <a:close/>
              </a:path>
            </a:pathLst>
          </a:custGeom>
          <a:solidFill>
            <a:srgbClr val="2131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1F3F2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0858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15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1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  <p:bldP spid="20" grpId="0"/>
      <p:bldP spid="22" grpId="0"/>
      <p:bldP spid="24" grpId="0"/>
      <p:bldP spid="26" grpId="0"/>
      <p:bldP spid="28" grpId="0"/>
      <p:bldP spid="47" grpId="0"/>
      <p:bldP spid="57" grpId="0"/>
      <p:bldP spid="59" grpId="0"/>
      <p:bldP spid="60" grpId="0"/>
      <p:bldP spid="62" grpId="0"/>
      <p:bldP spid="63" grpId="0"/>
      <p:bldP spid="65" grpId="0"/>
      <p:bldP spid="4" grpId="0"/>
      <p:bldP spid="5" grpId="0"/>
      <p:bldP spid="88" grpId="0" animBg="1"/>
      <p:bldP spid="89" grpId="0" animBg="1"/>
      <p:bldP spid="9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A8D4F92D-A4AF-4A7F-84F7-7A12AE158D97}"/>
              </a:ext>
            </a:extLst>
          </p:cNvPr>
          <p:cNvSpPr txBox="1"/>
          <p:nvPr/>
        </p:nvSpPr>
        <p:spPr>
          <a:xfrm>
            <a:off x="7897232" y="1733812"/>
            <a:ext cx="1870387" cy="713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9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69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  <a:r>
              <a:rPr lang="zh-CN" altLang="en-US" sz="69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en-US" altLang="zh-CN" sz="69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  <a:r>
              <a:rPr lang="zh-CN" altLang="en-US" sz="69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69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  <a:r>
              <a:rPr lang="zh-CN" altLang="en-US" sz="69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en-US" altLang="zh-CN" sz="69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  <a:r>
              <a:rPr lang="zh-CN" altLang="en-US" sz="69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69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endParaRPr lang="en-US" altLang="zh-CN" sz="69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endParaRPr lang="en-US" altLang="zh-CN" sz="69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endParaRPr lang="zh-CN" altLang="en-US" sz="586" dirty="0"/>
          </a:p>
        </p:txBody>
      </p:sp>
      <p:sp>
        <p:nvSpPr>
          <p:cNvPr id="3" name="Rectangle 24">
            <a:extLst>
              <a:ext uri="{FF2B5EF4-FFF2-40B4-BE49-F238E27FC236}">
                <a16:creationId xmlns:a16="http://schemas.microsoft.com/office/drawing/2014/main" xmlns="" id="{DC6F4D54-51E3-4F90-A8B5-FD5707617B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64538" y="1564637"/>
            <a:ext cx="865162" cy="15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207"/>
              </a:spcBef>
            </a:pPr>
            <a:r>
              <a:rPr lang="zh-CN" altLang="en-US" sz="828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828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02DDE243-7421-4A71-9BA3-BA99EF401945}"/>
              </a:ext>
            </a:extLst>
          </p:cNvPr>
          <p:cNvSpPr txBox="1"/>
          <p:nvPr/>
        </p:nvSpPr>
        <p:spPr>
          <a:xfrm>
            <a:off x="7897232" y="2384002"/>
            <a:ext cx="1870387" cy="713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9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69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  <a:r>
              <a:rPr lang="zh-CN" altLang="en-US" sz="69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en-US" altLang="zh-CN" sz="69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  <a:r>
              <a:rPr lang="zh-CN" altLang="en-US" sz="69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69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  <a:r>
              <a:rPr lang="zh-CN" altLang="en-US" sz="69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en-US" altLang="zh-CN" sz="69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  <a:r>
              <a:rPr lang="zh-CN" altLang="en-US" sz="69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69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endParaRPr lang="en-US" altLang="zh-CN" sz="69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endParaRPr lang="en-US" altLang="zh-CN" sz="69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endParaRPr lang="zh-CN" altLang="en-US" sz="586" dirty="0"/>
          </a:p>
        </p:txBody>
      </p:sp>
      <p:sp>
        <p:nvSpPr>
          <p:cNvPr id="5" name="Rectangle 24">
            <a:extLst>
              <a:ext uri="{FF2B5EF4-FFF2-40B4-BE49-F238E27FC236}">
                <a16:creationId xmlns:a16="http://schemas.microsoft.com/office/drawing/2014/main" xmlns="" id="{27201F21-18CE-4DC6-84CE-D4C2AD12B5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64538" y="2214827"/>
            <a:ext cx="865162" cy="15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207"/>
              </a:spcBef>
            </a:pPr>
            <a:r>
              <a:rPr lang="zh-CN" altLang="en-US" sz="828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828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C8754E78-D5EE-4864-A32E-72B5B7D77FB4}"/>
              </a:ext>
            </a:extLst>
          </p:cNvPr>
          <p:cNvSpPr txBox="1"/>
          <p:nvPr/>
        </p:nvSpPr>
        <p:spPr>
          <a:xfrm>
            <a:off x="7897232" y="3104668"/>
            <a:ext cx="1870387" cy="713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9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69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  <a:r>
              <a:rPr lang="zh-CN" altLang="en-US" sz="69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en-US" altLang="zh-CN" sz="69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  <a:r>
              <a:rPr lang="zh-CN" altLang="en-US" sz="69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69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  <a:r>
              <a:rPr lang="zh-CN" altLang="en-US" sz="69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en-US" altLang="zh-CN" sz="69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  <a:r>
              <a:rPr lang="zh-CN" altLang="en-US" sz="69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69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endParaRPr lang="en-US" altLang="zh-CN" sz="69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endParaRPr lang="en-US" altLang="zh-CN" sz="69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endParaRPr lang="zh-CN" altLang="en-US" sz="586" dirty="0"/>
          </a:p>
        </p:txBody>
      </p:sp>
      <p:sp>
        <p:nvSpPr>
          <p:cNvPr id="7" name="Rectangle 24">
            <a:extLst>
              <a:ext uri="{FF2B5EF4-FFF2-40B4-BE49-F238E27FC236}">
                <a16:creationId xmlns:a16="http://schemas.microsoft.com/office/drawing/2014/main" xmlns="" id="{0B5683F9-D942-4E5B-97BA-E1F3D12DF6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64538" y="2935493"/>
            <a:ext cx="865162" cy="15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207"/>
              </a:spcBef>
            </a:pPr>
            <a:r>
              <a:rPr lang="zh-CN" altLang="en-US" sz="828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828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982F65F4-5C13-442F-A13B-EF747676E369}"/>
              </a:ext>
            </a:extLst>
          </p:cNvPr>
          <p:cNvSpPr/>
          <p:nvPr/>
        </p:nvSpPr>
        <p:spPr>
          <a:xfrm>
            <a:off x="7591188" y="1564638"/>
            <a:ext cx="240655" cy="211988"/>
          </a:xfrm>
          <a:prstGeom prst="rect">
            <a:avLst/>
          </a:prstGeom>
          <a:solidFill>
            <a:srgbClr val="046A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4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104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2C809B7E-6784-4786-BD76-F2F1C28D9A84}"/>
              </a:ext>
            </a:extLst>
          </p:cNvPr>
          <p:cNvSpPr/>
          <p:nvPr/>
        </p:nvSpPr>
        <p:spPr>
          <a:xfrm>
            <a:off x="7577163" y="2243583"/>
            <a:ext cx="240655" cy="211988"/>
          </a:xfrm>
          <a:prstGeom prst="rect">
            <a:avLst/>
          </a:prstGeom>
          <a:solidFill>
            <a:srgbClr val="4C92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4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104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359408D4-7B2B-4F0F-94A3-94DF6FB5BC11}"/>
              </a:ext>
            </a:extLst>
          </p:cNvPr>
          <p:cNvSpPr/>
          <p:nvPr/>
        </p:nvSpPr>
        <p:spPr>
          <a:xfrm>
            <a:off x="7574839" y="2944692"/>
            <a:ext cx="240655" cy="211988"/>
          </a:xfrm>
          <a:prstGeom prst="rect">
            <a:avLst/>
          </a:prstGeom>
          <a:solidFill>
            <a:srgbClr val="046A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4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104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Group 52">
            <a:extLst>
              <a:ext uri="{FF2B5EF4-FFF2-40B4-BE49-F238E27FC236}">
                <a16:creationId xmlns:a16="http://schemas.microsoft.com/office/drawing/2014/main" xmlns="" id="{9668195B-F438-479B-B788-496CF46017F2}"/>
              </a:ext>
            </a:extLst>
          </p:cNvPr>
          <p:cNvGrpSpPr/>
          <p:nvPr/>
        </p:nvGrpSpPr>
        <p:grpSpPr bwMode="auto">
          <a:xfrm>
            <a:off x="4709023" y="1798309"/>
            <a:ext cx="2037723" cy="1985178"/>
            <a:chOff x="3160707" y="1634350"/>
            <a:chExt cx="2825746" cy="2752719"/>
          </a:xfrm>
        </p:grpSpPr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xmlns="" id="{D22EE15E-063E-4141-8439-91E17DBFCEE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60707" y="1912126"/>
              <a:ext cx="1180620" cy="1243163"/>
            </a:xfrm>
            <a:custGeom>
              <a:avLst/>
              <a:gdLst/>
              <a:ahLst/>
              <a:cxnLst>
                <a:cxn ang="0">
                  <a:pos x="85" y="294"/>
                </a:cxn>
                <a:cxn ang="0">
                  <a:pos x="0" y="330"/>
                </a:cxn>
                <a:cxn ang="0">
                  <a:pos x="314" y="0"/>
                </a:cxn>
                <a:cxn ang="0">
                  <a:pos x="167" y="327"/>
                </a:cxn>
                <a:cxn ang="0">
                  <a:pos x="85" y="294"/>
                </a:cxn>
                <a:cxn ang="0">
                  <a:pos x="85" y="294"/>
                </a:cxn>
                <a:cxn ang="0">
                  <a:pos x="85" y="294"/>
                </a:cxn>
              </a:cxnLst>
              <a:rect l="0" t="0" r="r" b="b"/>
              <a:pathLst>
                <a:path w="314" h="330">
                  <a:moveTo>
                    <a:pt x="85" y="294"/>
                  </a:moveTo>
                  <a:cubicBezTo>
                    <a:pt x="52" y="294"/>
                    <a:pt x="21" y="307"/>
                    <a:pt x="0" y="330"/>
                  </a:cubicBezTo>
                  <a:cubicBezTo>
                    <a:pt x="19" y="162"/>
                    <a:pt x="149" y="27"/>
                    <a:pt x="314" y="0"/>
                  </a:cubicBezTo>
                  <a:cubicBezTo>
                    <a:pt x="176" y="99"/>
                    <a:pt x="167" y="274"/>
                    <a:pt x="167" y="327"/>
                  </a:cubicBezTo>
                  <a:cubicBezTo>
                    <a:pt x="146" y="306"/>
                    <a:pt x="116" y="294"/>
                    <a:pt x="85" y="294"/>
                  </a:cubicBezTo>
                  <a:close/>
                  <a:moveTo>
                    <a:pt x="85" y="294"/>
                  </a:moveTo>
                  <a:cubicBezTo>
                    <a:pt x="85" y="294"/>
                    <a:pt x="85" y="294"/>
                    <a:pt x="85" y="294"/>
                  </a:cubicBezTo>
                </a:path>
              </a:pathLst>
            </a:custGeom>
            <a:solidFill>
              <a:srgbClr val="4C9286"/>
            </a:solidFill>
            <a:ln w="9525">
              <a:noFill/>
              <a:round/>
            </a:ln>
            <a:effectLst/>
          </p:spPr>
          <p:txBody>
            <a:bodyPr/>
            <a:lstStyle/>
            <a:p>
              <a:pPr defTabSz="472600">
                <a:defRPr/>
              </a:pPr>
              <a:endParaRPr lang="en-US" sz="883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6">
              <a:extLst>
                <a:ext uri="{FF2B5EF4-FFF2-40B4-BE49-F238E27FC236}">
                  <a16:creationId xmlns:a16="http://schemas.microsoft.com/office/drawing/2014/main" xmlns="" id="{5E5EA848-3332-466B-9EB4-38E304F1C9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85929" y="1916680"/>
              <a:ext cx="636419" cy="1238610"/>
            </a:xfrm>
            <a:custGeom>
              <a:avLst/>
              <a:gdLst/>
              <a:ahLst/>
              <a:cxnLst>
                <a:cxn ang="0">
                  <a:pos x="84" y="293"/>
                </a:cxn>
                <a:cxn ang="0">
                  <a:pos x="1" y="327"/>
                </a:cxn>
                <a:cxn ang="0">
                  <a:pos x="169" y="0"/>
                </a:cxn>
                <a:cxn ang="0">
                  <a:pos x="169" y="329"/>
                </a:cxn>
                <a:cxn ang="0">
                  <a:pos x="84" y="293"/>
                </a:cxn>
                <a:cxn ang="0">
                  <a:pos x="84" y="293"/>
                </a:cxn>
                <a:cxn ang="0">
                  <a:pos x="84" y="293"/>
                </a:cxn>
              </a:cxnLst>
              <a:rect l="0" t="0" r="r" b="b"/>
              <a:pathLst>
                <a:path w="169" h="329">
                  <a:moveTo>
                    <a:pt x="84" y="293"/>
                  </a:moveTo>
                  <a:cubicBezTo>
                    <a:pt x="52" y="293"/>
                    <a:pt x="22" y="306"/>
                    <a:pt x="1" y="327"/>
                  </a:cubicBezTo>
                  <a:cubicBezTo>
                    <a:pt x="0" y="276"/>
                    <a:pt x="8" y="87"/>
                    <a:pt x="169" y="0"/>
                  </a:cubicBezTo>
                  <a:cubicBezTo>
                    <a:pt x="169" y="329"/>
                    <a:pt x="169" y="329"/>
                    <a:pt x="169" y="329"/>
                  </a:cubicBezTo>
                  <a:cubicBezTo>
                    <a:pt x="147" y="306"/>
                    <a:pt x="117" y="293"/>
                    <a:pt x="84" y="293"/>
                  </a:cubicBezTo>
                  <a:close/>
                  <a:moveTo>
                    <a:pt x="84" y="293"/>
                  </a:moveTo>
                  <a:cubicBezTo>
                    <a:pt x="84" y="293"/>
                    <a:pt x="84" y="293"/>
                    <a:pt x="84" y="293"/>
                  </a:cubicBezTo>
                </a:path>
              </a:pathLst>
            </a:custGeom>
            <a:solidFill>
              <a:srgbClr val="046A50"/>
            </a:solidFill>
            <a:ln w="9525">
              <a:noFill/>
              <a:round/>
            </a:ln>
            <a:effectLst/>
          </p:spPr>
          <p:txBody>
            <a:bodyPr/>
            <a:lstStyle/>
            <a:p>
              <a:pPr defTabSz="472600">
                <a:defRPr/>
              </a:pPr>
              <a:endParaRPr lang="en-US" sz="883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7">
              <a:extLst>
                <a:ext uri="{FF2B5EF4-FFF2-40B4-BE49-F238E27FC236}">
                  <a16:creationId xmlns:a16="http://schemas.microsoft.com/office/drawing/2014/main" xmlns="" id="{09851F9C-5FCA-44DF-9EA6-B9CFD0B2CE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21397" y="1916680"/>
              <a:ext cx="635281" cy="1238610"/>
            </a:xfrm>
            <a:custGeom>
              <a:avLst/>
              <a:gdLst/>
              <a:ahLst/>
              <a:cxnLst>
                <a:cxn ang="0">
                  <a:pos x="85" y="293"/>
                </a:cxn>
                <a:cxn ang="0">
                  <a:pos x="0" y="329"/>
                </a:cxn>
                <a:cxn ang="0">
                  <a:pos x="0" y="0"/>
                </a:cxn>
                <a:cxn ang="0">
                  <a:pos x="168" y="327"/>
                </a:cxn>
                <a:cxn ang="0">
                  <a:pos x="85" y="293"/>
                </a:cxn>
                <a:cxn ang="0">
                  <a:pos x="85" y="293"/>
                </a:cxn>
                <a:cxn ang="0">
                  <a:pos x="85" y="293"/>
                </a:cxn>
              </a:cxnLst>
              <a:rect l="0" t="0" r="r" b="b"/>
              <a:pathLst>
                <a:path w="169" h="329">
                  <a:moveTo>
                    <a:pt x="85" y="293"/>
                  </a:moveTo>
                  <a:cubicBezTo>
                    <a:pt x="52" y="293"/>
                    <a:pt x="22" y="306"/>
                    <a:pt x="0" y="32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1" y="87"/>
                    <a:pt x="169" y="276"/>
                    <a:pt x="168" y="327"/>
                  </a:cubicBezTo>
                  <a:cubicBezTo>
                    <a:pt x="146" y="306"/>
                    <a:pt x="116" y="293"/>
                    <a:pt x="85" y="293"/>
                  </a:cubicBezTo>
                  <a:close/>
                  <a:moveTo>
                    <a:pt x="85" y="293"/>
                  </a:moveTo>
                  <a:cubicBezTo>
                    <a:pt x="85" y="293"/>
                    <a:pt x="85" y="293"/>
                    <a:pt x="85" y="293"/>
                  </a:cubicBezTo>
                </a:path>
              </a:pathLst>
            </a:custGeom>
            <a:solidFill>
              <a:srgbClr val="4C9286"/>
            </a:solidFill>
            <a:ln w="9525">
              <a:noFill/>
              <a:round/>
            </a:ln>
            <a:effectLst/>
          </p:spPr>
          <p:txBody>
            <a:bodyPr/>
            <a:lstStyle/>
            <a:p>
              <a:pPr defTabSz="472600">
                <a:defRPr/>
              </a:pPr>
              <a:endParaRPr lang="en-US" sz="883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8">
              <a:extLst>
                <a:ext uri="{FF2B5EF4-FFF2-40B4-BE49-F238E27FC236}">
                  <a16:creationId xmlns:a16="http://schemas.microsoft.com/office/drawing/2014/main" xmlns="" id="{532FA6DF-F93F-44CF-BE68-FC30E5F6C9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97864" y="1912126"/>
              <a:ext cx="1188589" cy="1251133"/>
            </a:xfrm>
            <a:custGeom>
              <a:avLst/>
              <a:gdLst/>
              <a:ahLst/>
              <a:cxnLst>
                <a:cxn ang="0">
                  <a:pos x="229" y="294"/>
                </a:cxn>
                <a:cxn ang="0">
                  <a:pos x="147" y="327"/>
                </a:cxn>
                <a:cxn ang="0">
                  <a:pos x="0" y="0"/>
                </a:cxn>
                <a:cxn ang="0">
                  <a:pos x="316" y="332"/>
                </a:cxn>
                <a:cxn ang="0">
                  <a:pos x="229" y="294"/>
                </a:cxn>
                <a:cxn ang="0">
                  <a:pos x="229" y="294"/>
                </a:cxn>
                <a:cxn ang="0">
                  <a:pos x="229" y="294"/>
                </a:cxn>
              </a:cxnLst>
              <a:rect l="0" t="0" r="r" b="b"/>
              <a:pathLst>
                <a:path w="316" h="332">
                  <a:moveTo>
                    <a:pt x="229" y="294"/>
                  </a:moveTo>
                  <a:cubicBezTo>
                    <a:pt x="198" y="294"/>
                    <a:pt x="169" y="306"/>
                    <a:pt x="147" y="327"/>
                  </a:cubicBezTo>
                  <a:cubicBezTo>
                    <a:pt x="148" y="274"/>
                    <a:pt x="138" y="99"/>
                    <a:pt x="0" y="0"/>
                  </a:cubicBezTo>
                  <a:cubicBezTo>
                    <a:pt x="167" y="26"/>
                    <a:pt x="298" y="162"/>
                    <a:pt x="316" y="332"/>
                  </a:cubicBezTo>
                  <a:cubicBezTo>
                    <a:pt x="295" y="308"/>
                    <a:pt x="263" y="294"/>
                    <a:pt x="229" y="294"/>
                  </a:cubicBezTo>
                  <a:close/>
                  <a:moveTo>
                    <a:pt x="229" y="294"/>
                  </a:moveTo>
                  <a:cubicBezTo>
                    <a:pt x="229" y="294"/>
                    <a:pt x="229" y="294"/>
                    <a:pt x="229" y="294"/>
                  </a:cubicBezTo>
                </a:path>
              </a:pathLst>
            </a:custGeom>
            <a:solidFill>
              <a:srgbClr val="046A50"/>
            </a:solidFill>
            <a:ln w="9525">
              <a:noFill/>
              <a:round/>
            </a:ln>
            <a:effectLst/>
          </p:spPr>
          <p:txBody>
            <a:bodyPr/>
            <a:lstStyle/>
            <a:p>
              <a:pPr defTabSz="472600">
                <a:defRPr/>
              </a:pPr>
              <a:endParaRPr lang="en-US" sz="883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9">
              <a:extLst>
                <a:ext uri="{FF2B5EF4-FFF2-40B4-BE49-F238E27FC236}">
                  <a16:creationId xmlns:a16="http://schemas.microsoft.com/office/drawing/2014/main" xmlns="" id="{7F4F16C0-C92E-40D3-98EA-0AD7D20587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22348" y="3336300"/>
              <a:ext cx="494107" cy="1050769"/>
            </a:xfrm>
            <a:custGeom>
              <a:avLst/>
              <a:gdLst/>
              <a:ahLst/>
              <a:cxnLst>
                <a:cxn ang="0">
                  <a:pos x="13" y="7"/>
                </a:cxn>
                <a:cxn ang="0">
                  <a:pos x="0" y="0"/>
                </a:cxn>
                <a:cxn ang="0">
                  <a:pos x="0" y="214"/>
                </a:cxn>
                <a:cxn ang="0">
                  <a:pos x="2" y="219"/>
                </a:cxn>
                <a:cxn ang="0">
                  <a:pos x="66" y="279"/>
                </a:cxn>
                <a:cxn ang="0">
                  <a:pos x="131" y="214"/>
                </a:cxn>
                <a:cxn ang="0">
                  <a:pos x="118" y="201"/>
                </a:cxn>
                <a:cxn ang="0">
                  <a:pos x="105" y="214"/>
                </a:cxn>
                <a:cxn ang="0">
                  <a:pos x="66" y="253"/>
                </a:cxn>
                <a:cxn ang="0">
                  <a:pos x="27" y="214"/>
                </a:cxn>
                <a:cxn ang="0">
                  <a:pos x="26" y="211"/>
                </a:cxn>
                <a:cxn ang="0">
                  <a:pos x="26" y="0"/>
                </a:cxn>
                <a:cxn ang="0">
                  <a:pos x="13" y="7"/>
                </a:cxn>
                <a:cxn ang="0">
                  <a:pos x="13" y="7"/>
                </a:cxn>
                <a:cxn ang="0">
                  <a:pos x="13" y="7"/>
                </a:cxn>
              </a:cxnLst>
              <a:rect l="0" t="0" r="r" b="b"/>
              <a:pathLst>
                <a:path w="131" h="279">
                  <a:moveTo>
                    <a:pt x="13" y="7"/>
                  </a:moveTo>
                  <a:cubicBezTo>
                    <a:pt x="8" y="7"/>
                    <a:pt x="3" y="4"/>
                    <a:pt x="0" y="0"/>
                  </a:cubicBezTo>
                  <a:cubicBezTo>
                    <a:pt x="0" y="214"/>
                    <a:pt x="0" y="214"/>
                    <a:pt x="0" y="214"/>
                  </a:cubicBezTo>
                  <a:cubicBezTo>
                    <a:pt x="0" y="216"/>
                    <a:pt x="1" y="218"/>
                    <a:pt x="2" y="219"/>
                  </a:cubicBezTo>
                  <a:cubicBezTo>
                    <a:pt x="4" y="253"/>
                    <a:pt x="32" y="279"/>
                    <a:pt x="66" y="279"/>
                  </a:cubicBezTo>
                  <a:cubicBezTo>
                    <a:pt x="102" y="279"/>
                    <a:pt x="131" y="250"/>
                    <a:pt x="131" y="214"/>
                  </a:cubicBezTo>
                  <a:cubicBezTo>
                    <a:pt x="131" y="207"/>
                    <a:pt x="126" y="201"/>
                    <a:pt x="118" y="201"/>
                  </a:cubicBezTo>
                  <a:cubicBezTo>
                    <a:pt x="111" y="201"/>
                    <a:pt x="105" y="207"/>
                    <a:pt x="105" y="214"/>
                  </a:cubicBezTo>
                  <a:cubicBezTo>
                    <a:pt x="105" y="236"/>
                    <a:pt x="88" y="253"/>
                    <a:pt x="66" y="253"/>
                  </a:cubicBezTo>
                  <a:cubicBezTo>
                    <a:pt x="45" y="253"/>
                    <a:pt x="27" y="236"/>
                    <a:pt x="27" y="214"/>
                  </a:cubicBezTo>
                  <a:cubicBezTo>
                    <a:pt x="27" y="213"/>
                    <a:pt x="27" y="212"/>
                    <a:pt x="26" y="211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4" y="4"/>
                    <a:pt x="19" y="7"/>
                    <a:pt x="13" y="7"/>
                  </a:cubicBezTo>
                  <a:close/>
                  <a:moveTo>
                    <a:pt x="13" y="7"/>
                  </a:moveTo>
                  <a:cubicBezTo>
                    <a:pt x="13" y="7"/>
                    <a:pt x="13" y="7"/>
                    <a:pt x="13" y="7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</a:ln>
            <a:effectLst/>
          </p:spPr>
          <p:txBody>
            <a:bodyPr/>
            <a:lstStyle/>
            <a:p>
              <a:pPr defTabSz="472600">
                <a:defRPr/>
              </a:pPr>
              <a:endParaRPr lang="en-US" sz="883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0">
              <a:extLst>
                <a:ext uri="{FF2B5EF4-FFF2-40B4-BE49-F238E27FC236}">
                  <a16:creationId xmlns:a16="http://schemas.microsoft.com/office/drawing/2014/main" xmlns="" id="{01ECBE2F-1713-4BDC-B551-9977E57168B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22348" y="1634350"/>
              <a:ext cx="99049" cy="198086"/>
            </a:xfrm>
            <a:custGeom>
              <a:avLst/>
              <a:gdLst/>
              <a:ahLst/>
              <a:cxnLst>
                <a:cxn ang="0">
                  <a:pos x="26" y="52"/>
                </a:cxn>
                <a:cxn ang="0">
                  <a:pos x="26" y="13"/>
                </a:cxn>
                <a:cxn ang="0">
                  <a:pos x="13" y="0"/>
                </a:cxn>
                <a:cxn ang="0">
                  <a:pos x="0" y="13"/>
                </a:cxn>
                <a:cxn ang="0">
                  <a:pos x="0" y="52"/>
                </a:cxn>
                <a:cxn ang="0">
                  <a:pos x="0" y="53"/>
                </a:cxn>
                <a:cxn ang="0">
                  <a:pos x="26" y="53"/>
                </a:cxn>
                <a:cxn ang="0">
                  <a:pos x="26" y="52"/>
                </a:cxn>
                <a:cxn ang="0">
                  <a:pos x="26" y="52"/>
                </a:cxn>
                <a:cxn ang="0">
                  <a:pos x="26" y="52"/>
                </a:cxn>
              </a:cxnLst>
              <a:rect l="0" t="0" r="r" b="b"/>
              <a:pathLst>
                <a:path w="26" h="53">
                  <a:moveTo>
                    <a:pt x="26" y="52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2"/>
                    <a:pt x="26" y="52"/>
                    <a:pt x="26" y="52"/>
                  </a:cubicBezTo>
                  <a:close/>
                  <a:moveTo>
                    <a:pt x="26" y="52"/>
                  </a:moveTo>
                  <a:cubicBezTo>
                    <a:pt x="26" y="52"/>
                    <a:pt x="26" y="52"/>
                    <a:pt x="26" y="52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/>
            <a:lstStyle/>
            <a:p>
              <a:pPr defTabSz="472600">
                <a:defRPr/>
              </a:pPr>
              <a:endParaRPr lang="en-US" sz="883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4" name="Rectangle 24">
            <a:extLst>
              <a:ext uri="{FF2B5EF4-FFF2-40B4-BE49-F238E27FC236}">
                <a16:creationId xmlns:a16="http://schemas.microsoft.com/office/drawing/2014/main" xmlns="" id="{E6063A9D-24C3-4B0B-80D4-5C505DD32B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64538" y="3567860"/>
            <a:ext cx="865162" cy="15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207"/>
              </a:spcBef>
            </a:pPr>
            <a:r>
              <a:rPr lang="zh-CN" altLang="en-US" sz="828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828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04C65EF9-C5AA-4AD6-A0F1-9095AC0C2104}"/>
              </a:ext>
            </a:extLst>
          </p:cNvPr>
          <p:cNvSpPr/>
          <p:nvPr/>
        </p:nvSpPr>
        <p:spPr>
          <a:xfrm>
            <a:off x="7574839" y="3614720"/>
            <a:ext cx="240655" cy="211988"/>
          </a:xfrm>
          <a:prstGeom prst="rect">
            <a:avLst/>
          </a:prstGeom>
          <a:solidFill>
            <a:srgbClr val="4C92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4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104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22433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3">
            <a:extLst>
              <a:ext uri="{FF2B5EF4-FFF2-40B4-BE49-F238E27FC236}">
                <a16:creationId xmlns:a16="http://schemas.microsoft.com/office/drawing/2014/main" xmlns="" id="{0895ACF3-1F79-4CFA-8A83-7EC29AD680DD}"/>
              </a:ext>
            </a:extLst>
          </p:cNvPr>
          <p:cNvSpPr/>
          <p:nvPr/>
        </p:nvSpPr>
        <p:spPr>
          <a:xfrm>
            <a:off x="6938551" y="1868015"/>
            <a:ext cx="397859" cy="397859"/>
          </a:xfrm>
          <a:prstGeom prst="ellipse">
            <a:avLst/>
          </a:prstGeom>
          <a:solidFill>
            <a:srgbClr val="046A50"/>
          </a:solidFill>
          <a:ln w="12700" cap="flat" cmpd="sng" algn="ctr">
            <a:noFill/>
            <a:prstDash val="solid"/>
          </a:ln>
          <a:effectLst/>
        </p:spPr>
        <p:txBody>
          <a:bodyPr rtlCol="1" anchor="ctr"/>
          <a:lstStyle/>
          <a:p>
            <a:pPr algn="ctr" defTabSz="641818">
              <a:defRPr/>
            </a:pPr>
            <a:endParaRPr lang="ar-SA" sz="1264" kern="0">
              <a:solidFill>
                <a:srgbClr val="FFFFFF"/>
              </a:solidFill>
              <a:latin typeface="Arial"/>
              <a:ea typeface="微软雅黑"/>
              <a:cs typeface="+mn-ea"/>
              <a:sym typeface="+mn-lt"/>
            </a:endParaRPr>
          </a:p>
        </p:txBody>
      </p:sp>
      <p:cxnSp>
        <p:nvCxnSpPr>
          <p:cNvPr id="3" name="Straight Connector 4">
            <a:extLst>
              <a:ext uri="{FF2B5EF4-FFF2-40B4-BE49-F238E27FC236}">
                <a16:creationId xmlns:a16="http://schemas.microsoft.com/office/drawing/2014/main" xmlns="" id="{E6D431B3-651E-4644-94A7-33863C14E905}"/>
              </a:ext>
            </a:extLst>
          </p:cNvPr>
          <p:cNvCxnSpPr>
            <a:cxnSpLocks/>
            <a:stCxn id="2" idx="4"/>
          </p:cNvCxnSpPr>
          <p:nvPr/>
        </p:nvCxnSpPr>
        <p:spPr>
          <a:xfrm>
            <a:off x="7137481" y="2265874"/>
            <a:ext cx="1" cy="2330241"/>
          </a:xfrm>
          <a:prstGeom prst="line">
            <a:avLst/>
          </a:prstGeom>
          <a:noFill/>
          <a:ln w="12700" cap="flat" cmpd="sng" algn="ctr">
            <a:solidFill>
              <a:srgbClr val="1F3F2F"/>
            </a:solidFill>
            <a:prstDash val="solid"/>
          </a:ln>
          <a:effectLst/>
        </p:spPr>
      </p:cxnSp>
      <p:sp>
        <p:nvSpPr>
          <p:cNvPr id="4" name="TextBox 5">
            <a:extLst>
              <a:ext uri="{FF2B5EF4-FFF2-40B4-BE49-F238E27FC236}">
                <a16:creationId xmlns:a16="http://schemas.microsoft.com/office/drawing/2014/main" xmlns="" id="{82F62573-FB2C-48D8-AFB4-3082D58219AF}"/>
              </a:ext>
            </a:extLst>
          </p:cNvPr>
          <p:cNvSpPr txBox="1"/>
          <p:nvPr/>
        </p:nvSpPr>
        <p:spPr>
          <a:xfrm>
            <a:off x="6973994" y="1930360"/>
            <a:ext cx="325877" cy="285725"/>
          </a:xfrm>
          <a:prstGeom prst="rect">
            <a:avLst/>
          </a:prstGeom>
          <a:noFill/>
        </p:spPr>
        <p:txBody>
          <a:bodyPr wrap="square" lIns="0" tIns="0" rIns="0" bIns="0" rtlCol="1" anchor="t" anchorCtr="0">
            <a:noAutofit/>
          </a:bodyPr>
          <a:lstStyle/>
          <a:p>
            <a:pPr algn="ctr" defTabSz="641818"/>
            <a:r>
              <a:rPr lang="en-US" altLang="zh-CN" sz="1931" dirty="0">
                <a:solidFill>
                  <a:srgbClr val="FFFFFF"/>
                </a:solidFill>
                <a:latin typeface="Arial"/>
                <a:ea typeface="微软雅黑"/>
                <a:cs typeface="+mn-ea"/>
                <a:sym typeface="+mn-lt"/>
              </a:rPr>
              <a:t>1</a:t>
            </a:r>
            <a:endParaRPr lang="ar-SA" altLang="zh-CN" sz="1931" dirty="0">
              <a:solidFill>
                <a:srgbClr val="FFFFFF"/>
              </a:solidFill>
              <a:latin typeface="Arial"/>
              <a:ea typeface="微软雅黑"/>
              <a:cs typeface="+mn-ea"/>
              <a:sym typeface="+mn-lt"/>
            </a:endParaRPr>
          </a:p>
        </p:txBody>
      </p:sp>
      <p:cxnSp>
        <p:nvCxnSpPr>
          <p:cNvPr id="5" name="Straight Connector 9">
            <a:extLst>
              <a:ext uri="{FF2B5EF4-FFF2-40B4-BE49-F238E27FC236}">
                <a16:creationId xmlns:a16="http://schemas.microsoft.com/office/drawing/2014/main" xmlns="" id="{91156F7A-5282-48AC-B2F3-480EC505D632}"/>
              </a:ext>
            </a:extLst>
          </p:cNvPr>
          <p:cNvCxnSpPr>
            <a:cxnSpLocks/>
            <a:stCxn id="2" idx="0"/>
          </p:cNvCxnSpPr>
          <p:nvPr/>
        </p:nvCxnSpPr>
        <p:spPr>
          <a:xfrm flipH="1" flipV="1">
            <a:off x="7136934" y="1251032"/>
            <a:ext cx="546" cy="616984"/>
          </a:xfrm>
          <a:prstGeom prst="line">
            <a:avLst/>
          </a:prstGeom>
          <a:noFill/>
          <a:ln w="12700" cap="flat" cmpd="sng" algn="ctr">
            <a:solidFill>
              <a:srgbClr val="1F3F2F"/>
            </a:solidFill>
            <a:prstDash val="solid"/>
            <a:tailEnd type="oval"/>
          </a:ln>
          <a:effectLst/>
        </p:spPr>
      </p:cxnSp>
      <p:sp>
        <p:nvSpPr>
          <p:cNvPr id="6" name="Oval 3">
            <a:extLst>
              <a:ext uri="{FF2B5EF4-FFF2-40B4-BE49-F238E27FC236}">
                <a16:creationId xmlns:a16="http://schemas.microsoft.com/office/drawing/2014/main" xmlns="" id="{593D0438-E350-4796-936C-4808507C85CD}"/>
              </a:ext>
            </a:extLst>
          </p:cNvPr>
          <p:cNvSpPr/>
          <p:nvPr/>
        </p:nvSpPr>
        <p:spPr>
          <a:xfrm>
            <a:off x="6938005" y="2852252"/>
            <a:ext cx="397859" cy="397859"/>
          </a:xfrm>
          <a:prstGeom prst="ellipse">
            <a:avLst/>
          </a:prstGeom>
          <a:solidFill>
            <a:srgbClr val="046A50"/>
          </a:solidFill>
          <a:ln w="12700" cap="flat" cmpd="sng" algn="ctr">
            <a:noFill/>
            <a:prstDash val="solid"/>
          </a:ln>
          <a:effectLst/>
        </p:spPr>
        <p:txBody>
          <a:bodyPr rtlCol="1" anchor="ctr"/>
          <a:lstStyle/>
          <a:p>
            <a:pPr algn="ctr" defTabSz="641818">
              <a:defRPr/>
            </a:pPr>
            <a:endParaRPr lang="ar-SA" sz="1264" kern="0">
              <a:solidFill>
                <a:srgbClr val="FFFFFF"/>
              </a:solidFill>
              <a:latin typeface="Arial"/>
              <a:ea typeface="微软雅黑"/>
              <a:cs typeface="+mn-ea"/>
              <a:sym typeface="+mn-lt"/>
            </a:endParaRPr>
          </a:p>
        </p:txBody>
      </p:sp>
      <p:sp>
        <p:nvSpPr>
          <p:cNvPr id="7" name="TextBox 5">
            <a:extLst>
              <a:ext uri="{FF2B5EF4-FFF2-40B4-BE49-F238E27FC236}">
                <a16:creationId xmlns:a16="http://schemas.microsoft.com/office/drawing/2014/main" xmlns="" id="{608AAF10-DC0B-4F2A-9B61-B007832ABE1A}"/>
              </a:ext>
            </a:extLst>
          </p:cNvPr>
          <p:cNvSpPr txBox="1"/>
          <p:nvPr/>
        </p:nvSpPr>
        <p:spPr>
          <a:xfrm>
            <a:off x="6973994" y="2908318"/>
            <a:ext cx="325877" cy="285725"/>
          </a:xfrm>
          <a:prstGeom prst="rect">
            <a:avLst/>
          </a:prstGeom>
          <a:noFill/>
        </p:spPr>
        <p:txBody>
          <a:bodyPr wrap="square" lIns="0" tIns="0" rIns="0" bIns="0" rtlCol="1" anchor="t" anchorCtr="0">
            <a:noAutofit/>
          </a:bodyPr>
          <a:lstStyle/>
          <a:p>
            <a:pPr algn="ctr" defTabSz="641818"/>
            <a:r>
              <a:rPr lang="en-US" sz="1931" dirty="0">
                <a:solidFill>
                  <a:srgbClr val="FFFFFF"/>
                </a:solidFill>
                <a:latin typeface="Arial"/>
                <a:ea typeface="微软雅黑"/>
                <a:cs typeface="+mn-ea"/>
                <a:sym typeface="+mn-lt"/>
              </a:rPr>
              <a:t>2</a:t>
            </a:r>
            <a:endParaRPr lang="ar-SA" sz="1931" dirty="0">
              <a:solidFill>
                <a:srgbClr val="FFFFFF"/>
              </a:solidFill>
              <a:latin typeface="Arial"/>
              <a:ea typeface="微软雅黑"/>
              <a:cs typeface="+mn-ea"/>
              <a:sym typeface="+mn-lt"/>
            </a:endParaRPr>
          </a:p>
        </p:txBody>
      </p:sp>
      <p:sp>
        <p:nvSpPr>
          <p:cNvPr id="8" name="Oval 3">
            <a:extLst>
              <a:ext uri="{FF2B5EF4-FFF2-40B4-BE49-F238E27FC236}">
                <a16:creationId xmlns:a16="http://schemas.microsoft.com/office/drawing/2014/main" xmlns="" id="{81F451F4-24EB-4AF6-9EB5-BB11A71851DC}"/>
              </a:ext>
            </a:extLst>
          </p:cNvPr>
          <p:cNvSpPr/>
          <p:nvPr/>
        </p:nvSpPr>
        <p:spPr>
          <a:xfrm>
            <a:off x="6938551" y="3869377"/>
            <a:ext cx="397859" cy="397859"/>
          </a:xfrm>
          <a:prstGeom prst="ellipse">
            <a:avLst/>
          </a:prstGeom>
          <a:solidFill>
            <a:srgbClr val="046A50"/>
          </a:solidFill>
          <a:ln w="12700" cap="flat" cmpd="sng" algn="ctr">
            <a:noFill/>
            <a:prstDash val="solid"/>
          </a:ln>
          <a:effectLst/>
        </p:spPr>
        <p:txBody>
          <a:bodyPr rtlCol="1" anchor="ctr"/>
          <a:lstStyle/>
          <a:p>
            <a:pPr algn="ctr" defTabSz="641818">
              <a:defRPr/>
            </a:pPr>
            <a:endParaRPr lang="ar-SA" sz="1264" kern="0">
              <a:solidFill>
                <a:srgbClr val="FFFFFF"/>
              </a:solidFill>
              <a:latin typeface="Arial"/>
              <a:ea typeface="微软雅黑"/>
              <a:cs typeface="+mn-ea"/>
              <a:sym typeface="+mn-lt"/>
            </a:endParaRPr>
          </a:p>
        </p:txBody>
      </p:sp>
      <p:sp>
        <p:nvSpPr>
          <p:cNvPr id="9" name="TextBox 5">
            <a:extLst>
              <a:ext uri="{FF2B5EF4-FFF2-40B4-BE49-F238E27FC236}">
                <a16:creationId xmlns:a16="http://schemas.microsoft.com/office/drawing/2014/main" xmlns="" id="{96C0333E-82C0-4627-802F-4FEB512C42F4}"/>
              </a:ext>
            </a:extLst>
          </p:cNvPr>
          <p:cNvSpPr txBox="1"/>
          <p:nvPr/>
        </p:nvSpPr>
        <p:spPr>
          <a:xfrm>
            <a:off x="6973994" y="3931722"/>
            <a:ext cx="325877" cy="285725"/>
          </a:xfrm>
          <a:prstGeom prst="rect">
            <a:avLst/>
          </a:prstGeom>
          <a:noFill/>
        </p:spPr>
        <p:txBody>
          <a:bodyPr wrap="square" lIns="0" tIns="0" rIns="0" bIns="0" rtlCol="1" anchor="t" anchorCtr="0">
            <a:noAutofit/>
          </a:bodyPr>
          <a:lstStyle/>
          <a:p>
            <a:pPr algn="ctr" defTabSz="641818"/>
            <a:r>
              <a:rPr lang="en-US" altLang="zh-CN" sz="1931" dirty="0">
                <a:solidFill>
                  <a:srgbClr val="FFFFFF"/>
                </a:solidFill>
                <a:latin typeface="Arial"/>
                <a:ea typeface="微软雅黑"/>
                <a:cs typeface="+mn-ea"/>
                <a:sym typeface="+mn-lt"/>
              </a:rPr>
              <a:t>3</a:t>
            </a:r>
            <a:endParaRPr lang="ar-SA" altLang="zh-CN" sz="1931" dirty="0">
              <a:solidFill>
                <a:srgbClr val="FFFFFF"/>
              </a:solidFill>
              <a:latin typeface="Arial"/>
              <a:ea typeface="微软雅黑"/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B92617F1-2119-44BF-BE53-AC87865DFC9E}"/>
              </a:ext>
            </a:extLst>
          </p:cNvPr>
          <p:cNvGrpSpPr/>
          <p:nvPr/>
        </p:nvGrpSpPr>
        <p:grpSpPr>
          <a:xfrm>
            <a:off x="6735087" y="1664981"/>
            <a:ext cx="803691" cy="803927"/>
            <a:chOff x="3139279" y="1328237"/>
            <a:chExt cx="2956421" cy="2957286"/>
          </a:xfrm>
        </p:grpSpPr>
        <p:sp>
          <p:nvSpPr>
            <p:cNvPr id="11" name="空心弧 11">
              <a:extLst>
                <a:ext uri="{FF2B5EF4-FFF2-40B4-BE49-F238E27FC236}">
                  <a16:creationId xmlns:a16="http://schemas.microsoft.com/office/drawing/2014/main" xmlns="" id="{C4790042-CE2E-4D94-A6ED-D1B8184DF1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87940" y="1564822"/>
              <a:ext cx="2463684" cy="2464405"/>
            </a:xfrm>
            <a:custGeom>
              <a:avLst/>
              <a:gdLst>
                <a:gd name="T0" fmla="*/ 87349 w 3286125"/>
                <a:gd name="T1" fmla="*/ 497439 h 3286125"/>
                <a:gd name="T2" fmla="*/ 525850 w 3286125"/>
                <a:gd name="T3" fmla="*/ 82191 h 3286125"/>
                <a:gd name="T4" fmla="*/ 528717 w 3286125"/>
                <a:gd name="T5" fmla="*/ 497441 h 3286125"/>
                <a:gd name="T6" fmla="*/ 5898240 60000 65536"/>
                <a:gd name="T7" fmla="*/ 0 60000 65536"/>
                <a:gd name="T8" fmla="*/ 17694720 60000 65536"/>
                <a:gd name="T9" fmla="*/ 0 w 3286125"/>
                <a:gd name="T10" fmla="*/ 36 h 3286125"/>
                <a:gd name="T11" fmla="*/ 1635918 w 3286125"/>
                <a:gd name="T12" fmla="*/ 1643063 h 328612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286125" h="3286125">
                  <a:moveTo>
                    <a:pt x="0" y="1643061"/>
                  </a:moveTo>
                  <a:lnTo>
                    <a:pt x="0" y="1643061"/>
                  </a:lnTo>
                  <a:cubicBezTo>
                    <a:pt x="1" y="739787"/>
                    <a:pt x="729138" y="5900"/>
                    <a:pt x="1632392" y="34"/>
                  </a:cubicBezTo>
                  <a:lnTo>
                    <a:pt x="1635918" y="542924"/>
                  </a:lnTo>
                  <a:cubicBezTo>
                    <a:pt x="1031116" y="546851"/>
                    <a:pt x="542900" y="1038247"/>
                    <a:pt x="542900" y="1643062"/>
                  </a:cubicBezTo>
                  <a:close/>
                </a:path>
              </a:pathLst>
            </a:custGeom>
            <a:solidFill>
              <a:srgbClr val="4C9286"/>
            </a:solidFill>
            <a:ln w="1270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23651" rIns="223472" bIns="111736" anchor="ctr"/>
            <a:lstStyle/>
            <a:p>
              <a:pPr algn="ctr" defTabSz="472766"/>
              <a:endParaRPr lang="zh-CN" altLang="en-US" sz="1380" dirty="0">
                <a:solidFill>
                  <a:schemeClr val="bg1"/>
                </a:solidFill>
                <a:latin typeface="微软雅黑" pitchFamily="34" charset="-122"/>
              </a:endParaRPr>
            </a:p>
          </p:txBody>
        </p:sp>
        <p:sp>
          <p:nvSpPr>
            <p:cNvPr id="12" name="空心弧 12">
              <a:extLst>
                <a:ext uri="{FF2B5EF4-FFF2-40B4-BE49-F238E27FC236}">
                  <a16:creationId xmlns:a16="http://schemas.microsoft.com/office/drawing/2014/main" xmlns="" id="{CAC003E3-BBF5-4DB5-B516-DB0071286FB5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385648" y="1574678"/>
              <a:ext cx="2463684" cy="2464405"/>
            </a:xfrm>
            <a:custGeom>
              <a:avLst/>
              <a:gdLst>
                <a:gd name="T0" fmla="*/ 87349 w 3286125"/>
                <a:gd name="T1" fmla="*/ 497439 h 3286125"/>
                <a:gd name="T2" fmla="*/ 525850 w 3286125"/>
                <a:gd name="T3" fmla="*/ 82191 h 3286125"/>
                <a:gd name="T4" fmla="*/ 528717 w 3286125"/>
                <a:gd name="T5" fmla="*/ 497441 h 3286125"/>
                <a:gd name="T6" fmla="*/ 5898240 60000 65536"/>
                <a:gd name="T7" fmla="*/ 0 60000 65536"/>
                <a:gd name="T8" fmla="*/ 17694720 60000 65536"/>
                <a:gd name="T9" fmla="*/ 0 w 3286125"/>
                <a:gd name="T10" fmla="*/ 36 h 3286125"/>
                <a:gd name="T11" fmla="*/ 1635918 w 3286125"/>
                <a:gd name="T12" fmla="*/ 1643063 h 328612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286125" h="3286125">
                  <a:moveTo>
                    <a:pt x="0" y="1643061"/>
                  </a:moveTo>
                  <a:lnTo>
                    <a:pt x="0" y="1643061"/>
                  </a:lnTo>
                  <a:cubicBezTo>
                    <a:pt x="1" y="739787"/>
                    <a:pt x="729138" y="5900"/>
                    <a:pt x="1632392" y="34"/>
                  </a:cubicBezTo>
                  <a:lnTo>
                    <a:pt x="1635918" y="542924"/>
                  </a:lnTo>
                  <a:cubicBezTo>
                    <a:pt x="1031116" y="546851"/>
                    <a:pt x="542900" y="1038247"/>
                    <a:pt x="542900" y="1643062"/>
                  </a:cubicBezTo>
                  <a:close/>
                </a:path>
              </a:pathLst>
            </a:custGeom>
            <a:solidFill>
              <a:srgbClr val="AAC1BA"/>
            </a:solidFill>
            <a:ln w="1270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223472" tIns="23651" rIns="0" bIns="111736" anchor="ctr"/>
            <a:lstStyle/>
            <a:p>
              <a:pPr algn="ctr" defTabSz="472766"/>
              <a:endParaRPr lang="zh-CN" altLang="en-US" sz="1380" dirty="0">
                <a:solidFill>
                  <a:schemeClr val="bg1"/>
                </a:solidFill>
                <a:latin typeface="微软雅黑" pitchFamily="34" charset="-122"/>
              </a:endParaRPr>
            </a:p>
          </p:txBody>
        </p:sp>
        <p:sp>
          <p:nvSpPr>
            <p:cNvPr id="13" name="空心弧 13">
              <a:extLst>
                <a:ext uri="{FF2B5EF4-FFF2-40B4-BE49-F238E27FC236}">
                  <a16:creationId xmlns:a16="http://schemas.microsoft.com/office/drawing/2014/main" xmlns="" id="{C288CE2D-13A2-4F02-9217-982A4CF4A5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87940" y="1564822"/>
              <a:ext cx="2463684" cy="2464405"/>
            </a:xfrm>
            <a:custGeom>
              <a:avLst/>
              <a:gdLst>
                <a:gd name="T0" fmla="*/ 530009 w 3286125"/>
                <a:gd name="T1" fmla="*/ 911626 h 3286125"/>
                <a:gd name="T2" fmla="*/ 88524 w 3286125"/>
                <a:gd name="T3" fmla="*/ 502853 h 3286125"/>
                <a:gd name="T4" fmla="*/ 528717 w 3286125"/>
                <a:gd name="T5" fmla="*/ 497441 h 3286125"/>
                <a:gd name="T6" fmla="*/ 0 60000 65536"/>
                <a:gd name="T7" fmla="*/ 17694720 60000 65536"/>
                <a:gd name="T8" fmla="*/ 11796480 60000 65536"/>
                <a:gd name="T9" fmla="*/ 141 w 3286125"/>
                <a:gd name="T10" fmla="*/ 1657350 h 3286125"/>
                <a:gd name="T11" fmla="*/ 1647888 w 3286125"/>
                <a:gd name="T12" fmla="*/ 3286125 h 328612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286125" h="3286125">
                  <a:moveTo>
                    <a:pt x="1647887" y="3286118"/>
                  </a:moveTo>
                  <a:lnTo>
                    <a:pt x="1647886" y="3286117"/>
                  </a:lnTo>
                  <a:cubicBezTo>
                    <a:pt x="1646279" y="3286122"/>
                    <a:pt x="1644671" y="3286124"/>
                    <a:pt x="1643063" y="3286125"/>
                  </a:cubicBezTo>
                  <a:cubicBezTo>
                    <a:pt x="743999" y="3286125"/>
                    <a:pt x="11891" y="2563523"/>
                    <a:pt x="140" y="1664536"/>
                  </a:cubicBezTo>
                  <a:lnTo>
                    <a:pt x="550059" y="1657349"/>
                  </a:lnTo>
                  <a:lnTo>
                    <a:pt x="550059" y="1657348"/>
                  </a:lnTo>
                  <a:cubicBezTo>
                    <a:pt x="557877" y="2255426"/>
                    <a:pt x="1044934" y="2736159"/>
                    <a:pt x="1643063" y="2736159"/>
                  </a:cubicBezTo>
                  <a:cubicBezTo>
                    <a:pt x="1644132" y="2736158"/>
                    <a:pt x="1645202" y="2736157"/>
                    <a:pt x="1646271" y="2736154"/>
                  </a:cubicBezTo>
                  <a:close/>
                </a:path>
              </a:pathLst>
            </a:custGeom>
            <a:solidFill>
              <a:srgbClr val="AAC1BA"/>
            </a:solidFill>
            <a:ln w="1270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11736" rIns="223472" bIns="0" anchor="ctr"/>
            <a:lstStyle/>
            <a:p>
              <a:pPr algn="ctr" defTabSz="472766"/>
              <a:endParaRPr lang="zh-CN" altLang="en-US" sz="1380" dirty="0">
                <a:solidFill>
                  <a:schemeClr val="bg1"/>
                </a:solidFill>
                <a:latin typeface="微软雅黑" pitchFamily="34" charset="-122"/>
              </a:endParaRPr>
            </a:p>
          </p:txBody>
        </p:sp>
        <p:sp>
          <p:nvSpPr>
            <p:cNvPr id="14" name="空心弧 14">
              <a:extLst>
                <a:ext uri="{FF2B5EF4-FFF2-40B4-BE49-F238E27FC236}">
                  <a16:creationId xmlns:a16="http://schemas.microsoft.com/office/drawing/2014/main" xmlns="" id="{2D39B845-58BF-4D3B-AE5A-6EE66A984FF7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398391" y="1564822"/>
              <a:ext cx="2463684" cy="2464405"/>
            </a:xfrm>
            <a:custGeom>
              <a:avLst/>
              <a:gdLst>
                <a:gd name="T0" fmla="*/ 530009 w 3286125"/>
                <a:gd name="T1" fmla="*/ 911626 h 3286125"/>
                <a:gd name="T2" fmla="*/ 88524 w 3286125"/>
                <a:gd name="T3" fmla="*/ 502853 h 3286125"/>
                <a:gd name="T4" fmla="*/ 528717 w 3286125"/>
                <a:gd name="T5" fmla="*/ 497441 h 3286125"/>
                <a:gd name="T6" fmla="*/ 0 60000 65536"/>
                <a:gd name="T7" fmla="*/ 17694720 60000 65536"/>
                <a:gd name="T8" fmla="*/ 11796480 60000 65536"/>
                <a:gd name="T9" fmla="*/ 141 w 3286125"/>
                <a:gd name="T10" fmla="*/ 1657350 h 3286125"/>
                <a:gd name="T11" fmla="*/ 1647888 w 3286125"/>
                <a:gd name="T12" fmla="*/ 3286125 h 328612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286125" h="3286125">
                  <a:moveTo>
                    <a:pt x="1647887" y="3286118"/>
                  </a:moveTo>
                  <a:lnTo>
                    <a:pt x="1647886" y="3286117"/>
                  </a:lnTo>
                  <a:cubicBezTo>
                    <a:pt x="1646279" y="3286122"/>
                    <a:pt x="1644671" y="3286124"/>
                    <a:pt x="1643063" y="3286125"/>
                  </a:cubicBezTo>
                  <a:cubicBezTo>
                    <a:pt x="743999" y="3286125"/>
                    <a:pt x="11891" y="2563523"/>
                    <a:pt x="140" y="1664536"/>
                  </a:cubicBezTo>
                  <a:lnTo>
                    <a:pt x="550059" y="1657349"/>
                  </a:lnTo>
                  <a:lnTo>
                    <a:pt x="550059" y="1657348"/>
                  </a:lnTo>
                  <a:cubicBezTo>
                    <a:pt x="557877" y="2255426"/>
                    <a:pt x="1044934" y="2736159"/>
                    <a:pt x="1643063" y="2736159"/>
                  </a:cubicBezTo>
                  <a:cubicBezTo>
                    <a:pt x="1644132" y="2736158"/>
                    <a:pt x="1645202" y="2736157"/>
                    <a:pt x="1646271" y="2736154"/>
                  </a:cubicBezTo>
                  <a:close/>
                </a:path>
              </a:pathLst>
            </a:custGeom>
            <a:solidFill>
              <a:srgbClr val="4C9286"/>
            </a:solidFill>
            <a:ln w="1270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223472" tIns="111736" rIns="0" bIns="0" anchor="ctr"/>
            <a:lstStyle/>
            <a:p>
              <a:pPr algn="ctr" defTabSz="472766"/>
              <a:endParaRPr lang="zh-CN" altLang="en-US" sz="1380" dirty="0">
                <a:solidFill>
                  <a:schemeClr val="bg1"/>
                </a:solidFill>
                <a:latin typeface="微软雅黑" pitchFamily="34" charset="-122"/>
              </a:endParaRPr>
            </a:p>
          </p:txBody>
        </p:sp>
        <p:sp>
          <p:nvSpPr>
            <p:cNvPr id="15" name="等腰三角形 14">
              <a:extLst>
                <a:ext uri="{FF2B5EF4-FFF2-40B4-BE49-F238E27FC236}">
                  <a16:creationId xmlns:a16="http://schemas.microsoft.com/office/drawing/2014/main" xmlns="" id="{B1E35090-6898-4ED0-ABFE-70F56E54F2F8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889246" flipH="1">
              <a:off x="5461122" y="1810889"/>
              <a:ext cx="249464" cy="209040"/>
            </a:xfrm>
            <a:prstGeom prst="triangle">
              <a:avLst>
                <a:gd name="adj" fmla="val 50000"/>
              </a:avLst>
            </a:prstGeom>
            <a:solidFill>
              <a:srgbClr val="AAC1BA"/>
            </a:solidFill>
            <a:ln w="12700" algn="ctr">
              <a:noFill/>
              <a:miter lim="800000"/>
              <a:headEnd/>
              <a:tailEnd/>
            </a:ln>
          </p:spPr>
          <p:txBody>
            <a:bodyPr lIns="47302" tIns="23651" rIns="47302" bIns="23651" anchor="ctr"/>
            <a:lstStyle/>
            <a:p>
              <a:pPr algn="ctr" defTabSz="472766"/>
              <a:endParaRPr lang="zh-CN" altLang="en-US" sz="897" dirty="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  <p:sp>
          <p:nvSpPr>
            <p:cNvPr id="16" name="等腰三角形 15">
              <a:extLst>
                <a:ext uri="{FF2B5EF4-FFF2-40B4-BE49-F238E27FC236}">
                  <a16:creationId xmlns:a16="http://schemas.microsoft.com/office/drawing/2014/main" xmlns="" id="{A1283380-BE41-4AF3-9CD0-0BEFE8C98B6F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9251801" flipH="1">
              <a:off x="3568662" y="1786523"/>
              <a:ext cx="249464" cy="209040"/>
            </a:xfrm>
            <a:prstGeom prst="triangle">
              <a:avLst>
                <a:gd name="adj" fmla="val 50000"/>
              </a:avLst>
            </a:prstGeom>
            <a:solidFill>
              <a:srgbClr val="4C9286"/>
            </a:solidFill>
            <a:ln w="12700" algn="ctr">
              <a:noFill/>
              <a:miter lim="800000"/>
              <a:headEnd/>
              <a:tailEnd/>
            </a:ln>
          </p:spPr>
          <p:txBody>
            <a:bodyPr lIns="47302" tIns="23651" rIns="47302" bIns="23651" anchor="ctr"/>
            <a:lstStyle/>
            <a:p>
              <a:pPr algn="ctr" defTabSz="472766"/>
              <a:endParaRPr lang="zh-CN" altLang="en-US" sz="897" dirty="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  <p:sp>
          <p:nvSpPr>
            <p:cNvPr id="17" name="等腰三角形 16">
              <a:extLst>
                <a:ext uri="{FF2B5EF4-FFF2-40B4-BE49-F238E27FC236}">
                  <a16:creationId xmlns:a16="http://schemas.microsoft.com/office/drawing/2014/main" xmlns="" id="{7E82A0FF-FF02-4364-BD94-85AC4C85B8E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3643824" flipH="1">
              <a:off x="3567310" y="3614368"/>
              <a:ext cx="249464" cy="209040"/>
            </a:xfrm>
            <a:prstGeom prst="triangle">
              <a:avLst>
                <a:gd name="adj" fmla="val 50000"/>
              </a:avLst>
            </a:prstGeom>
            <a:solidFill>
              <a:srgbClr val="AAC1BA"/>
            </a:solidFill>
            <a:ln w="12700" algn="ctr">
              <a:noFill/>
              <a:miter lim="800000"/>
              <a:headEnd/>
              <a:tailEnd/>
            </a:ln>
          </p:spPr>
          <p:txBody>
            <a:bodyPr lIns="47302" tIns="23651" rIns="47302" bIns="23651" anchor="ctr"/>
            <a:lstStyle/>
            <a:p>
              <a:pPr algn="ctr" defTabSz="472766"/>
              <a:endParaRPr lang="zh-CN" altLang="en-US" sz="897" dirty="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  <p:sp>
          <p:nvSpPr>
            <p:cNvPr id="18" name="等腰三角形 17">
              <a:extLst>
                <a:ext uri="{FF2B5EF4-FFF2-40B4-BE49-F238E27FC236}">
                  <a16:creationId xmlns:a16="http://schemas.microsoft.com/office/drawing/2014/main" xmlns="" id="{8C8C80FA-C6F7-4AFB-A1B3-F0270B330605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8252213" flipH="1">
              <a:off x="5459617" y="3615617"/>
              <a:ext cx="249464" cy="209040"/>
            </a:xfrm>
            <a:prstGeom prst="triangle">
              <a:avLst>
                <a:gd name="adj" fmla="val 50000"/>
              </a:avLst>
            </a:prstGeom>
            <a:solidFill>
              <a:srgbClr val="4C9286"/>
            </a:solidFill>
            <a:ln w="12700" algn="ctr">
              <a:noFill/>
              <a:miter lim="800000"/>
              <a:headEnd/>
              <a:tailEnd/>
            </a:ln>
          </p:spPr>
          <p:txBody>
            <a:bodyPr lIns="47302" tIns="23651" rIns="47302" bIns="23651" anchor="ctr"/>
            <a:lstStyle/>
            <a:p>
              <a:pPr algn="ctr" defTabSz="472766"/>
              <a:endParaRPr lang="zh-CN" altLang="en-US" sz="897" dirty="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xmlns="" id="{AAFC049D-70AC-45EE-B2BD-B6F5672EDA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39279" y="1328237"/>
              <a:ext cx="2956421" cy="2957286"/>
            </a:xfrm>
            <a:prstGeom prst="ellipse">
              <a:avLst/>
            </a:prstGeom>
            <a:noFill/>
            <a:ln w="12700" algn="ctr">
              <a:solidFill>
                <a:srgbClr val="7F7F7F"/>
              </a:solidFill>
              <a:prstDash val="dash"/>
              <a:miter lim="800000"/>
              <a:headEnd/>
              <a:tailEnd/>
            </a:ln>
          </p:spPr>
          <p:txBody>
            <a:bodyPr lIns="47302" tIns="23651" rIns="47302" bIns="23651" anchor="ctr"/>
            <a:lstStyle/>
            <a:p>
              <a:pPr algn="ctr" defTabSz="472766"/>
              <a:endParaRPr lang="zh-CN" altLang="en-US" sz="897" dirty="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ADD2BD1C-7AF4-44EF-9954-F05FD289D817}"/>
              </a:ext>
            </a:extLst>
          </p:cNvPr>
          <p:cNvGrpSpPr/>
          <p:nvPr/>
        </p:nvGrpSpPr>
        <p:grpSpPr>
          <a:xfrm>
            <a:off x="6735087" y="2649217"/>
            <a:ext cx="803691" cy="803927"/>
            <a:chOff x="3139279" y="1328237"/>
            <a:chExt cx="2956421" cy="2957286"/>
          </a:xfrm>
        </p:grpSpPr>
        <p:sp>
          <p:nvSpPr>
            <p:cNvPr id="21" name="空心弧 11">
              <a:extLst>
                <a:ext uri="{FF2B5EF4-FFF2-40B4-BE49-F238E27FC236}">
                  <a16:creationId xmlns:a16="http://schemas.microsoft.com/office/drawing/2014/main" xmlns="" id="{0A23ECED-1C2A-46A4-AA4C-DDE2235065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87940" y="1564822"/>
              <a:ext cx="2463684" cy="2464405"/>
            </a:xfrm>
            <a:custGeom>
              <a:avLst/>
              <a:gdLst>
                <a:gd name="T0" fmla="*/ 87349 w 3286125"/>
                <a:gd name="T1" fmla="*/ 497439 h 3286125"/>
                <a:gd name="T2" fmla="*/ 525850 w 3286125"/>
                <a:gd name="T3" fmla="*/ 82191 h 3286125"/>
                <a:gd name="T4" fmla="*/ 528717 w 3286125"/>
                <a:gd name="T5" fmla="*/ 497441 h 3286125"/>
                <a:gd name="T6" fmla="*/ 5898240 60000 65536"/>
                <a:gd name="T7" fmla="*/ 0 60000 65536"/>
                <a:gd name="T8" fmla="*/ 17694720 60000 65536"/>
                <a:gd name="T9" fmla="*/ 0 w 3286125"/>
                <a:gd name="T10" fmla="*/ 36 h 3286125"/>
                <a:gd name="T11" fmla="*/ 1635918 w 3286125"/>
                <a:gd name="T12" fmla="*/ 1643063 h 328612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286125" h="3286125">
                  <a:moveTo>
                    <a:pt x="0" y="1643061"/>
                  </a:moveTo>
                  <a:lnTo>
                    <a:pt x="0" y="1643061"/>
                  </a:lnTo>
                  <a:cubicBezTo>
                    <a:pt x="1" y="739787"/>
                    <a:pt x="729138" y="5900"/>
                    <a:pt x="1632392" y="34"/>
                  </a:cubicBezTo>
                  <a:lnTo>
                    <a:pt x="1635918" y="542924"/>
                  </a:lnTo>
                  <a:cubicBezTo>
                    <a:pt x="1031116" y="546851"/>
                    <a:pt x="542900" y="1038247"/>
                    <a:pt x="542900" y="1643062"/>
                  </a:cubicBezTo>
                  <a:close/>
                </a:path>
              </a:pathLst>
            </a:custGeom>
            <a:solidFill>
              <a:srgbClr val="4C9286"/>
            </a:solidFill>
            <a:ln w="1270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23651" rIns="223472" bIns="111736" anchor="ctr"/>
            <a:lstStyle/>
            <a:p>
              <a:pPr algn="ctr" defTabSz="472766"/>
              <a:endParaRPr lang="zh-CN" altLang="en-US" sz="1380" dirty="0">
                <a:solidFill>
                  <a:schemeClr val="bg1"/>
                </a:solidFill>
                <a:latin typeface="微软雅黑" pitchFamily="34" charset="-122"/>
              </a:endParaRPr>
            </a:p>
          </p:txBody>
        </p:sp>
        <p:sp>
          <p:nvSpPr>
            <p:cNvPr id="22" name="空心弧 12">
              <a:extLst>
                <a:ext uri="{FF2B5EF4-FFF2-40B4-BE49-F238E27FC236}">
                  <a16:creationId xmlns:a16="http://schemas.microsoft.com/office/drawing/2014/main" xmlns="" id="{6C90455D-49AC-43DA-B950-1C161C8CF4C6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385648" y="1574678"/>
              <a:ext cx="2463684" cy="2464405"/>
            </a:xfrm>
            <a:custGeom>
              <a:avLst/>
              <a:gdLst>
                <a:gd name="T0" fmla="*/ 87349 w 3286125"/>
                <a:gd name="T1" fmla="*/ 497439 h 3286125"/>
                <a:gd name="T2" fmla="*/ 525850 w 3286125"/>
                <a:gd name="T3" fmla="*/ 82191 h 3286125"/>
                <a:gd name="T4" fmla="*/ 528717 w 3286125"/>
                <a:gd name="T5" fmla="*/ 497441 h 3286125"/>
                <a:gd name="T6" fmla="*/ 5898240 60000 65536"/>
                <a:gd name="T7" fmla="*/ 0 60000 65536"/>
                <a:gd name="T8" fmla="*/ 17694720 60000 65536"/>
                <a:gd name="T9" fmla="*/ 0 w 3286125"/>
                <a:gd name="T10" fmla="*/ 36 h 3286125"/>
                <a:gd name="T11" fmla="*/ 1635918 w 3286125"/>
                <a:gd name="T12" fmla="*/ 1643063 h 328612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286125" h="3286125">
                  <a:moveTo>
                    <a:pt x="0" y="1643061"/>
                  </a:moveTo>
                  <a:lnTo>
                    <a:pt x="0" y="1643061"/>
                  </a:lnTo>
                  <a:cubicBezTo>
                    <a:pt x="1" y="739787"/>
                    <a:pt x="729138" y="5900"/>
                    <a:pt x="1632392" y="34"/>
                  </a:cubicBezTo>
                  <a:lnTo>
                    <a:pt x="1635918" y="542924"/>
                  </a:lnTo>
                  <a:cubicBezTo>
                    <a:pt x="1031116" y="546851"/>
                    <a:pt x="542900" y="1038247"/>
                    <a:pt x="542900" y="1643062"/>
                  </a:cubicBezTo>
                  <a:close/>
                </a:path>
              </a:pathLst>
            </a:custGeom>
            <a:solidFill>
              <a:srgbClr val="AAC1BA"/>
            </a:solidFill>
            <a:ln w="1270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223472" tIns="23651" rIns="0" bIns="111736" anchor="ctr"/>
            <a:lstStyle/>
            <a:p>
              <a:pPr algn="ctr" defTabSz="472766"/>
              <a:endParaRPr lang="zh-CN" altLang="en-US" sz="1380" dirty="0">
                <a:solidFill>
                  <a:schemeClr val="bg1"/>
                </a:solidFill>
                <a:latin typeface="微软雅黑" pitchFamily="34" charset="-122"/>
              </a:endParaRPr>
            </a:p>
          </p:txBody>
        </p:sp>
        <p:sp>
          <p:nvSpPr>
            <p:cNvPr id="23" name="空心弧 13">
              <a:extLst>
                <a:ext uri="{FF2B5EF4-FFF2-40B4-BE49-F238E27FC236}">
                  <a16:creationId xmlns:a16="http://schemas.microsoft.com/office/drawing/2014/main" xmlns="" id="{E1C24FDD-A8C2-4017-9104-9C79054BA3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87940" y="1564822"/>
              <a:ext cx="2463684" cy="2464405"/>
            </a:xfrm>
            <a:custGeom>
              <a:avLst/>
              <a:gdLst>
                <a:gd name="T0" fmla="*/ 530009 w 3286125"/>
                <a:gd name="T1" fmla="*/ 911626 h 3286125"/>
                <a:gd name="T2" fmla="*/ 88524 w 3286125"/>
                <a:gd name="T3" fmla="*/ 502853 h 3286125"/>
                <a:gd name="T4" fmla="*/ 528717 w 3286125"/>
                <a:gd name="T5" fmla="*/ 497441 h 3286125"/>
                <a:gd name="T6" fmla="*/ 0 60000 65536"/>
                <a:gd name="T7" fmla="*/ 17694720 60000 65536"/>
                <a:gd name="T8" fmla="*/ 11796480 60000 65536"/>
                <a:gd name="T9" fmla="*/ 141 w 3286125"/>
                <a:gd name="T10" fmla="*/ 1657350 h 3286125"/>
                <a:gd name="T11" fmla="*/ 1647888 w 3286125"/>
                <a:gd name="T12" fmla="*/ 3286125 h 328612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286125" h="3286125">
                  <a:moveTo>
                    <a:pt x="1647887" y="3286118"/>
                  </a:moveTo>
                  <a:lnTo>
                    <a:pt x="1647886" y="3286117"/>
                  </a:lnTo>
                  <a:cubicBezTo>
                    <a:pt x="1646279" y="3286122"/>
                    <a:pt x="1644671" y="3286124"/>
                    <a:pt x="1643063" y="3286125"/>
                  </a:cubicBezTo>
                  <a:cubicBezTo>
                    <a:pt x="743999" y="3286125"/>
                    <a:pt x="11891" y="2563523"/>
                    <a:pt x="140" y="1664536"/>
                  </a:cubicBezTo>
                  <a:lnTo>
                    <a:pt x="550059" y="1657349"/>
                  </a:lnTo>
                  <a:lnTo>
                    <a:pt x="550059" y="1657348"/>
                  </a:lnTo>
                  <a:cubicBezTo>
                    <a:pt x="557877" y="2255426"/>
                    <a:pt x="1044934" y="2736159"/>
                    <a:pt x="1643063" y="2736159"/>
                  </a:cubicBezTo>
                  <a:cubicBezTo>
                    <a:pt x="1644132" y="2736158"/>
                    <a:pt x="1645202" y="2736157"/>
                    <a:pt x="1646271" y="2736154"/>
                  </a:cubicBezTo>
                  <a:close/>
                </a:path>
              </a:pathLst>
            </a:custGeom>
            <a:solidFill>
              <a:srgbClr val="AAC1BA"/>
            </a:solidFill>
            <a:ln w="1270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11736" rIns="223472" bIns="0" anchor="ctr"/>
            <a:lstStyle/>
            <a:p>
              <a:pPr algn="ctr" defTabSz="472766"/>
              <a:endParaRPr lang="zh-CN" altLang="en-US" sz="1380" dirty="0">
                <a:solidFill>
                  <a:schemeClr val="bg1"/>
                </a:solidFill>
                <a:latin typeface="微软雅黑" pitchFamily="34" charset="-122"/>
              </a:endParaRPr>
            </a:p>
          </p:txBody>
        </p:sp>
        <p:sp>
          <p:nvSpPr>
            <p:cNvPr id="24" name="空心弧 14">
              <a:extLst>
                <a:ext uri="{FF2B5EF4-FFF2-40B4-BE49-F238E27FC236}">
                  <a16:creationId xmlns:a16="http://schemas.microsoft.com/office/drawing/2014/main" xmlns="" id="{4D466A7A-7D36-46CE-84D3-AE2AFFB1F3C1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398391" y="1564822"/>
              <a:ext cx="2463684" cy="2464405"/>
            </a:xfrm>
            <a:custGeom>
              <a:avLst/>
              <a:gdLst>
                <a:gd name="T0" fmla="*/ 530009 w 3286125"/>
                <a:gd name="T1" fmla="*/ 911626 h 3286125"/>
                <a:gd name="T2" fmla="*/ 88524 w 3286125"/>
                <a:gd name="T3" fmla="*/ 502853 h 3286125"/>
                <a:gd name="T4" fmla="*/ 528717 w 3286125"/>
                <a:gd name="T5" fmla="*/ 497441 h 3286125"/>
                <a:gd name="T6" fmla="*/ 0 60000 65536"/>
                <a:gd name="T7" fmla="*/ 17694720 60000 65536"/>
                <a:gd name="T8" fmla="*/ 11796480 60000 65536"/>
                <a:gd name="T9" fmla="*/ 141 w 3286125"/>
                <a:gd name="T10" fmla="*/ 1657350 h 3286125"/>
                <a:gd name="T11" fmla="*/ 1647888 w 3286125"/>
                <a:gd name="T12" fmla="*/ 3286125 h 328612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286125" h="3286125">
                  <a:moveTo>
                    <a:pt x="1647887" y="3286118"/>
                  </a:moveTo>
                  <a:lnTo>
                    <a:pt x="1647886" y="3286117"/>
                  </a:lnTo>
                  <a:cubicBezTo>
                    <a:pt x="1646279" y="3286122"/>
                    <a:pt x="1644671" y="3286124"/>
                    <a:pt x="1643063" y="3286125"/>
                  </a:cubicBezTo>
                  <a:cubicBezTo>
                    <a:pt x="743999" y="3286125"/>
                    <a:pt x="11891" y="2563523"/>
                    <a:pt x="140" y="1664536"/>
                  </a:cubicBezTo>
                  <a:lnTo>
                    <a:pt x="550059" y="1657349"/>
                  </a:lnTo>
                  <a:lnTo>
                    <a:pt x="550059" y="1657348"/>
                  </a:lnTo>
                  <a:cubicBezTo>
                    <a:pt x="557877" y="2255426"/>
                    <a:pt x="1044934" y="2736159"/>
                    <a:pt x="1643063" y="2736159"/>
                  </a:cubicBezTo>
                  <a:cubicBezTo>
                    <a:pt x="1644132" y="2736158"/>
                    <a:pt x="1645202" y="2736157"/>
                    <a:pt x="1646271" y="2736154"/>
                  </a:cubicBezTo>
                  <a:close/>
                </a:path>
              </a:pathLst>
            </a:custGeom>
            <a:solidFill>
              <a:srgbClr val="4C9286"/>
            </a:solidFill>
            <a:ln w="1270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223472" tIns="111736" rIns="0" bIns="0" anchor="ctr"/>
            <a:lstStyle/>
            <a:p>
              <a:pPr algn="ctr" defTabSz="472766"/>
              <a:endParaRPr lang="zh-CN" altLang="en-US" sz="1380" dirty="0">
                <a:solidFill>
                  <a:schemeClr val="bg1"/>
                </a:solidFill>
                <a:latin typeface="微软雅黑" pitchFamily="34" charset="-122"/>
              </a:endParaRPr>
            </a:p>
          </p:txBody>
        </p:sp>
        <p:sp>
          <p:nvSpPr>
            <p:cNvPr id="25" name="等腰三角形 24">
              <a:extLst>
                <a:ext uri="{FF2B5EF4-FFF2-40B4-BE49-F238E27FC236}">
                  <a16:creationId xmlns:a16="http://schemas.microsoft.com/office/drawing/2014/main" xmlns="" id="{8C4D185A-0A62-4BBE-96D7-4A6F7D1F89D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889246" flipH="1">
              <a:off x="5461122" y="1810889"/>
              <a:ext cx="249464" cy="209040"/>
            </a:xfrm>
            <a:prstGeom prst="triangle">
              <a:avLst>
                <a:gd name="adj" fmla="val 50000"/>
              </a:avLst>
            </a:prstGeom>
            <a:solidFill>
              <a:srgbClr val="AAC1BA"/>
            </a:solidFill>
            <a:ln w="12700" algn="ctr">
              <a:noFill/>
              <a:miter lim="800000"/>
              <a:headEnd/>
              <a:tailEnd/>
            </a:ln>
          </p:spPr>
          <p:txBody>
            <a:bodyPr lIns="47302" tIns="23651" rIns="47302" bIns="23651" anchor="ctr"/>
            <a:lstStyle/>
            <a:p>
              <a:pPr algn="ctr" defTabSz="472766"/>
              <a:endParaRPr lang="zh-CN" altLang="en-US" sz="897" dirty="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  <p:sp>
          <p:nvSpPr>
            <p:cNvPr id="26" name="等腰三角形 25">
              <a:extLst>
                <a:ext uri="{FF2B5EF4-FFF2-40B4-BE49-F238E27FC236}">
                  <a16:creationId xmlns:a16="http://schemas.microsoft.com/office/drawing/2014/main" xmlns="" id="{AFC0E4B6-A107-4812-AB87-C18648E30594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9251801" flipH="1">
              <a:off x="3568662" y="1786523"/>
              <a:ext cx="249464" cy="209040"/>
            </a:xfrm>
            <a:prstGeom prst="triangle">
              <a:avLst>
                <a:gd name="adj" fmla="val 50000"/>
              </a:avLst>
            </a:prstGeom>
            <a:solidFill>
              <a:srgbClr val="4C9286"/>
            </a:solidFill>
            <a:ln w="12700" algn="ctr">
              <a:noFill/>
              <a:miter lim="800000"/>
              <a:headEnd/>
              <a:tailEnd/>
            </a:ln>
          </p:spPr>
          <p:txBody>
            <a:bodyPr lIns="47302" tIns="23651" rIns="47302" bIns="23651" anchor="ctr"/>
            <a:lstStyle/>
            <a:p>
              <a:pPr algn="ctr" defTabSz="472766"/>
              <a:endParaRPr lang="zh-CN" altLang="en-US" sz="897" dirty="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  <p:sp>
          <p:nvSpPr>
            <p:cNvPr id="27" name="等腰三角形 26">
              <a:extLst>
                <a:ext uri="{FF2B5EF4-FFF2-40B4-BE49-F238E27FC236}">
                  <a16:creationId xmlns:a16="http://schemas.microsoft.com/office/drawing/2014/main" xmlns="" id="{825A8B27-82DC-4AE0-B881-9FA6EB3C309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3643824" flipH="1">
              <a:off x="3567310" y="3614368"/>
              <a:ext cx="249464" cy="209040"/>
            </a:xfrm>
            <a:prstGeom prst="triangle">
              <a:avLst>
                <a:gd name="adj" fmla="val 50000"/>
              </a:avLst>
            </a:prstGeom>
            <a:solidFill>
              <a:srgbClr val="AAC1BA"/>
            </a:solidFill>
            <a:ln w="12700" algn="ctr">
              <a:noFill/>
              <a:miter lim="800000"/>
              <a:headEnd/>
              <a:tailEnd/>
            </a:ln>
          </p:spPr>
          <p:txBody>
            <a:bodyPr lIns="47302" tIns="23651" rIns="47302" bIns="23651" anchor="ctr"/>
            <a:lstStyle/>
            <a:p>
              <a:pPr algn="ctr" defTabSz="472766"/>
              <a:endParaRPr lang="zh-CN" altLang="en-US" sz="897" dirty="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  <p:sp>
          <p:nvSpPr>
            <p:cNvPr id="28" name="等腰三角形 27">
              <a:extLst>
                <a:ext uri="{FF2B5EF4-FFF2-40B4-BE49-F238E27FC236}">
                  <a16:creationId xmlns:a16="http://schemas.microsoft.com/office/drawing/2014/main" xmlns="" id="{EBF6C7F8-D7D6-4E91-BA2E-527610DB342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8252213" flipH="1">
              <a:off x="5459617" y="3615617"/>
              <a:ext cx="249464" cy="209040"/>
            </a:xfrm>
            <a:prstGeom prst="triangle">
              <a:avLst>
                <a:gd name="adj" fmla="val 50000"/>
              </a:avLst>
            </a:prstGeom>
            <a:solidFill>
              <a:srgbClr val="4C9286"/>
            </a:solidFill>
            <a:ln w="12700" algn="ctr">
              <a:noFill/>
              <a:miter lim="800000"/>
              <a:headEnd/>
              <a:tailEnd/>
            </a:ln>
          </p:spPr>
          <p:txBody>
            <a:bodyPr lIns="47302" tIns="23651" rIns="47302" bIns="23651" anchor="ctr"/>
            <a:lstStyle/>
            <a:p>
              <a:pPr algn="ctr" defTabSz="472766"/>
              <a:endParaRPr lang="zh-CN" altLang="en-US" sz="897" dirty="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C91F5F39-9964-4EC7-8309-2E85D96F53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39279" y="1328237"/>
              <a:ext cx="2956421" cy="2957286"/>
            </a:xfrm>
            <a:prstGeom prst="ellipse">
              <a:avLst/>
            </a:prstGeom>
            <a:noFill/>
            <a:ln w="12700" algn="ctr">
              <a:solidFill>
                <a:srgbClr val="7F7F7F"/>
              </a:solidFill>
              <a:prstDash val="dash"/>
              <a:miter lim="800000"/>
              <a:headEnd/>
              <a:tailEnd/>
            </a:ln>
          </p:spPr>
          <p:txBody>
            <a:bodyPr lIns="47302" tIns="23651" rIns="47302" bIns="23651" anchor="ctr"/>
            <a:lstStyle/>
            <a:p>
              <a:pPr algn="ctr" defTabSz="472766"/>
              <a:endParaRPr lang="zh-CN" altLang="en-US" sz="897" dirty="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DA899FC9-23F4-4CCC-AC2F-6F5FB90BA7C0}"/>
              </a:ext>
            </a:extLst>
          </p:cNvPr>
          <p:cNvGrpSpPr/>
          <p:nvPr/>
        </p:nvGrpSpPr>
        <p:grpSpPr>
          <a:xfrm>
            <a:off x="6735087" y="3660427"/>
            <a:ext cx="803691" cy="803927"/>
            <a:chOff x="3139279" y="1328237"/>
            <a:chExt cx="2956421" cy="2957286"/>
          </a:xfrm>
        </p:grpSpPr>
        <p:sp>
          <p:nvSpPr>
            <p:cNvPr id="31" name="空心弧 11">
              <a:extLst>
                <a:ext uri="{FF2B5EF4-FFF2-40B4-BE49-F238E27FC236}">
                  <a16:creationId xmlns:a16="http://schemas.microsoft.com/office/drawing/2014/main" xmlns="" id="{A059ABA9-C73C-4409-84C4-C54891F714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87940" y="1564822"/>
              <a:ext cx="2463684" cy="2464405"/>
            </a:xfrm>
            <a:custGeom>
              <a:avLst/>
              <a:gdLst>
                <a:gd name="T0" fmla="*/ 87349 w 3286125"/>
                <a:gd name="T1" fmla="*/ 497439 h 3286125"/>
                <a:gd name="T2" fmla="*/ 525850 w 3286125"/>
                <a:gd name="T3" fmla="*/ 82191 h 3286125"/>
                <a:gd name="T4" fmla="*/ 528717 w 3286125"/>
                <a:gd name="T5" fmla="*/ 497441 h 3286125"/>
                <a:gd name="T6" fmla="*/ 5898240 60000 65536"/>
                <a:gd name="T7" fmla="*/ 0 60000 65536"/>
                <a:gd name="T8" fmla="*/ 17694720 60000 65536"/>
                <a:gd name="T9" fmla="*/ 0 w 3286125"/>
                <a:gd name="T10" fmla="*/ 36 h 3286125"/>
                <a:gd name="T11" fmla="*/ 1635918 w 3286125"/>
                <a:gd name="T12" fmla="*/ 1643063 h 328612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286125" h="3286125">
                  <a:moveTo>
                    <a:pt x="0" y="1643061"/>
                  </a:moveTo>
                  <a:lnTo>
                    <a:pt x="0" y="1643061"/>
                  </a:lnTo>
                  <a:cubicBezTo>
                    <a:pt x="1" y="739787"/>
                    <a:pt x="729138" y="5900"/>
                    <a:pt x="1632392" y="34"/>
                  </a:cubicBezTo>
                  <a:lnTo>
                    <a:pt x="1635918" y="542924"/>
                  </a:lnTo>
                  <a:cubicBezTo>
                    <a:pt x="1031116" y="546851"/>
                    <a:pt x="542900" y="1038247"/>
                    <a:pt x="542900" y="1643062"/>
                  </a:cubicBezTo>
                  <a:close/>
                </a:path>
              </a:pathLst>
            </a:custGeom>
            <a:solidFill>
              <a:srgbClr val="4C9286"/>
            </a:solidFill>
            <a:ln w="1270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23651" rIns="223472" bIns="111736" anchor="ctr"/>
            <a:lstStyle/>
            <a:p>
              <a:pPr algn="ctr" defTabSz="472766"/>
              <a:endParaRPr lang="zh-CN" altLang="en-US" sz="1380" dirty="0">
                <a:solidFill>
                  <a:schemeClr val="bg1"/>
                </a:solidFill>
                <a:latin typeface="微软雅黑" pitchFamily="34" charset="-122"/>
              </a:endParaRPr>
            </a:p>
          </p:txBody>
        </p:sp>
        <p:sp>
          <p:nvSpPr>
            <p:cNvPr id="32" name="空心弧 12">
              <a:extLst>
                <a:ext uri="{FF2B5EF4-FFF2-40B4-BE49-F238E27FC236}">
                  <a16:creationId xmlns:a16="http://schemas.microsoft.com/office/drawing/2014/main" xmlns="" id="{612E6CA7-66F2-44A6-A90A-57BF6D0CB2CB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385648" y="1574678"/>
              <a:ext cx="2463684" cy="2464405"/>
            </a:xfrm>
            <a:custGeom>
              <a:avLst/>
              <a:gdLst>
                <a:gd name="T0" fmla="*/ 87349 w 3286125"/>
                <a:gd name="T1" fmla="*/ 497439 h 3286125"/>
                <a:gd name="T2" fmla="*/ 525850 w 3286125"/>
                <a:gd name="T3" fmla="*/ 82191 h 3286125"/>
                <a:gd name="T4" fmla="*/ 528717 w 3286125"/>
                <a:gd name="T5" fmla="*/ 497441 h 3286125"/>
                <a:gd name="T6" fmla="*/ 5898240 60000 65536"/>
                <a:gd name="T7" fmla="*/ 0 60000 65536"/>
                <a:gd name="T8" fmla="*/ 17694720 60000 65536"/>
                <a:gd name="T9" fmla="*/ 0 w 3286125"/>
                <a:gd name="T10" fmla="*/ 36 h 3286125"/>
                <a:gd name="T11" fmla="*/ 1635918 w 3286125"/>
                <a:gd name="T12" fmla="*/ 1643063 h 328612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286125" h="3286125">
                  <a:moveTo>
                    <a:pt x="0" y="1643061"/>
                  </a:moveTo>
                  <a:lnTo>
                    <a:pt x="0" y="1643061"/>
                  </a:lnTo>
                  <a:cubicBezTo>
                    <a:pt x="1" y="739787"/>
                    <a:pt x="729138" y="5900"/>
                    <a:pt x="1632392" y="34"/>
                  </a:cubicBezTo>
                  <a:lnTo>
                    <a:pt x="1635918" y="542924"/>
                  </a:lnTo>
                  <a:cubicBezTo>
                    <a:pt x="1031116" y="546851"/>
                    <a:pt x="542900" y="1038247"/>
                    <a:pt x="542900" y="1643062"/>
                  </a:cubicBezTo>
                  <a:close/>
                </a:path>
              </a:pathLst>
            </a:custGeom>
            <a:solidFill>
              <a:srgbClr val="AAC1BA"/>
            </a:solidFill>
            <a:ln w="1270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223472" tIns="23651" rIns="0" bIns="111736" anchor="ctr"/>
            <a:lstStyle/>
            <a:p>
              <a:pPr algn="ctr" defTabSz="472766"/>
              <a:endParaRPr lang="zh-CN" altLang="en-US" sz="1380" dirty="0">
                <a:solidFill>
                  <a:schemeClr val="bg1"/>
                </a:solidFill>
                <a:latin typeface="微软雅黑" pitchFamily="34" charset="-122"/>
              </a:endParaRPr>
            </a:p>
          </p:txBody>
        </p:sp>
        <p:sp>
          <p:nvSpPr>
            <p:cNvPr id="33" name="空心弧 13">
              <a:extLst>
                <a:ext uri="{FF2B5EF4-FFF2-40B4-BE49-F238E27FC236}">
                  <a16:creationId xmlns:a16="http://schemas.microsoft.com/office/drawing/2014/main" xmlns="" id="{A370FFF3-D800-49D8-9D55-2A9F54F2FD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87940" y="1564822"/>
              <a:ext cx="2463684" cy="2464405"/>
            </a:xfrm>
            <a:custGeom>
              <a:avLst/>
              <a:gdLst>
                <a:gd name="T0" fmla="*/ 530009 w 3286125"/>
                <a:gd name="T1" fmla="*/ 911626 h 3286125"/>
                <a:gd name="T2" fmla="*/ 88524 w 3286125"/>
                <a:gd name="T3" fmla="*/ 502853 h 3286125"/>
                <a:gd name="T4" fmla="*/ 528717 w 3286125"/>
                <a:gd name="T5" fmla="*/ 497441 h 3286125"/>
                <a:gd name="T6" fmla="*/ 0 60000 65536"/>
                <a:gd name="T7" fmla="*/ 17694720 60000 65536"/>
                <a:gd name="T8" fmla="*/ 11796480 60000 65536"/>
                <a:gd name="T9" fmla="*/ 141 w 3286125"/>
                <a:gd name="T10" fmla="*/ 1657350 h 3286125"/>
                <a:gd name="T11" fmla="*/ 1647888 w 3286125"/>
                <a:gd name="T12" fmla="*/ 3286125 h 328612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286125" h="3286125">
                  <a:moveTo>
                    <a:pt x="1647887" y="3286118"/>
                  </a:moveTo>
                  <a:lnTo>
                    <a:pt x="1647886" y="3286117"/>
                  </a:lnTo>
                  <a:cubicBezTo>
                    <a:pt x="1646279" y="3286122"/>
                    <a:pt x="1644671" y="3286124"/>
                    <a:pt x="1643063" y="3286125"/>
                  </a:cubicBezTo>
                  <a:cubicBezTo>
                    <a:pt x="743999" y="3286125"/>
                    <a:pt x="11891" y="2563523"/>
                    <a:pt x="140" y="1664536"/>
                  </a:cubicBezTo>
                  <a:lnTo>
                    <a:pt x="550059" y="1657349"/>
                  </a:lnTo>
                  <a:lnTo>
                    <a:pt x="550059" y="1657348"/>
                  </a:lnTo>
                  <a:cubicBezTo>
                    <a:pt x="557877" y="2255426"/>
                    <a:pt x="1044934" y="2736159"/>
                    <a:pt x="1643063" y="2736159"/>
                  </a:cubicBezTo>
                  <a:cubicBezTo>
                    <a:pt x="1644132" y="2736158"/>
                    <a:pt x="1645202" y="2736157"/>
                    <a:pt x="1646271" y="2736154"/>
                  </a:cubicBezTo>
                  <a:close/>
                </a:path>
              </a:pathLst>
            </a:custGeom>
            <a:solidFill>
              <a:srgbClr val="AAC1BA"/>
            </a:solidFill>
            <a:ln w="1270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11736" rIns="223472" bIns="0" anchor="ctr"/>
            <a:lstStyle/>
            <a:p>
              <a:pPr algn="ctr" defTabSz="472766"/>
              <a:endParaRPr lang="zh-CN" altLang="en-US" sz="1380" dirty="0">
                <a:solidFill>
                  <a:schemeClr val="bg1"/>
                </a:solidFill>
                <a:latin typeface="微软雅黑" pitchFamily="34" charset="-122"/>
              </a:endParaRPr>
            </a:p>
          </p:txBody>
        </p:sp>
        <p:sp>
          <p:nvSpPr>
            <p:cNvPr id="34" name="空心弧 14">
              <a:extLst>
                <a:ext uri="{FF2B5EF4-FFF2-40B4-BE49-F238E27FC236}">
                  <a16:creationId xmlns:a16="http://schemas.microsoft.com/office/drawing/2014/main" xmlns="" id="{C73C5313-928D-4B4C-9971-832F68559BB3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398391" y="1564822"/>
              <a:ext cx="2463684" cy="2464405"/>
            </a:xfrm>
            <a:custGeom>
              <a:avLst/>
              <a:gdLst>
                <a:gd name="T0" fmla="*/ 530009 w 3286125"/>
                <a:gd name="T1" fmla="*/ 911626 h 3286125"/>
                <a:gd name="T2" fmla="*/ 88524 w 3286125"/>
                <a:gd name="T3" fmla="*/ 502853 h 3286125"/>
                <a:gd name="T4" fmla="*/ 528717 w 3286125"/>
                <a:gd name="T5" fmla="*/ 497441 h 3286125"/>
                <a:gd name="T6" fmla="*/ 0 60000 65536"/>
                <a:gd name="T7" fmla="*/ 17694720 60000 65536"/>
                <a:gd name="T8" fmla="*/ 11796480 60000 65536"/>
                <a:gd name="T9" fmla="*/ 141 w 3286125"/>
                <a:gd name="T10" fmla="*/ 1657350 h 3286125"/>
                <a:gd name="T11" fmla="*/ 1647888 w 3286125"/>
                <a:gd name="T12" fmla="*/ 3286125 h 328612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286125" h="3286125">
                  <a:moveTo>
                    <a:pt x="1647887" y="3286118"/>
                  </a:moveTo>
                  <a:lnTo>
                    <a:pt x="1647886" y="3286117"/>
                  </a:lnTo>
                  <a:cubicBezTo>
                    <a:pt x="1646279" y="3286122"/>
                    <a:pt x="1644671" y="3286124"/>
                    <a:pt x="1643063" y="3286125"/>
                  </a:cubicBezTo>
                  <a:cubicBezTo>
                    <a:pt x="743999" y="3286125"/>
                    <a:pt x="11891" y="2563523"/>
                    <a:pt x="140" y="1664536"/>
                  </a:cubicBezTo>
                  <a:lnTo>
                    <a:pt x="550059" y="1657349"/>
                  </a:lnTo>
                  <a:lnTo>
                    <a:pt x="550059" y="1657348"/>
                  </a:lnTo>
                  <a:cubicBezTo>
                    <a:pt x="557877" y="2255426"/>
                    <a:pt x="1044934" y="2736159"/>
                    <a:pt x="1643063" y="2736159"/>
                  </a:cubicBezTo>
                  <a:cubicBezTo>
                    <a:pt x="1644132" y="2736158"/>
                    <a:pt x="1645202" y="2736157"/>
                    <a:pt x="1646271" y="2736154"/>
                  </a:cubicBezTo>
                  <a:close/>
                </a:path>
              </a:pathLst>
            </a:custGeom>
            <a:solidFill>
              <a:srgbClr val="4C9286"/>
            </a:solidFill>
            <a:ln w="1270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223472" tIns="111736" rIns="0" bIns="0" anchor="ctr"/>
            <a:lstStyle/>
            <a:p>
              <a:pPr algn="ctr" defTabSz="472766"/>
              <a:endParaRPr lang="zh-CN" altLang="en-US" sz="1380" dirty="0">
                <a:solidFill>
                  <a:schemeClr val="bg1"/>
                </a:solidFill>
                <a:latin typeface="微软雅黑" pitchFamily="34" charset="-122"/>
              </a:endParaRPr>
            </a:p>
          </p:txBody>
        </p:sp>
        <p:sp>
          <p:nvSpPr>
            <p:cNvPr id="35" name="等腰三角形 34">
              <a:extLst>
                <a:ext uri="{FF2B5EF4-FFF2-40B4-BE49-F238E27FC236}">
                  <a16:creationId xmlns:a16="http://schemas.microsoft.com/office/drawing/2014/main" xmlns="" id="{A16E131E-04C8-411C-8C3E-F71212226BD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889246" flipH="1">
              <a:off x="5461122" y="1810889"/>
              <a:ext cx="249464" cy="209040"/>
            </a:xfrm>
            <a:prstGeom prst="triangle">
              <a:avLst>
                <a:gd name="adj" fmla="val 50000"/>
              </a:avLst>
            </a:prstGeom>
            <a:solidFill>
              <a:srgbClr val="AAC1BA"/>
            </a:solidFill>
            <a:ln w="12700" algn="ctr">
              <a:noFill/>
              <a:miter lim="800000"/>
              <a:headEnd/>
              <a:tailEnd/>
            </a:ln>
          </p:spPr>
          <p:txBody>
            <a:bodyPr lIns="47302" tIns="23651" rIns="47302" bIns="23651" anchor="ctr"/>
            <a:lstStyle/>
            <a:p>
              <a:pPr algn="ctr" defTabSz="472766"/>
              <a:endParaRPr lang="zh-CN" altLang="en-US" sz="897" dirty="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  <p:sp>
          <p:nvSpPr>
            <p:cNvPr id="36" name="等腰三角形 35">
              <a:extLst>
                <a:ext uri="{FF2B5EF4-FFF2-40B4-BE49-F238E27FC236}">
                  <a16:creationId xmlns:a16="http://schemas.microsoft.com/office/drawing/2014/main" xmlns="" id="{A96F6EFB-ADCD-4A38-9BE2-52149F5BD3F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9251801" flipH="1">
              <a:off x="3568662" y="1786523"/>
              <a:ext cx="249464" cy="209040"/>
            </a:xfrm>
            <a:prstGeom prst="triangle">
              <a:avLst>
                <a:gd name="adj" fmla="val 50000"/>
              </a:avLst>
            </a:prstGeom>
            <a:solidFill>
              <a:srgbClr val="4C9286"/>
            </a:solidFill>
            <a:ln w="12700" algn="ctr">
              <a:noFill/>
              <a:miter lim="800000"/>
              <a:headEnd/>
              <a:tailEnd/>
            </a:ln>
          </p:spPr>
          <p:txBody>
            <a:bodyPr lIns="47302" tIns="23651" rIns="47302" bIns="23651" anchor="ctr"/>
            <a:lstStyle/>
            <a:p>
              <a:pPr algn="ctr" defTabSz="472766"/>
              <a:endParaRPr lang="zh-CN" altLang="en-US" sz="897" dirty="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  <p:sp>
          <p:nvSpPr>
            <p:cNvPr id="37" name="等腰三角形 36">
              <a:extLst>
                <a:ext uri="{FF2B5EF4-FFF2-40B4-BE49-F238E27FC236}">
                  <a16:creationId xmlns:a16="http://schemas.microsoft.com/office/drawing/2014/main" xmlns="" id="{A1DD0F5E-808E-41F4-8054-A882BE4F73C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3643824" flipH="1">
              <a:off x="3567310" y="3614368"/>
              <a:ext cx="249464" cy="209040"/>
            </a:xfrm>
            <a:prstGeom prst="triangle">
              <a:avLst>
                <a:gd name="adj" fmla="val 50000"/>
              </a:avLst>
            </a:prstGeom>
            <a:solidFill>
              <a:srgbClr val="AAC1BA"/>
            </a:solidFill>
            <a:ln w="12700" algn="ctr">
              <a:noFill/>
              <a:miter lim="800000"/>
              <a:headEnd/>
              <a:tailEnd/>
            </a:ln>
          </p:spPr>
          <p:txBody>
            <a:bodyPr lIns="47302" tIns="23651" rIns="47302" bIns="23651" anchor="ctr"/>
            <a:lstStyle/>
            <a:p>
              <a:pPr algn="ctr" defTabSz="472766"/>
              <a:endParaRPr lang="zh-CN" altLang="en-US" sz="897" dirty="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  <p:sp>
          <p:nvSpPr>
            <p:cNvPr id="38" name="等腰三角形 37">
              <a:extLst>
                <a:ext uri="{FF2B5EF4-FFF2-40B4-BE49-F238E27FC236}">
                  <a16:creationId xmlns:a16="http://schemas.microsoft.com/office/drawing/2014/main" xmlns="" id="{95621D36-D579-4CFB-9C87-74ED6341DF2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8252213" flipH="1">
              <a:off x="5459617" y="3615617"/>
              <a:ext cx="249464" cy="209040"/>
            </a:xfrm>
            <a:prstGeom prst="triangle">
              <a:avLst>
                <a:gd name="adj" fmla="val 50000"/>
              </a:avLst>
            </a:prstGeom>
            <a:solidFill>
              <a:srgbClr val="4C9286"/>
            </a:solidFill>
            <a:ln w="12700" algn="ctr">
              <a:noFill/>
              <a:miter lim="800000"/>
              <a:headEnd/>
              <a:tailEnd/>
            </a:ln>
          </p:spPr>
          <p:txBody>
            <a:bodyPr lIns="47302" tIns="23651" rIns="47302" bIns="23651" anchor="ctr"/>
            <a:lstStyle/>
            <a:p>
              <a:pPr algn="ctr" defTabSz="472766"/>
              <a:endParaRPr lang="zh-CN" altLang="en-US" sz="897" dirty="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44E212F8-7D99-4241-A06E-CBC9405FD9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39279" y="1328237"/>
              <a:ext cx="2956421" cy="2957286"/>
            </a:xfrm>
            <a:prstGeom prst="ellipse">
              <a:avLst/>
            </a:prstGeom>
            <a:noFill/>
            <a:ln w="12700" algn="ctr">
              <a:solidFill>
                <a:srgbClr val="7F7F7F"/>
              </a:solidFill>
              <a:prstDash val="dash"/>
              <a:miter lim="800000"/>
              <a:headEnd/>
              <a:tailEnd/>
            </a:ln>
          </p:spPr>
          <p:txBody>
            <a:bodyPr lIns="47302" tIns="23651" rIns="47302" bIns="23651" anchor="ctr"/>
            <a:lstStyle/>
            <a:p>
              <a:pPr algn="ctr" defTabSz="472766"/>
              <a:endParaRPr lang="zh-CN" altLang="en-US" sz="897" dirty="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</p:grpSp>
      <p:sp>
        <p:nvSpPr>
          <p:cNvPr id="40" name="TextBox 24">
            <a:extLst>
              <a:ext uri="{FF2B5EF4-FFF2-40B4-BE49-F238E27FC236}">
                <a16:creationId xmlns:a16="http://schemas.microsoft.com/office/drawing/2014/main" xmlns="" id="{26365163-9B2D-4BBE-B38D-2E04AFA4B997}"/>
              </a:ext>
            </a:extLst>
          </p:cNvPr>
          <p:cNvSpPr txBox="1"/>
          <p:nvPr/>
        </p:nvSpPr>
        <p:spPr>
          <a:xfrm>
            <a:off x="4605498" y="1710093"/>
            <a:ext cx="1466690" cy="238904"/>
          </a:xfrm>
          <a:prstGeom prst="rect">
            <a:avLst/>
          </a:prstGeom>
          <a:noFill/>
        </p:spPr>
        <p:txBody>
          <a:bodyPr wrap="square" lIns="47297" tIns="23650" rIns="47297" bIns="2365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828" b="1" dirty="0">
                <a:solidFill>
                  <a:srgbClr val="1F3F2F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点击此处添加标题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BECDDFF2-9AAA-4440-989E-C638DB03E3E6}"/>
              </a:ext>
            </a:extLst>
          </p:cNvPr>
          <p:cNvSpPr txBox="1"/>
          <p:nvPr/>
        </p:nvSpPr>
        <p:spPr>
          <a:xfrm>
            <a:off x="4512249" y="1978912"/>
            <a:ext cx="2211697" cy="392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413"/>
              </a:spcBef>
            </a:pPr>
            <a:r>
              <a:rPr lang="zh-CN" altLang="en-US" sz="690" dirty="0">
                <a:solidFill>
                  <a:srgbClr val="1F3F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请在此处添加详细描述文本，尽量与标题文本语言风格相符合，语言描述尽量简洁生动。</a:t>
            </a:r>
            <a:endParaRPr lang="en-US" altLang="zh-CN" sz="690" dirty="0">
              <a:solidFill>
                <a:srgbClr val="1F3F2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42" name="TextBox 24">
            <a:extLst>
              <a:ext uri="{FF2B5EF4-FFF2-40B4-BE49-F238E27FC236}">
                <a16:creationId xmlns:a16="http://schemas.microsoft.com/office/drawing/2014/main" xmlns="" id="{FD4EDE77-5FA3-4A49-B0D0-1772EEDC333F}"/>
              </a:ext>
            </a:extLst>
          </p:cNvPr>
          <p:cNvSpPr txBox="1"/>
          <p:nvPr/>
        </p:nvSpPr>
        <p:spPr>
          <a:xfrm>
            <a:off x="4613505" y="2644907"/>
            <a:ext cx="1914057" cy="238904"/>
          </a:xfrm>
          <a:prstGeom prst="rect">
            <a:avLst/>
          </a:prstGeom>
          <a:noFill/>
        </p:spPr>
        <p:txBody>
          <a:bodyPr wrap="square" lIns="47297" tIns="23650" rIns="47297" bIns="2365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828" b="1" dirty="0">
                <a:solidFill>
                  <a:srgbClr val="1F3F2F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点击此处添加标题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7E43BD9B-664F-45AD-BFBB-A55FBECB33D0}"/>
              </a:ext>
            </a:extLst>
          </p:cNvPr>
          <p:cNvSpPr txBox="1"/>
          <p:nvPr/>
        </p:nvSpPr>
        <p:spPr>
          <a:xfrm>
            <a:off x="4520256" y="2913725"/>
            <a:ext cx="2211697" cy="392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413"/>
              </a:spcBef>
            </a:pPr>
            <a:r>
              <a:rPr lang="zh-CN" altLang="en-US" sz="690" dirty="0">
                <a:solidFill>
                  <a:srgbClr val="1F3F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请在此处添加详细描述文本，尽量与标题文本语言风格相符合，语言描述尽量简洁生动。</a:t>
            </a:r>
            <a:endParaRPr lang="en-US" altLang="zh-CN" sz="690" dirty="0">
              <a:solidFill>
                <a:srgbClr val="1F3F2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44" name="TextBox 24">
            <a:extLst>
              <a:ext uri="{FF2B5EF4-FFF2-40B4-BE49-F238E27FC236}">
                <a16:creationId xmlns:a16="http://schemas.microsoft.com/office/drawing/2014/main" xmlns="" id="{D42A60FA-BB03-4120-A5B1-3D6D498D5037}"/>
              </a:ext>
            </a:extLst>
          </p:cNvPr>
          <p:cNvSpPr txBox="1"/>
          <p:nvPr/>
        </p:nvSpPr>
        <p:spPr>
          <a:xfrm>
            <a:off x="4655132" y="3674592"/>
            <a:ext cx="2023965" cy="238904"/>
          </a:xfrm>
          <a:prstGeom prst="rect">
            <a:avLst/>
          </a:prstGeom>
          <a:noFill/>
        </p:spPr>
        <p:txBody>
          <a:bodyPr wrap="square" lIns="47297" tIns="23650" rIns="47297" bIns="2365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828" b="1" dirty="0">
                <a:solidFill>
                  <a:srgbClr val="1F3F2F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点击此处添加标题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7B812421-250D-4BC0-B853-1004AFA05A89}"/>
              </a:ext>
            </a:extLst>
          </p:cNvPr>
          <p:cNvSpPr txBox="1"/>
          <p:nvPr/>
        </p:nvSpPr>
        <p:spPr>
          <a:xfrm>
            <a:off x="4561886" y="3943410"/>
            <a:ext cx="2211697" cy="392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413"/>
              </a:spcBef>
            </a:pPr>
            <a:r>
              <a:rPr lang="zh-CN" altLang="en-US" sz="690" dirty="0">
                <a:solidFill>
                  <a:srgbClr val="1F3F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请在此处添加详细描述文本，尽量与标题文本语言风格相符合，语言描述尽量简洁生动。</a:t>
            </a:r>
            <a:endParaRPr lang="en-US" altLang="zh-CN" sz="690" dirty="0">
              <a:solidFill>
                <a:srgbClr val="1F3F2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46" name="TextBox 24">
            <a:extLst>
              <a:ext uri="{FF2B5EF4-FFF2-40B4-BE49-F238E27FC236}">
                <a16:creationId xmlns:a16="http://schemas.microsoft.com/office/drawing/2014/main" xmlns="" id="{A78A9EE8-62D3-4046-B4A1-914C746237EA}"/>
              </a:ext>
            </a:extLst>
          </p:cNvPr>
          <p:cNvSpPr txBox="1"/>
          <p:nvPr/>
        </p:nvSpPr>
        <p:spPr>
          <a:xfrm>
            <a:off x="7802306" y="1710093"/>
            <a:ext cx="2301522" cy="216398"/>
          </a:xfrm>
          <a:prstGeom prst="rect">
            <a:avLst/>
          </a:prstGeom>
          <a:noFill/>
        </p:spPr>
        <p:txBody>
          <a:bodyPr wrap="square" lIns="47297" tIns="23650" rIns="47297" bIns="2365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828" b="1" dirty="0">
                <a:solidFill>
                  <a:srgbClr val="1F3F2F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点击此处添加标题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DF37E54C-63EB-4449-A5CA-930669B67BD9}"/>
              </a:ext>
            </a:extLst>
          </p:cNvPr>
          <p:cNvSpPr txBox="1"/>
          <p:nvPr/>
        </p:nvSpPr>
        <p:spPr>
          <a:xfrm>
            <a:off x="7709057" y="1978912"/>
            <a:ext cx="2211697" cy="392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413"/>
              </a:spcBef>
            </a:pPr>
            <a:r>
              <a:rPr lang="zh-CN" altLang="en-US" sz="690" dirty="0">
                <a:solidFill>
                  <a:srgbClr val="1F3F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请在此处添加详细描述文本，尽量与标题文本语言风格相符合，语言描述尽量简洁生动。</a:t>
            </a:r>
            <a:endParaRPr lang="en-US" altLang="zh-CN" sz="690" dirty="0">
              <a:solidFill>
                <a:srgbClr val="1F3F2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48" name="TextBox 24">
            <a:extLst>
              <a:ext uri="{FF2B5EF4-FFF2-40B4-BE49-F238E27FC236}">
                <a16:creationId xmlns:a16="http://schemas.microsoft.com/office/drawing/2014/main" xmlns="" id="{C8B3A233-1983-4A73-8DCD-7EE4083CE720}"/>
              </a:ext>
            </a:extLst>
          </p:cNvPr>
          <p:cNvSpPr txBox="1"/>
          <p:nvPr/>
        </p:nvSpPr>
        <p:spPr>
          <a:xfrm>
            <a:off x="7810313" y="2644907"/>
            <a:ext cx="2301522" cy="238904"/>
          </a:xfrm>
          <a:prstGeom prst="rect">
            <a:avLst/>
          </a:prstGeom>
          <a:noFill/>
        </p:spPr>
        <p:txBody>
          <a:bodyPr wrap="square" lIns="47297" tIns="23650" rIns="47297" bIns="2365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828" b="1" dirty="0">
                <a:solidFill>
                  <a:srgbClr val="1F3F2F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点击此处添加标题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6CD509DA-C19F-4463-ABB3-DAF8055D3892}"/>
              </a:ext>
            </a:extLst>
          </p:cNvPr>
          <p:cNvSpPr txBox="1"/>
          <p:nvPr/>
        </p:nvSpPr>
        <p:spPr>
          <a:xfrm>
            <a:off x="7717064" y="2913725"/>
            <a:ext cx="2211697" cy="392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413"/>
              </a:spcBef>
            </a:pPr>
            <a:r>
              <a:rPr lang="zh-CN" altLang="en-US" sz="690" dirty="0">
                <a:solidFill>
                  <a:srgbClr val="1F3F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请在此处添加详细描述文本，尽量与标题文本语言风格相符合，语言描述尽量简洁生动。</a:t>
            </a:r>
            <a:endParaRPr lang="en-US" altLang="zh-CN" sz="690" dirty="0">
              <a:solidFill>
                <a:srgbClr val="1F3F2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50" name="TextBox 24">
            <a:extLst>
              <a:ext uri="{FF2B5EF4-FFF2-40B4-BE49-F238E27FC236}">
                <a16:creationId xmlns:a16="http://schemas.microsoft.com/office/drawing/2014/main" xmlns="" id="{09F5B60B-136B-4F50-A862-ADB69B1B2268}"/>
              </a:ext>
            </a:extLst>
          </p:cNvPr>
          <p:cNvSpPr txBox="1"/>
          <p:nvPr/>
        </p:nvSpPr>
        <p:spPr>
          <a:xfrm>
            <a:off x="7851940" y="3674592"/>
            <a:ext cx="2301522" cy="238904"/>
          </a:xfrm>
          <a:prstGeom prst="rect">
            <a:avLst/>
          </a:prstGeom>
          <a:noFill/>
        </p:spPr>
        <p:txBody>
          <a:bodyPr wrap="square" lIns="47297" tIns="23650" rIns="47297" bIns="2365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828" b="1" dirty="0">
                <a:solidFill>
                  <a:srgbClr val="1F3F2F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点击此处添加标题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D79D1705-500F-4C58-9008-F7012043553B}"/>
              </a:ext>
            </a:extLst>
          </p:cNvPr>
          <p:cNvSpPr txBox="1"/>
          <p:nvPr/>
        </p:nvSpPr>
        <p:spPr>
          <a:xfrm>
            <a:off x="7758693" y="3943410"/>
            <a:ext cx="2211697" cy="392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413"/>
              </a:spcBef>
            </a:pPr>
            <a:r>
              <a:rPr lang="zh-CN" altLang="en-US" sz="690" dirty="0">
                <a:solidFill>
                  <a:srgbClr val="1F3F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请在此处添加详细描述文本，尽量与标题文本语言风格相符合，语言描述尽量简洁生动。</a:t>
            </a:r>
            <a:endParaRPr lang="en-US" altLang="zh-CN" sz="690" dirty="0">
              <a:solidFill>
                <a:srgbClr val="1F3F2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4321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9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6" grpId="0" animBg="1"/>
      <p:bldP spid="7" grpId="0"/>
      <p:bldP spid="8" grpId="0" animBg="1"/>
      <p:bldP spid="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2">
            <a:extLst>
              <a:ext uri="{FF2B5EF4-FFF2-40B4-BE49-F238E27FC236}">
                <a16:creationId xmlns:a16="http://schemas.microsoft.com/office/drawing/2014/main" xmlns="" id="{C6A4A615-4831-4F7C-A2DD-6A17604148A6}"/>
              </a:ext>
            </a:extLst>
          </p:cNvPr>
          <p:cNvGrpSpPr/>
          <p:nvPr/>
        </p:nvGrpSpPr>
        <p:grpSpPr>
          <a:xfrm>
            <a:off x="7084967" y="1909619"/>
            <a:ext cx="752205" cy="694042"/>
            <a:chOff x="6094402" y="1958109"/>
            <a:chExt cx="1432850" cy="1322058"/>
          </a:xfrm>
        </p:grpSpPr>
        <p:sp>
          <p:nvSpPr>
            <p:cNvPr id="3" name="Shape 1498">
              <a:extLst>
                <a:ext uri="{FF2B5EF4-FFF2-40B4-BE49-F238E27FC236}">
                  <a16:creationId xmlns:a16="http://schemas.microsoft.com/office/drawing/2014/main" xmlns="" id="{5CFFDD48-6091-4E1A-AB9F-5F5BFEB270B3}"/>
                </a:ext>
              </a:extLst>
            </p:cNvPr>
            <p:cNvSpPr/>
            <p:nvPr/>
          </p:nvSpPr>
          <p:spPr>
            <a:xfrm>
              <a:off x="6094402" y="1958109"/>
              <a:ext cx="1432850" cy="13220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" y="14720"/>
                  </a:moveTo>
                  <a:cubicBezTo>
                    <a:pt x="4054" y="14734"/>
                    <a:pt x="7466" y="17624"/>
                    <a:pt x="8599" y="21600"/>
                  </a:cubicBezTo>
                  <a:lnTo>
                    <a:pt x="21600" y="17016"/>
                  </a:lnTo>
                  <a:cubicBezTo>
                    <a:pt x="18644" y="7144"/>
                    <a:pt x="10092" y="6"/>
                    <a:pt x="0" y="0"/>
                  </a:cubicBezTo>
                  <a:cubicBezTo>
                    <a:pt x="0" y="0"/>
                    <a:pt x="16" y="14720"/>
                    <a:pt x="16" y="14720"/>
                  </a:cubicBezTo>
                  <a:close/>
                </a:path>
              </a:pathLst>
            </a:custGeom>
            <a:solidFill>
              <a:srgbClr val="046A50"/>
            </a:solidFill>
            <a:ln w="88900" cap="flat">
              <a:noFill/>
              <a:prstDash val="solid"/>
              <a:miter lim="400000"/>
            </a:ln>
            <a:effectLst/>
          </p:spPr>
          <p:txBody>
            <a:bodyPr wrap="square" lIns="20001" tIns="20001" rIns="20001" bIns="20001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0" dirty="0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4" name="Text Placeholder 2">
              <a:extLst>
                <a:ext uri="{FF2B5EF4-FFF2-40B4-BE49-F238E27FC236}">
                  <a16:creationId xmlns:a16="http://schemas.microsoft.com/office/drawing/2014/main" xmlns="" id="{8786EE28-2E11-44BD-BC90-00F1F0EFEC06}"/>
                </a:ext>
              </a:extLst>
            </p:cNvPr>
            <p:cNvSpPr txBox="1">
              <a:spLocks/>
            </p:cNvSpPr>
            <p:nvPr/>
          </p:nvSpPr>
          <p:spPr>
            <a:xfrm>
              <a:off x="6375782" y="2105736"/>
              <a:ext cx="620690" cy="973364"/>
            </a:xfrm>
            <a:prstGeom prst="rect">
              <a:avLst/>
            </a:prstGeom>
            <a:noFill/>
            <a:ln>
              <a:noFill/>
            </a:ln>
          </p:spPr>
          <p:txBody>
            <a:bodyPr vert="horz" lIns="48003" tIns="24002" rIns="48003" bIns="24002" rtlCol="0" anchor="ctr">
              <a:norm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050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" panose="020B0503030202020304" pitchFamily="34" charset="0"/>
                  <a:sym typeface="Times New Roman" panose="02020603050405020304" pitchFamily="18" charset="0"/>
                </a:rPr>
                <a:t>2</a:t>
              </a:r>
              <a:endParaRPr lang="en-GB" sz="105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" panose="020B0503030202020304" pitchFamily="34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5" name="Group 6">
            <a:extLst>
              <a:ext uri="{FF2B5EF4-FFF2-40B4-BE49-F238E27FC236}">
                <a16:creationId xmlns:a16="http://schemas.microsoft.com/office/drawing/2014/main" xmlns="" id="{36A80AE0-DA11-4B0C-B5B5-3D97A67020C0}"/>
              </a:ext>
            </a:extLst>
          </p:cNvPr>
          <p:cNvGrpSpPr/>
          <p:nvPr/>
        </p:nvGrpSpPr>
        <p:grpSpPr>
          <a:xfrm>
            <a:off x="6333488" y="1909619"/>
            <a:ext cx="753534" cy="693450"/>
            <a:chOff x="4662933" y="1958109"/>
            <a:chExt cx="1435382" cy="1320930"/>
          </a:xfrm>
        </p:grpSpPr>
        <p:sp>
          <p:nvSpPr>
            <p:cNvPr id="6" name="Shape 1510">
              <a:extLst>
                <a:ext uri="{FF2B5EF4-FFF2-40B4-BE49-F238E27FC236}">
                  <a16:creationId xmlns:a16="http://schemas.microsoft.com/office/drawing/2014/main" xmlns="" id="{E9DAD81A-7978-4A15-BEE6-225FFFB667BF}"/>
                </a:ext>
              </a:extLst>
            </p:cNvPr>
            <p:cNvSpPr/>
            <p:nvPr/>
          </p:nvSpPr>
          <p:spPr>
            <a:xfrm>
              <a:off x="4662933" y="1958109"/>
              <a:ext cx="1435382" cy="13209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7023"/>
                  </a:moveTo>
                  <a:lnTo>
                    <a:pt x="12980" y="21600"/>
                  </a:lnTo>
                  <a:cubicBezTo>
                    <a:pt x="14119" y="17621"/>
                    <a:pt x="17535" y="14732"/>
                    <a:pt x="21572" y="14732"/>
                  </a:cubicBezTo>
                  <a:cubicBezTo>
                    <a:pt x="21581" y="14732"/>
                    <a:pt x="21591" y="14733"/>
                    <a:pt x="21600" y="14733"/>
                  </a:cubicBezTo>
                  <a:lnTo>
                    <a:pt x="21584" y="0"/>
                  </a:lnTo>
                  <a:cubicBezTo>
                    <a:pt x="21580" y="0"/>
                    <a:pt x="21576" y="0"/>
                    <a:pt x="21572" y="0"/>
                  </a:cubicBezTo>
                  <a:cubicBezTo>
                    <a:pt x="11494" y="0"/>
                    <a:pt x="2954" y="7143"/>
                    <a:pt x="0" y="17023"/>
                  </a:cubicBezTo>
                </a:path>
              </a:pathLst>
            </a:custGeom>
            <a:solidFill>
              <a:srgbClr val="4C9286"/>
            </a:solidFill>
            <a:ln w="88900" cap="flat">
              <a:noFill/>
              <a:prstDash val="solid"/>
              <a:miter lim="400000"/>
            </a:ln>
            <a:effectLst/>
          </p:spPr>
          <p:txBody>
            <a:bodyPr wrap="square" lIns="20001" tIns="20001" rIns="20001" bIns="20001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0" dirty="0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7" name="Text Placeholder 2">
              <a:extLst>
                <a:ext uri="{FF2B5EF4-FFF2-40B4-BE49-F238E27FC236}">
                  <a16:creationId xmlns:a16="http://schemas.microsoft.com/office/drawing/2014/main" xmlns="" id="{ACBE4EA0-0B0B-4B3C-AC64-9A5A80C83D6F}"/>
                </a:ext>
              </a:extLst>
            </p:cNvPr>
            <p:cNvSpPr txBox="1">
              <a:spLocks/>
            </p:cNvSpPr>
            <p:nvPr/>
          </p:nvSpPr>
          <p:spPr>
            <a:xfrm>
              <a:off x="5149228" y="2110111"/>
              <a:ext cx="620690" cy="973364"/>
            </a:xfrm>
            <a:prstGeom prst="rect">
              <a:avLst/>
            </a:prstGeom>
            <a:noFill/>
            <a:ln>
              <a:noFill/>
            </a:ln>
          </p:spPr>
          <p:txBody>
            <a:bodyPr vert="horz" lIns="48003" tIns="24002" rIns="48003" bIns="24002" rtlCol="0" anchor="ctr">
              <a:norm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050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" panose="020B0503030202020304" pitchFamily="34" charset="0"/>
                  <a:sym typeface="Times New Roman" panose="02020603050405020304" pitchFamily="18" charset="0"/>
                </a:rPr>
                <a:t>1</a:t>
              </a:r>
              <a:endParaRPr lang="en-GB" sz="105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" panose="020B0503030202020304" pitchFamily="34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8" name="Group 26">
            <a:extLst>
              <a:ext uri="{FF2B5EF4-FFF2-40B4-BE49-F238E27FC236}">
                <a16:creationId xmlns:a16="http://schemas.microsoft.com/office/drawing/2014/main" xmlns="" id="{4268F485-153E-4EDF-AD3D-D18E4E5B56A4}"/>
              </a:ext>
            </a:extLst>
          </p:cNvPr>
          <p:cNvGrpSpPr/>
          <p:nvPr/>
        </p:nvGrpSpPr>
        <p:grpSpPr>
          <a:xfrm>
            <a:off x="7269541" y="2456749"/>
            <a:ext cx="608136" cy="884260"/>
            <a:chOff x="6445990" y="3000318"/>
            <a:chExt cx="1158417" cy="1684397"/>
          </a:xfrm>
        </p:grpSpPr>
        <p:sp>
          <p:nvSpPr>
            <p:cNvPr id="9" name="Shape 1501">
              <a:extLst>
                <a:ext uri="{FF2B5EF4-FFF2-40B4-BE49-F238E27FC236}">
                  <a16:creationId xmlns:a16="http://schemas.microsoft.com/office/drawing/2014/main" xmlns="" id="{48D8CCB8-6C1C-43B3-A3A3-F677AFC781CE}"/>
                </a:ext>
              </a:extLst>
            </p:cNvPr>
            <p:cNvSpPr/>
            <p:nvPr/>
          </p:nvSpPr>
          <p:spPr>
            <a:xfrm>
              <a:off x="6445990" y="3000318"/>
              <a:ext cx="1158417" cy="16843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151" y="3598"/>
                  </a:moveTo>
                  <a:cubicBezTo>
                    <a:pt x="4473" y="4314"/>
                    <a:pt x="4647" y="5075"/>
                    <a:pt x="4647" y="5864"/>
                  </a:cubicBezTo>
                  <a:cubicBezTo>
                    <a:pt x="4647" y="8429"/>
                    <a:pt x="2813" y="10698"/>
                    <a:pt x="0" y="12090"/>
                  </a:cubicBezTo>
                  <a:lnTo>
                    <a:pt x="10027" y="21600"/>
                  </a:lnTo>
                  <a:cubicBezTo>
                    <a:pt x="17040" y="18086"/>
                    <a:pt x="21600" y="12395"/>
                    <a:pt x="21600" y="5970"/>
                  </a:cubicBezTo>
                  <a:cubicBezTo>
                    <a:pt x="21600" y="3886"/>
                    <a:pt x="21118" y="1880"/>
                    <a:pt x="20232" y="0"/>
                  </a:cubicBezTo>
                  <a:cubicBezTo>
                    <a:pt x="20232" y="0"/>
                    <a:pt x="4151" y="3598"/>
                    <a:pt x="4151" y="3598"/>
                  </a:cubicBezTo>
                  <a:close/>
                </a:path>
              </a:pathLst>
            </a:custGeom>
            <a:solidFill>
              <a:srgbClr val="4C9286"/>
            </a:solidFill>
            <a:ln w="88900" cap="flat">
              <a:noFill/>
              <a:prstDash val="solid"/>
              <a:miter lim="400000"/>
            </a:ln>
            <a:effectLst/>
          </p:spPr>
          <p:txBody>
            <a:bodyPr wrap="square" lIns="20001" tIns="20001" rIns="20001" bIns="20001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0" dirty="0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10" name="Text Placeholder 2">
              <a:extLst>
                <a:ext uri="{FF2B5EF4-FFF2-40B4-BE49-F238E27FC236}">
                  <a16:creationId xmlns:a16="http://schemas.microsoft.com/office/drawing/2014/main" xmlns="" id="{EDB7AE52-7F8D-4816-BBFF-FD5D63661885}"/>
                </a:ext>
              </a:extLst>
            </p:cNvPr>
            <p:cNvSpPr txBox="1">
              <a:spLocks/>
            </p:cNvSpPr>
            <p:nvPr/>
          </p:nvSpPr>
          <p:spPr>
            <a:xfrm>
              <a:off x="6788527" y="3285910"/>
              <a:ext cx="620690" cy="973364"/>
            </a:xfrm>
            <a:prstGeom prst="rect">
              <a:avLst/>
            </a:prstGeom>
            <a:noFill/>
            <a:ln>
              <a:noFill/>
            </a:ln>
          </p:spPr>
          <p:txBody>
            <a:bodyPr vert="horz" lIns="48003" tIns="24002" rIns="48003" bIns="24002" rtlCol="0" anchor="ctr">
              <a:norm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050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" panose="020B0503030202020304" pitchFamily="34" charset="0"/>
                  <a:sym typeface="Times New Roman" panose="02020603050405020304" pitchFamily="18" charset="0"/>
                </a:rPr>
                <a:t>3</a:t>
              </a:r>
            </a:p>
          </p:txBody>
        </p:sp>
      </p:grpSp>
      <p:grpSp>
        <p:nvGrpSpPr>
          <p:cNvPr id="11" name="Group 25">
            <a:extLst>
              <a:ext uri="{FF2B5EF4-FFF2-40B4-BE49-F238E27FC236}">
                <a16:creationId xmlns:a16="http://schemas.microsoft.com/office/drawing/2014/main" xmlns="" id="{B3AE6B53-9D22-450B-AABF-21F7CE84FD5B}"/>
              </a:ext>
            </a:extLst>
          </p:cNvPr>
          <p:cNvGrpSpPr/>
          <p:nvPr/>
        </p:nvGrpSpPr>
        <p:grpSpPr>
          <a:xfrm>
            <a:off x="6293937" y="2456749"/>
            <a:ext cx="610687" cy="887182"/>
            <a:chOff x="4587593" y="3000318"/>
            <a:chExt cx="1163278" cy="1689963"/>
          </a:xfrm>
        </p:grpSpPr>
        <p:sp>
          <p:nvSpPr>
            <p:cNvPr id="12" name="Shape 1507">
              <a:extLst>
                <a:ext uri="{FF2B5EF4-FFF2-40B4-BE49-F238E27FC236}">
                  <a16:creationId xmlns:a16="http://schemas.microsoft.com/office/drawing/2014/main" xmlns="" id="{AE05380F-4166-44F0-B0C0-AD58FC0DD844}"/>
                </a:ext>
              </a:extLst>
            </p:cNvPr>
            <p:cNvSpPr/>
            <p:nvPr/>
          </p:nvSpPr>
          <p:spPr>
            <a:xfrm>
              <a:off x="4587593" y="3000318"/>
              <a:ext cx="1163278" cy="16899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5957"/>
                  </a:moveTo>
                  <a:cubicBezTo>
                    <a:pt x="0" y="12400"/>
                    <a:pt x="4597" y="18103"/>
                    <a:pt x="11654" y="21600"/>
                  </a:cubicBezTo>
                  <a:lnTo>
                    <a:pt x="21600" y="12100"/>
                  </a:lnTo>
                  <a:cubicBezTo>
                    <a:pt x="18748" y="10717"/>
                    <a:pt x="16882" y="8435"/>
                    <a:pt x="16882" y="5851"/>
                  </a:cubicBezTo>
                  <a:cubicBezTo>
                    <a:pt x="16882" y="5059"/>
                    <a:pt x="17057" y="4296"/>
                    <a:pt x="17382" y="3578"/>
                  </a:cubicBezTo>
                  <a:lnTo>
                    <a:pt x="1366" y="0"/>
                  </a:lnTo>
                  <a:cubicBezTo>
                    <a:pt x="480" y="1876"/>
                    <a:pt x="0" y="3878"/>
                    <a:pt x="0" y="5957"/>
                  </a:cubicBezTo>
                </a:path>
              </a:pathLst>
            </a:custGeom>
            <a:solidFill>
              <a:srgbClr val="AAC1BA"/>
            </a:solidFill>
            <a:ln w="88900" cap="flat">
              <a:noFill/>
              <a:prstDash val="solid"/>
              <a:miter lim="400000"/>
            </a:ln>
            <a:effectLst/>
          </p:spPr>
          <p:txBody>
            <a:bodyPr wrap="square" lIns="20001" tIns="20001" rIns="20001" bIns="20001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0" dirty="0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13" name="Text Placeholder 2">
              <a:extLst>
                <a:ext uri="{FF2B5EF4-FFF2-40B4-BE49-F238E27FC236}">
                  <a16:creationId xmlns:a16="http://schemas.microsoft.com/office/drawing/2014/main" xmlns="" id="{46070F41-84A3-42FC-AE28-1E0DC6F271C8}"/>
                </a:ext>
              </a:extLst>
            </p:cNvPr>
            <p:cNvSpPr txBox="1">
              <a:spLocks/>
            </p:cNvSpPr>
            <p:nvPr/>
          </p:nvSpPr>
          <p:spPr>
            <a:xfrm>
              <a:off x="4775602" y="3290284"/>
              <a:ext cx="620689" cy="973364"/>
            </a:xfrm>
            <a:prstGeom prst="rect">
              <a:avLst/>
            </a:prstGeom>
            <a:noFill/>
            <a:ln>
              <a:noFill/>
            </a:ln>
          </p:spPr>
          <p:txBody>
            <a:bodyPr vert="horz" lIns="48003" tIns="24002" rIns="48003" bIns="24002" rtlCol="0" anchor="ctr">
              <a:norm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050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" panose="020B0503030202020304" pitchFamily="34" charset="0"/>
                  <a:sym typeface="Times New Roman" panose="02020603050405020304" pitchFamily="18" charset="0"/>
                </a:rPr>
                <a:t>5</a:t>
              </a:r>
            </a:p>
          </p:txBody>
        </p:sp>
      </p:grpSp>
      <p:grpSp>
        <p:nvGrpSpPr>
          <p:cNvPr id="14" name="Group 29">
            <a:extLst>
              <a:ext uri="{FF2B5EF4-FFF2-40B4-BE49-F238E27FC236}">
                <a16:creationId xmlns:a16="http://schemas.microsoft.com/office/drawing/2014/main" xmlns="" id="{31DBA14C-D006-4D8D-ACE1-2E76DBE2B83F}"/>
              </a:ext>
            </a:extLst>
          </p:cNvPr>
          <p:cNvGrpSpPr/>
          <p:nvPr/>
        </p:nvGrpSpPr>
        <p:grpSpPr>
          <a:xfrm>
            <a:off x="6623532" y="2953079"/>
            <a:ext cx="926979" cy="568817"/>
            <a:chOff x="5215430" y="3942075"/>
            <a:chExt cx="1765770" cy="1083521"/>
          </a:xfrm>
        </p:grpSpPr>
        <p:sp>
          <p:nvSpPr>
            <p:cNvPr id="15" name="Shape 1504">
              <a:extLst>
                <a:ext uri="{FF2B5EF4-FFF2-40B4-BE49-F238E27FC236}">
                  <a16:creationId xmlns:a16="http://schemas.microsoft.com/office/drawing/2014/main" xmlns="" id="{83B5698C-2841-41FF-BBAC-622525FD49EF}"/>
                </a:ext>
              </a:extLst>
            </p:cNvPr>
            <p:cNvSpPr/>
            <p:nvPr/>
          </p:nvSpPr>
          <p:spPr>
            <a:xfrm>
              <a:off x="5215430" y="3942075"/>
              <a:ext cx="1765770" cy="10298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57" y="2356"/>
                  </a:moveTo>
                  <a:cubicBezTo>
                    <a:pt x="9192" y="2356"/>
                    <a:pt x="7742" y="1510"/>
                    <a:pt x="6552" y="72"/>
                  </a:cubicBezTo>
                  <a:lnTo>
                    <a:pt x="0" y="15661"/>
                  </a:lnTo>
                  <a:cubicBezTo>
                    <a:pt x="3028" y="19398"/>
                    <a:pt x="6742" y="21600"/>
                    <a:pt x="10757" y="21600"/>
                  </a:cubicBezTo>
                  <a:cubicBezTo>
                    <a:pt x="14810" y="21600"/>
                    <a:pt x="18557" y="19356"/>
                    <a:pt x="21600" y="15555"/>
                  </a:cubicBezTo>
                  <a:lnTo>
                    <a:pt x="15022" y="0"/>
                  </a:lnTo>
                  <a:cubicBezTo>
                    <a:pt x="13821" y="1481"/>
                    <a:pt x="12350" y="2356"/>
                    <a:pt x="10757" y="2356"/>
                  </a:cubicBezTo>
                </a:path>
              </a:pathLst>
            </a:custGeom>
            <a:solidFill>
              <a:srgbClr val="046A50"/>
            </a:solidFill>
            <a:ln w="88900" cap="flat">
              <a:noFill/>
              <a:prstDash val="solid"/>
              <a:miter lim="400000"/>
            </a:ln>
            <a:effectLst/>
          </p:spPr>
          <p:txBody>
            <a:bodyPr wrap="square" lIns="20001" tIns="20001" rIns="20001" bIns="20001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0" dirty="0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16" name="Text Placeholder 2">
              <a:extLst>
                <a:ext uri="{FF2B5EF4-FFF2-40B4-BE49-F238E27FC236}">
                  <a16:creationId xmlns:a16="http://schemas.microsoft.com/office/drawing/2014/main" xmlns="" id="{48795650-DBE0-457C-B898-348F8C1CDE91}"/>
                </a:ext>
              </a:extLst>
            </p:cNvPr>
            <p:cNvSpPr txBox="1">
              <a:spLocks/>
            </p:cNvSpPr>
            <p:nvPr/>
          </p:nvSpPr>
          <p:spPr>
            <a:xfrm>
              <a:off x="5747574" y="4052232"/>
              <a:ext cx="620689" cy="973364"/>
            </a:xfrm>
            <a:prstGeom prst="rect">
              <a:avLst/>
            </a:prstGeom>
            <a:noFill/>
            <a:ln>
              <a:noFill/>
            </a:ln>
          </p:spPr>
          <p:txBody>
            <a:bodyPr vert="horz" lIns="48003" tIns="24002" rIns="48003" bIns="24002" rtlCol="0" anchor="ctr">
              <a:norm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050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" panose="020B0503030202020304" pitchFamily="34" charset="0"/>
                  <a:sym typeface="Times New Roman" panose="02020603050405020304" pitchFamily="18" charset="0"/>
                </a:rPr>
                <a:t>4</a:t>
              </a:r>
            </a:p>
          </p:txBody>
        </p:sp>
      </p:grpSp>
      <p:sp>
        <p:nvSpPr>
          <p:cNvPr id="17" name="TextBox 14">
            <a:extLst>
              <a:ext uri="{FF2B5EF4-FFF2-40B4-BE49-F238E27FC236}">
                <a16:creationId xmlns:a16="http://schemas.microsoft.com/office/drawing/2014/main" xmlns="" id="{EB93ED4B-BA72-41C5-B502-9D282EDC1C16}"/>
              </a:ext>
            </a:extLst>
          </p:cNvPr>
          <p:cNvSpPr txBox="1"/>
          <p:nvPr/>
        </p:nvSpPr>
        <p:spPr>
          <a:xfrm>
            <a:off x="8385369" y="2202563"/>
            <a:ext cx="118596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800" dirty="0">
                <a:solidFill>
                  <a:srgbClr val="1F3F2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请在此处添加详细描述文本，尽量与标题文本语言风格相符合，语言描述尽量简洁生动。</a:t>
            </a:r>
            <a:endParaRPr lang="en-US" sz="800" dirty="0">
              <a:solidFill>
                <a:srgbClr val="1F3F2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Clear Sans Light" panose="020B0303030202020304" pitchFamily="34" charset="0"/>
              <a:sym typeface="Times New Roman" panose="02020603050405020304" pitchFamily="18" charset="0"/>
            </a:endParaRPr>
          </a:p>
        </p:txBody>
      </p:sp>
      <p:sp>
        <p:nvSpPr>
          <p:cNvPr id="18" name="TextBox 15">
            <a:extLst>
              <a:ext uri="{FF2B5EF4-FFF2-40B4-BE49-F238E27FC236}">
                <a16:creationId xmlns:a16="http://schemas.microsoft.com/office/drawing/2014/main" xmlns="" id="{87712D75-E726-48CD-963F-9E0B4B8F1F97}"/>
              </a:ext>
            </a:extLst>
          </p:cNvPr>
          <p:cNvSpPr txBox="1"/>
          <p:nvPr/>
        </p:nvSpPr>
        <p:spPr>
          <a:xfrm>
            <a:off x="8385370" y="1909619"/>
            <a:ext cx="110926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400" b="1" dirty="0">
                <a:solidFill>
                  <a:srgbClr val="1F3F2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" panose="020B0503030202020304" pitchFamily="34" charset="0"/>
                <a:sym typeface="Times New Roman" panose="02020603050405020304" pitchFamily="18" charset="0"/>
              </a:rPr>
              <a:t>Strategy</a:t>
            </a:r>
          </a:p>
        </p:txBody>
      </p:sp>
      <p:sp>
        <p:nvSpPr>
          <p:cNvPr id="19" name="TextBox 16">
            <a:extLst>
              <a:ext uri="{FF2B5EF4-FFF2-40B4-BE49-F238E27FC236}">
                <a16:creationId xmlns:a16="http://schemas.microsoft.com/office/drawing/2014/main" xmlns="" id="{51EA502E-6A12-45C4-B733-866189E391E4}"/>
              </a:ext>
            </a:extLst>
          </p:cNvPr>
          <p:cNvSpPr txBox="1"/>
          <p:nvPr/>
        </p:nvSpPr>
        <p:spPr>
          <a:xfrm>
            <a:off x="4614201" y="2201840"/>
            <a:ext cx="1184408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800" dirty="0">
                <a:solidFill>
                  <a:srgbClr val="1F3F2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请在此处添加详细描述文本，尽量与标题文本语言风格相符合，语言描述尽量简洁生动。</a:t>
            </a:r>
            <a:endParaRPr lang="en-US" sz="800" dirty="0">
              <a:solidFill>
                <a:srgbClr val="1F3F2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Clear Sans Light" panose="020B0303030202020304" pitchFamily="34" charset="0"/>
              <a:sym typeface="Times New Roman" panose="02020603050405020304" pitchFamily="18" charset="0"/>
            </a:endParaRPr>
          </a:p>
        </p:txBody>
      </p:sp>
      <p:sp>
        <p:nvSpPr>
          <p:cNvPr id="20" name="TextBox 17">
            <a:extLst>
              <a:ext uri="{FF2B5EF4-FFF2-40B4-BE49-F238E27FC236}">
                <a16:creationId xmlns:a16="http://schemas.microsoft.com/office/drawing/2014/main" xmlns="" id="{A0280C9D-9318-40AA-8548-DFA46DACD224}"/>
              </a:ext>
            </a:extLst>
          </p:cNvPr>
          <p:cNvSpPr txBox="1"/>
          <p:nvPr/>
        </p:nvSpPr>
        <p:spPr>
          <a:xfrm>
            <a:off x="4689348" y="1908896"/>
            <a:ext cx="110926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GB" sz="1400" b="1" dirty="0">
                <a:solidFill>
                  <a:srgbClr val="1F3F2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" panose="020B0503030202020304" pitchFamily="34" charset="0"/>
                <a:sym typeface="Times New Roman" panose="02020603050405020304" pitchFamily="18" charset="0"/>
              </a:rPr>
              <a:t>Analysis</a:t>
            </a:r>
          </a:p>
        </p:txBody>
      </p:sp>
      <p:sp>
        <p:nvSpPr>
          <p:cNvPr id="21" name="TextBox 19">
            <a:extLst>
              <a:ext uri="{FF2B5EF4-FFF2-40B4-BE49-F238E27FC236}">
                <a16:creationId xmlns:a16="http://schemas.microsoft.com/office/drawing/2014/main" xmlns="" id="{7E076FD6-D2CD-45BE-B669-51962E6822EC}"/>
              </a:ext>
            </a:extLst>
          </p:cNvPr>
          <p:cNvSpPr txBox="1"/>
          <p:nvPr/>
        </p:nvSpPr>
        <p:spPr>
          <a:xfrm>
            <a:off x="6533838" y="4111408"/>
            <a:ext cx="110926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800" dirty="0">
                <a:solidFill>
                  <a:srgbClr val="1F3F2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请在此处添加详细描述文本，尽量与标题文本语言风格相符合，语言描述尽量简洁生动。</a:t>
            </a:r>
            <a:endParaRPr lang="en-US" sz="800" dirty="0">
              <a:solidFill>
                <a:srgbClr val="1F3F2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Clear Sans Light" panose="020B0303030202020304" pitchFamily="34" charset="0"/>
              <a:sym typeface="Times New Roman" panose="02020603050405020304" pitchFamily="18" charset="0"/>
            </a:endParaRPr>
          </a:p>
        </p:txBody>
      </p:sp>
      <p:sp>
        <p:nvSpPr>
          <p:cNvPr id="22" name="TextBox 20">
            <a:extLst>
              <a:ext uri="{FF2B5EF4-FFF2-40B4-BE49-F238E27FC236}">
                <a16:creationId xmlns:a16="http://schemas.microsoft.com/office/drawing/2014/main" xmlns="" id="{53B8EBB4-4C31-4185-BCF3-7A7118656AF9}"/>
              </a:ext>
            </a:extLst>
          </p:cNvPr>
          <p:cNvSpPr txBox="1"/>
          <p:nvPr/>
        </p:nvSpPr>
        <p:spPr>
          <a:xfrm>
            <a:off x="6533838" y="3818465"/>
            <a:ext cx="110926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400" b="1" dirty="0">
                <a:solidFill>
                  <a:srgbClr val="1F3F2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" panose="020B0503030202020304" pitchFamily="34" charset="0"/>
                <a:sym typeface="Times New Roman" panose="02020603050405020304" pitchFamily="18" charset="0"/>
              </a:rPr>
              <a:t>Costumer</a:t>
            </a:r>
          </a:p>
        </p:txBody>
      </p:sp>
      <p:sp>
        <p:nvSpPr>
          <p:cNvPr id="23" name="TextBox 23">
            <a:extLst>
              <a:ext uri="{FF2B5EF4-FFF2-40B4-BE49-F238E27FC236}">
                <a16:creationId xmlns:a16="http://schemas.microsoft.com/office/drawing/2014/main" xmlns="" id="{2E9CA2CE-FD33-46B5-9CD1-5985B864684E}"/>
              </a:ext>
            </a:extLst>
          </p:cNvPr>
          <p:cNvSpPr txBox="1"/>
          <p:nvPr/>
        </p:nvSpPr>
        <p:spPr>
          <a:xfrm>
            <a:off x="8385369" y="3149645"/>
            <a:ext cx="118596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800" dirty="0">
                <a:solidFill>
                  <a:srgbClr val="1F3F2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请在此处添加详细描述文本，尽量与标题文本语言风格相符合，语言描述尽量简洁生动。</a:t>
            </a:r>
            <a:endParaRPr lang="en-US" sz="800" dirty="0">
              <a:solidFill>
                <a:srgbClr val="1F3F2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Clear Sans Light" panose="020B0303030202020304" pitchFamily="34" charset="0"/>
              <a:sym typeface="Times New Roman" panose="02020603050405020304" pitchFamily="18" charset="0"/>
            </a:endParaRPr>
          </a:p>
        </p:txBody>
      </p:sp>
      <p:sp>
        <p:nvSpPr>
          <p:cNvPr id="24" name="TextBox 24">
            <a:extLst>
              <a:ext uri="{FF2B5EF4-FFF2-40B4-BE49-F238E27FC236}">
                <a16:creationId xmlns:a16="http://schemas.microsoft.com/office/drawing/2014/main" xmlns="" id="{E166C30C-B771-441B-A861-DB2760E49F99}"/>
              </a:ext>
            </a:extLst>
          </p:cNvPr>
          <p:cNvSpPr txBox="1"/>
          <p:nvPr/>
        </p:nvSpPr>
        <p:spPr>
          <a:xfrm>
            <a:off x="8385370" y="2856702"/>
            <a:ext cx="110926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400" b="1" dirty="0">
                <a:solidFill>
                  <a:srgbClr val="1F3F2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" panose="020B0503030202020304" pitchFamily="34" charset="0"/>
                <a:sym typeface="Times New Roman" panose="02020603050405020304" pitchFamily="18" charset="0"/>
              </a:rPr>
              <a:t>Planning</a:t>
            </a:r>
          </a:p>
        </p:txBody>
      </p:sp>
      <p:sp>
        <p:nvSpPr>
          <p:cNvPr id="25" name="TextBox 27">
            <a:extLst>
              <a:ext uri="{FF2B5EF4-FFF2-40B4-BE49-F238E27FC236}">
                <a16:creationId xmlns:a16="http://schemas.microsoft.com/office/drawing/2014/main" xmlns="" id="{83DF2D67-9512-496B-A48A-C2420BF950FD}"/>
              </a:ext>
            </a:extLst>
          </p:cNvPr>
          <p:cNvSpPr txBox="1"/>
          <p:nvPr/>
        </p:nvSpPr>
        <p:spPr>
          <a:xfrm>
            <a:off x="4628411" y="3149645"/>
            <a:ext cx="1184408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800" dirty="0">
                <a:solidFill>
                  <a:srgbClr val="1F3F2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请在此处添加详细描述文本，尽量与标题文本语言风格相符合，语言描述尽量简洁生动。</a:t>
            </a:r>
            <a:endParaRPr lang="en-US" sz="800" dirty="0">
              <a:solidFill>
                <a:srgbClr val="1F3F2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Clear Sans Light" panose="020B0303030202020304" pitchFamily="34" charset="0"/>
              <a:sym typeface="Times New Roman" panose="02020603050405020304" pitchFamily="18" charset="0"/>
            </a:endParaRPr>
          </a:p>
        </p:txBody>
      </p:sp>
      <p:sp>
        <p:nvSpPr>
          <p:cNvPr id="26" name="TextBox 28">
            <a:extLst>
              <a:ext uri="{FF2B5EF4-FFF2-40B4-BE49-F238E27FC236}">
                <a16:creationId xmlns:a16="http://schemas.microsoft.com/office/drawing/2014/main" xmlns="" id="{2E7FB630-0D8A-4E3B-A062-6763945AEC24}"/>
              </a:ext>
            </a:extLst>
          </p:cNvPr>
          <p:cNvSpPr txBox="1"/>
          <p:nvPr/>
        </p:nvSpPr>
        <p:spPr>
          <a:xfrm>
            <a:off x="4703559" y="2856702"/>
            <a:ext cx="110926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GB" sz="1400" b="1" dirty="0" err="1">
                <a:solidFill>
                  <a:srgbClr val="1F3F2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" panose="020B0503030202020304" pitchFamily="34" charset="0"/>
                <a:sym typeface="Times New Roman" panose="02020603050405020304" pitchFamily="18" charset="0"/>
              </a:rPr>
              <a:t>Reaserch</a:t>
            </a:r>
            <a:endParaRPr lang="en-GB" sz="1400" b="1" dirty="0">
              <a:solidFill>
                <a:srgbClr val="1F3F2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Clear Sans" panose="020B0503030202020304" pitchFamily="34" charset="0"/>
              <a:sym typeface="Times New Roman" panose="02020603050405020304" pitchFamily="18" charset="0"/>
            </a:endParaRPr>
          </a:p>
        </p:txBody>
      </p:sp>
      <p:grpSp>
        <p:nvGrpSpPr>
          <p:cNvPr id="27" name="Group 44">
            <a:extLst>
              <a:ext uri="{FF2B5EF4-FFF2-40B4-BE49-F238E27FC236}">
                <a16:creationId xmlns:a16="http://schemas.microsoft.com/office/drawing/2014/main" xmlns="" id="{9FB2A132-76A1-4239-A708-2811C925D207}"/>
              </a:ext>
            </a:extLst>
          </p:cNvPr>
          <p:cNvGrpSpPr/>
          <p:nvPr/>
        </p:nvGrpSpPr>
        <p:grpSpPr>
          <a:xfrm>
            <a:off x="7701906" y="1999310"/>
            <a:ext cx="555301" cy="238042"/>
            <a:chOff x="6038850" y="5485397"/>
            <a:chExt cx="1216539" cy="453439"/>
          </a:xfrm>
        </p:grpSpPr>
        <p:sp>
          <p:nvSpPr>
            <p:cNvPr id="28" name="Shape 2175">
              <a:extLst>
                <a:ext uri="{FF2B5EF4-FFF2-40B4-BE49-F238E27FC236}">
                  <a16:creationId xmlns:a16="http://schemas.microsoft.com/office/drawing/2014/main" xmlns="" id="{99C7CF3E-A40C-4C07-AD25-342EB297E793}"/>
                </a:ext>
              </a:extLst>
            </p:cNvPr>
            <p:cNvSpPr/>
            <p:nvPr/>
          </p:nvSpPr>
          <p:spPr>
            <a:xfrm flipV="1">
              <a:off x="7250933" y="5485397"/>
              <a:ext cx="0" cy="453439"/>
            </a:xfrm>
            <a:prstGeom prst="line">
              <a:avLst/>
            </a:prstGeom>
            <a:noFill/>
            <a:ln w="19050" cap="flat">
              <a:solidFill>
                <a:schemeClr val="bg1">
                  <a:lumMod val="50000"/>
                </a:schemeClr>
              </a:solidFill>
              <a:prstDash val="solid"/>
              <a:miter lim="400000"/>
            </a:ln>
            <a:effectLst/>
          </p:spPr>
          <p:txBody>
            <a:bodyPr wrap="square" lIns="26669" tIns="26669" rIns="26669" bIns="26669" numCol="1" anchor="ctr">
              <a:noAutofit/>
            </a:bodyPr>
            <a:lstStyle/>
            <a:p>
              <a:pPr lvl="0">
                <a:defRPr sz="32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0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9" name="Shape 2176">
              <a:extLst>
                <a:ext uri="{FF2B5EF4-FFF2-40B4-BE49-F238E27FC236}">
                  <a16:creationId xmlns:a16="http://schemas.microsoft.com/office/drawing/2014/main" xmlns="" id="{C111A6EC-F684-4E54-A017-010615BD8416}"/>
                </a:ext>
              </a:extLst>
            </p:cNvPr>
            <p:cNvSpPr/>
            <p:nvPr/>
          </p:nvSpPr>
          <p:spPr>
            <a:xfrm flipH="1" flipV="1">
              <a:off x="6038850" y="5719205"/>
              <a:ext cx="1216539" cy="1"/>
            </a:xfrm>
            <a:prstGeom prst="line">
              <a:avLst/>
            </a:prstGeom>
            <a:noFill/>
            <a:ln w="19050" cap="flat">
              <a:solidFill>
                <a:schemeClr val="bg1">
                  <a:lumMod val="50000"/>
                </a:schemeClr>
              </a:solidFill>
              <a:prstDash val="solid"/>
              <a:miter lim="400000"/>
              <a:tailEnd type="oval" w="med" len="med"/>
            </a:ln>
            <a:effectLst/>
          </p:spPr>
          <p:txBody>
            <a:bodyPr wrap="square" lIns="26669" tIns="26669" rIns="26669" bIns="26669" numCol="1" anchor="ctr">
              <a:noAutofit/>
            </a:bodyPr>
            <a:lstStyle/>
            <a:p>
              <a:pPr lvl="0">
                <a:defRPr sz="32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0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30" name="Group 47">
            <a:extLst>
              <a:ext uri="{FF2B5EF4-FFF2-40B4-BE49-F238E27FC236}">
                <a16:creationId xmlns:a16="http://schemas.microsoft.com/office/drawing/2014/main" xmlns="" id="{75FCA631-C430-4D63-A0AC-A389D52C8D18}"/>
              </a:ext>
            </a:extLst>
          </p:cNvPr>
          <p:cNvGrpSpPr/>
          <p:nvPr/>
        </p:nvGrpSpPr>
        <p:grpSpPr>
          <a:xfrm>
            <a:off x="7837172" y="2933881"/>
            <a:ext cx="420035" cy="238042"/>
            <a:chOff x="6038850" y="5485397"/>
            <a:chExt cx="1216539" cy="453439"/>
          </a:xfrm>
        </p:grpSpPr>
        <p:sp>
          <p:nvSpPr>
            <p:cNvPr id="31" name="Shape 2175">
              <a:extLst>
                <a:ext uri="{FF2B5EF4-FFF2-40B4-BE49-F238E27FC236}">
                  <a16:creationId xmlns:a16="http://schemas.microsoft.com/office/drawing/2014/main" xmlns="" id="{2ABB3EE8-B4F6-4334-9D3E-591357A764D7}"/>
                </a:ext>
              </a:extLst>
            </p:cNvPr>
            <p:cNvSpPr/>
            <p:nvPr/>
          </p:nvSpPr>
          <p:spPr>
            <a:xfrm flipV="1">
              <a:off x="7250933" y="5485397"/>
              <a:ext cx="0" cy="453439"/>
            </a:xfrm>
            <a:prstGeom prst="line">
              <a:avLst/>
            </a:prstGeom>
            <a:noFill/>
            <a:ln w="19050" cap="flat">
              <a:solidFill>
                <a:schemeClr val="bg1">
                  <a:lumMod val="50000"/>
                </a:schemeClr>
              </a:solidFill>
              <a:prstDash val="solid"/>
              <a:miter lim="400000"/>
            </a:ln>
            <a:effectLst/>
          </p:spPr>
          <p:txBody>
            <a:bodyPr wrap="square" lIns="26669" tIns="26669" rIns="26669" bIns="26669" numCol="1" anchor="ctr">
              <a:noAutofit/>
            </a:bodyPr>
            <a:lstStyle/>
            <a:p>
              <a:pPr lvl="0">
                <a:defRPr sz="32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0">
                <a:solidFill>
                  <a:srgbClr val="1F3F2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32" name="Shape 2176">
              <a:extLst>
                <a:ext uri="{FF2B5EF4-FFF2-40B4-BE49-F238E27FC236}">
                  <a16:creationId xmlns:a16="http://schemas.microsoft.com/office/drawing/2014/main" xmlns="" id="{22668931-57C5-4DEE-A32E-A44DC3BA8D64}"/>
                </a:ext>
              </a:extLst>
            </p:cNvPr>
            <p:cNvSpPr/>
            <p:nvPr/>
          </p:nvSpPr>
          <p:spPr>
            <a:xfrm flipH="1" flipV="1">
              <a:off x="6038850" y="5719205"/>
              <a:ext cx="1216539" cy="1"/>
            </a:xfrm>
            <a:prstGeom prst="line">
              <a:avLst/>
            </a:prstGeom>
            <a:noFill/>
            <a:ln w="19050" cap="flat">
              <a:solidFill>
                <a:schemeClr val="bg1">
                  <a:lumMod val="50000"/>
                </a:schemeClr>
              </a:solidFill>
              <a:prstDash val="solid"/>
              <a:miter lim="400000"/>
              <a:tailEnd type="oval" w="med" len="med"/>
            </a:ln>
            <a:effectLst/>
          </p:spPr>
          <p:txBody>
            <a:bodyPr wrap="square" lIns="26669" tIns="26669" rIns="26669" bIns="26669" numCol="1" anchor="ctr">
              <a:noAutofit/>
            </a:bodyPr>
            <a:lstStyle/>
            <a:p>
              <a:pPr lvl="0">
                <a:defRPr sz="32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0">
                <a:solidFill>
                  <a:srgbClr val="1F3F2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33" name="Group 50">
            <a:extLst>
              <a:ext uri="{FF2B5EF4-FFF2-40B4-BE49-F238E27FC236}">
                <a16:creationId xmlns:a16="http://schemas.microsoft.com/office/drawing/2014/main" xmlns="" id="{6096D06F-B978-4613-9161-EEE380192AFF}"/>
              </a:ext>
            </a:extLst>
          </p:cNvPr>
          <p:cNvGrpSpPr/>
          <p:nvPr/>
        </p:nvGrpSpPr>
        <p:grpSpPr>
          <a:xfrm flipH="1">
            <a:off x="5921911" y="1999310"/>
            <a:ext cx="555301" cy="238042"/>
            <a:chOff x="6038850" y="5485397"/>
            <a:chExt cx="1216539" cy="453439"/>
          </a:xfrm>
        </p:grpSpPr>
        <p:sp>
          <p:nvSpPr>
            <p:cNvPr id="34" name="Shape 2175">
              <a:extLst>
                <a:ext uri="{FF2B5EF4-FFF2-40B4-BE49-F238E27FC236}">
                  <a16:creationId xmlns:a16="http://schemas.microsoft.com/office/drawing/2014/main" xmlns="" id="{F7F88545-D199-430E-AA61-FF326565F612}"/>
                </a:ext>
              </a:extLst>
            </p:cNvPr>
            <p:cNvSpPr/>
            <p:nvPr/>
          </p:nvSpPr>
          <p:spPr>
            <a:xfrm flipV="1">
              <a:off x="7250933" y="5485397"/>
              <a:ext cx="0" cy="453439"/>
            </a:xfrm>
            <a:prstGeom prst="line">
              <a:avLst/>
            </a:prstGeom>
            <a:noFill/>
            <a:ln w="19050" cap="flat">
              <a:solidFill>
                <a:schemeClr val="bg1">
                  <a:lumMod val="50000"/>
                </a:schemeClr>
              </a:solidFill>
              <a:prstDash val="solid"/>
              <a:miter lim="400000"/>
            </a:ln>
            <a:effectLst/>
          </p:spPr>
          <p:txBody>
            <a:bodyPr wrap="square" lIns="26669" tIns="26669" rIns="26669" bIns="26669" numCol="1" anchor="ctr">
              <a:noAutofit/>
            </a:bodyPr>
            <a:lstStyle/>
            <a:p>
              <a:pPr lvl="0">
                <a:defRPr sz="32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0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35" name="Shape 2176">
              <a:extLst>
                <a:ext uri="{FF2B5EF4-FFF2-40B4-BE49-F238E27FC236}">
                  <a16:creationId xmlns:a16="http://schemas.microsoft.com/office/drawing/2014/main" xmlns="" id="{2DCDCB51-FD43-4D6A-9D7A-FF2D0BF0FCF3}"/>
                </a:ext>
              </a:extLst>
            </p:cNvPr>
            <p:cNvSpPr/>
            <p:nvPr/>
          </p:nvSpPr>
          <p:spPr>
            <a:xfrm flipH="1" flipV="1">
              <a:off x="6038850" y="5719205"/>
              <a:ext cx="1216539" cy="1"/>
            </a:xfrm>
            <a:prstGeom prst="line">
              <a:avLst/>
            </a:prstGeom>
            <a:noFill/>
            <a:ln w="19050" cap="flat">
              <a:solidFill>
                <a:schemeClr val="bg1">
                  <a:lumMod val="50000"/>
                </a:schemeClr>
              </a:solidFill>
              <a:prstDash val="solid"/>
              <a:miter lim="400000"/>
              <a:tailEnd type="oval" w="med" len="med"/>
            </a:ln>
            <a:effectLst/>
          </p:spPr>
          <p:txBody>
            <a:bodyPr wrap="square" lIns="26669" tIns="26669" rIns="26669" bIns="26669" numCol="1" anchor="ctr">
              <a:noAutofit/>
            </a:bodyPr>
            <a:lstStyle/>
            <a:p>
              <a:pPr lvl="0">
                <a:defRPr sz="32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0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36" name="Group 56">
            <a:extLst>
              <a:ext uri="{FF2B5EF4-FFF2-40B4-BE49-F238E27FC236}">
                <a16:creationId xmlns:a16="http://schemas.microsoft.com/office/drawing/2014/main" xmlns="" id="{D158D055-3206-42E1-AD91-46B7241AA043}"/>
              </a:ext>
            </a:extLst>
          </p:cNvPr>
          <p:cNvGrpSpPr/>
          <p:nvPr/>
        </p:nvGrpSpPr>
        <p:grpSpPr>
          <a:xfrm flipH="1">
            <a:off x="5921911" y="2933881"/>
            <a:ext cx="408759" cy="238042"/>
            <a:chOff x="6038850" y="5485397"/>
            <a:chExt cx="1216539" cy="453439"/>
          </a:xfrm>
        </p:grpSpPr>
        <p:sp>
          <p:nvSpPr>
            <p:cNvPr id="37" name="Shape 2175">
              <a:extLst>
                <a:ext uri="{FF2B5EF4-FFF2-40B4-BE49-F238E27FC236}">
                  <a16:creationId xmlns:a16="http://schemas.microsoft.com/office/drawing/2014/main" xmlns="" id="{1A6F4AA0-92AC-435B-9BA4-BC949ED3A7A5}"/>
                </a:ext>
              </a:extLst>
            </p:cNvPr>
            <p:cNvSpPr/>
            <p:nvPr/>
          </p:nvSpPr>
          <p:spPr>
            <a:xfrm flipV="1">
              <a:off x="7250933" y="5485397"/>
              <a:ext cx="0" cy="453439"/>
            </a:xfrm>
            <a:prstGeom prst="line">
              <a:avLst/>
            </a:prstGeom>
            <a:noFill/>
            <a:ln w="19050" cap="flat">
              <a:solidFill>
                <a:schemeClr val="bg1">
                  <a:lumMod val="50000"/>
                </a:schemeClr>
              </a:solidFill>
              <a:prstDash val="solid"/>
              <a:miter lim="400000"/>
            </a:ln>
            <a:effectLst/>
          </p:spPr>
          <p:txBody>
            <a:bodyPr wrap="square" lIns="26669" tIns="26669" rIns="26669" bIns="26669" numCol="1" anchor="ctr">
              <a:noAutofit/>
            </a:bodyPr>
            <a:lstStyle/>
            <a:p>
              <a:pPr lvl="0">
                <a:defRPr sz="32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0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38" name="Shape 2176">
              <a:extLst>
                <a:ext uri="{FF2B5EF4-FFF2-40B4-BE49-F238E27FC236}">
                  <a16:creationId xmlns:a16="http://schemas.microsoft.com/office/drawing/2014/main" xmlns="" id="{E5F17E15-56E4-44E7-9FF5-2B50A183B919}"/>
                </a:ext>
              </a:extLst>
            </p:cNvPr>
            <p:cNvSpPr/>
            <p:nvPr/>
          </p:nvSpPr>
          <p:spPr>
            <a:xfrm flipH="1" flipV="1">
              <a:off x="6038850" y="5719205"/>
              <a:ext cx="1216539" cy="1"/>
            </a:xfrm>
            <a:prstGeom prst="line">
              <a:avLst/>
            </a:prstGeom>
            <a:noFill/>
            <a:ln w="19050" cap="flat">
              <a:solidFill>
                <a:schemeClr val="bg1">
                  <a:lumMod val="50000"/>
                </a:schemeClr>
              </a:solidFill>
              <a:prstDash val="solid"/>
              <a:miter lim="400000"/>
              <a:tailEnd type="oval" w="med" len="med"/>
            </a:ln>
            <a:effectLst/>
          </p:spPr>
          <p:txBody>
            <a:bodyPr wrap="square" lIns="26669" tIns="26669" rIns="26669" bIns="26669" numCol="1" anchor="ctr">
              <a:noAutofit/>
            </a:bodyPr>
            <a:lstStyle/>
            <a:p>
              <a:pPr lvl="0">
                <a:defRPr sz="32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0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39" name="Group 59">
            <a:extLst>
              <a:ext uri="{FF2B5EF4-FFF2-40B4-BE49-F238E27FC236}">
                <a16:creationId xmlns:a16="http://schemas.microsoft.com/office/drawing/2014/main" xmlns="" id="{486D989B-F832-4605-998C-B9D2F955F95B}"/>
              </a:ext>
            </a:extLst>
          </p:cNvPr>
          <p:cNvGrpSpPr/>
          <p:nvPr/>
        </p:nvGrpSpPr>
        <p:grpSpPr>
          <a:xfrm rot="16200000" flipH="1">
            <a:off x="6973217" y="3529838"/>
            <a:ext cx="225180" cy="238042"/>
            <a:chOff x="6038850" y="5485397"/>
            <a:chExt cx="1216539" cy="453439"/>
          </a:xfrm>
        </p:grpSpPr>
        <p:sp>
          <p:nvSpPr>
            <p:cNvPr id="40" name="Shape 2175">
              <a:extLst>
                <a:ext uri="{FF2B5EF4-FFF2-40B4-BE49-F238E27FC236}">
                  <a16:creationId xmlns:a16="http://schemas.microsoft.com/office/drawing/2014/main" xmlns="" id="{045D1B72-99A2-4924-B419-8BB663A1641A}"/>
                </a:ext>
              </a:extLst>
            </p:cNvPr>
            <p:cNvSpPr/>
            <p:nvPr/>
          </p:nvSpPr>
          <p:spPr>
            <a:xfrm flipV="1">
              <a:off x="7250933" y="5485397"/>
              <a:ext cx="0" cy="453439"/>
            </a:xfrm>
            <a:prstGeom prst="line">
              <a:avLst/>
            </a:prstGeom>
            <a:noFill/>
            <a:ln w="19050" cap="flat">
              <a:solidFill>
                <a:schemeClr val="bg1">
                  <a:lumMod val="50000"/>
                </a:schemeClr>
              </a:solidFill>
              <a:prstDash val="solid"/>
              <a:miter lim="400000"/>
            </a:ln>
            <a:effectLst/>
          </p:spPr>
          <p:txBody>
            <a:bodyPr wrap="square" lIns="26669" tIns="26669" rIns="26669" bIns="26669" numCol="1" anchor="ctr">
              <a:noAutofit/>
            </a:bodyPr>
            <a:lstStyle/>
            <a:p>
              <a:pPr lvl="0">
                <a:defRPr sz="32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0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41" name="Shape 2176">
              <a:extLst>
                <a:ext uri="{FF2B5EF4-FFF2-40B4-BE49-F238E27FC236}">
                  <a16:creationId xmlns:a16="http://schemas.microsoft.com/office/drawing/2014/main" xmlns="" id="{95B00EA6-BFD8-4673-9177-2EEB7C69DEE0}"/>
                </a:ext>
              </a:extLst>
            </p:cNvPr>
            <p:cNvSpPr/>
            <p:nvPr/>
          </p:nvSpPr>
          <p:spPr>
            <a:xfrm flipH="1" flipV="1">
              <a:off x="6038850" y="5719205"/>
              <a:ext cx="1216539" cy="1"/>
            </a:xfrm>
            <a:prstGeom prst="line">
              <a:avLst/>
            </a:prstGeom>
            <a:noFill/>
            <a:ln w="19050" cap="flat">
              <a:solidFill>
                <a:schemeClr val="bg1">
                  <a:lumMod val="50000"/>
                </a:schemeClr>
              </a:solidFill>
              <a:prstDash val="solid"/>
              <a:miter lim="400000"/>
              <a:tailEnd type="oval" w="med" len="med"/>
            </a:ln>
            <a:effectLst/>
          </p:spPr>
          <p:txBody>
            <a:bodyPr wrap="square" lIns="26669" tIns="26669" rIns="26669" bIns="26669" numCol="1" anchor="ctr">
              <a:noAutofit/>
            </a:bodyPr>
            <a:lstStyle/>
            <a:p>
              <a:pPr lvl="0">
                <a:defRPr sz="32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0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9708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5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000"/>
                            </p:stCondLst>
                            <p:childTnLst>
                              <p:par>
                                <p:cTn id="73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500"/>
                            </p:stCondLst>
                            <p:childTnLst>
                              <p:par>
                                <p:cTn id="7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0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500"/>
                            </p:stCondLst>
                            <p:childTnLst>
                              <p:par>
                                <p:cTn id="8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3">
            <a:extLst>
              <a:ext uri="{FF2B5EF4-FFF2-40B4-BE49-F238E27FC236}">
                <a16:creationId xmlns:a16="http://schemas.microsoft.com/office/drawing/2014/main" xmlns="" id="{30EE3954-F814-438F-A401-7AA44A4FB13E}"/>
              </a:ext>
            </a:extLst>
          </p:cNvPr>
          <p:cNvGrpSpPr/>
          <p:nvPr/>
        </p:nvGrpSpPr>
        <p:grpSpPr>
          <a:xfrm>
            <a:off x="7702055" y="2752334"/>
            <a:ext cx="382788" cy="905587"/>
            <a:chOff x="5302714" y="3276600"/>
            <a:chExt cx="824828" cy="1724616"/>
          </a:xfrm>
        </p:grpSpPr>
        <p:sp>
          <p:nvSpPr>
            <p:cNvPr id="3" name="Can 20">
              <a:extLst>
                <a:ext uri="{FF2B5EF4-FFF2-40B4-BE49-F238E27FC236}">
                  <a16:creationId xmlns:a16="http://schemas.microsoft.com/office/drawing/2014/main" xmlns="" id="{985EFD9B-6C14-4E36-A435-0B3630FD7CD4}"/>
                </a:ext>
              </a:extLst>
            </p:cNvPr>
            <p:cNvSpPr/>
            <p:nvPr/>
          </p:nvSpPr>
          <p:spPr>
            <a:xfrm>
              <a:off x="5302714" y="3276600"/>
              <a:ext cx="824828" cy="1427242"/>
            </a:xfrm>
            <a:prstGeom prst="can">
              <a:avLst>
                <a:gd name="adj" fmla="val 50000"/>
              </a:avLst>
            </a:prstGeom>
            <a:solidFill>
              <a:srgbClr val="046A5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20">
                <a:solidFill>
                  <a:srgbClr val="1F3F2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  <a:sym typeface="Times New Roman" panose="02020603050405020304" pitchFamily="18" charset="0"/>
              </a:endParaRPr>
            </a:p>
          </p:txBody>
        </p:sp>
        <p:sp>
          <p:nvSpPr>
            <p:cNvPr id="4" name="Rounded Rectangle 53">
              <a:extLst>
                <a:ext uri="{FF2B5EF4-FFF2-40B4-BE49-F238E27FC236}">
                  <a16:creationId xmlns:a16="http://schemas.microsoft.com/office/drawing/2014/main" xmlns="" id="{1F82BB56-22E4-48EC-A383-ED0FA2B1C963}"/>
                </a:ext>
              </a:extLst>
            </p:cNvPr>
            <p:cNvSpPr/>
            <p:nvPr/>
          </p:nvSpPr>
          <p:spPr>
            <a:xfrm>
              <a:off x="5302714" y="4432300"/>
              <a:ext cx="824828" cy="568916"/>
            </a:xfrm>
            <a:custGeom>
              <a:avLst/>
              <a:gdLst/>
              <a:ahLst/>
              <a:cxnLst/>
              <a:rect l="l" t="t" r="r" b="b"/>
              <a:pathLst>
                <a:path w="824828" h="568916">
                  <a:moveTo>
                    <a:pt x="0" y="0"/>
                  </a:moveTo>
                  <a:lnTo>
                    <a:pt x="824828" y="0"/>
                  </a:lnTo>
                  <a:lnTo>
                    <a:pt x="824828" y="156502"/>
                  </a:lnTo>
                  <a:cubicBezTo>
                    <a:pt x="824828" y="384272"/>
                    <a:pt x="640184" y="568916"/>
                    <a:pt x="412414" y="568916"/>
                  </a:cubicBezTo>
                  <a:cubicBezTo>
                    <a:pt x="184644" y="568916"/>
                    <a:pt x="0" y="384272"/>
                    <a:pt x="0" y="156502"/>
                  </a:cubicBezTo>
                  <a:close/>
                </a:path>
              </a:pathLst>
            </a:custGeom>
            <a:solidFill>
              <a:srgbClr val="046A5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20">
                <a:solidFill>
                  <a:srgbClr val="1F3F2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  <a:sym typeface="Times New Roman" panose="02020603050405020304" pitchFamily="18" charset="0"/>
              </a:endParaRPr>
            </a:p>
          </p:txBody>
        </p:sp>
      </p:grpSp>
      <p:sp>
        <p:nvSpPr>
          <p:cNvPr id="5" name="Rounded Rectangle 55">
            <a:extLst>
              <a:ext uri="{FF2B5EF4-FFF2-40B4-BE49-F238E27FC236}">
                <a16:creationId xmlns:a16="http://schemas.microsoft.com/office/drawing/2014/main" xmlns="" id="{A89712FA-832C-4162-8767-E1A98A890A3B}"/>
              </a:ext>
            </a:extLst>
          </p:cNvPr>
          <p:cNvSpPr/>
          <p:nvPr/>
        </p:nvSpPr>
        <p:spPr>
          <a:xfrm rot="10800000">
            <a:off x="7657772" y="1751383"/>
            <a:ext cx="462729" cy="1998387"/>
          </a:xfrm>
          <a:prstGeom prst="roundRect">
            <a:avLst>
              <a:gd name="adj" fmla="val 50000"/>
            </a:avLst>
          </a:prstGeom>
          <a:noFill/>
          <a:ln w="28575" cmpd="sng">
            <a:solidFill>
              <a:srgbClr val="046A5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20">
              <a:solidFill>
                <a:srgbClr val="1F3F2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+mn-ea"/>
              <a:sym typeface="Times New Roman" panose="02020603050405020304" pitchFamily="18" charset="0"/>
            </a:endParaRPr>
          </a:p>
        </p:txBody>
      </p:sp>
      <p:grpSp>
        <p:nvGrpSpPr>
          <p:cNvPr id="6" name="Group 14">
            <a:extLst>
              <a:ext uri="{FF2B5EF4-FFF2-40B4-BE49-F238E27FC236}">
                <a16:creationId xmlns:a16="http://schemas.microsoft.com/office/drawing/2014/main" xmlns="" id="{CB660FC6-9C14-4659-958A-21011C724A53}"/>
              </a:ext>
            </a:extLst>
          </p:cNvPr>
          <p:cNvGrpSpPr/>
          <p:nvPr/>
        </p:nvGrpSpPr>
        <p:grpSpPr>
          <a:xfrm>
            <a:off x="8412390" y="2092224"/>
            <a:ext cx="382788" cy="1652480"/>
            <a:chOff x="6534614" y="1854201"/>
            <a:chExt cx="824828" cy="3147015"/>
          </a:xfrm>
        </p:grpSpPr>
        <p:sp>
          <p:nvSpPr>
            <p:cNvPr id="7" name="Can 56">
              <a:extLst>
                <a:ext uri="{FF2B5EF4-FFF2-40B4-BE49-F238E27FC236}">
                  <a16:creationId xmlns:a16="http://schemas.microsoft.com/office/drawing/2014/main" xmlns="" id="{F13F4688-BA37-4F8B-B522-10D78090F579}"/>
                </a:ext>
              </a:extLst>
            </p:cNvPr>
            <p:cNvSpPr/>
            <p:nvPr/>
          </p:nvSpPr>
          <p:spPr>
            <a:xfrm>
              <a:off x="6534614" y="1854201"/>
              <a:ext cx="824828" cy="2849642"/>
            </a:xfrm>
            <a:prstGeom prst="can">
              <a:avLst>
                <a:gd name="adj" fmla="val 50000"/>
              </a:avLst>
            </a:prstGeom>
            <a:solidFill>
              <a:srgbClr val="AAC1B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20">
                <a:solidFill>
                  <a:srgbClr val="1F3F2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  <a:sym typeface="Times New Roman" panose="02020603050405020304" pitchFamily="18" charset="0"/>
              </a:endParaRPr>
            </a:p>
          </p:txBody>
        </p:sp>
        <p:sp>
          <p:nvSpPr>
            <p:cNvPr id="8" name="Rounded Rectangle 53">
              <a:extLst>
                <a:ext uri="{FF2B5EF4-FFF2-40B4-BE49-F238E27FC236}">
                  <a16:creationId xmlns:a16="http://schemas.microsoft.com/office/drawing/2014/main" xmlns="" id="{7451E08A-2C81-4D67-9544-13A6524FD0F4}"/>
                </a:ext>
              </a:extLst>
            </p:cNvPr>
            <p:cNvSpPr/>
            <p:nvPr/>
          </p:nvSpPr>
          <p:spPr>
            <a:xfrm>
              <a:off x="6534614" y="4432300"/>
              <a:ext cx="824828" cy="568916"/>
            </a:xfrm>
            <a:custGeom>
              <a:avLst/>
              <a:gdLst/>
              <a:ahLst/>
              <a:cxnLst/>
              <a:rect l="l" t="t" r="r" b="b"/>
              <a:pathLst>
                <a:path w="824828" h="568916">
                  <a:moveTo>
                    <a:pt x="0" y="0"/>
                  </a:moveTo>
                  <a:lnTo>
                    <a:pt x="824828" y="0"/>
                  </a:lnTo>
                  <a:lnTo>
                    <a:pt x="824828" y="156502"/>
                  </a:lnTo>
                  <a:cubicBezTo>
                    <a:pt x="824828" y="384272"/>
                    <a:pt x="640184" y="568916"/>
                    <a:pt x="412414" y="568916"/>
                  </a:cubicBezTo>
                  <a:cubicBezTo>
                    <a:pt x="184644" y="568916"/>
                    <a:pt x="0" y="384272"/>
                    <a:pt x="0" y="156502"/>
                  </a:cubicBezTo>
                  <a:close/>
                </a:path>
              </a:pathLst>
            </a:custGeom>
            <a:solidFill>
              <a:srgbClr val="AAC1B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20">
                <a:solidFill>
                  <a:srgbClr val="1F3F2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  <a:sym typeface="Times New Roman" panose="02020603050405020304" pitchFamily="18" charset="0"/>
              </a:endParaRPr>
            </a:p>
          </p:txBody>
        </p:sp>
      </p:grpSp>
      <p:sp>
        <p:nvSpPr>
          <p:cNvPr id="9" name="Rounded Rectangle 58">
            <a:extLst>
              <a:ext uri="{FF2B5EF4-FFF2-40B4-BE49-F238E27FC236}">
                <a16:creationId xmlns:a16="http://schemas.microsoft.com/office/drawing/2014/main" xmlns="" id="{C5DD8F21-35CB-47D2-91AA-F0B06E9D4D4B}"/>
              </a:ext>
            </a:extLst>
          </p:cNvPr>
          <p:cNvSpPr/>
          <p:nvPr/>
        </p:nvSpPr>
        <p:spPr>
          <a:xfrm rot="10800000">
            <a:off x="8368108" y="1751383"/>
            <a:ext cx="462729" cy="1998387"/>
          </a:xfrm>
          <a:prstGeom prst="roundRect">
            <a:avLst>
              <a:gd name="adj" fmla="val 50000"/>
            </a:avLst>
          </a:prstGeom>
          <a:noFill/>
          <a:ln w="28575" cmpd="sng">
            <a:solidFill>
              <a:srgbClr val="AAC1B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20">
              <a:solidFill>
                <a:srgbClr val="1F3F2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+mn-ea"/>
              <a:sym typeface="Times New Roman" panose="02020603050405020304" pitchFamily="18" charset="0"/>
            </a:endParaRPr>
          </a:p>
        </p:txBody>
      </p:sp>
      <p:grpSp>
        <p:nvGrpSpPr>
          <p:cNvPr id="10" name="Group 15">
            <a:extLst>
              <a:ext uri="{FF2B5EF4-FFF2-40B4-BE49-F238E27FC236}">
                <a16:creationId xmlns:a16="http://schemas.microsoft.com/office/drawing/2014/main" xmlns="" id="{BAD0846F-64CE-4375-9A99-CD997A6FCDD6}"/>
              </a:ext>
            </a:extLst>
          </p:cNvPr>
          <p:cNvGrpSpPr/>
          <p:nvPr/>
        </p:nvGrpSpPr>
        <p:grpSpPr>
          <a:xfrm>
            <a:off x="9134626" y="2400669"/>
            <a:ext cx="382788" cy="1303485"/>
            <a:chOff x="7787152" y="2518833"/>
            <a:chExt cx="824828" cy="2482383"/>
          </a:xfrm>
        </p:grpSpPr>
        <p:sp>
          <p:nvSpPr>
            <p:cNvPr id="11" name="Can 59">
              <a:extLst>
                <a:ext uri="{FF2B5EF4-FFF2-40B4-BE49-F238E27FC236}">
                  <a16:creationId xmlns:a16="http://schemas.microsoft.com/office/drawing/2014/main" xmlns="" id="{04B54D0D-BED3-4D5A-A3CA-EF2D792EE9ED}"/>
                </a:ext>
              </a:extLst>
            </p:cNvPr>
            <p:cNvSpPr/>
            <p:nvPr/>
          </p:nvSpPr>
          <p:spPr>
            <a:xfrm>
              <a:off x="7787152" y="2518833"/>
              <a:ext cx="824828" cy="2185009"/>
            </a:xfrm>
            <a:prstGeom prst="can">
              <a:avLst>
                <a:gd name="adj" fmla="val 50000"/>
              </a:avLst>
            </a:prstGeom>
            <a:solidFill>
              <a:srgbClr val="046A5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20">
                <a:solidFill>
                  <a:srgbClr val="1F3F2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  <a:sym typeface="Times New Roman" panose="02020603050405020304" pitchFamily="18" charset="0"/>
              </a:endParaRPr>
            </a:p>
          </p:txBody>
        </p:sp>
        <p:sp>
          <p:nvSpPr>
            <p:cNvPr id="12" name="Rounded Rectangle 53">
              <a:extLst>
                <a:ext uri="{FF2B5EF4-FFF2-40B4-BE49-F238E27FC236}">
                  <a16:creationId xmlns:a16="http://schemas.microsoft.com/office/drawing/2014/main" xmlns="" id="{2FF2005A-E576-4448-8972-3C1E9E0A8169}"/>
                </a:ext>
              </a:extLst>
            </p:cNvPr>
            <p:cNvSpPr/>
            <p:nvPr/>
          </p:nvSpPr>
          <p:spPr>
            <a:xfrm>
              <a:off x="7787152" y="4432300"/>
              <a:ext cx="824828" cy="568916"/>
            </a:xfrm>
            <a:custGeom>
              <a:avLst/>
              <a:gdLst/>
              <a:ahLst/>
              <a:cxnLst/>
              <a:rect l="l" t="t" r="r" b="b"/>
              <a:pathLst>
                <a:path w="824828" h="568916">
                  <a:moveTo>
                    <a:pt x="0" y="0"/>
                  </a:moveTo>
                  <a:lnTo>
                    <a:pt x="824828" y="0"/>
                  </a:lnTo>
                  <a:lnTo>
                    <a:pt x="824828" y="156502"/>
                  </a:lnTo>
                  <a:cubicBezTo>
                    <a:pt x="824828" y="384272"/>
                    <a:pt x="640184" y="568916"/>
                    <a:pt x="412414" y="568916"/>
                  </a:cubicBezTo>
                  <a:cubicBezTo>
                    <a:pt x="184644" y="568916"/>
                    <a:pt x="0" y="384272"/>
                    <a:pt x="0" y="156502"/>
                  </a:cubicBezTo>
                  <a:close/>
                </a:path>
              </a:pathLst>
            </a:custGeom>
            <a:solidFill>
              <a:srgbClr val="046A5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20">
                <a:solidFill>
                  <a:srgbClr val="1F3F2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  <a:sym typeface="Times New Roman" panose="02020603050405020304" pitchFamily="18" charset="0"/>
              </a:endParaRPr>
            </a:p>
          </p:txBody>
        </p:sp>
      </p:grpSp>
      <p:sp>
        <p:nvSpPr>
          <p:cNvPr id="13" name="Rounded Rectangle 61">
            <a:extLst>
              <a:ext uri="{FF2B5EF4-FFF2-40B4-BE49-F238E27FC236}">
                <a16:creationId xmlns:a16="http://schemas.microsoft.com/office/drawing/2014/main" xmlns="" id="{D7F93133-1D5E-4FE1-A18E-3702C33EAA50}"/>
              </a:ext>
            </a:extLst>
          </p:cNvPr>
          <p:cNvSpPr/>
          <p:nvPr/>
        </p:nvSpPr>
        <p:spPr>
          <a:xfrm rot="10800000">
            <a:off x="9090343" y="1751383"/>
            <a:ext cx="462729" cy="1998387"/>
          </a:xfrm>
          <a:prstGeom prst="roundRect">
            <a:avLst>
              <a:gd name="adj" fmla="val 50000"/>
            </a:avLst>
          </a:prstGeom>
          <a:noFill/>
          <a:ln w="28575" cmpd="sng">
            <a:solidFill>
              <a:srgbClr val="046A5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20">
              <a:solidFill>
                <a:srgbClr val="1F3F2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+mn-ea"/>
              <a:sym typeface="Times New Roman" panose="02020603050405020304" pitchFamily="18" charset="0"/>
            </a:endParaRPr>
          </a:p>
        </p:txBody>
      </p:sp>
      <p:grpSp>
        <p:nvGrpSpPr>
          <p:cNvPr id="14" name="组合 55">
            <a:extLst>
              <a:ext uri="{FF2B5EF4-FFF2-40B4-BE49-F238E27FC236}">
                <a16:creationId xmlns:a16="http://schemas.microsoft.com/office/drawing/2014/main" xmlns="" id="{5862D7DE-7072-433A-800B-937A47ECDB85}"/>
              </a:ext>
            </a:extLst>
          </p:cNvPr>
          <p:cNvGrpSpPr>
            <a:grpSpLocks/>
          </p:cNvGrpSpPr>
          <p:nvPr/>
        </p:nvGrpSpPr>
        <p:grpSpPr bwMode="auto">
          <a:xfrm>
            <a:off x="4626069" y="2099767"/>
            <a:ext cx="2820504" cy="729355"/>
            <a:chOff x="5125833" y="3831657"/>
            <a:chExt cx="4948442" cy="1041806"/>
          </a:xfrm>
        </p:grpSpPr>
        <p:sp>
          <p:nvSpPr>
            <p:cNvPr id="15" name="文本框 66">
              <a:extLst>
                <a:ext uri="{FF2B5EF4-FFF2-40B4-BE49-F238E27FC236}">
                  <a16:creationId xmlns:a16="http://schemas.microsoft.com/office/drawing/2014/main" xmlns="" id="{2C2B77E4-E58F-4578-9C42-2A94F3ED92F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75049" y="4216589"/>
              <a:ext cx="4899226" cy="656874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398" dirty="0">
                  <a:solidFill>
                    <a:srgbClr val="1F3F2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  <p:sp>
          <p:nvSpPr>
            <p:cNvPr id="16" name="文本框 66">
              <a:extLst>
                <a:ext uri="{FF2B5EF4-FFF2-40B4-BE49-F238E27FC236}">
                  <a16:creationId xmlns:a16="http://schemas.microsoft.com/office/drawing/2014/main" xmlns="" id="{1732BC9A-E60D-4DC2-943D-DD41AD9C72B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5833" y="3831657"/>
              <a:ext cx="2560716" cy="4210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995" dirty="0">
                  <a:solidFill>
                    <a:srgbClr val="1F3F2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grpSp>
        <p:nvGrpSpPr>
          <p:cNvPr id="17" name="组合 55">
            <a:extLst>
              <a:ext uri="{FF2B5EF4-FFF2-40B4-BE49-F238E27FC236}">
                <a16:creationId xmlns:a16="http://schemas.microsoft.com/office/drawing/2014/main" xmlns="" id="{080901D6-B943-4C94-A0F4-5432266FE616}"/>
              </a:ext>
            </a:extLst>
          </p:cNvPr>
          <p:cNvGrpSpPr>
            <a:grpSpLocks/>
          </p:cNvGrpSpPr>
          <p:nvPr/>
        </p:nvGrpSpPr>
        <p:grpSpPr bwMode="auto">
          <a:xfrm>
            <a:off x="4626069" y="2875773"/>
            <a:ext cx="2820504" cy="729355"/>
            <a:chOff x="5125833" y="3831657"/>
            <a:chExt cx="4948442" cy="1041806"/>
          </a:xfrm>
        </p:grpSpPr>
        <p:sp>
          <p:nvSpPr>
            <p:cNvPr id="18" name="文本框 66">
              <a:extLst>
                <a:ext uri="{FF2B5EF4-FFF2-40B4-BE49-F238E27FC236}">
                  <a16:creationId xmlns:a16="http://schemas.microsoft.com/office/drawing/2014/main" xmlns="" id="{6CBE3F5B-F481-4AAE-A5C4-471B07BF606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75049" y="4216589"/>
              <a:ext cx="4899226" cy="656874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398" dirty="0">
                  <a:solidFill>
                    <a:srgbClr val="1F3F2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  <p:sp>
          <p:nvSpPr>
            <p:cNvPr id="19" name="文本框 66">
              <a:extLst>
                <a:ext uri="{FF2B5EF4-FFF2-40B4-BE49-F238E27FC236}">
                  <a16:creationId xmlns:a16="http://schemas.microsoft.com/office/drawing/2014/main" xmlns="" id="{17A4421E-42E4-45A8-8A51-9B6E6EB9E57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5833" y="3831657"/>
              <a:ext cx="2560716" cy="4210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995" dirty="0">
                  <a:solidFill>
                    <a:srgbClr val="1F3F2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34076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1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6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81">
            <a:extLst>
              <a:ext uri="{FF2B5EF4-FFF2-40B4-BE49-F238E27FC236}">
                <a16:creationId xmlns:a16="http://schemas.microsoft.com/office/drawing/2014/main" xmlns="" id="{2FD60EFD-BF83-409E-8264-74612375BD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2898" y="3033181"/>
            <a:ext cx="1929779" cy="1873112"/>
          </a:xfrm>
          <a:prstGeom prst="rect">
            <a:avLst/>
          </a:prstGeom>
        </p:spPr>
      </p:pic>
      <p:pic>
        <p:nvPicPr>
          <p:cNvPr id="81" name="图片 80">
            <a:extLst>
              <a:ext uri="{FF2B5EF4-FFF2-40B4-BE49-F238E27FC236}">
                <a16:creationId xmlns:a16="http://schemas.microsoft.com/office/drawing/2014/main" xmlns="" id="{65083EFA-BC9D-4145-AD81-1C7770DE22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9878158">
            <a:off x="2233888" y="2385781"/>
            <a:ext cx="881508" cy="1493337"/>
          </a:xfrm>
          <a:prstGeom prst="rect">
            <a:avLst/>
          </a:prstGeom>
        </p:spPr>
      </p:pic>
      <p:pic>
        <p:nvPicPr>
          <p:cNvPr id="83" name="图片 82">
            <a:extLst>
              <a:ext uri="{FF2B5EF4-FFF2-40B4-BE49-F238E27FC236}">
                <a16:creationId xmlns:a16="http://schemas.microsoft.com/office/drawing/2014/main" xmlns="" id="{7E24378C-8056-46E3-9F0C-15ECD2E9260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48471" y="401860"/>
            <a:ext cx="1352945" cy="2095375"/>
          </a:xfrm>
          <a:prstGeom prst="rect">
            <a:avLst/>
          </a:prstGeom>
        </p:spPr>
      </p:pic>
      <p:pic>
        <p:nvPicPr>
          <p:cNvPr id="84" name="图片 83">
            <a:extLst>
              <a:ext uri="{FF2B5EF4-FFF2-40B4-BE49-F238E27FC236}">
                <a16:creationId xmlns:a16="http://schemas.microsoft.com/office/drawing/2014/main" xmlns="" id="{4CA5E11B-23C2-431C-BC27-DE7DF928C14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62368" y="469149"/>
            <a:ext cx="1759975" cy="1793654"/>
          </a:xfrm>
          <a:prstGeom prst="rect">
            <a:avLst/>
          </a:prstGeom>
        </p:spPr>
      </p:pic>
      <p:sp>
        <p:nvSpPr>
          <p:cNvPr id="7" name="AutoShape 3">
            <a:extLst>
              <a:ext uri="{FF2B5EF4-FFF2-40B4-BE49-F238E27FC236}">
                <a16:creationId xmlns:a16="http://schemas.microsoft.com/office/drawing/2014/main" xmlns="" id="{54D903D4-6EF4-457D-AA6C-FDC65A07B05E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2799957" y="1450480"/>
            <a:ext cx="6562725" cy="393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6804170C-755B-4EA4-A9B2-3BCF67A0313B}"/>
              </a:ext>
            </a:extLst>
          </p:cNvPr>
          <p:cNvGrpSpPr/>
          <p:nvPr/>
        </p:nvGrpSpPr>
        <p:grpSpPr>
          <a:xfrm>
            <a:off x="2665733" y="1450480"/>
            <a:ext cx="6565900" cy="3930650"/>
            <a:chOff x="3043238" y="1285875"/>
            <a:chExt cx="6565900" cy="3930650"/>
          </a:xfrm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xmlns="" id="{37E37360-6A94-46AC-8C21-4D47F52F140E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3238" y="1285875"/>
              <a:ext cx="6565900" cy="3930650"/>
            </a:xfrm>
            <a:custGeom>
              <a:avLst/>
              <a:gdLst>
                <a:gd name="T0" fmla="*/ 0 w 2197"/>
                <a:gd name="T1" fmla="*/ 97 h 1314"/>
                <a:gd name="T2" fmla="*/ 25 w 2197"/>
                <a:gd name="T3" fmla="*/ 150 h 1314"/>
                <a:gd name="T4" fmla="*/ 0 w 2197"/>
                <a:gd name="T5" fmla="*/ 203 h 1314"/>
                <a:gd name="T6" fmla="*/ 0 w 2197"/>
                <a:gd name="T7" fmla="*/ 253 h 1314"/>
                <a:gd name="T8" fmla="*/ 25 w 2197"/>
                <a:gd name="T9" fmla="*/ 306 h 1314"/>
                <a:gd name="T10" fmla="*/ 0 w 2197"/>
                <a:gd name="T11" fmla="*/ 359 h 1314"/>
                <a:gd name="T12" fmla="*/ 0 w 2197"/>
                <a:gd name="T13" fmla="*/ 409 h 1314"/>
                <a:gd name="T14" fmla="*/ 25 w 2197"/>
                <a:gd name="T15" fmla="*/ 462 h 1314"/>
                <a:gd name="T16" fmla="*/ 0 w 2197"/>
                <a:gd name="T17" fmla="*/ 515 h 1314"/>
                <a:gd name="T18" fmla="*/ 0 w 2197"/>
                <a:gd name="T19" fmla="*/ 565 h 1314"/>
                <a:gd name="T20" fmla="*/ 25 w 2197"/>
                <a:gd name="T21" fmla="*/ 618 h 1314"/>
                <a:gd name="T22" fmla="*/ 0 w 2197"/>
                <a:gd name="T23" fmla="*/ 671 h 1314"/>
                <a:gd name="T24" fmla="*/ 0 w 2197"/>
                <a:gd name="T25" fmla="*/ 721 h 1314"/>
                <a:gd name="T26" fmla="*/ 25 w 2197"/>
                <a:gd name="T27" fmla="*/ 775 h 1314"/>
                <a:gd name="T28" fmla="*/ 0 w 2197"/>
                <a:gd name="T29" fmla="*/ 828 h 1314"/>
                <a:gd name="T30" fmla="*/ 0 w 2197"/>
                <a:gd name="T31" fmla="*/ 878 h 1314"/>
                <a:gd name="T32" fmla="*/ 25 w 2197"/>
                <a:gd name="T33" fmla="*/ 931 h 1314"/>
                <a:gd name="T34" fmla="*/ 0 w 2197"/>
                <a:gd name="T35" fmla="*/ 984 h 1314"/>
                <a:gd name="T36" fmla="*/ 0 w 2197"/>
                <a:gd name="T37" fmla="*/ 1034 h 1314"/>
                <a:gd name="T38" fmla="*/ 25 w 2197"/>
                <a:gd name="T39" fmla="*/ 1087 h 1314"/>
                <a:gd name="T40" fmla="*/ 0 w 2197"/>
                <a:gd name="T41" fmla="*/ 1140 h 1314"/>
                <a:gd name="T42" fmla="*/ 0 w 2197"/>
                <a:gd name="T43" fmla="*/ 1190 h 1314"/>
                <a:gd name="T44" fmla="*/ 25 w 2197"/>
                <a:gd name="T45" fmla="*/ 1243 h 1314"/>
                <a:gd name="T46" fmla="*/ 0 w 2197"/>
                <a:gd name="T47" fmla="*/ 1314 h 1314"/>
                <a:gd name="T48" fmla="*/ 2197 w 2197"/>
                <a:gd name="T49" fmla="*/ 1268 h 1314"/>
                <a:gd name="T50" fmla="*/ 2197 w 2197"/>
                <a:gd name="T51" fmla="*/ 1218 h 1314"/>
                <a:gd name="T52" fmla="*/ 2172 w 2197"/>
                <a:gd name="T53" fmla="*/ 1165 h 1314"/>
                <a:gd name="T54" fmla="*/ 2197 w 2197"/>
                <a:gd name="T55" fmla="*/ 1112 h 1314"/>
                <a:gd name="T56" fmla="*/ 2197 w 2197"/>
                <a:gd name="T57" fmla="*/ 1062 h 1314"/>
                <a:gd name="T58" fmla="*/ 2172 w 2197"/>
                <a:gd name="T59" fmla="*/ 1009 h 1314"/>
                <a:gd name="T60" fmla="*/ 2197 w 2197"/>
                <a:gd name="T61" fmla="*/ 956 h 1314"/>
                <a:gd name="T62" fmla="*/ 2197 w 2197"/>
                <a:gd name="T63" fmla="*/ 906 h 1314"/>
                <a:gd name="T64" fmla="*/ 2172 w 2197"/>
                <a:gd name="T65" fmla="*/ 853 h 1314"/>
                <a:gd name="T66" fmla="*/ 2197 w 2197"/>
                <a:gd name="T67" fmla="*/ 799 h 1314"/>
                <a:gd name="T68" fmla="*/ 2197 w 2197"/>
                <a:gd name="T69" fmla="*/ 750 h 1314"/>
                <a:gd name="T70" fmla="*/ 2172 w 2197"/>
                <a:gd name="T71" fmla="*/ 696 h 1314"/>
                <a:gd name="T72" fmla="*/ 2197 w 2197"/>
                <a:gd name="T73" fmla="*/ 643 h 1314"/>
                <a:gd name="T74" fmla="*/ 2197 w 2197"/>
                <a:gd name="T75" fmla="*/ 593 h 1314"/>
                <a:gd name="T76" fmla="*/ 2172 w 2197"/>
                <a:gd name="T77" fmla="*/ 540 h 1314"/>
                <a:gd name="T78" fmla="*/ 2197 w 2197"/>
                <a:gd name="T79" fmla="*/ 487 h 1314"/>
                <a:gd name="T80" fmla="*/ 2197 w 2197"/>
                <a:gd name="T81" fmla="*/ 437 h 1314"/>
                <a:gd name="T82" fmla="*/ 2172 w 2197"/>
                <a:gd name="T83" fmla="*/ 384 h 1314"/>
                <a:gd name="T84" fmla="*/ 2197 w 2197"/>
                <a:gd name="T85" fmla="*/ 331 h 1314"/>
                <a:gd name="T86" fmla="*/ 2197 w 2197"/>
                <a:gd name="T87" fmla="*/ 281 h 1314"/>
                <a:gd name="T88" fmla="*/ 2172 w 2197"/>
                <a:gd name="T89" fmla="*/ 228 h 1314"/>
                <a:gd name="T90" fmla="*/ 2197 w 2197"/>
                <a:gd name="T91" fmla="*/ 175 h 1314"/>
                <a:gd name="T92" fmla="*/ 2197 w 2197"/>
                <a:gd name="T93" fmla="*/ 125 h 1314"/>
                <a:gd name="T94" fmla="*/ 2172 w 2197"/>
                <a:gd name="T95" fmla="*/ 72 h 1314"/>
                <a:gd name="T96" fmla="*/ 2197 w 2197"/>
                <a:gd name="T97" fmla="*/ 0 h 1314"/>
                <a:gd name="T98" fmla="*/ 0 w 2197"/>
                <a:gd name="T99" fmla="*/ 47 h 1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197" h="1314">
                  <a:moveTo>
                    <a:pt x="25" y="72"/>
                  </a:moveTo>
                  <a:cubicBezTo>
                    <a:pt x="25" y="86"/>
                    <a:pt x="14" y="97"/>
                    <a:pt x="0" y="97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14" y="125"/>
                    <a:pt x="25" y="136"/>
                    <a:pt x="25" y="150"/>
                  </a:cubicBezTo>
                  <a:cubicBezTo>
                    <a:pt x="25" y="164"/>
                    <a:pt x="14" y="175"/>
                    <a:pt x="0" y="175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14" y="203"/>
                    <a:pt x="25" y="214"/>
                    <a:pt x="25" y="228"/>
                  </a:cubicBezTo>
                  <a:cubicBezTo>
                    <a:pt x="25" y="242"/>
                    <a:pt x="14" y="253"/>
                    <a:pt x="0" y="253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14" y="281"/>
                    <a:pt x="25" y="292"/>
                    <a:pt x="25" y="306"/>
                  </a:cubicBezTo>
                  <a:cubicBezTo>
                    <a:pt x="25" y="320"/>
                    <a:pt x="14" y="331"/>
                    <a:pt x="0" y="331"/>
                  </a:cubicBezTo>
                  <a:cubicBezTo>
                    <a:pt x="0" y="359"/>
                    <a:pt x="0" y="359"/>
                    <a:pt x="0" y="359"/>
                  </a:cubicBezTo>
                  <a:cubicBezTo>
                    <a:pt x="14" y="359"/>
                    <a:pt x="25" y="370"/>
                    <a:pt x="25" y="384"/>
                  </a:cubicBezTo>
                  <a:cubicBezTo>
                    <a:pt x="25" y="398"/>
                    <a:pt x="14" y="409"/>
                    <a:pt x="0" y="409"/>
                  </a:cubicBezTo>
                  <a:cubicBezTo>
                    <a:pt x="0" y="437"/>
                    <a:pt x="0" y="437"/>
                    <a:pt x="0" y="437"/>
                  </a:cubicBezTo>
                  <a:cubicBezTo>
                    <a:pt x="14" y="437"/>
                    <a:pt x="25" y="448"/>
                    <a:pt x="25" y="462"/>
                  </a:cubicBezTo>
                  <a:cubicBezTo>
                    <a:pt x="25" y="476"/>
                    <a:pt x="14" y="487"/>
                    <a:pt x="0" y="487"/>
                  </a:cubicBezTo>
                  <a:cubicBezTo>
                    <a:pt x="0" y="515"/>
                    <a:pt x="0" y="515"/>
                    <a:pt x="0" y="515"/>
                  </a:cubicBezTo>
                  <a:cubicBezTo>
                    <a:pt x="14" y="515"/>
                    <a:pt x="25" y="526"/>
                    <a:pt x="25" y="540"/>
                  </a:cubicBezTo>
                  <a:cubicBezTo>
                    <a:pt x="25" y="554"/>
                    <a:pt x="14" y="565"/>
                    <a:pt x="0" y="565"/>
                  </a:cubicBezTo>
                  <a:cubicBezTo>
                    <a:pt x="0" y="593"/>
                    <a:pt x="0" y="593"/>
                    <a:pt x="0" y="593"/>
                  </a:cubicBezTo>
                  <a:cubicBezTo>
                    <a:pt x="14" y="593"/>
                    <a:pt x="25" y="605"/>
                    <a:pt x="25" y="618"/>
                  </a:cubicBezTo>
                  <a:cubicBezTo>
                    <a:pt x="25" y="632"/>
                    <a:pt x="14" y="643"/>
                    <a:pt x="0" y="643"/>
                  </a:cubicBezTo>
                  <a:cubicBezTo>
                    <a:pt x="0" y="671"/>
                    <a:pt x="0" y="671"/>
                    <a:pt x="0" y="671"/>
                  </a:cubicBezTo>
                  <a:cubicBezTo>
                    <a:pt x="14" y="671"/>
                    <a:pt x="25" y="683"/>
                    <a:pt x="25" y="696"/>
                  </a:cubicBezTo>
                  <a:cubicBezTo>
                    <a:pt x="25" y="710"/>
                    <a:pt x="14" y="721"/>
                    <a:pt x="0" y="721"/>
                  </a:cubicBezTo>
                  <a:cubicBezTo>
                    <a:pt x="0" y="750"/>
                    <a:pt x="0" y="750"/>
                    <a:pt x="0" y="750"/>
                  </a:cubicBezTo>
                  <a:cubicBezTo>
                    <a:pt x="14" y="750"/>
                    <a:pt x="25" y="761"/>
                    <a:pt x="25" y="775"/>
                  </a:cubicBezTo>
                  <a:cubicBezTo>
                    <a:pt x="25" y="788"/>
                    <a:pt x="14" y="799"/>
                    <a:pt x="0" y="799"/>
                  </a:cubicBezTo>
                  <a:cubicBezTo>
                    <a:pt x="0" y="828"/>
                    <a:pt x="0" y="828"/>
                    <a:pt x="0" y="828"/>
                  </a:cubicBezTo>
                  <a:cubicBezTo>
                    <a:pt x="14" y="828"/>
                    <a:pt x="25" y="839"/>
                    <a:pt x="25" y="853"/>
                  </a:cubicBezTo>
                  <a:cubicBezTo>
                    <a:pt x="25" y="866"/>
                    <a:pt x="14" y="878"/>
                    <a:pt x="0" y="878"/>
                  </a:cubicBezTo>
                  <a:cubicBezTo>
                    <a:pt x="0" y="906"/>
                    <a:pt x="0" y="906"/>
                    <a:pt x="0" y="906"/>
                  </a:cubicBezTo>
                  <a:cubicBezTo>
                    <a:pt x="14" y="906"/>
                    <a:pt x="25" y="917"/>
                    <a:pt x="25" y="931"/>
                  </a:cubicBezTo>
                  <a:cubicBezTo>
                    <a:pt x="25" y="944"/>
                    <a:pt x="14" y="956"/>
                    <a:pt x="0" y="956"/>
                  </a:cubicBezTo>
                  <a:cubicBezTo>
                    <a:pt x="0" y="984"/>
                    <a:pt x="0" y="984"/>
                    <a:pt x="0" y="984"/>
                  </a:cubicBezTo>
                  <a:cubicBezTo>
                    <a:pt x="14" y="984"/>
                    <a:pt x="25" y="995"/>
                    <a:pt x="25" y="1009"/>
                  </a:cubicBezTo>
                  <a:cubicBezTo>
                    <a:pt x="25" y="1023"/>
                    <a:pt x="14" y="1034"/>
                    <a:pt x="0" y="1034"/>
                  </a:cubicBezTo>
                  <a:cubicBezTo>
                    <a:pt x="0" y="1062"/>
                    <a:pt x="0" y="1062"/>
                    <a:pt x="0" y="1062"/>
                  </a:cubicBezTo>
                  <a:cubicBezTo>
                    <a:pt x="14" y="1062"/>
                    <a:pt x="25" y="1073"/>
                    <a:pt x="25" y="1087"/>
                  </a:cubicBezTo>
                  <a:cubicBezTo>
                    <a:pt x="25" y="1101"/>
                    <a:pt x="14" y="1112"/>
                    <a:pt x="0" y="1112"/>
                  </a:cubicBezTo>
                  <a:cubicBezTo>
                    <a:pt x="0" y="1140"/>
                    <a:pt x="0" y="1140"/>
                    <a:pt x="0" y="1140"/>
                  </a:cubicBezTo>
                  <a:cubicBezTo>
                    <a:pt x="14" y="1140"/>
                    <a:pt x="25" y="1151"/>
                    <a:pt x="25" y="1165"/>
                  </a:cubicBezTo>
                  <a:cubicBezTo>
                    <a:pt x="25" y="1179"/>
                    <a:pt x="14" y="1190"/>
                    <a:pt x="0" y="1190"/>
                  </a:cubicBezTo>
                  <a:cubicBezTo>
                    <a:pt x="0" y="1218"/>
                    <a:pt x="0" y="1218"/>
                    <a:pt x="0" y="1218"/>
                  </a:cubicBezTo>
                  <a:cubicBezTo>
                    <a:pt x="14" y="1218"/>
                    <a:pt x="25" y="1229"/>
                    <a:pt x="25" y="1243"/>
                  </a:cubicBezTo>
                  <a:cubicBezTo>
                    <a:pt x="25" y="1257"/>
                    <a:pt x="14" y="1268"/>
                    <a:pt x="0" y="1268"/>
                  </a:cubicBezTo>
                  <a:cubicBezTo>
                    <a:pt x="0" y="1314"/>
                    <a:pt x="0" y="1314"/>
                    <a:pt x="0" y="1314"/>
                  </a:cubicBezTo>
                  <a:cubicBezTo>
                    <a:pt x="2197" y="1314"/>
                    <a:pt x="2197" y="1314"/>
                    <a:pt x="2197" y="1314"/>
                  </a:cubicBezTo>
                  <a:cubicBezTo>
                    <a:pt x="2197" y="1268"/>
                    <a:pt x="2197" y="1268"/>
                    <a:pt x="2197" y="1268"/>
                  </a:cubicBezTo>
                  <a:cubicBezTo>
                    <a:pt x="2183" y="1268"/>
                    <a:pt x="2172" y="1257"/>
                    <a:pt x="2172" y="1243"/>
                  </a:cubicBezTo>
                  <a:cubicBezTo>
                    <a:pt x="2172" y="1229"/>
                    <a:pt x="2183" y="1218"/>
                    <a:pt x="2197" y="1218"/>
                  </a:cubicBezTo>
                  <a:cubicBezTo>
                    <a:pt x="2197" y="1190"/>
                    <a:pt x="2197" y="1190"/>
                    <a:pt x="2197" y="1190"/>
                  </a:cubicBezTo>
                  <a:cubicBezTo>
                    <a:pt x="2183" y="1190"/>
                    <a:pt x="2172" y="1179"/>
                    <a:pt x="2172" y="1165"/>
                  </a:cubicBezTo>
                  <a:cubicBezTo>
                    <a:pt x="2172" y="1151"/>
                    <a:pt x="2183" y="1140"/>
                    <a:pt x="2197" y="1140"/>
                  </a:cubicBezTo>
                  <a:cubicBezTo>
                    <a:pt x="2197" y="1112"/>
                    <a:pt x="2197" y="1112"/>
                    <a:pt x="2197" y="1112"/>
                  </a:cubicBezTo>
                  <a:cubicBezTo>
                    <a:pt x="2183" y="1112"/>
                    <a:pt x="2172" y="1101"/>
                    <a:pt x="2172" y="1087"/>
                  </a:cubicBezTo>
                  <a:cubicBezTo>
                    <a:pt x="2172" y="1073"/>
                    <a:pt x="2183" y="1062"/>
                    <a:pt x="2197" y="1062"/>
                  </a:cubicBezTo>
                  <a:cubicBezTo>
                    <a:pt x="2197" y="1034"/>
                    <a:pt x="2197" y="1034"/>
                    <a:pt x="2197" y="1034"/>
                  </a:cubicBezTo>
                  <a:cubicBezTo>
                    <a:pt x="2183" y="1034"/>
                    <a:pt x="2172" y="1023"/>
                    <a:pt x="2172" y="1009"/>
                  </a:cubicBezTo>
                  <a:cubicBezTo>
                    <a:pt x="2172" y="995"/>
                    <a:pt x="2183" y="984"/>
                    <a:pt x="2197" y="984"/>
                  </a:cubicBezTo>
                  <a:cubicBezTo>
                    <a:pt x="2197" y="956"/>
                    <a:pt x="2197" y="956"/>
                    <a:pt x="2197" y="956"/>
                  </a:cubicBezTo>
                  <a:cubicBezTo>
                    <a:pt x="2183" y="956"/>
                    <a:pt x="2172" y="944"/>
                    <a:pt x="2172" y="931"/>
                  </a:cubicBezTo>
                  <a:cubicBezTo>
                    <a:pt x="2172" y="917"/>
                    <a:pt x="2183" y="906"/>
                    <a:pt x="2197" y="906"/>
                  </a:cubicBezTo>
                  <a:cubicBezTo>
                    <a:pt x="2197" y="878"/>
                    <a:pt x="2197" y="878"/>
                    <a:pt x="2197" y="878"/>
                  </a:cubicBezTo>
                  <a:cubicBezTo>
                    <a:pt x="2183" y="878"/>
                    <a:pt x="2172" y="866"/>
                    <a:pt x="2172" y="853"/>
                  </a:cubicBezTo>
                  <a:cubicBezTo>
                    <a:pt x="2172" y="839"/>
                    <a:pt x="2183" y="828"/>
                    <a:pt x="2197" y="828"/>
                  </a:cubicBezTo>
                  <a:cubicBezTo>
                    <a:pt x="2197" y="799"/>
                    <a:pt x="2197" y="799"/>
                    <a:pt x="2197" y="799"/>
                  </a:cubicBezTo>
                  <a:cubicBezTo>
                    <a:pt x="2183" y="799"/>
                    <a:pt x="2172" y="788"/>
                    <a:pt x="2172" y="775"/>
                  </a:cubicBezTo>
                  <a:cubicBezTo>
                    <a:pt x="2172" y="761"/>
                    <a:pt x="2183" y="750"/>
                    <a:pt x="2197" y="750"/>
                  </a:cubicBezTo>
                  <a:cubicBezTo>
                    <a:pt x="2197" y="721"/>
                    <a:pt x="2197" y="721"/>
                    <a:pt x="2197" y="721"/>
                  </a:cubicBezTo>
                  <a:cubicBezTo>
                    <a:pt x="2183" y="721"/>
                    <a:pt x="2172" y="710"/>
                    <a:pt x="2172" y="696"/>
                  </a:cubicBezTo>
                  <a:cubicBezTo>
                    <a:pt x="2172" y="683"/>
                    <a:pt x="2183" y="671"/>
                    <a:pt x="2197" y="671"/>
                  </a:cubicBezTo>
                  <a:cubicBezTo>
                    <a:pt x="2197" y="643"/>
                    <a:pt x="2197" y="643"/>
                    <a:pt x="2197" y="643"/>
                  </a:cubicBezTo>
                  <a:cubicBezTo>
                    <a:pt x="2183" y="643"/>
                    <a:pt x="2172" y="632"/>
                    <a:pt x="2172" y="618"/>
                  </a:cubicBezTo>
                  <a:cubicBezTo>
                    <a:pt x="2172" y="605"/>
                    <a:pt x="2183" y="593"/>
                    <a:pt x="2197" y="593"/>
                  </a:cubicBezTo>
                  <a:cubicBezTo>
                    <a:pt x="2197" y="565"/>
                    <a:pt x="2197" y="565"/>
                    <a:pt x="2197" y="565"/>
                  </a:cubicBezTo>
                  <a:cubicBezTo>
                    <a:pt x="2183" y="565"/>
                    <a:pt x="2172" y="554"/>
                    <a:pt x="2172" y="540"/>
                  </a:cubicBezTo>
                  <a:cubicBezTo>
                    <a:pt x="2172" y="526"/>
                    <a:pt x="2183" y="515"/>
                    <a:pt x="2197" y="515"/>
                  </a:cubicBezTo>
                  <a:cubicBezTo>
                    <a:pt x="2197" y="487"/>
                    <a:pt x="2197" y="487"/>
                    <a:pt x="2197" y="487"/>
                  </a:cubicBezTo>
                  <a:cubicBezTo>
                    <a:pt x="2183" y="487"/>
                    <a:pt x="2172" y="476"/>
                    <a:pt x="2172" y="462"/>
                  </a:cubicBezTo>
                  <a:cubicBezTo>
                    <a:pt x="2172" y="448"/>
                    <a:pt x="2183" y="437"/>
                    <a:pt x="2197" y="437"/>
                  </a:cubicBezTo>
                  <a:cubicBezTo>
                    <a:pt x="2197" y="409"/>
                    <a:pt x="2197" y="409"/>
                    <a:pt x="2197" y="409"/>
                  </a:cubicBezTo>
                  <a:cubicBezTo>
                    <a:pt x="2183" y="409"/>
                    <a:pt x="2172" y="398"/>
                    <a:pt x="2172" y="384"/>
                  </a:cubicBezTo>
                  <a:cubicBezTo>
                    <a:pt x="2172" y="370"/>
                    <a:pt x="2183" y="359"/>
                    <a:pt x="2197" y="359"/>
                  </a:cubicBezTo>
                  <a:cubicBezTo>
                    <a:pt x="2197" y="331"/>
                    <a:pt x="2197" y="331"/>
                    <a:pt x="2197" y="331"/>
                  </a:cubicBezTo>
                  <a:cubicBezTo>
                    <a:pt x="2183" y="331"/>
                    <a:pt x="2172" y="320"/>
                    <a:pt x="2172" y="306"/>
                  </a:cubicBezTo>
                  <a:cubicBezTo>
                    <a:pt x="2172" y="292"/>
                    <a:pt x="2183" y="281"/>
                    <a:pt x="2197" y="281"/>
                  </a:cubicBezTo>
                  <a:cubicBezTo>
                    <a:pt x="2197" y="253"/>
                    <a:pt x="2197" y="253"/>
                    <a:pt x="2197" y="253"/>
                  </a:cubicBezTo>
                  <a:cubicBezTo>
                    <a:pt x="2183" y="253"/>
                    <a:pt x="2172" y="242"/>
                    <a:pt x="2172" y="228"/>
                  </a:cubicBezTo>
                  <a:cubicBezTo>
                    <a:pt x="2172" y="214"/>
                    <a:pt x="2183" y="203"/>
                    <a:pt x="2197" y="203"/>
                  </a:cubicBezTo>
                  <a:cubicBezTo>
                    <a:pt x="2197" y="175"/>
                    <a:pt x="2197" y="175"/>
                    <a:pt x="2197" y="175"/>
                  </a:cubicBezTo>
                  <a:cubicBezTo>
                    <a:pt x="2183" y="175"/>
                    <a:pt x="2172" y="164"/>
                    <a:pt x="2172" y="150"/>
                  </a:cubicBezTo>
                  <a:cubicBezTo>
                    <a:pt x="2172" y="136"/>
                    <a:pt x="2183" y="125"/>
                    <a:pt x="2197" y="125"/>
                  </a:cubicBezTo>
                  <a:cubicBezTo>
                    <a:pt x="2197" y="97"/>
                    <a:pt x="2197" y="97"/>
                    <a:pt x="2197" y="97"/>
                  </a:cubicBezTo>
                  <a:cubicBezTo>
                    <a:pt x="2183" y="97"/>
                    <a:pt x="2172" y="86"/>
                    <a:pt x="2172" y="72"/>
                  </a:cubicBezTo>
                  <a:cubicBezTo>
                    <a:pt x="2172" y="58"/>
                    <a:pt x="2183" y="47"/>
                    <a:pt x="2197" y="47"/>
                  </a:cubicBezTo>
                  <a:cubicBezTo>
                    <a:pt x="2197" y="0"/>
                    <a:pt x="2197" y="0"/>
                    <a:pt x="219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4" y="47"/>
                    <a:pt x="25" y="58"/>
                    <a:pt x="25" y="72"/>
                  </a:cubicBezTo>
                  <a:close/>
                </a:path>
              </a:pathLst>
            </a:custGeom>
            <a:solidFill>
              <a:srgbClr val="F7F2D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Rectangle 6">
              <a:extLst>
                <a:ext uri="{FF2B5EF4-FFF2-40B4-BE49-F238E27FC236}">
                  <a16:creationId xmlns:a16="http://schemas.microsoft.com/office/drawing/2014/main" xmlns="" id="{E73F20DF-D2A2-4995-B443-63E6D824A1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79428" y="1375795"/>
              <a:ext cx="6308521" cy="3749878"/>
            </a:xfrm>
            <a:prstGeom prst="rect">
              <a:avLst/>
            </a:prstGeom>
            <a:solidFill>
              <a:srgbClr val="EAC988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</p:grpSp>
      <p:sp>
        <p:nvSpPr>
          <p:cNvPr id="15" name="Freeform 11">
            <a:extLst>
              <a:ext uri="{FF2B5EF4-FFF2-40B4-BE49-F238E27FC236}">
                <a16:creationId xmlns:a16="http://schemas.microsoft.com/office/drawing/2014/main" xmlns="" id="{72965BD4-E731-4C5F-9D8A-4471EDDBEF24}"/>
              </a:ext>
            </a:extLst>
          </p:cNvPr>
          <p:cNvSpPr>
            <a:spLocks/>
          </p:cNvSpPr>
          <p:nvPr/>
        </p:nvSpPr>
        <p:spPr bwMode="auto">
          <a:xfrm>
            <a:off x="3645837" y="4371557"/>
            <a:ext cx="1041621" cy="922260"/>
          </a:xfrm>
          <a:custGeom>
            <a:avLst/>
            <a:gdLst>
              <a:gd name="T0" fmla="*/ 654 w 1309"/>
              <a:gd name="T1" fmla="*/ 0 h 1159"/>
              <a:gd name="T2" fmla="*/ 560 w 1309"/>
              <a:gd name="T3" fmla="*/ 168 h 1159"/>
              <a:gd name="T4" fmla="*/ 557 w 1309"/>
              <a:gd name="T5" fmla="*/ 173 h 1159"/>
              <a:gd name="T6" fmla="*/ 546 w 1309"/>
              <a:gd name="T7" fmla="*/ 192 h 1159"/>
              <a:gd name="T8" fmla="*/ 510 w 1309"/>
              <a:gd name="T9" fmla="*/ 258 h 1159"/>
              <a:gd name="T10" fmla="*/ 497 w 1309"/>
              <a:gd name="T11" fmla="*/ 278 h 1159"/>
              <a:gd name="T12" fmla="*/ 482 w 1309"/>
              <a:gd name="T13" fmla="*/ 308 h 1159"/>
              <a:gd name="T14" fmla="*/ 435 w 1309"/>
              <a:gd name="T15" fmla="*/ 389 h 1159"/>
              <a:gd name="T16" fmla="*/ 432 w 1309"/>
              <a:gd name="T17" fmla="*/ 393 h 1159"/>
              <a:gd name="T18" fmla="*/ 337 w 1309"/>
              <a:gd name="T19" fmla="*/ 563 h 1159"/>
              <a:gd name="T20" fmla="*/ 311 w 1309"/>
              <a:gd name="T21" fmla="*/ 609 h 1159"/>
              <a:gd name="T22" fmla="*/ 193 w 1309"/>
              <a:gd name="T23" fmla="*/ 818 h 1159"/>
              <a:gd name="T24" fmla="*/ 125 w 1309"/>
              <a:gd name="T25" fmla="*/ 938 h 1159"/>
              <a:gd name="T26" fmla="*/ 0 w 1309"/>
              <a:gd name="T27" fmla="*/ 1159 h 1159"/>
              <a:gd name="T28" fmla="*/ 44 w 1309"/>
              <a:gd name="T29" fmla="*/ 1159 h 1159"/>
              <a:gd name="T30" fmla="*/ 67 w 1309"/>
              <a:gd name="T31" fmla="*/ 1159 h 1159"/>
              <a:gd name="T32" fmla="*/ 107 w 1309"/>
              <a:gd name="T33" fmla="*/ 1159 h 1159"/>
              <a:gd name="T34" fmla="*/ 218 w 1309"/>
              <a:gd name="T35" fmla="*/ 1159 h 1159"/>
              <a:gd name="T36" fmla="*/ 264 w 1309"/>
              <a:gd name="T37" fmla="*/ 1159 h 1159"/>
              <a:gd name="T38" fmla="*/ 372 w 1309"/>
              <a:gd name="T39" fmla="*/ 1159 h 1159"/>
              <a:gd name="T40" fmla="*/ 402 w 1309"/>
              <a:gd name="T41" fmla="*/ 1159 h 1159"/>
              <a:gd name="T42" fmla="*/ 654 w 1309"/>
              <a:gd name="T43" fmla="*/ 1159 h 1159"/>
              <a:gd name="T44" fmla="*/ 909 w 1309"/>
              <a:gd name="T45" fmla="*/ 1159 h 1159"/>
              <a:gd name="T46" fmla="*/ 937 w 1309"/>
              <a:gd name="T47" fmla="*/ 1159 h 1159"/>
              <a:gd name="T48" fmla="*/ 1047 w 1309"/>
              <a:gd name="T49" fmla="*/ 1159 h 1159"/>
              <a:gd name="T50" fmla="*/ 1092 w 1309"/>
              <a:gd name="T51" fmla="*/ 1159 h 1159"/>
              <a:gd name="T52" fmla="*/ 1202 w 1309"/>
              <a:gd name="T53" fmla="*/ 1159 h 1159"/>
              <a:gd name="T54" fmla="*/ 1241 w 1309"/>
              <a:gd name="T55" fmla="*/ 1159 h 1159"/>
              <a:gd name="T56" fmla="*/ 1265 w 1309"/>
              <a:gd name="T57" fmla="*/ 1159 h 1159"/>
              <a:gd name="T58" fmla="*/ 1309 w 1309"/>
              <a:gd name="T59" fmla="*/ 1159 h 1159"/>
              <a:gd name="T60" fmla="*/ 654 w 1309"/>
              <a:gd name="T61" fmla="*/ 0 h 1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309" h="1159">
                <a:moveTo>
                  <a:pt x="654" y="0"/>
                </a:moveTo>
                <a:lnTo>
                  <a:pt x="560" y="168"/>
                </a:lnTo>
                <a:lnTo>
                  <a:pt x="557" y="173"/>
                </a:lnTo>
                <a:lnTo>
                  <a:pt x="546" y="192"/>
                </a:lnTo>
                <a:lnTo>
                  <a:pt x="510" y="258"/>
                </a:lnTo>
                <a:lnTo>
                  <a:pt x="497" y="278"/>
                </a:lnTo>
                <a:lnTo>
                  <a:pt x="482" y="308"/>
                </a:lnTo>
                <a:lnTo>
                  <a:pt x="435" y="389"/>
                </a:lnTo>
                <a:lnTo>
                  <a:pt x="432" y="393"/>
                </a:lnTo>
                <a:lnTo>
                  <a:pt x="337" y="563"/>
                </a:lnTo>
                <a:lnTo>
                  <a:pt x="311" y="609"/>
                </a:lnTo>
                <a:lnTo>
                  <a:pt x="193" y="818"/>
                </a:lnTo>
                <a:lnTo>
                  <a:pt x="125" y="938"/>
                </a:lnTo>
                <a:lnTo>
                  <a:pt x="0" y="1159"/>
                </a:lnTo>
                <a:lnTo>
                  <a:pt x="44" y="1159"/>
                </a:lnTo>
                <a:lnTo>
                  <a:pt x="67" y="1159"/>
                </a:lnTo>
                <a:lnTo>
                  <a:pt x="107" y="1159"/>
                </a:lnTo>
                <a:lnTo>
                  <a:pt x="218" y="1159"/>
                </a:lnTo>
                <a:lnTo>
                  <a:pt x="264" y="1159"/>
                </a:lnTo>
                <a:lnTo>
                  <a:pt x="372" y="1159"/>
                </a:lnTo>
                <a:lnTo>
                  <a:pt x="402" y="1159"/>
                </a:lnTo>
                <a:lnTo>
                  <a:pt x="654" y="1159"/>
                </a:lnTo>
                <a:lnTo>
                  <a:pt x="909" y="1159"/>
                </a:lnTo>
                <a:lnTo>
                  <a:pt x="937" y="1159"/>
                </a:lnTo>
                <a:lnTo>
                  <a:pt x="1047" y="1159"/>
                </a:lnTo>
                <a:lnTo>
                  <a:pt x="1092" y="1159"/>
                </a:lnTo>
                <a:lnTo>
                  <a:pt x="1202" y="1159"/>
                </a:lnTo>
                <a:lnTo>
                  <a:pt x="1241" y="1159"/>
                </a:lnTo>
                <a:lnTo>
                  <a:pt x="1265" y="1159"/>
                </a:lnTo>
                <a:lnTo>
                  <a:pt x="1309" y="1159"/>
                </a:lnTo>
                <a:lnTo>
                  <a:pt x="65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7488DEBB-9939-481D-8B67-CAE831D29307}"/>
              </a:ext>
            </a:extLst>
          </p:cNvPr>
          <p:cNvGrpSpPr/>
          <p:nvPr/>
        </p:nvGrpSpPr>
        <p:grpSpPr>
          <a:xfrm>
            <a:off x="3732106" y="4371557"/>
            <a:ext cx="1041621" cy="922260"/>
            <a:chOff x="4718050" y="3286125"/>
            <a:chExt cx="2078038" cy="1839913"/>
          </a:xfrm>
        </p:grpSpPr>
        <p:sp>
          <p:nvSpPr>
            <p:cNvPr id="14" name="Freeform 10">
              <a:extLst>
                <a:ext uri="{FF2B5EF4-FFF2-40B4-BE49-F238E27FC236}">
                  <a16:creationId xmlns:a16="http://schemas.microsoft.com/office/drawing/2014/main" xmlns="" id="{E85DA936-5354-4DA1-9594-C570563F6CCB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8050" y="3286125"/>
              <a:ext cx="2078038" cy="1839913"/>
            </a:xfrm>
            <a:custGeom>
              <a:avLst/>
              <a:gdLst>
                <a:gd name="T0" fmla="*/ 654 w 1309"/>
                <a:gd name="T1" fmla="*/ 0 h 1159"/>
                <a:gd name="T2" fmla="*/ 560 w 1309"/>
                <a:gd name="T3" fmla="*/ 168 h 1159"/>
                <a:gd name="T4" fmla="*/ 557 w 1309"/>
                <a:gd name="T5" fmla="*/ 173 h 1159"/>
                <a:gd name="T6" fmla="*/ 546 w 1309"/>
                <a:gd name="T7" fmla="*/ 192 h 1159"/>
                <a:gd name="T8" fmla="*/ 510 w 1309"/>
                <a:gd name="T9" fmla="*/ 258 h 1159"/>
                <a:gd name="T10" fmla="*/ 497 w 1309"/>
                <a:gd name="T11" fmla="*/ 278 h 1159"/>
                <a:gd name="T12" fmla="*/ 482 w 1309"/>
                <a:gd name="T13" fmla="*/ 308 h 1159"/>
                <a:gd name="T14" fmla="*/ 435 w 1309"/>
                <a:gd name="T15" fmla="*/ 389 h 1159"/>
                <a:gd name="T16" fmla="*/ 432 w 1309"/>
                <a:gd name="T17" fmla="*/ 393 h 1159"/>
                <a:gd name="T18" fmla="*/ 337 w 1309"/>
                <a:gd name="T19" fmla="*/ 563 h 1159"/>
                <a:gd name="T20" fmla="*/ 311 w 1309"/>
                <a:gd name="T21" fmla="*/ 609 h 1159"/>
                <a:gd name="T22" fmla="*/ 193 w 1309"/>
                <a:gd name="T23" fmla="*/ 818 h 1159"/>
                <a:gd name="T24" fmla="*/ 125 w 1309"/>
                <a:gd name="T25" fmla="*/ 938 h 1159"/>
                <a:gd name="T26" fmla="*/ 0 w 1309"/>
                <a:gd name="T27" fmla="*/ 1159 h 1159"/>
                <a:gd name="T28" fmla="*/ 44 w 1309"/>
                <a:gd name="T29" fmla="*/ 1159 h 1159"/>
                <a:gd name="T30" fmla="*/ 67 w 1309"/>
                <a:gd name="T31" fmla="*/ 1159 h 1159"/>
                <a:gd name="T32" fmla="*/ 107 w 1309"/>
                <a:gd name="T33" fmla="*/ 1159 h 1159"/>
                <a:gd name="T34" fmla="*/ 218 w 1309"/>
                <a:gd name="T35" fmla="*/ 1159 h 1159"/>
                <a:gd name="T36" fmla="*/ 264 w 1309"/>
                <a:gd name="T37" fmla="*/ 1159 h 1159"/>
                <a:gd name="T38" fmla="*/ 372 w 1309"/>
                <a:gd name="T39" fmla="*/ 1159 h 1159"/>
                <a:gd name="T40" fmla="*/ 402 w 1309"/>
                <a:gd name="T41" fmla="*/ 1159 h 1159"/>
                <a:gd name="T42" fmla="*/ 654 w 1309"/>
                <a:gd name="T43" fmla="*/ 1159 h 1159"/>
                <a:gd name="T44" fmla="*/ 909 w 1309"/>
                <a:gd name="T45" fmla="*/ 1159 h 1159"/>
                <a:gd name="T46" fmla="*/ 937 w 1309"/>
                <a:gd name="T47" fmla="*/ 1159 h 1159"/>
                <a:gd name="T48" fmla="*/ 1047 w 1309"/>
                <a:gd name="T49" fmla="*/ 1159 h 1159"/>
                <a:gd name="T50" fmla="*/ 1092 w 1309"/>
                <a:gd name="T51" fmla="*/ 1159 h 1159"/>
                <a:gd name="T52" fmla="*/ 1202 w 1309"/>
                <a:gd name="T53" fmla="*/ 1159 h 1159"/>
                <a:gd name="T54" fmla="*/ 1241 w 1309"/>
                <a:gd name="T55" fmla="*/ 1159 h 1159"/>
                <a:gd name="T56" fmla="*/ 1265 w 1309"/>
                <a:gd name="T57" fmla="*/ 1159 h 1159"/>
                <a:gd name="T58" fmla="*/ 1309 w 1309"/>
                <a:gd name="T59" fmla="*/ 1159 h 1159"/>
                <a:gd name="T60" fmla="*/ 654 w 1309"/>
                <a:gd name="T61" fmla="*/ 0 h 1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09" h="1159">
                  <a:moveTo>
                    <a:pt x="654" y="0"/>
                  </a:moveTo>
                  <a:lnTo>
                    <a:pt x="560" y="168"/>
                  </a:lnTo>
                  <a:lnTo>
                    <a:pt x="557" y="173"/>
                  </a:lnTo>
                  <a:lnTo>
                    <a:pt x="546" y="192"/>
                  </a:lnTo>
                  <a:lnTo>
                    <a:pt x="510" y="258"/>
                  </a:lnTo>
                  <a:lnTo>
                    <a:pt x="497" y="278"/>
                  </a:lnTo>
                  <a:lnTo>
                    <a:pt x="482" y="308"/>
                  </a:lnTo>
                  <a:lnTo>
                    <a:pt x="435" y="389"/>
                  </a:lnTo>
                  <a:lnTo>
                    <a:pt x="432" y="393"/>
                  </a:lnTo>
                  <a:lnTo>
                    <a:pt x="337" y="563"/>
                  </a:lnTo>
                  <a:lnTo>
                    <a:pt x="311" y="609"/>
                  </a:lnTo>
                  <a:lnTo>
                    <a:pt x="193" y="818"/>
                  </a:lnTo>
                  <a:lnTo>
                    <a:pt x="125" y="938"/>
                  </a:lnTo>
                  <a:lnTo>
                    <a:pt x="0" y="1159"/>
                  </a:lnTo>
                  <a:lnTo>
                    <a:pt x="44" y="1159"/>
                  </a:lnTo>
                  <a:lnTo>
                    <a:pt x="67" y="1159"/>
                  </a:lnTo>
                  <a:lnTo>
                    <a:pt x="107" y="1159"/>
                  </a:lnTo>
                  <a:lnTo>
                    <a:pt x="218" y="1159"/>
                  </a:lnTo>
                  <a:lnTo>
                    <a:pt x="264" y="1159"/>
                  </a:lnTo>
                  <a:lnTo>
                    <a:pt x="372" y="1159"/>
                  </a:lnTo>
                  <a:lnTo>
                    <a:pt x="402" y="1159"/>
                  </a:lnTo>
                  <a:lnTo>
                    <a:pt x="654" y="1159"/>
                  </a:lnTo>
                  <a:lnTo>
                    <a:pt x="909" y="1159"/>
                  </a:lnTo>
                  <a:lnTo>
                    <a:pt x="937" y="1159"/>
                  </a:lnTo>
                  <a:lnTo>
                    <a:pt x="1047" y="1159"/>
                  </a:lnTo>
                  <a:lnTo>
                    <a:pt x="1092" y="1159"/>
                  </a:lnTo>
                  <a:lnTo>
                    <a:pt x="1202" y="1159"/>
                  </a:lnTo>
                  <a:lnTo>
                    <a:pt x="1241" y="1159"/>
                  </a:lnTo>
                  <a:lnTo>
                    <a:pt x="1265" y="1159"/>
                  </a:lnTo>
                  <a:lnTo>
                    <a:pt x="1309" y="1159"/>
                  </a:lnTo>
                  <a:lnTo>
                    <a:pt x="654" y="0"/>
                  </a:lnTo>
                  <a:close/>
                </a:path>
              </a:pathLst>
            </a:custGeom>
            <a:solidFill>
              <a:srgbClr val="C3E0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2">
              <a:extLst>
                <a:ext uri="{FF2B5EF4-FFF2-40B4-BE49-F238E27FC236}">
                  <a16:creationId xmlns:a16="http://schemas.microsoft.com/office/drawing/2014/main" xmlns="" id="{71C5E711-6FC9-447F-A97E-9EF0C4992418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6275" y="3286125"/>
              <a:ext cx="1039813" cy="1839913"/>
            </a:xfrm>
            <a:custGeom>
              <a:avLst/>
              <a:gdLst>
                <a:gd name="T0" fmla="*/ 0 w 655"/>
                <a:gd name="T1" fmla="*/ 0 h 1159"/>
                <a:gd name="T2" fmla="*/ 0 w 655"/>
                <a:gd name="T3" fmla="*/ 1159 h 1159"/>
                <a:gd name="T4" fmla="*/ 655 w 655"/>
                <a:gd name="T5" fmla="*/ 1159 h 1159"/>
                <a:gd name="T6" fmla="*/ 0 w 655"/>
                <a:gd name="T7" fmla="*/ 0 h 1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5" h="1159">
                  <a:moveTo>
                    <a:pt x="0" y="0"/>
                  </a:moveTo>
                  <a:lnTo>
                    <a:pt x="0" y="1159"/>
                  </a:lnTo>
                  <a:lnTo>
                    <a:pt x="655" y="11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AC1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" name="Freeform 14">
            <a:extLst>
              <a:ext uri="{FF2B5EF4-FFF2-40B4-BE49-F238E27FC236}">
                <a16:creationId xmlns:a16="http://schemas.microsoft.com/office/drawing/2014/main" xmlns="" id="{99A11AF3-C1C0-4B9E-9FC8-C6AB3DC39026}"/>
              </a:ext>
            </a:extLst>
          </p:cNvPr>
          <p:cNvSpPr>
            <a:spLocks/>
          </p:cNvSpPr>
          <p:nvPr/>
        </p:nvSpPr>
        <p:spPr bwMode="auto">
          <a:xfrm>
            <a:off x="4615842" y="4428850"/>
            <a:ext cx="977166" cy="864967"/>
          </a:xfrm>
          <a:custGeom>
            <a:avLst/>
            <a:gdLst>
              <a:gd name="T0" fmla="*/ 614 w 1228"/>
              <a:gd name="T1" fmla="*/ 0 h 1087"/>
              <a:gd name="T2" fmla="*/ 525 w 1228"/>
              <a:gd name="T3" fmla="*/ 158 h 1087"/>
              <a:gd name="T4" fmla="*/ 523 w 1228"/>
              <a:gd name="T5" fmla="*/ 162 h 1087"/>
              <a:gd name="T6" fmla="*/ 512 w 1228"/>
              <a:gd name="T7" fmla="*/ 180 h 1087"/>
              <a:gd name="T8" fmla="*/ 478 w 1228"/>
              <a:gd name="T9" fmla="*/ 241 h 1087"/>
              <a:gd name="T10" fmla="*/ 467 w 1228"/>
              <a:gd name="T11" fmla="*/ 261 h 1087"/>
              <a:gd name="T12" fmla="*/ 451 w 1228"/>
              <a:gd name="T13" fmla="*/ 288 h 1087"/>
              <a:gd name="T14" fmla="*/ 409 w 1228"/>
              <a:gd name="T15" fmla="*/ 365 h 1087"/>
              <a:gd name="T16" fmla="*/ 405 w 1228"/>
              <a:gd name="T17" fmla="*/ 370 h 1087"/>
              <a:gd name="T18" fmla="*/ 316 w 1228"/>
              <a:gd name="T19" fmla="*/ 528 h 1087"/>
              <a:gd name="T20" fmla="*/ 291 w 1228"/>
              <a:gd name="T21" fmla="*/ 572 h 1087"/>
              <a:gd name="T22" fmla="*/ 181 w 1228"/>
              <a:gd name="T23" fmla="*/ 767 h 1087"/>
              <a:gd name="T24" fmla="*/ 117 w 1228"/>
              <a:gd name="T25" fmla="*/ 880 h 1087"/>
              <a:gd name="T26" fmla="*/ 0 w 1228"/>
              <a:gd name="T27" fmla="*/ 1087 h 1087"/>
              <a:gd name="T28" fmla="*/ 41 w 1228"/>
              <a:gd name="T29" fmla="*/ 1087 h 1087"/>
              <a:gd name="T30" fmla="*/ 63 w 1228"/>
              <a:gd name="T31" fmla="*/ 1087 h 1087"/>
              <a:gd name="T32" fmla="*/ 101 w 1228"/>
              <a:gd name="T33" fmla="*/ 1087 h 1087"/>
              <a:gd name="T34" fmla="*/ 205 w 1228"/>
              <a:gd name="T35" fmla="*/ 1087 h 1087"/>
              <a:gd name="T36" fmla="*/ 247 w 1228"/>
              <a:gd name="T37" fmla="*/ 1087 h 1087"/>
              <a:gd name="T38" fmla="*/ 349 w 1228"/>
              <a:gd name="T39" fmla="*/ 1087 h 1087"/>
              <a:gd name="T40" fmla="*/ 376 w 1228"/>
              <a:gd name="T41" fmla="*/ 1087 h 1087"/>
              <a:gd name="T42" fmla="*/ 614 w 1228"/>
              <a:gd name="T43" fmla="*/ 1087 h 1087"/>
              <a:gd name="T44" fmla="*/ 851 w 1228"/>
              <a:gd name="T45" fmla="*/ 1087 h 1087"/>
              <a:gd name="T46" fmla="*/ 879 w 1228"/>
              <a:gd name="T47" fmla="*/ 1087 h 1087"/>
              <a:gd name="T48" fmla="*/ 982 w 1228"/>
              <a:gd name="T49" fmla="*/ 1087 h 1087"/>
              <a:gd name="T50" fmla="*/ 1024 w 1228"/>
              <a:gd name="T51" fmla="*/ 1087 h 1087"/>
              <a:gd name="T52" fmla="*/ 1127 w 1228"/>
              <a:gd name="T53" fmla="*/ 1087 h 1087"/>
              <a:gd name="T54" fmla="*/ 1165 w 1228"/>
              <a:gd name="T55" fmla="*/ 1087 h 1087"/>
              <a:gd name="T56" fmla="*/ 1187 w 1228"/>
              <a:gd name="T57" fmla="*/ 1087 h 1087"/>
              <a:gd name="T58" fmla="*/ 1228 w 1228"/>
              <a:gd name="T59" fmla="*/ 1087 h 1087"/>
              <a:gd name="T60" fmla="*/ 614 w 1228"/>
              <a:gd name="T61" fmla="*/ 0 h 10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228" h="1087">
                <a:moveTo>
                  <a:pt x="614" y="0"/>
                </a:moveTo>
                <a:lnTo>
                  <a:pt x="525" y="158"/>
                </a:lnTo>
                <a:lnTo>
                  <a:pt x="523" y="162"/>
                </a:lnTo>
                <a:lnTo>
                  <a:pt x="512" y="180"/>
                </a:lnTo>
                <a:lnTo>
                  <a:pt x="478" y="241"/>
                </a:lnTo>
                <a:lnTo>
                  <a:pt x="467" y="261"/>
                </a:lnTo>
                <a:lnTo>
                  <a:pt x="451" y="288"/>
                </a:lnTo>
                <a:lnTo>
                  <a:pt x="409" y="365"/>
                </a:lnTo>
                <a:lnTo>
                  <a:pt x="405" y="370"/>
                </a:lnTo>
                <a:lnTo>
                  <a:pt x="316" y="528"/>
                </a:lnTo>
                <a:lnTo>
                  <a:pt x="291" y="572"/>
                </a:lnTo>
                <a:lnTo>
                  <a:pt x="181" y="767"/>
                </a:lnTo>
                <a:lnTo>
                  <a:pt x="117" y="880"/>
                </a:lnTo>
                <a:lnTo>
                  <a:pt x="0" y="1087"/>
                </a:lnTo>
                <a:lnTo>
                  <a:pt x="41" y="1087"/>
                </a:lnTo>
                <a:lnTo>
                  <a:pt x="63" y="1087"/>
                </a:lnTo>
                <a:lnTo>
                  <a:pt x="101" y="1087"/>
                </a:lnTo>
                <a:lnTo>
                  <a:pt x="205" y="1087"/>
                </a:lnTo>
                <a:lnTo>
                  <a:pt x="247" y="1087"/>
                </a:lnTo>
                <a:lnTo>
                  <a:pt x="349" y="1087"/>
                </a:lnTo>
                <a:lnTo>
                  <a:pt x="376" y="1087"/>
                </a:lnTo>
                <a:lnTo>
                  <a:pt x="614" y="1087"/>
                </a:lnTo>
                <a:lnTo>
                  <a:pt x="851" y="1087"/>
                </a:lnTo>
                <a:lnTo>
                  <a:pt x="879" y="1087"/>
                </a:lnTo>
                <a:lnTo>
                  <a:pt x="982" y="1087"/>
                </a:lnTo>
                <a:lnTo>
                  <a:pt x="1024" y="1087"/>
                </a:lnTo>
                <a:lnTo>
                  <a:pt x="1127" y="1087"/>
                </a:lnTo>
                <a:lnTo>
                  <a:pt x="1165" y="1087"/>
                </a:lnTo>
                <a:lnTo>
                  <a:pt x="1187" y="1087"/>
                </a:lnTo>
                <a:lnTo>
                  <a:pt x="1228" y="1087"/>
                </a:lnTo>
                <a:lnTo>
                  <a:pt x="61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E9576E72-C07A-4DED-A510-7B31EDB3A1CF}"/>
              </a:ext>
            </a:extLst>
          </p:cNvPr>
          <p:cNvGrpSpPr/>
          <p:nvPr/>
        </p:nvGrpSpPr>
        <p:grpSpPr>
          <a:xfrm>
            <a:off x="4733758" y="4428850"/>
            <a:ext cx="977166" cy="864967"/>
            <a:chOff x="6653213" y="3400425"/>
            <a:chExt cx="1949450" cy="1725613"/>
          </a:xfrm>
        </p:grpSpPr>
        <p:sp>
          <p:nvSpPr>
            <p:cNvPr id="17" name="Freeform 13">
              <a:extLst>
                <a:ext uri="{FF2B5EF4-FFF2-40B4-BE49-F238E27FC236}">
                  <a16:creationId xmlns:a16="http://schemas.microsoft.com/office/drawing/2014/main" xmlns="" id="{CE7EE618-A1BE-49A9-90BC-ED079B0207FC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3213" y="3400425"/>
              <a:ext cx="1949450" cy="1725613"/>
            </a:xfrm>
            <a:custGeom>
              <a:avLst/>
              <a:gdLst>
                <a:gd name="T0" fmla="*/ 614 w 1228"/>
                <a:gd name="T1" fmla="*/ 0 h 1087"/>
                <a:gd name="T2" fmla="*/ 525 w 1228"/>
                <a:gd name="T3" fmla="*/ 158 h 1087"/>
                <a:gd name="T4" fmla="*/ 523 w 1228"/>
                <a:gd name="T5" fmla="*/ 162 h 1087"/>
                <a:gd name="T6" fmla="*/ 512 w 1228"/>
                <a:gd name="T7" fmla="*/ 180 h 1087"/>
                <a:gd name="T8" fmla="*/ 478 w 1228"/>
                <a:gd name="T9" fmla="*/ 241 h 1087"/>
                <a:gd name="T10" fmla="*/ 467 w 1228"/>
                <a:gd name="T11" fmla="*/ 261 h 1087"/>
                <a:gd name="T12" fmla="*/ 451 w 1228"/>
                <a:gd name="T13" fmla="*/ 288 h 1087"/>
                <a:gd name="T14" fmla="*/ 409 w 1228"/>
                <a:gd name="T15" fmla="*/ 365 h 1087"/>
                <a:gd name="T16" fmla="*/ 405 w 1228"/>
                <a:gd name="T17" fmla="*/ 370 h 1087"/>
                <a:gd name="T18" fmla="*/ 316 w 1228"/>
                <a:gd name="T19" fmla="*/ 528 h 1087"/>
                <a:gd name="T20" fmla="*/ 291 w 1228"/>
                <a:gd name="T21" fmla="*/ 572 h 1087"/>
                <a:gd name="T22" fmla="*/ 181 w 1228"/>
                <a:gd name="T23" fmla="*/ 767 h 1087"/>
                <a:gd name="T24" fmla="*/ 117 w 1228"/>
                <a:gd name="T25" fmla="*/ 880 h 1087"/>
                <a:gd name="T26" fmla="*/ 0 w 1228"/>
                <a:gd name="T27" fmla="*/ 1087 h 1087"/>
                <a:gd name="T28" fmla="*/ 41 w 1228"/>
                <a:gd name="T29" fmla="*/ 1087 h 1087"/>
                <a:gd name="T30" fmla="*/ 63 w 1228"/>
                <a:gd name="T31" fmla="*/ 1087 h 1087"/>
                <a:gd name="T32" fmla="*/ 101 w 1228"/>
                <a:gd name="T33" fmla="*/ 1087 h 1087"/>
                <a:gd name="T34" fmla="*/ 205 w 1228"/>
                <a:gd name="T35" fmla="*/ 1087 h 1087"/>
                <a:gd name="T36" fmla="*/ 247 w 1228"/>
                <a:gd name="T37" fmla="*/ 1087 h 1087"/>
                <a:gd name="T38" fmla="*/ 349 w 1228"/>
                <a:gd name="T39" fmla="*/ 1087 h 1087"/>
                <a:gd name="T40" fmla="*/ 376 w 1228"/>
                <a:gd name="T41" fmla="*/ 1087 h 1087"/>
                <a:gd name="T42" fmla="*/ 614 w 1228"/>
                <a:gd name="T43" fmla="*/ 1087 h 1087"/>
                <a:gd name="T44" fmla="*/ 851 w 1228"/>
                <a:gd name="T45" fmla="*/ 1087 h 1087"/>
                <a:gd name="T46" fmla="*/ 879 w 1228"/>
                <a:gd name="T47" fmla="*/ 1087 h 1087"/>
                <a:gd name="T48" fmla="*/ 982 w 1228"/>
                <a:gd name="T49" fmla="*/ 1087 h 1087"/>
                <a:gd name="T50" fmla="*/ 1024 w 1228"/>
                <a:gd name="T51" fmla="*/ 1087 h 1087"/>
                <a:gd name="T52" fmla="*/ 1127 w 1228"/>
                <a:gd name="T53" fmla="*/ 1087 h 1087"/>
                <a:gd name="T54" fmla="*/ 1165 w 1228"/>
                <a:gd name="T55" fmla="*/ 1087 h 1087"/>
                <a:gd name="T56" fmla="*/ 1187 w 1228"/>
                <a:gd name="T57" fmla="*/ 1087 h 1087"/>
                <a:gd name="T58" fmla="*/ 1228 w 1228"/>
                <a:gd name="T59" fmla="*/ 1087 h 1087"/>
                <a:gd name="T60" fmla="*/ 614 w 1228"/>
                <a:gd name="T61" fmla="*/ 0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28" h="1087">
                  <a:moveTo>
                    <a:pt x="614" y="0"/>
                  </a:moveTo>
                  <a:lnTo>
                    <a:pt x="525" y="158"/>
                  </a:lnTo>
                  <a:lnTo>
                    <a:pt x="523" y="162"/>
                  </a:lnTo>
                  <a:lnTo>
                    <a:pt x="512" y="180"/>
                  </a:lnTo>
                  <a:lnTo>
                    <a:pt x="478" y="241"/>
                  </a:lnTo>
                  <a:lnTo>
                    <a:pt x="467" y="261"/>
                  </a:lnTo>
                  <a:lnTo>
                    <a:pt x="451" y="288"/>
                  </a:lnTo>
                  <a:lnTo>
                    <a:pt x="409" y="365"/>
                  </a:lnTo>
                  <a:lnTo>
                    <a:pt x="405" y="370"/>
                  </a:lnTo>
                  <a:lnTo>
                    <a:pt x="316" y="528"/>
                  </a:lnTo>
                  <a:lnTo>
                    <a:pt x="291" y="572"/>
                  </a:lnTo>
                  <a:lnTo>
                    <a:pt x="181" y="767"/>
                  </a:lnTo>
                  <a:lnTo>
                    <a:pt x="117" y="880"/>
                  </a:lnTo>
                  <a:lnTo>
                    <a:pt x="0" y="1087"/>
                  </a:lnTo>
                  <a:lnTo>
                    <a:pt x="41" y="1087"/>
                  </a:lnTo>
                  <a:lnTo>
                    <a:pt x="63" y="1087"/>
                  </a:lnTo>
                  <a:lnTo>
                    <a:pt x="101" y="1087"/>
                  </a:lnTo>
                  <a:lnTo>
                    <a:pt x="205" y="1087"/>
                  </a:lnTo>
                  <a:lnTo>
                    <a:pt x="247" y="1087"/>
                  </a:lnTo>
                  <a:lnTo>
                    <a:pt x="349" y="1087"/>
                  </a:lnTo>
                  <a:lnTo>
                    <a:pt x="376" y="1087"/>
                  </a:lnTo>
                  <a:lnTo>
                    <a:pt x="614" y="1087"/>
                  </a:lnTo>
                  <a:lnTo>
                    <a:pt x="851" y="1087"/>
                  </a:lnTo>
                  <a:lnTo>
                    <a:pt x="879" y="1087"/>
                  </a:lnTo>
                  <a:lnTo>
                    <a:pt x="982" y="1087"/>
                  </a:lnTo>
                  <a:lnTo>
                    <a:pt x="1024" y="1087"/>
                  </a:lnTo>
                  <a:lnTo>
                    <a:pt x="1127" y="1087"/>
                  </a:lnTo>
                  <a:lnTo>
                    <a:pt x="1165" y="1087"/>
                  </a:lnTo>
                  <a:lnTo>
                    <a:pt x="1187" y="1087"/>
                  </a:lnTo>
                  <a:lnTo>
                    <a:pt x="1228" y="1087"/>
                  </a:lnTo>
                  <a:lnTo>
                    <a:pt x="614" y="0"/>
                  </a:lnTo>
                  <a:close/>
                </a:path>
              </a:pathLst>
            </a:custGeom>
            <a:solidFill>
              <a:srgbClr val="C3E0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5">
              <a:extLst>
                <a:ext uri="{FF2B5EF4-FFF2-40B4-BE49-F238E27FC236}">
                  <a16:creationId xmlns:a16="http://schemas.microsoft.com/office/drawing/2014/main" xmlns="" id="{46813435-4BC0-4370-997A-0A7CA0F329CC}"/>
                </a:ext>
              </a:extLst>
            </p:cNvPr>
            <p:cNvSpPr>
              <a:spLocks/>
            </p:cNvSpPr>
            <p:nvPr/>
          </p:nvSpPr>
          <p:spPr bwMode="auto">
            <a:xfrm>
              <a:off x="7627938" y="3400425"/>
              <a:ext cx="974725" cy="1725613"/>
            </a:xfrm>
            <a:custGeom>
              <a:avLst/>
              <a:gdLst>
                <a:gd name="T0" fmla="*/ 0 w 614"/>
                <a:gd name="T1" fmla="*/ 0 h 1087"/>
                <a:gd name="T2" fmla="*/ 0 w 614"/>
                <a:gd name="T3" fmla="*/ 1087 h 1087"/>
                <a:gd name="T4" fmla="*/ 614 w 614"/>
                <a:gd name="T5" fmla="*/ 1087 h 1087"/>
                <a:gd name="T6" fmla="*/ 0 w 614"/>
                <a:gd name="T7" fmla="*/ 0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4" h="1087">
                  <a:moveTo>
                    <a:pt x="0" y="0"/>
                  </a:moveTo>
                  <a:lnTo>
                    <a:pt x="0" y="1087"/>
                  </a:lnTo>
                  <a:lnTo>
                    <a:pt x="614" y="10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AC1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" name="Freeform 16">
            <a:extLst>
              <a:ext uri="{FF2B5EF4-FFF2-40B4-BE49-F238E27FC236}">
                <a16:creationId xmlns:a16="http://schemas.microsoft.com/office/drawing/2014/main" xmlns="" id="{C1E883C0-C92F-4D1E-B616-CB55F3D73EC7}"/>
              </a:ext>
            </a:extLst>
          </p:cNvPr>
          <p:cNvSpPr>
            <a:spLocks/>
          </p:cNvSpPr>
          <p:nvPr/>
        </p:nvSpPr>
        <p:spPr bwMode="auto">
          <a:xfrm>
            <a:off x="5104424" y="4428850"/>
            <a:ext cx="488583" cy="864967"/>
          </a:xfrm>
          <a:custGeom>
            <a:avLst/>
            <a:gdLst>
              <a:gd name="T0" fmla="*/ 0 w 614"/>
              <a:gd name="T1" fmla="*/ 0 h 1087"/>
              <a:gd name="T2" fmla="*/ 0 w 614"/>
              <a:gd name="T3" fmla="*/ 1087 h 1087"/>
              <a:gd name="T4" fmla="*/ 614 w 614"/>
              <a:gd name="T5" fmla="*/ 1087 h 1087"/>
              <a:gd name="T6" fmla="*/ 0 w 614"/>
              <a:gd name="T7" fmla="*/ 0 h 10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14" h="1087">
                <a:moveTo>
                  <a:pt x="0" y="0"/>
                </a:moveTo>
                <a:lnTo>
                  <a:pt x="0" y="1087"/>
                </a:lnTo>
                <a:lnTo>
                  <a:pt x="614" y="1087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18">
            <a:extLst>
              <a:ext uri="{FF2B5EF4-FFF2-40B4-BE49-F238E27FC236}">
                <a16:creationId xmlns:a16="http://schemas.microsoft.com/office/drawing/2014/main" xmlns="" id="{D9834883-4BD7-4A37-B992-EB9D5A2F3C87}"/>
              </a:ext>
            </a:extLst>
          </p:cNvPr>
          <p:cNvSpPr>
            <a:spLocks/>
          </p:cNvSpPr>
          <p:nvPr/>
        </p:nvSpPr>
        <p:spPr bwMode="auto">
          <a:xfrm>
            <a:off x="4306299" y="4271294"/>
            <a:ext cx="977166" cy="1022523"/>
          </a:xfrm>
          <a:custGeom>
            <a:avLst/>
            <a:gdLst>
              <a:gd name="T0" fmla="*/ 614 w 1228"/>
              <a:gd name="T1" fmla="*/ 0 h 1285"/>
              <a:gd name="T2" fmla="*/ 524 w 1228"/>
              <a:gd name="T3" fmla="*/ 187 h 1285"/>
              <a:gd name="T4" fmla="*/ 523 w 1228"/>
              <a:gd name="T5" fmla="*/ 192 h 1285"/>
              <a:gd name="T6" fmla="*/ 512 w 1228"/>
              <a:gd name="T7" fmla="*/ 212 h 1285"/>
              <a:gd name="T8" fmla="*/ 477 w 1228"/>
              <a:gd name="T9" fmla="*/ 285 h 1285"/>
              <a:gd name="T10" fmla="*/ 466 w 1228"/>
              <a:gd name="T11" fmla="*/ 308 h 1285"/>
              <a:gd name="T12" fmla="*/ 451 w 1228"/>
              <a:gd name="T13" fmla="*/ 341 h 1285"/>
              <a:gd name="T14" fmla="*/ 408 w 1228"/>
              <a:gd name="T15" fmla="*/ 431 h 1285"/>
              <a:gd name="T16" fmla="*/ 405 w 1228"/>
              <a:gd name="T17" fmla="*/ 437 h 1285"/>
              <a:gd name="T18" fmla="*/ 316 w 1228"/>
              <a:gd name="T19" fmla="*/ 623 h 1285"/>
              <a:gd name="T20" fmla="*/ 291 w 1228"/>
              <a:gd name="T21" fmla="*/ 675 h 1285"/>
              <a:gd name="T22" fmla="*/ 181 w 1228"/>
              <a:gd name="T23" fmla="*/ 907 h 1285"/>
              <a:gd name="T24" fmla="*/ 116 w 1228"/>
              <a:gd name="T25" fmla="*/ 1041 h 1285"/>
              <a:gd name="T26" fmla="*/ 0 w 1228"/>
              <a:gd name="T27" fmla="*/ 1285 h 1285"/>
              <a:gd name="T28" fmla="*/ 41 w 1228"/>
              <a:gd name="T29" fmla="*/ 1285 h 1285"/>
              <a:gd name="T30" fmla="*/ 63 w 1228"/>
              <a:gd name="T31" fmla="*/ 1285 h 1285"/>
              <a:gd name="T32" fmla="*/ 101 w 1228"/>
              <a:gd name="T33" fmla="*/ 1285 h 1285"/>
              <a:gd name="T34" fmla="*/ 204 w 1228"/>
              <a:gd name="T35" fmla="*/ 1285 h 1285"/>
              <a:gd name="T36" fmla="*/ 247 w 1228"/>
              <a:gd name="T37" fmla="*/ 1285 h 1285"/>
              <a:gd name="T38" fmla="*/ 349 w 1228"/>
              <a:gd name="T39" fmla="*/ 1285 h 1285"/>
              <a:gd name="T40" fmla="*/ 375 w 1228"/>
              <a:gd name="T41" fmla="*/ 1285 h 1285"/>
              <a:gd name="T42" fmla="*/ 614 w 1228"/>
              <a:gd name="T43" fmla="*/ 1285 h 1285"/>
              <a:gd name="T44" fmla="*/ 851 w 1228"/>
              <a:gd name="T45" fmla="*/ 1285 h 1285"/>
              <a:gd name="T46" fmla="*/ 879 w 1228"/>
              <a:gd name="T47" fmla="*/ 1285 h 1285"/>
              <a:gd name="T48" fmla="*/ 981 w 1228"/>
              <a:gd name="T49" fmla="*/ 1285 h 1285"/>
              <a:gd name="T50" fmla="*/ 1024 w 1228"/>
              <a:gd name="T51" fmla="*/ 1285 h 1285"/>
              <a:gd name="T52" fmla="*/ 1127 w 1228"/>
              <a:gd name="T53" fmla="*/ 1285 h 1285"/>
              <a:gd name="T54" fmla="*/ 1165 w 1228"/>
              <a:gd name="T55" fmla="*/ 1285 h 1285"/>
              <a:gd name="T56" fmla="*/ 1187 w 1228"/>
              <a:gd name="T57" fmla="*/ 1285 h 1285"/>
              <a:gd name="T58" fmla="*/ 1228 w 1228"/>
              <a:gd name="T59" fmla="*/ 1285 h 1285"/>
              <a:gd name="T60" fmla="*/ 614 w 1228"/>
              <a:gd name="T61" fmla="*/ 0 h 1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228" h="1285">
                <a:moveTo>
                  <a:pt x="614" y="0"/>
                </a:moveTo>
                <a:lnTo>
                  <a:pt x="524" y="187"/>
                </a:lnTo>
                <a:lnTo>
                  <a:pt x="523" y="192"/>
                </a:lnTo>
                <a:lnTo>
                  <a:pt x="512" y="212"/>
                </a:lnTo>
                <a:lnTo>
                  <a:pt x="477" y="285"/>
                </a:lnTo>
                <a:lnTo>
                  <a:pt x="466" y="308"/>
                </a:lnTo>
                <a:lnTo>
                  <a:pt x="451" y="341"/>
                </a:lnTo>
                <a:lnTo>
                  <a:pt x="408" y="431"/>
                </a:lnTo>
                <a:lnTo>
                  <a:pt x="405" y="437"/>
                </a:lnTo>
                <a:lnTo>
                  <a:pt x="316" y="623"/>
                </a:lnTo>
                <a:lnTo>
                  <a:pt x="291" y="675"/>
                </a:lnTo>
                <a:lnTo>
                  <a:pt x="181" y="907"/>
                </a:lnTo>
                <a:lnTo>
                  <a:pt x="116" y="1041"/>
                </a:lnTo>
                <a:lnTo>
                  <a:pt x="0" y="1285"/>
                </a:lnTo>
                <a:lnTo>
                  <a:pt x="41" y="1285"/>
                </a:lnTo>
                <a:lnTo>
                  <a:pt x="63" y="1285"/>
                </a:lnTo>
                <a:lnTo>
                  <a:pt x="101" y="1285"/>
                </a:lnTo>
                <a:lnTo>
                  <a:pt x="204" y="1285"/>
                </a:lnTo>
                <a:lnTo>
                  <a:pt x="247" y="1285"/>
                </a:lnTo>
                <a:lnTo>
                  <a:pt x="349" y="1285"/>
                </a:lnTo>
                <a:lnTo>
                  <a:pt x="375" y="1285"/>
                </a:lnTo>
                <a:lnTo>
                  <a:pt x="614" y="1285"/>
                </a:lnTo>
                <a:lnTo>
                  <a:pt x="851" y="1285"/>
                </a:lnTo>
                <a:lnTo>
                  <a:pt x="879" y="1285"/>
                </a:lnTo>
                <a:lnTo>
                  <a:pt x="981" y="1285"/>
                </a:lnTo>
                <a:lnTo>
                  <a:pt x="1024" y="1285"/>
                </a:lnTo>
                <a:lnTo>
                  <a:pt x="1127" y="1285"/>
                </a:lnTo>
                <a:lnTo>
                  <a:pt x="1165" y="1285"/>
                </a:lnTo>
                <a:lnTo>
                  <a:pt x="1187" y="1285"/>
                </a:lnTo>
                <a:lnTo>
                  <a:pt x="1228" y="1285"/>
                </a:lnTo>
                <a:lnTo>
                  <a:pt x="61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8D9C32B5-E661-46E3-A7A5-71C55401EF86}"/>
              </a:ext>
            </a:extLst>
          </p:cNvPr>
          <p:cNvGrpSpPr/>
          <p:nvPr/>
        </p:nvGrpSpPr>
        <p:grpSpPr>
          <a:xfrm>
            <a:off x="4306299" y="4271294"/>
            <a:ext cx="977166" cy="1022523"/>
            <a:chOff x="6035675" y="3086100"/>
            <a:chExt cx="1949450" cy="2039938"/>
          </a:xfrm>
        </p:grpSpPr>
        <p:sp>
          <p:nvSpPr>
            <p:cNvPr id="21" name="Freeform 17">
              <a:extLst>
                <a:ext uri="{FF2B5EF4-FFF2-40B4-BE49-F238E27FC236}">
                  <a16:creationId xmlns:a16="http://schemas.microsoft.com/office/drawing/2014/main" xmlns="" id="{C8F05FCA-4652-4AB5-9600-37976AC1C3A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35675" y="3086100"/>
              <a:ext cx="1949450" cy="2039938"/>
            </a:xfrm>
            <a:custGeom>
              <a:avLst/>
              <a:gdLst>
                <a:gd name="T0" fmla="*/ 614 w 1228"/>
                <a:gd name="T1" fmla="*/ 0 h 1285"/>
                <a:gd name="T2" fmla="*/ 524 w 1228"/>
                <a:gd name="T3" fmla="*/ 187 h 1285"/>
                <a:gd name="T4" fmla="*/ 523 w 1228"/>
                <a:gd name="T5" fmla="*/ 192 h 1285"/>
                <a:gd name="T6" fmla="*/ 512 w 1228"/>
                <a:gd name="T7" fmla="*/ 212 h 1285"/>
                <a:gd name="T8" fmla="*/ 477 w 1228"/>
                <a:gd name="T9" fmla="*/ 285 h 1285"/>
                <a:gd name="T10" fmla="*/ 466 w 1228"/>
                <a:gd name="T11" fmla="*/ 308 h 1285"/>
                <a:gd name="T12" fmla="*/ 451 w 1228"/>
                <a:gd name="T13" fmla="*/ 341 h 1285"/>
                <a:gd name="T14" fmla="*/ 408 w 1228"/>
                <a:gd name="T15" fmla="*/ 431 h 1285"/>
                <a:gd name="T16" fmla="*/ 405 w 1228"/>
                <a:gd name="T17" fmla="*/ 437 h 1285"/>
                <a:gd name="T18" fmla="*/ 316 w 1228"/>
                <a:gd name="T19" fmla="*/ 623 h 1285"/>
                <a:gd name="T20" fmla="*/ 291 w 1228"/>
                <a:gd name="T21" fmla="*/ 675 h 1285"/>
                <a:gd name="T22" fmla="*/ 181 w 1228"/>
                <a:gd name="T23" fmla="*/ 907 h 1285"/>
                <a:gd name="T24" fmla="*/ 116 w 1228"/>
                <a:gd name="T25" fmla="*/ 1041 h 1285"/>
                <a:gd name="T26" fmla="*/ 0 w 1228"/>
                <a:gd name="T27" fmla="*/ 1285 h 1285"/>
                <a:gd name="T28" fmla="*/ 41 w 1228"/>
                <a:gd name="T29" fmla="*/ 1285 h 1285"/>
                <a:gd name="T30" fmla="*/ 63 w 1228"/>
                <a:gd name="T31" fmla="*/ 1285 h 1285"/>
                <a:gd name="T32" fmla="*/ 101 w 1228"/>
                <a:gd name="T33" fmla="*/ 1285 h 1285"/>
                <a:gd name="T34" fmla="*/ 204 w 1228"/>
                <a:gd name="T35" fmla="*/ 1285 h 1285"/>
                <a:gd name="T36" fmla="*/ 247 w 1228"/>
                <a:gd name="T37" fmla="*/ 1285 h 1285"/>
                <a:gd name="T38" fmla="*/ 349 w 1228"/>
                <a:gd name="T39" fmla="*/ 1285 h 1285"/>
                <a:gd name="T40" fmla="*/ 375 w 1228"/>
                <a:gd name="T41" fmla="*/ 1285 h 1285"/>
                <a:gd name="T42" fmla="*/ 614 w 1228"/>
                <a:gd name="T43" fmla="*/ 1285 h 1285"/>
                <a:gd name="T44" fmla="*/ 851 w 1228"/>
                <a:gd name="T45" fmla="*/ 1285 h 1285"/>
                <a:gd name="T46" fmla="*/ 879 w 1228"/>
                <a:gd name="T47" fmla="*/ 1285 h 1285"/>
                <a:gd name="T48" fmla="*/ 981 w 1228"/>
                <a:gd name="T49" fmla="*/ 1285 h 1285"/>
                <a:gd name="T50" fmla="*/ 1024 w 1228"/>
                <a:gd name="T51" fmla="*/ 1285 h 1285"/>
                <a:gd name="T52" fmla="*/ 1127 w 1228"/>
                <a:gd name="T53" fmla="*/ 1285 h 1285"/>
                <a:gd name="T54" fmla="*/ 1165 w 1228"/>
                <a:gd name="T55" fmla="*/ 1285 h 1285"/>
                <a:gd name="T56" fmla="*/ 1187 w 1228"/>
                <a:gd name="T57" fmla="*/ 1285 h 1285"/>
                <a:gd name="T58" fmla="*/ 1228 w 1228"/>
                <a:gd name="T59" fmla="*/ 1285 h 1285"/>
                <a:gd name="T60" fmla="*/ 614 w 1228"/>
                <a:gd name="T61" fmla="*/ 0 h 1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28" h="1285">
                  <a:moveTo>
                    <a:pt x="614" y="0"/>
                  </a:moveTo>
                  <a:lnTo>
                    <a:pt x="524" y="187"/>
                  </a:lnTo>
                  <a:lnTo>
                    <a:pt x="523" y="192"/>
                  </a:lnTo>
                  <a:lnTo>
                    <a:pt x="512" y="212"/>
                  </a:lnTo>
                  <a:lnTo>
                    <a:pt x="477" y="285"/>
                  </a:lnTo>
                  <a:lnTo>
                    <a:pt x="466" y="308"/>
                  </a:lnTo>
                  <a:lnTo>
                    <a:pt x="451" y="341"/>
                  </a:lnTo>
                  <a:lnTo>
                    <a:pt x="408" y="431"/>
                  </a:lnTo>
                  <a:lnTo>
                    <a:pt x="405" y="437"/>
                  </a:lnTo>
                  <a:lnTo>
                    <a:pt x="316" y="623"/>
                  </a:lnTo>
                  <a:lnTo>
                    <a:pt x="291" y="675"/>
                  </a:lnTo>
                  <a:lnTo>
                    <a:pt x="181" y="907"/>
                  </a:lnTo>
                  <a:lnTo>
                    <a:pt x="116" y="1041"/>
                  </a:lnTo>
                  <a:lnTo>
                    <a:pt x="0" y="1285"/>
                  </a:lnTo>
                  <a:lnTo>
                    <a:pt x="41" y="1285"/>
                  </a:lnTo>
                  <a:lnTo>
                    <a:pt x="63" y="1285"/>
                  </a:lnTo>
                  <a:lnTo>
                    <a:pt x="101" y="1285"/>
                  </a:lnTo>
                  <a:lnTo>
                    <a:pt x="204" y="1285"/>
                  </a:lnTo>
                  <a:lnTo>
                    <a:pt x="247" y="1285"/>
                  </a:lnTo>
                  <a:lnTo>
                    <a:pt x="349" y="1285"/>
                  </a:lnTo>
                  <a:lnTo>
                    <a:pt x="375" y="1285"/>
                  </a:lnTo>
                  <a:lnTo>
                    <a:pt x="614" y="1285"/>
                  </a:lnTo>
                  <a:lnTo>
                    <a:pt x="851" y="1285"/>
                  </a:lnTo>
                  <a:lnTo>
                    <a:pt x="879" y="1285"/>
                  </a:lnTo>
                  <a:lnTo>
                    <a:pt x="981" y="1285"/>
                  </a:lnTo>
                  <a:lnTo>
                    <a:pt x="1024" y="1285"/>
                  </a:lnTo>
                  <a:lnTo>
                    <a:pt x="1127" y="1285"/>
                  </a:lnTo>
                  <a:lnTo>
                    <a:pt x="1165" y="1285"/>
                  </a:lnTo>
                  <a:lnTo>
                    <a:pt x="1187" y="1285"/>
                  </a:lnTo>
                  <a:lnTo>
                    <a:pt x="1228" y="1285"/>
                  </a:lnTo>
                  <a:lnTo>
                    <a:pt x="614" y="0"/>
                  </a:lnTo>
                  <a:close/>
                </a:path>
              </a:pathLst>
            </a:custGeom>
            <a:solidFill>
              <a:srgbClr val="046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9">
              <a:extLst>
                <a:ext uri="{FF2B5EF4-FFF2-40B4-BE49-F238E27FC236}">
                  <a16:creationId xmlns:a16="http://schemas.microsoft.com/office/drawing/2014/main" xmlns="" id="{B13A2639-3933-4117-A133-47833A84F379}"/>
                </a:ext>
              </a:extLst>
            </p:cNvPr>
            <p:cNvSpPr>
              <a:spLocks/>
            </p:cNvSpPr>
            <p:nvPr/>
          </p:nvSpPr>
          <p:spPr bwMode="auto">
            <a:xfrm>
              <a:off x="7010400" y="3086100"/>
              <a:ext cx="974725" cy="2039938"/>
            </a:xfrm>
            <a:custGeom>
              <a:avLst/>
              <a:gdLst>
                <a:gd name="T0" fmla="*/ 0 w 614"/>
                <a:gd name="T1" fmla="*/ 0 h 1285"/>
                <a:gd name="T2" fmla="*/ 0 w 614"/>
                <a:gd name="T3" fmla="*/ 1285 h 1285"/>
                <a:gd name="T4" fmla="*/ 614 w 614"/>
                <a:gd name="T5" fmla="*/ 1285 h 1285"/>
                <a:gd name="T6" fmla="*/ 389 w 614"/>
                <a:gd name="T7" fmla="*/ 815 h 1285"/>
                <a:gd name="T8" fmla="*/ 229 w 614"/>
                <a:gd name="T9" fmla="*/ 480 h 1285"/>
                <a:gd name="T10" fmla="*/ 0 w 614"/>
                <a:gd name="T11" fmla="*/ 0 h 1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4" h="1285">
                  <a:moveTo>
                    <a:pt x="0" y="0"/>
                  </a:moveTo>
                  <a:lnTo>
                    <a:pt x="0" y="1285"/>
                  </a:lnTo>
                  <a:lnTo>
                    <a:pt x="614" y="1285"/>
                  </a:lnTo>
                  <a:lnTo>
                    <a:pt x="389" y="815"/>
                  </a:lnTo>
                  <a:lnTo>
                    <a:pt x="229" y="4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24B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4" name="Freeform 20">
            <a:extLst>
              <a:ext uri="{FF2B5EF4-FFF2-40B4-BE49-F238E27FC236}">
                <a16:creationId xmlns:a16="http://schemas.microsoft.com/office/drawing/2014/main" xmlns="" id="{72C3E2F5-CAD4-48C1-87D3-82546D2A3A6B}"/>
              </a:ext>
            </a:extLst>
          </p:cNvPr>
          <p:cNvSpPr>
            <a:spLocks/>
          </p:cNvSpPr>
          <p:nvPr/>
        </p:nvSpPr>
        <p:spPr bwMode="auto">
          <a:xfrm>
            <a:off x="4794882" y="4271294"/>
            <a:ext cx="488583" cy="1022523"/>
          </a:xfrm>
          <a:custGeom>
            <a:avLst/>
            <a:gdLst>
              <a:gd name="T0" fmla="*/ 0 w 614"/>
              <a:gd name="T1" fmla="*/ 0 h 1285"/>
              <a:gd name="T2" fmla="*/ 0 w 614"/>
              <a:gd name="T3" fmla="*/ 1285 h 1285"/>
              <a:gd name="T4" fmla="*/ 614 w 614"/>
              <a:gd name="T5" fmla="*/ 1285 h 1285"/>
              <a:gd name="T6" fmla="*/ 389 w 614"/>
              <a:gd name="T7" fmla="*/ 815 h 1285"/>
              <a:gd name="T8" fmla="*/ 229 w 614"/>
              <a:gd name="T9" fmla="*/ 480 h 1285"/>
              <a:gd name="T10" fmla="*/ 0 w 614"/>
              <a:gd name="T11" fmla="*/ 0 h 1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14" h="1285">
                <a:moveTo>
                  <a:pt x="0" y="0"/>
                </a:moveTo>
                <a:lnTo>
                  <a:pt x="0" y="1285"/>
                </a:lnTo>
                <a:lnTo>
                  <a:pt x="614" y="1285"/>
                </a:lnTo>
                <a:lnTo>
                  <a:pt x="389" y="815"/>
                </a:lnTo>
                <a:lnTo>
                  <a:pt x="229" y="48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2">
            <a:extLst>
              <a:ext uri="{FF2B5EF4-FFF2-40B4-BE49-F238E27FC236}">
                <a16:creationId xmlns:a16="http://schemas.microsoft.com/office/drawing/2014/main" xmlns="" id="{5325359D-5D16-4730-875F-09D977531AA4}"/>
              </a:ext>
            </a:extLst>
          </p:cNvPr>
          <p:cNvSpPr>
            <a:spLocks/>
          </p:cNvSpPr>
          <p:nvPr/>
        </p:nvSpPr>
        <p:spPr bwMode="auto">
          <a:xfrm>
            <a:off x="2932857" y="4271294"/>
            <a:ext cx="976370" cy="1022523"/>
          </a:xfrm>
          <a:custGeom>
            <a:avLst/>
            <a:gdLst>
              <a:gd name="T0" fmla="*/ 613 w 1227"/>
              <a:gd name="T1" fmla="*/ 0 h 1285"/>
              <a:gd name="T2" fmla="*/ 524 w 1227"/>
              <a:gd name="T3" fmla="*/ 187 h 1285"/>
              <a:gd name="T4" fmla="*/ 522 w 1227"/>
              <a:gd name="T5" fmla="*/ 192 h 1285"/>
              <a:gd name="T6" fmla="*/ 513 w 1227"/>
              <a:gd name="T7" fmla="*/ 212 h 1285"/>
              <a:gd name="T8" fmla="*/ 477 w 1227"/>
              <a:gd name="T9" fmla="*/ 285 h 1285"/>
              <a:gd name="T10" fmla="*/ 466 w 1227"/>
              <a:gd name="T11" fmla="*/ 308 h 1285"/>
              <a:gd name="T12" fmla="*/ 450 w 1227"/>
              <a:gd name="T13" fmla="*/ 341 h 1285"/>
              <a:gd name="T14" fmla="*/ 408 w 1227"/>
              <a:gd name="T15" fmla="*/ 431 h 1285"/>
              <a:gd name="T16" fmla="*/ 405 w 1227"/>
              <a:gd name="T17" fmla="*/ 437 h 1285"/>
              <a:gd name="T18" fmla="*/ 315 w 1227"/>
              <a:gd name="T19" fmla="*/ 623 h 1285"/>
              <a:gd name="T20" fmla="*/ 292 w 1227"/>
              <a:gd name="T21" fmla="*/ 675 h 1285"/>
              <a:gd name="T22" fmla="*/ 180 w 1227"/>
              <a:gd name="T23" fmla="*/ 907 h 1285"/>
              <a:gd name="T24" fmla="*/ 117 w 1227"/>
              <a:gd name="T25" fmla="*/ 1041 h 1285"/>
              <a:gd name="T26" fmla="*/ 0 w 1227"/>
              <a:gd name="T27" fmla="*/ 1285 h 1285"/>
              <a:gd name="T28" fmla="*/ 40 w 1227"/>
              <a:gd name="T29" fmla="*/ 1285 h 1285"/>
              <a:gd name="T30" fmla="*/ 64 w 1227"/>
              <a:gd name="T31" fmla="*/ 1285 h 1285"/>
              <a:gd name="T32" fmla="*/ 100 w 1227"/>
              <a:gd name="T33" fmla="*/ 1285 h 1285"/>
              <a:gd name="T34" fmla="*/ 204 w 1227"/>
              <a:gd name="T35" fmla="*/ 1285 h 1285"/>
              <a:gd name="T36" fmla="*/ 246 w 1227"/>
              <a:gd name="T37" fmla="*/ 1285 h 1285"/>
              <a:gd name="T38" fmla="*/ 348 w 1227"/>
              <a:gd name="T39" fmla="*/ 1285 h 1285"/>
              <a:gd name="T40" fmla="*/ 376 w 1227"/>
              <a:gd name="T41" fmla="*/ 1285 h 1285"/>
              <a:gd name="T42" fmla="*/ 613 w 1227"/>
              <a:gd name="T43" fmla="*/ 1285 h 1285"/>
              <a:gd name="T44" fmla="*/ 852 w 1227"/>
              <a:gd name="T45" fmla="*/ 1285 h 1285"/>
              <a:gd name="T46" fmla="*/ 879 w 1227"/>
              <a:gd name="T47" fmla="*/ 1285 h 1285"/>
              <a:gd name="T48" fmla="*/ 981 w 1227"/>
              <a:gd name="T49" fmla="*/ 1285 h 1285"/>
              <a:gd name="T50" fmla="*/ 1023 w 1227"/>
              <a:gd name="T51" fmla="*/ 1285 h 1285"/>
              <a:gd name="T52" fmla="*/ 1127 w 1227"/>
              <a:gd name="T53" fmla="*/ 1285 h 1285"/>
              <a:gd name="T54" fmla="*/ 1164 w 1227"/>
              <a:gd name="T55" fmla="*/ 1285 h 1285"/>
              <a:gd name="T56" fmla="*/ 1186 w 1227"/>
              <a:gd name="T57" fmla="*/ 1285 h 1285"/>
              <a:gd name="T58" fmla="*/ 1227 w 1227"/>
              <a:gd name="T59" fmla="*/ 1285 h 1285"/>
              <a:gd name="T60" fmla="*/ 613 w 1227"/>
              <a:gd name="T61" fmla="*/ 0 h 1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227" h="1285">
                <a:moveTo>
                  <a:pt x="613" y="0"/>
                </a:moveTo>
                <a:lnTo>
                  <a:pt x="524" y="187"/>
                </a:lnTo>
                <a:lnTo>
                  <a:pt x="522" y="192"/>
                </a:lnTo>
                <a:lnTo>
                  <a:pt x="513" y="212"/>
                </a:lnTo>
                <a:lnTo>
                  <a:pt x="477" y="285"/>
                </a:lnTo>
                <a:lnTo>
                  <a:pt x="466" y="308"/>
                </a:lnTo>
                <a:lnTo>
                  <a:pt x="450" y="341"/>
                </a:lnTo>
                <a:lnTo>
                  <a:pt x="408" y="431"/>
                </a:lnTo>
                <a:lnTo>
                  <a:pt x="405" y="437"/>
                </a:lnTo>
                <a:lnTo>
                  <a:pt x="315" y="623"/>
                </a:lnTo>
                <a:lnTo>
                  <a:pt x="292" y="675"/>
                </a:lnTo>
                <a:lnTo>
                  <a:pt x="180" y="907"/>
                </a:lnTo>
                <a:lnTo>
                  <a:pt x="117" y="1041"/>
                </a:lnTo>
                <a:lnTo>
                  <a:pt x="0" y="1285"/>
                </a:lnTo>
                <a:lnTo>
                  <a:pt x="40" y="1285"/>
                </a:lnTo>
                <a:lnTo>
                  <a:pt x="64" y="1285"/>
                </a:lnTo>
                <a:lnTo>
                  <a:pt x="100" y="1285"/>
                </a:lnTo>
                <a:lnTo>
                  <a:pt x="204" y="1285"/>
                </a:lnTo>
                <a:lnTo>
                  <a:pt x="246" y="1285"/>
                </a:lnTo>
                <a:lnTo>
                  <a:pt x="348" y="1285"/>
                </a:lnTo>
                <a:lnTo>
                  <a:pt x="376" y="1285"/>
                </a:lnTo>
                <a:lnTo>
                  <a:pt x="613" y="1285"/>
                </a:lnTo>
                <a:lnTo>
                  <a:pt x="852" y="1285"/>
                </a:lnTo>
                <a:lnTo>
                  <a:pt x="879" y="1285"/>
                </a:lnTo>
                <a:lnTo>
                  <a:pt x="981" y="1285"/>
                </a:lnTo>
                <a:lnTo>
                  <a:pt x="1023" y="1285"/>
                </a:lnTo>
                <a:lnTo>
                  <a:pt x="1127" y="1285"/>
                </a:lnTo>
                <a:lnTo>
                  <a:pt x="1164" y="1285"/>
                </a:lnTo>
                <a:lnTo>
                  <a:pt x="1186" y="1285"/>
                </a:lnTo>
                <a:lnTo>
                  <a:pt x="1227" y="1285"/>
                </a:lnTo>
                <a:lnTo>
                  <a:pt x="61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F4BFCC67-1F9C-484E-AEB5-91EB67D7E893}"/>
              </a:ext>
            </a:extLst>
          </p:cNvPr>
          <p:cNvGrpSpPr/>
          <p:nvPr/>
        </p:nvGrpSpPr>
        <p:grpSpPr>
          <a:xfrm>
            <a:off x="2812744" y="4271294"/>
            <a:ext cx="976370" cy="1022523"/>
            <a:chOff x="3295650" y="3086100"/>
            <a:chExt cx="1947863" cy="2039938"/>
          </a:xfrm>
        </p:grpSpPr>
        <p:sp>
          <p:nvSpPr>
            <p:cNvPr id="25" name="Freeform 21">
              <a:extLst>
                <a:ext uri="{FF2B5EF4-FFF2-40B4-BE49-F238E27FC236}">
                  <a16:creationId xmlns:a16="http://schemas.microsoft.com/office/drawing/2014/main" xmlns="" id="{BCFD8C66-7BB3-43DF-9005-9C3CAF60719C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5650" y="3086100"/>
              <a:ext cx="1947863" cy="2039938"/>
            </a:xfrm>
            <a:custGeom>
              <a:avLst/>
              <a:gdLst>
                <a:gd name="T0" fmla="*/ 613 w 1227"/>
                <a:gd name="T1" fmla="*/ 0 h 1285"/>
                <a:gd name="T2" fmla="*/ 524 w 1227"/>
                <a:gd name="T3" fmla="*/ 187 h 1285"/>
                <a:gd name="T4" fmla="*/ 522 w 1227"/>
                <a:gd name="T5" fmla="*/ 192 h 1285"/>
                <a:gd name="T6" fmla="*/ 513 w 1227"/>
                <a:gd name="T7" fmla="*/ 212 h 1285"/>
                <a:gd name="T8" fmla="*/ 477 w 1227"/>
                <a:gd name="T9" fmla="*/ 285 h 1285"/>
                <a:gd name="T10" fmla="*/ 466 w 1227"/>
                <a:gd name="T11" fmla="*/ 308 h 1285"/>
                <a:gd name="T12" fmla="*/ 450 w 1227"/>
                <a:gd name="T13" fmla="*/ 341 h 1285"/>
                <a:gd name="T14" fmla="*/ 408 w 1227"/>
                <a:gd name="T15" fmla="*/ 431 h 1285"/>
                <a:gd name="T16" fmla="*/ 405 w 1227"/>
                <a:gd name="T17" fmla="*/ 437 h 1285"/>
                <a:gd name="T18" fmla="*/ 315 w 1227"/>
                <a:gd name="T19" fmla="*/ 623 h 1285"/>
                <a:gd name="T20" fmla="*/ 292 w 1227"/>
                <a:gd name="T21" fmla="*/ 675 h 1285"/>
                <a:gd name="T22" fmla="*/ 180 w 1227"/>
                <a:gd name="T23" fmla="*/ 907 h 1285"/>
                <a:gd name="T24" fmla="*/ 117 w 1227"/>
                <a:gd name="T25" fmla="*/ 1041 h 1285"/>
                <a:gd name="T26" fmla="*/ 0 w 1227"/>
                <a:gd name="T27" fmla="*/ 1285 h 1285"/>
                <a:gd name="T28" fmla="*/ 40 w 1227"/>
                <a:gd name="T29" fmla="*/ 1285 h 1285"/>
                <a:gd name="T30" fmla="*/ 64 w 1227"/>
                <a:gd name="T31" fmla="*/ 1285 h 1285"/>
                <a:gd name="T32" fmla="*/ 100 w 1227"/>
                <a:gd name="T33" fmla="*/ 1285 h 1285"/>
                <a:gd name="T34" fmla="*/ 204 w 1227"/>
                <a:gd name="T35" fmla="*/ 1285 h 1285"/>
                <a:gd name="T36" fmla="*/ 246 w 1227"/>
                <a:gd name="T37" fmla="*/ 1285 h 1285"/>
                <a:gd name="T38" fmla="*/ 348 w 1227"/>
                <a:gd name="T39" fmla="*/ 1285 h 1285"/>
                <a:gd name="T40" fmla="*/ 376 w 1227"/>
                <a:gd name="T41" fmla="*/ 1285 h 1285"/>
                <a:gd name="T42" fmla="*/ 613 w 1227"/>
                <a:gd name="T43" fmla="*/ 1285 h 1285"/>
                <a:gd name="T44" fmla="*/ 852 w 1227"/>
                <a:gd name="T45" fmla="*/ 1285 h 1285"/>
                <a:gd name="T46" fmla="*/ 879 w 1227"/>
                <a:gd name="T47" fmla="*/ 1285 h 1285"/>
                <a:gd name="T48" fmla="*/ 981 w 1227"/>
                <a:gd name="T49" fmla="*/ 1285 h 1285"/>
                <a:gd name="T50" fmla="*/ 1023 w 1227"/>
                <a:gd name="T51" fmla="*/ 1285 h 1285"/>
                <a:gd name="T52" fmla="*/ 1127 w 1227"/>
                <a:gd name="T53" fmla="*/ 1285 h 1285"/>
                <a:gd name="T54" fmla="*/ 1164 w 1227"/>
                <a:gd name="T55" fmla="*/ 1285 h 1285"/>
                <a:gd name="T56" fmla="*/ 1186 w 1227"/>
                <a:gd name="T57" fmla="*/ 1285 h 1285"/>
                <a:gd name="T58" fmla="*/ 1227 w 1227"/>
                <a:gd name="T59" fmla="*/ 1285 h 1285"/>
                <a:gd name="T60" fmla="*/ 613 w 1227"/>
                <a:gd name="T61" fmla="*/ 0 h 1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27" h="1285">
                  <a:moveTo>
                    <a:pt x="613" y="0"/>
                  </a:moveTo>
                  <a:lnTo>
                    <a:pt x="524" y="187"/>
                  </a:lnTo>
                  <a:lnTo>
                    <a:pt x="522" y="192"/>
                  </a:lnTo>
                  <a:lnTo>
                    <a:pt x="513" y="212"/>
                  </a:lnTo>
                  <a:lnTo>
                    <a:pt x="477" y="285"/>
                  </a:lnTo>
                  <a:lnTo>
                    <a:pt x="466" y="308"/>
                  </a:lnTo>
                  <a:lnTo>
                    <a:pt x="450" y="341"/>
                  </a:lnTo>
                  <a:lnTo>
                    <a:pt x="408" y="431"/>
                  </a:lnTo>
                  <a:lnTo>
                    <a:pt x="405" y="437"/>
                  </a:lnTo>
                  <a:lnTo>
                    <a:pt x="315" y="623"/>
                  </a:lnTo>
                  <a:lnTo>
                    <a:pt x="292" y="675"/>
                  </a:lnTo>
                  <a:lnTo>
                    <a:pt x="180" y="907"/>
                  </a:lnTo>
                  <a:lnTo>
                    <a:pt x="117" y="1041"/>
                  </a:lnTo>
                  <a:lnTo>
                    <a:pt x="0" y="1285"/>
                  </a:lnTo>
                  <a:lnTo>
                    <a:pt x="40" y="1285"/>
                  </a:lnTo>
                  <a:lnTo>
                    <a:pt x="64" y="1285"/>
                  </a:lnTo>
                  <a:lnTo>
                    <a:pt x="100" y="1285"/>
                  </a:lnTo>
                  <a:lnTo>
                    <a:pt x="204" y="1285"/>
                  </a:lnTo>
                  <a:lnTo>
                    <a:pt x="246" y="1285"/>
                  </a:lnTo>
                  <a:lnTo>
                    <a:pt x="348" y="1285"/>
                  </a:lnTo>
                  <a:lnTo>
                    <a:pt x="376" y="1285"/>
                  </a:lnTo>
                  <a:lnTo>
                    <a:pt x="613" y="1285"/>
                  </a:lnTo>
                  <a:lnTo>
                    <a:pt x="852" y="1285"/>
                  </a:lnTo>
                  <a:lnTo>
                    <a:pt x="879" y="1285"/>
                  </a:lnTo>
                  <a:lnTo>
                    <a:pt x="981" y="1285"/>
                  </a:lnTo>
                  <a:lnTo>
                    <a:pt x="1023" y="1285"/>
                  </a:lnTo>
                  <a:lnTo>
                    <a:pt x="1127" y="1285"/>
                  </a:lnTo>
                  <a:lnTo>
                    <a:pt x="1164" y="1285"/>
                  </a:lnTo>
                  <a:lnTo>
                    <a:pt x="1186" y="1285"/>
                  </a:lnTo>
                  <a:lnTo>
                    <a:pt x="1227" y="1285"/>
                  </a:lnTo>
                  <a:lnTo>
                    <a:pt x="613" y="0"/>
                  </a:lnTo>
                  <a:close/>
                </a:path>
              </a:pathLst>
            </a:custGeom>
            <a:solidFill>
              <a:srgbClr val="046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3">
              <a:extLst>
                <a:ext uri="{FF2B5EF4-FFF2-40B4-BE49-F238E27FC236}">
                  <a16:creationId xmlns:a16="http://schemas.microsoft.com/office/drawing/2014/main" xmlns="" id="{3091BECA-F57D-4CAD-9B0C-EBD0CDDC4A57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8788" y="3086100"/>
              <a:ext cx="974725" cy="2039938"/>
            </a:xfrm>
            <a:custGeom>
              <a:avLst/>
              <a:gdLst>
                <a:gd name="T0" fmla="*/ 0 w 614"/>
                <a:gd name="T1" fmla="*/ 0 h 1285"/>
                <a:gd name="T2" fmla="*/ 0 w 614"/>
                <a:gd name="T3" fmla="*/ 1285 h 1285"/>
                <a:gd name="T4" fmla="*/ 614 w 614"/>
                <a:gd name="T5" fmla="*/ 1285 h 1285"/>
                <a:gd name="T6" fmla="*/ 463 w 614"/>
                <a:gd name="T7" fmla="*/ 968 h 1285"/>
                <a:gd name="T8" fmla="*/ 0 w 614"/>
                <a:gd name="T9" fmla="*/ 0 h 1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4" h="1285">
                  <a:moveTo>
                    <a:pt x="0" y="0"/>
                  </a:moveTo>
                  <a:lnTo>
                    <a:pt x="0" y="1285"/>
                  </a:lnTo>
                  <a:lnTo>
                    <a:pt x="614" y="1285"/>
                  </a:lnTo>
                  <a:lnTo>
                    <a:pt x="463" y="9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24B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8" name="Freeform 24">
            <a:extLst>
              <a:ext uri="{FF2B5EF4-FFF2-40B4-BE49-F238E27FC236}">
                <a16:creationId xmlns:a16="http://schemas.microsoft.com/office/drawing/2014/main" xmlns="" id="{47A8BA23-A1E3-4378-948E-1C63F670BF9C}"/>
              </a:ext>
            </a:extLst>
          </p:cNvPr>
          <p:cNvSpPr>
            <a:spLocks/>
          </p:cNvSpPr>
          <p:nvPr/>
        </p:nvSpPr>
        <p:spPr bwMode="auto">
          <a:xfrm>
            <a:off x="3420644" y="4271294"/>
            <a:ext cx="488583" cy="1022523"/>
          </a:xfrm>
          <a:custGeom>
            <a:avLst/>
            <a:gdLst>
              <a:gd name="T0" fmla="*/ 0 w 614"/>
              <a:gd name="T1" fmla="*/ 0 h 1285"/>
              <a:gd name="T2" fmla="*/ 0 w 614"/>
              <a:gd name="T3" fmla="*/ 1285 h 1285"/>
              <a:gd name="T4" fmla="*/ 614 w 614"/>
              <a:gd name="T5" fmla="*/ 1285 h 1285"/>
              <a:gd name="T6" fmla="*/ 463 w 614"/>
              <a:gd name="T7" fmla="*/ 968 h 1285"/>
              <a:gd name="T8" fmla="*/ 0 w 614"/>
              <a:gd name="T9" fmla="*/ 0 h 1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4" h="1285">
                <a:moveTo>
                  <a:pt x="0" y="0"/>
                </a:moveTo>
                <a:lnTo>
                  <a:pt x="0" y="1285"/>
                </a:lnTo>
                <a:lnTo>
                  <a:pt x="614" y="1285"/>
                </a:lnTo>
                <a:lnTo>
                  <a:pt x="463" y="968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E0371AF4-723E-476B-9FEB-888D24D5614A}"/>
              </a:ext>
            </a:extLst>
          </p:cNvPr>
          <p:cNvGrpSpPr/>
          <p:nvPr/>
        </p:nvGrpSpPr>
        <p:grpSpPr>
          <a:xfrm>
            <a:off x="3198633" y="4906293"/>
            <a:ext cx="890431" cy="387524"/>
            <a:chOff x="3825875" y="4352925"/>
            <a:chExt cx="1776413" cy="773113"/>
          </a:xfrm>
        </p:grpSpPr>
        <p:sp>
          <p:nvSpPr>
            <p:cNvPr id="29" name="Freeform 25">
              <a:extLst>
                <a:ext uri="{FF2B5EF4-FFF2-40B4-BE49-F238E27FC236}">
                  <a16:creationId xmlns:a16="http://schemas.microsoft.com/office/drawing/2014/main" xmlns="" id="{BDB2E770-8915-433E-B8CD-A51EE9EC0C15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5875" y="4352925"/>
              <a:ext cx="887413" cy="773113"/>
            </a:xfrm>
            <a:custGeom>
              <a:avLst/>
              <a:gdLst>
                <a:gd name="T0" fmla="*/ 0 w 356"/>
                <a:gd name="T1" fmla="*/ 309 h 309"/>
                <a:gd name="T2" fmla="*/ 356 w 356"/>
                <a:gd name="T3" fmla="*/ 309 h 309"/>
                <a:gd name="T4" fmla="*/ 356 w 356"/>
                <a:gd name="T5" fmla="*/ 0 h 309"/>
                <a:gd name="T6" fmla="*/ 0 w 356"/>
                <a:gd name="T7" fmla="*/ 309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6" h="309">
                  <a:moveTo>
                    <a:pt x="0" y="309"/>
                  </a:moveTo>
                  <a:cubicBezTo>
                    <a:pt x="356" y="309"/>
                    <a:pt x="356" y="309"/>
                    <a:pt x="356" y="309"/>
                  </a:cubicBezTo>
                  <a:cubicBezTo>
                    <a:pt x="356" y="0"/>
                    <a:pt x="356" y="0"/>
                    <a:pt x="356" y="0"/>
                  </a:cubicBezTo>
                  <a:cubicBezTo>
                    <a:pt x="174" y="0"/>
                    <a:pt x="24" y="135"/>
                    <a:pt x="0" y="309"/>
                  </a:cubicBezTo>
                  <a:close/>
                </a:path>
              </a:pathLst>
            </a:custGeom>
            <a:solidFill>
              <a:srgbClr val="6393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6">
              <a:extLst>
                <a:ext uri="{FF2B5EF4-FFF2-40B4-BE49-F238E27FC236}">
                  <a16:creationId xmlns:a16="http://schemas.microsoft.com/office/drawing/2014/main" xmlns="" id="{B874EF4F-BD75-4BE7-BAB8-1B9AA302A1A5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3288" y="4352925"/>
              <a:ext cx="889000" cy="773113"/>
            </a:xfrm>
            <a:custGeom>
              <a:avLst/>
              <a:gdLst>
                <a:gd name="T0" fmla="*/ 0 w 357"/>
                <a:gd name="T1" fmla="*/ 0 h 309"/>
                <a:gd name="T2" fmla="*/ 0 w 357"/>
                <a:gd name="T3" fmla="*/ 309 h 309"/>
                <a:gd name="T4" fmla="*/ 357 w 357"/>
                <a:gd name="T5" fmla="*/ 308 h 309"/>
                <a:gd name="T6" fmla="*/ 0 w 357"/>
                <a:gd name="T7" fmla="*/ 0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7" h="309">
                  <a:moveTo>
                    <a:pt x="0" y="0"/>
                  </a:moveTo>
                  <a:cubicBezTo>
                    <a:pt x="0" y="309"/>
                    <a:pt x="0" y="309"/>
                    <a:pt x="0" y="309"/>
                  </a:cubicBezTo>
                  <a:cubicBezTo>
                    <a:pt x="357" y="308"/>
                    <a:pt x="357" y="308"/>
                    <a:pt x="357" y="308"/>
                  </a:cubicBezTo>
                  <a:cubicBezTo>
                    <a:pt x="333" y="134"/>
                    <a:pt x="182" y="0"/>
                    <a:pt x="0" y="0"/>
                  </a:cubicBezTo>
                  <a:close/>
                </a:path>
              </a:pathLst>
            </a:custGeom>
            <a:solidFill>
              <a:srgbClr val="557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E2556CD2-C32E-4C11-95F3-F9F3835B8552}"/>
              </a:ext>
            </a:extLst>
          </p:cNvPr>
          <p:cNvGrpSpPr/>
          <p:nvPr/>
        </p:nvGrpSpPr>
        <p:grpSpPr>
          <a:xfrm>
            <a:off x="5079446" y="4906293"/>
            <a:ext cx="891226" cy="387524"/>
            <a:chOff x="7446963" y="4352925"/>
            <a:chExt cx="1778000" cy="773113"/>
          </a:xfrm>
        </p:grpSpPr>
        <p:sp>
          <p:nvSpPr>
            <p:cNvPr id="31" name="Freeform 27">
              <a:extLst>
                <a:ext uri="{FF2B5EF4-FFF2-40B4-BE49-F238E27FC236}">
                  <a16:creationId xmlns:a16="http://schemas.microsoft.com/office/drawing/2014/main" xmlns="" id="{E69A386E-D270-458B-A5DD-EE5A9F5A313D}"/>
                </a:ext>
              </a:extLst>
            </p:cNvPr>
            <p:cNvSpPr>
              <a:spLocks/>
            </p:cNvSpPr>
            <p:nvPr/>
          </p:nvSpPr>
          <p:spPr bwMode="auto">
            <a:xfrm>
              <a:off x="7446963" y="4352925"/>
              <a:ext cx="889000" cy="773113"/>
            </a:xfrm>
            <a:custGeom>
              <a:avLst/>
              <a:gdLst>
                <a:gd name="T0" fmla="*/ 0 w 357"/>
                <a:gd name="T1" fmla="*/ 309 h 309"/>
                <a:gd name="T2" fmla="*/ 357 w 357"/>
                <a:gd name="T3" fmla="*/ 309 h 309"/>
                <a:gd name="T4" fmla="*/ 357 w 357"/>
                <a:gd name="T5" fmla="*/ 0 h 309"/>
                <a:gd name="T6" fmla="*/ 0 w 357"/>
                <a:gd name="T7" fmla="*/ 309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7" h="309">
                  <a:moveTo>
                    <a:pt x="0" y="309"/>
                  </a:moveTo>
                  <a:cubicBezTo>
                    <a:pt x="357" y="309"/>
                    <a:pt x="357" y="309"/>
                    <a:pt x="357" y="309"/>
                  </a:cubicBezTo>
                  <a:cubicBezTo>
                    <a:pt x="357" y="0"/>
                    <a:pt x="357" y="0"/>
                    <a:pt x="357" y="0"/>
                  </a:cubicBezTo>
                  <a:cubicBezTo>
                    <a:pt x="175" y="0"/>
                    <a:pt x="24" y="135"/>
                    <a:pt x="0" y="309"/>
                  </a:cubicBezTo>
                  <a:close/>
                </a:path>
              </a:pathLst>
            </a:custGeom>
            <a:solidFill>
              <a:srgbClr val="6393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8">
              <a:extLst>
                <a:ext uri="{FF2B5EF4-FFF2-40B4-BE49-F238E27FC236}">
                  <a16:creationId xmlns:a16="http://schemas.microsoft.com/office/drawing/2014/main" xmlns="" id="{84861DFE-CCFA-463E-87E1-9CD988AAC36C}"/>
                </a:ext>
              </a:extLst>
            </p:cNvPr>
            <p:cNvSpPr>
              <a:spLocks/>
            </p:cNvSpPr>
            <p:nvPr/>
          </p:nvSpPr>
          <p:spPr bwMode="auto">
            <a:xfrm>
              <a:off x="8335963" y="4352925"/>
              <a:ext cx="889000" cy="773113"/>
            </a:xfrm>
            <a:custGeom>
              <a:avLst/>
              <a:gdLst>
                <a:gd name="T0" fmla="*/ 0 w 357"/>
                <a:gd name="T1" fmla="*/ 0 h 309"/>
                <a:gd name="T2" fmla="*/ 0 w 357"/>
                <a:gd name="T3" fmla="*/ 309 h 309"/>
                <a:gd name="T4" fmla="*/ 357 w 357"/>
                <a:gd name="T5" fmla="*/ 308 h 309"/>
                <a:gd name="T6" fmla="*/ 0 w 357"/>
                <a:gd name="T7" fmla="*/ 0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7" h="309">
                  <a:moveTo>
                    <a:pt x="0" y="0"/>
                  </a:moveTo>
                  <a:cubicBezTo>
                    <a:pt x="0" y="309"/>
                    <a:pt x="0" y="309"/>
                    <a:pt x="0" y="309"/>
                  </a:cubicBezTo>
                  <a:cubicBezTo>
                    <a:pt x="357" y="308"/>
                    <a:pt x="357" y="308"/>
                    <a:pt x="357" y="308"/>
                  </a:cubicBezTo>
                  <a:cubicBezTo>
                    <a:pt x="332" y="134"/>
                    <a:pt x="182" y="0"/>
                    <a:pt x="0" y="0"/>
                  </a:cubicBezTo>
                  <a:close/>
                </a:path>
              </a:pathLst>
            </a:custGeom>
            <a:solidFill>
              <a:srgbClr val="557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51" name="图片 50">
            <a:extLst>
              <a:ext uri="{FF2B5EF4-FFF2-40B4-BE49-F238E27FC236}">
                <a16:creationId xmlns:a16="http://schemas.microsoft.com/office/drawing/2014/main" xmlns="" id="{36DE5406-529D-4B23-9EED-EFA5E93AC51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62457" y="4101589"/>
            <a:ext cx="735669" cy="1190453"/>
          </a:xfrm>
          <a:prstGeom prst="rect">
            <a:avLst/>
          </a:prstGeom>
        </p:spPr>
      </p:pic>
      <p:sp>
        <p:nvSpPr>
          <p:cNvPr id="47" name="Freeform 11">
            <a:extLst>
              <a:ext uri="{FF2B5EF4-FFF2-40B4-BE49-F238E27FC236}">
                <a16:creationId xmlns:a16="http://schemas.microsoft.com/office/drawing/2014/main" xmlns="" id="{239633AC-E517-4A07-B9C2-49484F7B346E}"/>
              </a:ext>
            </a:extLst>
          </p:cNvPr>
          <p:cNvSpPr>
            <a:spLocks/>
          </p:cNvSpPr>
          <p:nvPr/>
        </p:nvSpPr>
        <p:spPr bwMode="auto">
          <a:xfrm>
            <a:off x="6785609" y="4371557"/>
            <a:ext cx="1041621" cy="922260"/>
          </a:xfrm>
          <a:custGeom>
            <a:avLst/>
            <a:gdLst>
              <a:gd name="T0" fmla="*/ 654 w 1309"/>
              <a:gd name="T1" fmla="*/ 0 h 1159"/>
              <a:gd name="T2" fmla="*/ 560 w 1309"/>
              <a:gd name="T3" fmla="*/ 168 h 1159"/>
              <a:gd name="T4" fmla="*/ 557 w 1309"/>
              <a:gd name="T5" fmla="*/ 173 h 1159"/>
              <a:gd name="T6" fmla="*/ 546 w 1309"/>
              <a:gd name="T7" fmla="*/ 192 h 1159"/>
              <a:gd name="T8" fmla="*/ 510 w 1309"/>
              <a:gd name="T9" fmla="*/ 258 h 1159"/>
              <a:gd name="T10" fmla="*/ 497 w 1309"/>
              <a:gd name="T11" fmla="*/ 278 h 1159"/>
              <a:gd name="T12" fmla="*/ 482 w 1309"/>
              <a:gd name="T13" fmla="*/ 308 h 1159"/>
              <a:gd name="T14" fmla="*/ 435 w 1309"/>
              <a:gd name="T15" fmla="*/ 389 h 1159"/>
              <a:gd name="T16" fmla="*/ 432 w 1309"/>
              <a:gd name="T17" fmla="*/ 393 h 1159"/>
              <a:gd name="T18" fmla="*/ 337 w 1309"/>
              <a:gd name="T19" fmla="*/ 563 h 1159"/>
              <a:gd name="T20" fmla="*/ 311 w 1309"/>
              <a:gd name="T21" fmla="*/ 609 h 1159"/>
              <a:gd name="T22" fmla="*/ 193 w 1309"/>
              <a:gd name="T23" fmla="*/ 818 h 1159"/>
              <a:gd name="T24" fmla="*/ 125 w 1309"/>
              <a:gd name="T25" fmla="*/ 938 h 1159"/>
              <a:gd name="T26" fmla="*/ 0 w 1309"/>
              <a:gd name="T27" fmla="*/ 1159 h 1159"/>
              <a:gd name="T28" fmla="*/ 44 w 1309"/>
              <a:gd name="T29" fmla="*/ 1159 h 1159"/>
              <a:gd name="T30" fmla="*/ 67 w 1309"/>
              <a:gd name="T31" fmla="*/ 1159 h 1159"/>
              <a:gd name="T32" fmla="*/ 107 w 1309"/>
              <a:gd name="T33" fmla="*/ 1159 h 1159"/>
              <a:gd name="T34" fmla="*/ 218 w 1309"/>
              <a:gd name="T35" fmla="*/ 1159 h 1159"/>
              <a:gd name="T36" fmla="*/ 264 w 1309"/>
              <a:gd name="T37" fmla="*/ 1159 h 1159"/>
              <a:gd name="T38" fmla="*/ 372 w 1309"/>
              <a:gd name="T39" fmla="*/ 1159 h 1159"/>
              <a:gd name="T40" fmla="*/ 402 w 1309"/>
              <a:gd name="T41" fmla="*/ 1159 h 1159"/>
              <a:gd name="T42" fmla="*/ 654 w 1309"/>
              <a:gd name="T43" fmla="*/ 1159 h 1159"/>
              <a:gd name="T44" fmla="*/ 909 w 1309"/>
              <a:gd name="T45" fmla="*/ 1159 h 1159"/>
              <a:gd name="T46" fmla="*/ 937 w 1309"/>
              <a:gd name="T47" fmla="*/ 1159 h 1159"/>
              <a:gd name="T48" fmla="*/ 1047 w 1309"/>
              <a:gd name="T49" fmla="*/ 1159 h 1159"/>
              <a:gd name="T50" fmla="*/ 1092 w 1309"/>
              <a:gd name="T51" fmla="*/ 1159 h 1159"/>
              <a:gd name="T52" fmla="*/ 1202 w 1309"/>
              <a:gd name="T53" fmla="*/ 1159 h 1159"/>
              <a:gd name="T54" fmla="*/ 1241 w 1309"/>
              <a:gd name="T55" fmla="*/ 1159 h 1159"/>
              <a:gd name="T56" fmla="*/ 1265 w 1309"/>
              <a:gd name="T57" fmla="*/ 1159 h 1159"/>
              <a:gd name="T58" fmla="*/ 1309 w 1309"/>
              <a:gd name="T59" fmla="*/ 1159 h 1159"/>
              <a:gd name="T60" fmla="*/ 654 w 1309"/>
              <a:gd name="T61" fmla="*/ 0 h 1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309" h="1159">
                <a:moveTo>
                  <a:pt x="654" y="0"/>
                </a:moveTo>
                <a:lnTo>
                  <a:pt x="560" y="168"/>
                </a:lnTo>
                <a:lnTo>
                  <a:pt x="557" y="173"/>
                </a:lnTo>
                <a:lnTo>
                  <a:pt x="546" y="192"/>
                </a:lnTo>
                <a:lnTo>
                  <a:pt x="510" y="258"/>
                </a:lnTo>
                <a:lnTo>
                  <a:pt x="497" y="278"/>
                </a:lnTo>
                <a:lnTo>
                  <a:pt x="482" y="308"/>
                </a:lnTo>
                <a:lnTo>
                  <a:pt x="435" y="389"/>
                </a:lnTo>
                <a:lnTo>
                  <a:pt x="432" y="393"/>
                </a:lnTo>
                <a:lnTo>
                  <a:pt x="337" y="563"/>
                </a:lnTo>
                <a:lnTo>
                  <a:pt x="311" y="609"/>
                </a:lnTo>
                <a:lnTo>
                  <a:pt x="193" y="818"/>
                </a:lnTo>
                <a:lnTo>
                  <a:pt x="125" y="938"/>
                </a:lnTo>
                <a:lnTo>
                  <a:pt x="0" y="1159"/>
                </a:lnTo>
                <a:lnTo>
                  <a:pt x="44" y="1159"/>
                </a:lnTo>
                <a:lnTo>
                  <a:pt x="67" y="1159"/>
                </a:lnTo>
                <a:lnTo>
                  <a:pt x="107" y="1159"/>
                </a:lnTo>
                <a:lnTo>
                  <a:pt x="218" y="1159"/>
                </a:lnTo>
                <a:lnTo>
                  <a:pt x="264" y="1159"/>
                </a:lnTo>
                <a:lnTo>
                  <a:pt x="372" y="1159"/>
                </a:lnTo>
                <a:lnTo>
                  <a:pt x="402" y="1159"/>
                </a:lnTo>
                <a:lnTo>
                  <a:pt x="654" y="1159"/>
                </a:lnTo>
                <a:lnTo>
                  <a:pt x="909" y="1159"/>
                </a:lnTo>
                <a:lnTo>
                  <a:pt x="937" y="1159"/>
                </a:lnTo>
                <a:lnTo>
                  <a:pt x="1047" y="1159"/>
                </a:lnTo>
                <a:lnTo>
                  <a:pt x="1092" y="1159"/>
                </a:lnTo>
                <a:lnTo>
                  <a:pt x="1202" y="1159"/>
                </a:lnTo>
                <a:lnTo>
                  <a:pt x="1241" y="1159"/>
                </a:lnTo>
                <a:lnTo>
                  <a:pt x="1265" y="1159"/>
                </a:lnTo>
                <a:lnTo>
                  <a:pt x="1309" y="1159"/>
                </a:lnTo>
                <a:lnTo>
                  <a:pt x="65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F622E312-82AB-4FB4-94F7-30800C916A58}"/>
              </a:ext>
            </a:extLst>
          </p:cNvPr>
          <p:cNvGrpSpPr/>
          <p:nvPr/>
        </p:nvGrpSpPr>
        <p:grpSpPr>
          <a:xfrm>
            <a:off x="6871878" y="4371557"/>
            <a:ext cx="1041621" cy="922260"/>
            <a:chOff x="4718050" y="3286125"/>
            <a:chExt cx="2078038" cy="1839913"/>
          </a:xfrm>
        </p:grpSpPr>
        <p:sp>
          <p:nvSpPr>
            <p:cNvPr id="79" name="Freeform 10">
              <a:extLst>
                <a:ext uri="{FF2B5EF4-FFF2-40B4-BE49-F238E27FC236}">
                  <a16:creationId xmlns:a16="http://schemas.microsoft.com/office/drawing/2014/main" xmlns="" id="{AB8FE68C-18BB-4E72-9715-9C65E83DE5F4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8050" y="3286125"/>
              <a:ext cx="2078038" cy="1839913"/>
            </a:xfrm>
            <a:custGeom>
              <a:avLst/>
              <a:gdLst>
                <a:gd name="T0" fmla="*/ 654 w 1309"/>
                <a:gd name="T1" fmla="*/ 0 h 1159"/>
                <a:gd name="T2" fmla="*/ 560 w 1309"/>
                <a:gd name="T3" fmla="*/ 168 h 1159"/>
                <a:gd name="T4" fmla="*/ 557 w 1309"/>
                <a:gd name="T5" fmla="*/ 173 h 1159"/>
                <a:gd name="T6" fmla="*/ 546 w 1309"/>
                <a:gd name="T7" fmla="*/ 192 h 1159"/>
                <a:gd name="T8" fmla="*/ 510 w 1309"/>
                <a:gd name="T9" fmla="*/ 258 h 1159"/>
                <a:gd name="T10" fmla="*/ 497 w 1309"/>
                <a:gd name="T11" fmla="*/ 278 h 1159"/>
                <a:gd name="T12" fmla="*/ 482 w 1309"/>
                <a:gd name="T13" fmla="*/ 308 h 1159"/>
                <a:gd name="T14" fmla="*/ 435 w 1309"/>
                <a:gd name="T15" fmla="*/ 389 h 1159"/>
                <a:gd name="T16" fmla="*/ 432 w 1309"/>
                <a:gd name="T17" fmla="*/ 393 h 1159"/>
                <a:gd name="T18" fmla="*/ 337 w 1309"/>
                <a:gd name="T19" fmla="*/ 563 h 1159"/>
                <a:gd name="T20" fmla="*/ 311 w 1309"/>
                <a:gd name="T21" fmla="*/ 609 h 1159"/>
                <a:gd name="T22" fmla="*/ 193 w 1309"/>
                <a:gd name="T23" fmla="*/ 818 h 1159"/>
                <a:gd name="T24" fmla="*/ 125 w 1309"/>
                <a:gd name="T25" fmla="*/ 938 h 1159"/>
                <a:gd name="T26" fmla="*/ 0 w 1309"/>
                <a:gd name="T27" fmla="*/ 1159 h 1159"/>
                <a:gd name="T28" fmla="*/ 44 w 1309"/>
                <a:gd name="T29" fmla="*/ 1159 h 1159"/>
                <a:gd name="T30" fmla="*/ 67 w 1309"/>
                <a:gd name="T31" fmla="*/ 1159 h 1159"/>
                <a:gd name="T32" fmla="*/ 107 w 1309"/>
                <a:gd name="T33" fmla="*/ 1159 h 1159"/>
                <a:gd name="T34" fmla="*/ 218 w 1309"/>
                <a:gd name="T35" fmla="*/ 1159 h 1159"/>
                <a:gd name="T36" fmla="*/ 264 w 1309"/>
                <a:gd name="T37" fmla="*/ 1159 h 1159"/>
                <a:gd name="T38" fmla="*/ 372 w 1309"/>
                <a:gd name="T39" fmla="*/ 1159 h 1159"/>
                <a:gd name="T40" fmla="*/ 402 w 1309"/>
                <a:gd name="T41" fmla="*/ 1159 h 1159"/>
                <a:gd name="T42" fmla="*/ 654 w 1309"/>
                <a:gd name="T43" fmla="*/ 1159 h 1159"/>
                <a:gd name="T44" fmla="*/ 909 w 1309"/>
                <a:gd name="T45" fmla="*/ 1159 h 1159"/>
                <a:gd name="T46" fmla="*/ 937 w 1309"/>
                <a:gd name="T47" fmla="*/ 1159 h 1159"/>
                <a:gd name="T48" fmla="*/ 1047 w 1309"/>
                <a:gd name="T49" fmla="*/ 1159 h 1159"/>
                <a:gd name="T50" fmla="*/ 1092 w 1309"/>
                <a:gd name="T51" fmla="*/ 1159 h 1159"/>
                <a:gd name="T52" fmla="*/ 1202 w 1309"/>
                <a:gd name="T53" fmla="*/ 1159 h 1159"/>
                <a:gd name="T54" fmla="*/ 1241 w 1309"/>
                <a:gd name="T55" fmla="*/ 1159 h 1159"/>
                <a:gd name="T56" fmla="*/ 1265 w 1309"/>
                <a:gd name="T57" fmla="*/ 1159 h 1159"/>
                <a:gd name="T58" fmla="*/ 1309 w 1309"/>
                <a:gd name="T59" fmla="*/ 1159 h 1159"/>
                <a:gd name="T60" fmla="*/ 654 w 1309"/>
                <a:gd name="T61" fmla="*/ 0 h 1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09" h="1159">
                  <a:moveTo>
                    <a:pt x="654" y="0"/>
                  </a:moveTo>
                  <a:lnTo>
                    <a:pt x="560" y="168"/>
                  </a:lnTo>
                  <a:lnTo>
                    <a:pt x="557" y="173"/>
                  </a:lnTo>
                  <a:lnTo>
                    <a:pt x="546" y="192"/>
                  </a:lnTo>
                  <a:lnTo>
                    <a:pt x="510" y="258"/>
                  </a:lnTo>
                  <a:lnTo>
                    <a:pt x="497" y="278"/>
                  </a:lnTo>
                  <a:lnTo>
                    <a:pt x="482" y="308"/>
                  </a:lnTo>
                  <a:lnTo>
                    <a:pt x="435" y="389"/>
                  </a:lnTo>
                  <a:lnTo>
                    <a:pt x="432" y="393"/>
                  </a:lnTo>
                  <a:lnTo>
                    <a:pt x="337" y="563"/>
                  </a:lnTo>
                  <a:lnTo>
                    <a:pt x="311" y="609"/>
                  </a:lnTo>
                  <a:lnTo>
                    <a:pt x="193" y="818"/>
                  </a:lnTo>
                  <a:lnTo>
                    <a:pt x="125" y="938"/>
                  </a:lnTo>
                  <a:lnTo>
                    <a:pt x="0" y="1159"/>
                  </a:lnTo>
                  <a:lnTo>
                    <a:pt x="44" y="1159"/>
                  </a:lnTo>
                  <a:lnTo>
                    <a:pt x="67" y="1159"/>
                  </a:lnTo>
                  <a:lnTo>
                    <a:pt x="107" y="1159"/>
                  </a:lnTo>
                  <a:lnTo>
                    <a:pt x="218" y="1159"/>
                  </a:lnTo>
                  <a:lnTo>
                    <a:pt x="264" y="1159"/>
                  </a:lnTo>
                  <a:lnTo>
                    <a:pt x="372" y="1159"/>
                  </a:lnTo>
                  <a:lnTo>
                    <a:pt x="402" y="1159"/>
                  </a:lnTo>
                  <a:lnTo>
                    <a:pt x="654" y="1159"/>
                  </a:lnTo>
                  <a:lnTo>
                    <a:pt x="909" y="1159"/>
                  </a:lnTo>
                  <a:lnTo>
                    <a:pt x="937" y="1159"/>
                  </a:lnTo>
                  <a:lnTo>
                    <a:pt x="1047" y="1159"/>
                  </a:lnTo>
                  <a:lnTo>
                    <a:pt x="1092" y="1159"/>
                  </a:lnTo>
                  <a:lnTo>
                    <a:pt x="1202" y="1159"/>
                  </a:lnTo>
                  <a:lnTo>
                    <a:pt x="1241" y="1159"/>
                  </a:lnTo>
                  <a:lnTo>
                    <a:pt x="1265" y="1159"/>
                  </a:lnTo>
                  <a:lnTo>
                    <a:pt x="1309" y="1159"/>
                  </a:lnTo>
                  <a:lnTo>
                    <a:pt x="654" y="0"/>
                  </a:lnTo>
                  <a:close/>
                </a:path>
              </a:pathLst>
            </a:custGeom>
            <a:solidFill>
              <a:srgbClr val="C3E0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12">
              <a:extLst>
                <a:ext uri="{FF2B5EF4-FFF2-40B4-BE49-F238E27FC236}">
                  <a16:creationId xmlns:a16="http://schemas.microsoft.com/office/drawing/2014/main" xmlns="" id="{ECA06514-A368-40AC-88F2-B95E97882FF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6275" y="3286125"/>
              <a:ext cx="1039813" cy="1839913"/>
            </a:xfrm>
            <a:custGeom>
              <a:avLst/>
              <a:gdLst>
                <a:gd name="T0" fmla="*/ 0 w 655"/>
                <a:gd name="T1" fmla="*/ 0 h 1159"/>
                <a:gd name="T2" fmla="*/ 0 w 655"/>
                <a:gd name="T3" fmla="*/ 1159 h 1159"/>
                <a:gd name="T4" fmla="*/ 655 w 655"/>
                <a:gd name="T5" fmla="*/ 1159 h 1159"/>
                <a:gd name="T6" fmla="*/ 0 w 655"/>
                <a:gd name="T7" fmla="*/ 0 h 1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5" h="1159">
                  <a:moveTo>
                    <a:pt x="0" y="0"/>
                  </a:moveTo>
                  <a:lnTo>
                    <a:pt x="0" y="1159"/>
                  </a:lnTo>
                  <a:lnTo>
                    <a:pt x="655" y="11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AC1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7" name="Freeform 14">
            <a:extLst>
              <a:ext uri="{FF2B5EF4-FFF2-40B4-BE49-F238E27FC236}">
                <a16:creationId xmlns:a16="http://schemas.microsoft.com/office/drawing/2014/main" xmlns="" id="{7D0D40AF-81DB-4145-A195-351E80B331E2}"/>
              </a:ext>
            </a:extLst>
          </p:cNvPr>
          <p:cNvSpPr>
            <a:spLocks/>
          </p:cNvSpPr>
          <p:nvPr/>
        </p:nvSpPr>
        <p:spPr bwMode="auto">
          <a:xfrm>
            <a:off x="7755614" y="4428850"/>
            <a:ext cx="977166" cy="864967"/>
          </a:xfrm>
          <a:custGeom>
            <a:avLst/>
            <a:gdLst>
              <a:gd name="T0" fmla="*/ 614 w 1228"/>
              <a:gd name="T1" fmla="*/ 0 h 1087"/>
              <a:gd name="T2" fmla="*/ 525 w 1228"/>
              <a:gd name="T3" fmla="*/ 158 h 1087"/>
              <a:gd name="T4" fmla="*/ 523 w 1228"/>
              <a:gd name="T5" fmla="*/ 162 h 1087"/>
              <a:gd name="T6" fmla="*/ 512 w 1228"/>
              <a:gd name="T7" fmla="*/ 180 h 1087"/>
              <a:gd name="T8" fmla="*/ 478 w 1228"/>
              <a:gd name="T9" fmla="*/ 241 h 1087"/>
              <a:gd name="T10" fmla="*/ 467 w 1228"/>
              <a:gd name="T11" fmla="*/ 261 h 1087"/>
              <a:gd name="T12" fmla="*/ 451 w 1228"/>
              <a:gd name="T13" fmla="*/ 288 h 1087"/>
              <a:gd name="T14" fmla="*/ 409 w 1228"/>
              <a:gd name="T15" fmla="*/ 365 h 1087"/>
              <a:gd name="T16" fmla="*/ 405 w 1228"/>
              <a:gd name="T17" fmla="*/ 370 h 1087"/>
              <a:gd name="T18" fmla="*/ 316 w 1228"/>
              <a:gd name="T19" fmla="*/ 528 h 1087"/>
              <a:gd name="T20" fmla="*/ 291 w 1228"/>
              <a:gd name="T21" fmla="*/ 572 h 1087"/>
              <a:gd name="T22" fmla="*/ 181 w 1228"/>
              <a:gd name="T23" fmla="*/ 767 h 1087"/>
              <a:gd name="T24" fmla="*/ 117 w 1228"/>
              <a:gd name="T25" fmla="*/ 880 h 1087"/>
              <a:gd name="T26" fmla="*/ 0 w 1228"/>
              <a:gd name="T27" fmla="*/ 1087 h 1087"/>
              <a:gd name="T28" fmla="*/ 41 w 1228"/>
              <a:gd name="T29" fmla="*/ 1087 h 1087"/>
              <a:gd name="T30" fmla="*/ 63 w 1228"/>
              <a:gd name="T31" fmla="*/ 1087 h 1087"/>
              <a:gd name="T32" fmla="*/ 101 w 1228"/>
              <a:gd name="T33" fmla="*/ 1087 h 1087"/>
              <a:gd name="T34" fmla="*/ 205 w 1228"/>
              <a:gd name="T35" fmla="*/ 1087 h 1087"/>
              <a:gd name="T36" fmla="*/ 247 w 1228"/>
              <a:gd name="T37" fmla="*/ 1087 h 1087"/>
              <a:gd name="T38" fmla="*/ 349 w 1228"/>
              <a:gd name="T39" fmla="*/ 1087 h 1087"/>
              <a:gd name="T40" fmla="*/ 376 w 1228"/>
              <a:gd name="T41" fmla="*/ 1087 h 1087"/>
              <a:gd name="T42" fmla="*/ 614 w 1228"/>
              <a:gd name="T43" fmla="*/ 1087 h 1087"/>
              <a:gd name="T44" fmla="*/ 851 w 1228"/>
              <a:gd name="T45" fmla="*/ 1087 h 1087"/>
              <a:gd name="T46" fmla="*/ 879 w 1228"/>
              <a:gd name="T47" fmla="*/ 1087 h 1087"/>
              <a:gd name="T48" fmla="*/ 982 w 1228"/>
              <a:gd name="T49" fmla="*/ 1087 h 1087"/>
              <a:gd name="T50" fmla="*/ 1024 w 1228"/>
              <a:gd name="T51" fmla="*/ 1087 h 1087"/>
              <a:gd name="T52" fmla="*/ 1127 w 1228"/>
              <a:gd name="T53" fmla="*/ 1087 h 1087"/>
              <a:gd name="T54" fmla="*/ 1165 w 1228"/>
              <a:gd name="T55" fmla="*/ 1087 h 1087"/>
              <a:gd name="T56" fmla="*/ 1187 w 1228"/>
              <a:gd name="T57" fmla="*/ 1087 h 1087"/>
              <a:gd name="T58" fmla="*/ 1228 w 1228"/>
              <a:gd name="T59" fmla="*/ 1087 h 1087"/>
              <a:gd name="T60" fmla="*/ 614 w 1228"/>
              <a:gd name="T61" fmla="*/ 0 h 10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228" h="1087">
                <a:moveTo>
                  <a:pt x="614" y="0"/>
                </a:moveTo>
                <a:lnTo>
                  <a:pt x="525" y="158"/>
                </a:lnTo>
                <a:lnTo>
                  <a:pt x="523" y="162"/>
                </a:lnTo>
                <a:lnTo>
                  <a:pt x="512" y="180"/>
                </a:lnTo>
                <a:lnTo>
                  <a:pt x="478" y="241"/>
                </a:lnTo>
                <a:lnTo>
                  <a:pt x="467" y="261"/>
                </a:lnTo>
                <a:lnTo>
                  <a:pt x="451" y="288"/>
                </a:lnTo>
                <a:lnTo>
                  <a:pt x="409" y="365"/>
                </a:lnTo>
                <a:lnTo>
                  <a:pt x="405" y="370"/>
                </a:lnTo>
                <a:lnTo>
                  <a:pt x="316" y="528"/>
                </a:lnTo>
                <a:lnTo>
                  <a:pt x="291" y="572"/>
                </a:lnTo>
                <a:lnTo>
                  <a:pt x="181" y="767"/>
                </a:lnTo>
                <a:lnTo>
                  <a:pt x="117" y="880"/>
                </a:lnTo>
                <a:lnTo>
                  <a:pt x="0" y="1087"/>
                </a:lnTo>
                <a:lnTo>
                  <a:pt x="41" y="1087"/>
                </a:lnTo>
                <a:lnTo>
                  <a:pt x="63" y="1087"/>
                </a:lnTo>
                <a:lnTo>
                  <a:pt x="101" y="1087"/>
                </a:lnTo>
                <a:lnTo>
                  <a:pt x="205" y="1087"/>
                </a:lnTo>
                <a:lnTo>
                  <a:pt x="247" y="1087"/>
                </a:lnTo>
                <a:lnTo>
                  <a:pt x="349" y="1087"/>
                </a:lnTo>
                <a:lnTo>
                  <a:pt x="376" y="1087"/>
                </a:lnTo>
                <a:lnTo>
                  <a:pt x="614" y="1087"/>
                </a:lnTo>
                <a:lnTo>
                  <a:pt x="851" y="1087"/>
                </a:lnTo>
                <a:lnTo>
                  <a:pt x="879" y="1087"/>
                </a:lnTo>
                <a:lnTo>
                  <a:pt x="982" y="1087"/>
                </a:lnTo>
                <a:lnTo>
                  <a:pt x="1024" y="1087"/>
                </a:lnTo>
                <a:lnTo>
                  <a:pt x="1127" y="1087"/>
                </a:lnTo>
                <a:lnTo>
                  <a:pt x="1165" y="1087"/>
                </a:lnTo>
                <a:lnTo>
                  <a:pt x="1187" y="1087"/>
                </a:lnTo>
                <a:lnTo>
                  <a:pt x="1228" y="1087"/>
                </a:lnTo>
                <a:lnTo>
                  <a:pt x="61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348392C1-5B8C-42BB-A730-31D5737C9B25}"/>
              </a:ext>
            </a:extLst>
          </p:cNvPr>
          <p:cNvGrpSpPr/>
          <p:nvPr/>
        </p:nvGrpSpPr>
        <p:grpSpPr>
          <a:xfrm>
            <a:off x="7873530" y="4428850"/>
            <a:ext cx="977166" cy="864967"/>
            <a:chOff x="6653213" y="3400425"/>
            <a:chExt cx="1949450" cy="1725613"/>
          </a:xfrm>
        </p:grpSpPr>
        <p:sp>
          <p:nvSpPr>
            <p:cNvPr id="77" name="Freeform 13">
              <a:extLst>
                <a:ext uri="{FF2B5EF4-FFF2-40B4-BE49-F238E27FC236}">
                  <a16:creationId xmlns:a16="http://schemas.microsoft.com/office/drawing/2014/main" xmlns="" id="{44A4D076-103D-4573-B0CD-5423DC48CA36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3213" y="3400425"/>
              <a:ext cx="1949450" cy="1725613"/>
            </a:xfrm>
            <a:custGeom>
              <a:avLst/>
              <a:gdLst>
                <a:gd name="T0" fmla="*/ 614 w 1228"/>
                <a:gd name="T1" fmla="*/ 0 h 1087"/>
                <a:gd name="T2" fmla="*/ 525 w 1228"/>
                <a:gd name="T3" fmla="*/ 158 h 1087"/>
                <a:gd name="T4" fmla="*/ 523 w 1228"/>
                <a:gd name="T5" fmla="*/ 162 h 1087"/>
                <a:gd name="T6" fmla="*/ 512 w 1228"/>
                <a:gd name="T7" fmla="*/ 180 h 1087"/>
                <a:gd name="T8" fmla="*/ 478 w 1228"/>
                <a:gd name="T9" fmla="*/ 241 h 1087"/>
                <a:gd name="T10" fmla="*/ 467 w 1228"/>
                <a:gd name="T11" fmla="*/ 261 h 1087"/>
                <a:gd name="T12" fmla="*/ 451 w 1228"/>
                <a:gd name="T13" fmla="*/ 288 h 1087"/>
                <a:gd name="T14" fmla="*/ 409 w 1228"/>
                <a:gd name="T15" fmla="*/ 365 h 1087"/>
                <a:gd name="T16" fmla="*/ 405 w 1228"/>
                <a:gd name="T17" fmla="*/ 370 h 1087"/>
                <a:gd name="T18" fmla="*/ 316 w 1228"/>
                <a:gd name="T19" fmla="*/ 528 h 1087"/>
                <a:gd name="T20" fmla="*/ 291 w 1228"/>
                <a:gd name="T21" fmla="*/ 572 h 1087"/>
                <a:gd name="T22" fmla="*/ 181 w 1228"/>
                <a:gd name="T23" fmla="*/ 767 h 1087"/>
                <a:gd name="T24" fmla="*/ 117 w 1228"/>
                <a:gd name="T25" fmla="*/ 880 h 1087"/>
                <a:gd name="T26" fmla="*/ 0 w 1228"/>
                <a:gd name="T27" fmla="*/ 1087 h 1087"/>
                <a:gd name="T28" fmla="*/ 41 w 1228"/>
                <a:gd name="T29" fmla="*/ 1087 h 1087"/>
                <a:gd name="T30" fmla="*/ 63 w 1228"/>
                <a:gd name="T31" fmla="*/ 1087 h 1087"/>
                <a:gd name="T32" fmla="*/ 101 w 1228"/>
                <a:gd name="T33" fmla="*/ 1087 h 1087"/>
                <a:gd name="T34" fmla="*/ 205 w 1228"/>
                <a:gd name="T35" fmla="*/ 1087 h 1087"/>
                <a:gd name="T36" fmla="*/ 247 w 1228"/>
                <a:gd name="T37" fmla="*/ 1087 h 1087"/>
                <a:gd name="T38" fmla="*/ 349 w 1228"/>
                <a:gd name="T39" fmla="*/ 1087 h 1087"/>
                <a:gd name="T40" fmla="*/ 376 w 1228"/>
                <a:gd name="T41" fmla="*/ 1087 h 1087"/>
                <a:gd name="T42" fmla="*/ 614 w 1228"/>
                <a:gd name="T43" fmla="*/ 1087 h 1087"/>
                <a:gd name="T44" fmla="*/ 851 w 1228"/>
                <a:gd name="T45" fmla="*/ 1087 h 1087"/>
                <a:gd name="T46" fmla="*/ 879 w 1228"/>
                <a:gd name="T47" fmla="*/ 1087 h 1087"/>
                <a:gd name="T48" fmla="*/ 982 w 1228"/>
                <a:gd name="T49" fmla="*/ 1087 h 1087"/>
                <a:gd name="T50" fmla="*/ 1024 w 1228"/>
                <a:gd name="T51" fmla="*/ 1087 h 1087"/>
                <a:gd name="T52" fmla="*/ 1127 w 1228"/>
                <a:gd name="T53" fmla="*/ 1087 h 1087"/>
                <a:gd name="T54" fmla="*/ 1165 w 1228"/>
                <a:gd name="T55" fmla="*/ 1087 h 1087"/>
                <a:gd name="T56" fmla="*/ 1187 w 1228"/>
                <a:gd name="T57" fmla="*/ 1087 h 1087"/>
                <a:gd name="T58" fmla="*/ 1228 w 1228"/>
                <a:gd name="T59" fmla="*/ 1087 h 1087"/>
                <a:gd name="T60" fmla="*/ 614 w 1228"/>
                <a:gd name="T61" fmla="*/ 0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28" h="1087">
                  <a:moveTo>
                    <a:pt x="614" y="0"/>
                  </a:moveTo>
                  <a:lnTo>
                    <a:pt x="525" y="158"/>
                  </a:lnTo>
                  <a:lnTo>
                    <a:pt x="523" y="162"/>
                  </a:lnTo>
                  <a:lnTo>
                    <a:pt x="512" y="180"/>
                  </a:lnTo>
                  <a:lnTo>
                    <a:pt x="478" y="241"/>
                  </a:lnTo>
                  <a:lnTo>
                    <a:pt x="467" y="261"/>
                  </a:lnTo>
                  <a:lnTo>
                    <a:pt x="451" y="288"/>
                  </a:lnTo>
                  <a:lnTo>
                    <a:pt x="409" y="365"/>
                  </a:lnTo>
                  <a:lnTo>
                    <a:pt x="405" y="370"/>
                  </a:lnTo>
                  <a:lnTo>
                    <a:pt x="316" y="528"/>
                  </a:lnTo>
                  <a:lnTo>
                    <a:pt x="291" y="572"/>
                  </a:lnTo>
                  <a:lnTo>
                    <a:pt x="181" y="767"/>
                  </a:lnTo>
                  <a:lnTo>
                    <a:pt x="117" y="880"/>
                  </a:lnTo>
                  <a:lnTo>
                    <a:pt x="0" y="1087"/>
                  </a:lnTo>
                  <a:lnTo>
                    <a:pt x="41" y="1087"/>
                  </a:lnTo>
                  <a:lnTo>
                    <a:pt x="63" y="1087"/>
                  </a:lnTo>
                  <a:lnTo>
                    <a:pt x="101" y="1087"/>
                  </a:lnTo>
                  <a:lnTo>
                    <a:pt x="205" y="1087"/>
                  </a:lnTo>
                  <a:lnTo>
                    <a:pt x="247" y="1087"/>
                  </a:lnTo>
                  <a:lnTo>
                    <a:pt x="349" y="1087"/>
                  </a:lnTo>
                  <a:lnTo>
                    <a:pt x="376" y="1087"/>
                  </a:lnTo>
                  <a:lnTo>
                    <a:pt x="614" y="1087"/>
                  </a:lnTo>
                  <a:lnTo>
                    <a:pt x="851" y="1087"/>
                  </a:lnTo>
                  <a:lnTo>
                    <a:pt x="879" y="1087"/>
                  </a:lnTo>
                  <a:lnTo>
                    <a:pt x="982" y="1087"/>
                  </a:lnTo>
                  <a:lnTo>
                    <a:pt x="1024" y="1087"/>
                  </a:lnTo>
                  <a:lnTo>
                    <a:pt x="1127" y="1087"/>
                  </a:lnTo>
                  <a:lnTo>
                    <a:pt x="1165" y="1087"/>
                  </a:lnTo>
                  <a:lnTo>
                    <a:pt x="1187" y="1087"/>
                  </a:lnTo>
                  <a:lnTo>
                    <a:pt x="1228" y="1087"/>
                  </a:lnTo>
                  <a:lnTo>
                    <a:pt x="614" y="0"/>
                  </a:lnTo>
                  <a:close/>
                </a:path>
              </a:pathLst>
            </a:custGeom>
            <a:solidFill>
              <a:srgbClr val="C3E0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5">
              <a:extLst>
                <a:ext uri="{FF2B5EF4-FFF2-40B4-BE49-F238E27FC236}">
                  <a16:creationId xmlns:a16="http://schemas.microsoft.com/office/drawing/2014/main" xmlns="" id="{393C6255-ADE7-424B-B49A-A278734D899E}"/>
                </a:ext>
              </a:extLst>
            </p:cNvPr>
            <p:cNvSpPr>
              <a:spLocks/>
            </p:cNvSpPr>
            <p:nvPr/>
          </p:nvSpPr>
          <p:spPr bwMode="auto">
            <a:xfrm>
              <a:off x="7627938" y="3400425"/>
              <a:ext cx="974725" cy="1725613"/>
            </a:xfrm>
            <a:custGeom>
              <a:avLst/>
              <a:gdLst>
                <a:gd name="T0" fmla="*/ 0 w 614"/>
                <a:gd name="T1" fmla="*/ 0 h 1087"/>
                <a:gd name="T2" fmla="*/ 0 w 614"/>
                <a:gd name="T3" fmla="*/ 1087 h 1087"/>
                <a:gd name="T4" fmla="*/ 614 w 614"/>
                <a:gd name="T5" fmla="*/ 1087 h 1087"/>
                <a:gd name="T6" fmla="*/ 0 w 614"/>
                <a:gd name="T7" fmla="*/ 0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4" h="1087">
                  <a:moveTo>
                    <a:pt x="0" y="0"/>
                  </a:moveTo>
                  <a:lnTo>
                    <a:pt x="0" y="1087"/>
                  </a:lnTo>
                  <a:lnTo>
                    <a:pt x="614" y="10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AC1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9" name="Freeform 16">
            <a:extLst>
              <a:ext uri="{FF2B5EF4-FFF2-40B4-BE49-F238E27FC236}">
                <a16:creationId xmlns:a16="http://schemas.microsoft.com/office/drawing/2014/main" xmlns="" id="{B446B79E-73D3-4381-B0EB-98D0E9751FC8}"/>
              </a:ext>
            </a:extLst>
          </p:cNvPr>
          <p:cNvSpPr>
            <a:spLocks/>
          </p:cNvSpPr>
          <p:nvPr/>
        </p:nvSpPr>
        <p:spPr bwMode="auto">
          <a:xfrm>
            <a:off x="8244196" y="4428850"/>
            <a:ext cx="488583" cy="864967"/>
          </a:xfrm>
          <a:custGeom>
            <a:avLst/>
            <a:gdLst>
              <a:gd name="T0" fmla="*/ 0 w 614"/>
              <a:gd name="T1" fmla="*/ 0 h 1087"/>
              <a:gd name="T2" fmla="*/ 0 w 614"/>
              <a:gd name="T3" fmla="*/ 1087 h 1087"/>
              <a:gd name="T4" fmla="*/ 614 w 614"/>
              <a:gd name="T5" fmla="*/ 1087 h 1087"/>
              <a:gd name="T6" fmla="*/ 0 w 614"/>
              <a:gd name="T7" fmla="*/ 0 h 10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14" h="1087">
                <a:moveTo>
                  <a:pt x="0" y="0"/>
                </a:moveTo>
                <a:lnTo>
                  <a:pt x="0" y="1087"/>
                </a:lnTo>
                <a:lnTo>
                  <a:pt x="614" y="1087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18">
            <a:extLst>
              <a:ext uri="{FF2B5EF4-FFF2-40B4-BE49-F238E27FC236}">
                <a16:creationId xmlns:a16="http://schemas.microsoft.com/office/drawing/2014/main" xmlns="" id="{7EDFB656-5D12-4287-ADAD-0410A3A7736F}"/>
              </a:ext>
            </a:extLst>
          </p:cNvPr>
          <p:cNvSpPr>
            <a:spLocks/>
          </p:cNvSpPr>
          <p:nvPr/>
        </p:nvSpPr>
        <p:spPr bwMode="auto">
          <a:xfrm>
            <a:off x="7446071" y="4271294"/>
            <a:ext cx="977166" cy="1022523"/>
          </a:xfrm>
          <a:custGeom>
            <a:avLst/>
            <a:gdLst>
              <a:gd name="T0" fmla="*/ 614 w 1228"/>
              <a:gd name="T1" fmla="*/ 0 h 1285"/>
              <a:gd name="T2" fmla="*/ 524 w 1228"/>
              <a:gd name="T3" fmla="*/ 187 h 1285"/>
              <a:gd name="T4" fmla="*/ 523 w 1228"/>
              <a:gd name="T5" fmla="*/ 192 h 1285"/>
              <a:gd name="T6" fmla="*/ 512 w 1228"/>
              <a:gd name="T7" fmla="*/ 212 h 1285"/>
              <a:gd name="T8" fmla="*/ 477 w 1228"/>
              <a:gd name="T9" fmla="*/ 285 h 1285"/>
              <a:gd name="T10" fmla="*/ 466 w 1228"/>
              <a:gd name="T11" fmla="*/ 308 h 1285"/>
              <a:gd name="T12" fmla="*/ 451 w 1228"/>
              <a:gd name="T13" fmla="*/ 341 h 1285"/>
              <a:gd name="T14" fmla="*/ 408 w 1228"/>
              <a:gd name="T15" fmla="*/ 431 h 1285"/>
              <a:gd name="T16" fmla="*/ 405 w 1228"/>
              <a:gd name="T17" fmla="*/ 437 h 1285"/>
              <a:gd name="T18" fmla="*/ 316 w 1228"/>
              <a:gd name="T19" fmla="*/ 623 h 1285"/>
              <a:gd name="T20" fmla="*/ 291 w 1228"/>
              <a:gd name="T21" fmla="*/ 675 h 1285"/>
              <a:gd name="T22" fmla="*/ 181 w 1228"/>
              <a:gd name="T23" fmla="*/ 907 h 1285"/>
              <a:gd name="T24" fmla="*/ 116 w 1228"/>
              <a:gd name="T25" fmla="*/ 1041 h 1285"/>
              <a:gd name="T26" fmla="*/ 0 w 1228"/>
              <a:gd name="T27" fmla="*/ 1285 h 1285"/>
              <a:gd name="T28" fmla="*/ 41 w 1228"/>
              <a:gd name="T29" fmla="*/ 1285 h 1285"/>
              <a:gd name="T30" fmla="*/ 63 w 1228"/>
              <a:gd name="T31" fmla="*/ 1285 h 1285"/>
              <a:gd name="T32" fmla="*/ 101 w 1228"/>
              <a:gd name="T33" fmla="*/ 1285 h 1285"/>
              <a:gd name="T34" fmla="*/ 204 w 1228"/>
              <a:gd name="T35" fmla="*/ 1285 h 1285"/>
              <a:gd name="T36" fmla="*/ 247 w 1228"/>
              <a:gd name="T37" fmla="*/ 1285 h 1285"/>
              <a:gd name="T38" fmla="*/ 349 w 1228"/>
              <a:gd name="T39" fmla="*/ 1285 h 1285"/>
              <a:gd name="T40" fmla="*/ 375 w 1228"/>
              <a:gd name="T41" fmla="*/ 1285 h 1285"/>
              <a:gd name="T42" fmla="*/ 614 w 1228"/>
              <a:gd name="T43" fmla="*/ 1285 h 1285"/>
              <a:gd name="T44" fmla="*/ 851 w 1228"/>
              <a:gd name="T45" fmla="*/ 1285 h 1285"/>
              <a:gd name="T46" fmla="*/ 879 w 1228"/>
              <a:gd name="T47" fmla="*/ 1285 h 1285"/>
              <a:gd name="T48" fmla="*/ 981 w 1228"/>
              <a:gd name="T49" fmla="*/ 1285 h 1285"/>
              <a:gd name="T50" fmla="*/ 1024 w 1228"/>
              <a:gd name="T51" fmla="*/ 1285 h 1285"/>
              <a:gd name="T52" fmla="*/ 1127 w 1228"/>
              <a:gd name="T53" fmla="*/ 1285 h 1285"/>
              <a:gd name="T54" fmla="*/ 1165 w 1228"/>
              <a:gd name="T55" fmla="*/ 1285 h 1285"/>
              <a:gd name="T56" fmla="*/ 1187 w 1228"/>
              <a:gd name="T57" fmla="*/ 1285 h 1285"/>
              <a:gd name="T58" fmla="*/ 1228 w 1228"/>
              <a:gd name="T59" fmla="*/ 1285 h 1285"/>
              <a:gd name="T60" fmla="*/ 614 w 1228"/>
              <a:gd name="T61" fmla="*/ 0 h 1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228" h="1285">
                <a:moveTo>
                  <a:pt x="614" y="0"/>
                </a:moveTo>
                <a:lnTo>
                  <a:pt x="524" y="187"/>
                </a:lnTo>
                <a:lnTo>
                  <a:pt x="523" y="192"/>
                </a:lnTo>
                <a:lnTo>
                  <a:pt x="512" y="212"/>
                </a:lnTo>
                <a:lnTo>
                  <a:pt x="477" y="285"/>
                </a:lnTo>
                <a:lnTo>
                  <a:pt x="466" y="308"/>
                </a:lnTo>
                <a:lnTo>
                  <a:pt x="451" y="341"/>
                </a:lnTo>
                <a:lnTo>
                  <a:pt x="408" y="431"/>
                </a:lnTo>
                <a:lnTo>
                  <a:pt x="405" y="437"/>
                </a:lnTo>
                <a:lnTo>
                  <a:pt x="316" y="623"/>
                </a:lnTo>
                <a:lnTo>
                  <a:pt x="291" y="675"/>
                </a:lnTo>
                <a:lnTo>
                  <a:pt x="181" y="907"/>
                </a:lnTo>
                <a:lnTo>
                  <a:pt x="116" y="1041"/>
                </a:lnTo>
                <a:lnTo>
                  <a:pt x="0" y="1285"/>
                </a:lnTo>
                <a:lnTo>
                  <a:pt x="41" y="1285"/>
                </a:lnTo>
                <a:lnTo>
                  <a:pt x="63" y="1285"/>
                </a:lnTo>
                <a:lnTo>
                  <a:pt x="101" y="1285"/>
                </a:lnTo>
                <a:lnTo>
                  <a:pt x="204" y="1285"/>
                </a:lnTo>
                <a:lnTo>
                  <a:pt x="247" y="1285"/>
                </a:lnTo>
                <a:lnTo>
                  <a:pt x="349" y="1285"/>
                </a:lnTo>
                <a:lnTo>
                  <a:pt x="375" y="1285"/>
                </a:lnTo>
                <a:lnTo>
                  <a:pt x="614" y="1285"/>
                </a:lnTo>
                <a:lnTo>
                  <a:pt x="851" y="1285"/>
                </a:lnTo>
                <a:lnTo>
                  <a:pt x="879" y="1285"/>
                </a:lnTo>
                <a:lnTo>
                  <a:pt x="981" y="1285"/>
                </a:lnTo>
                <a:lnTo>
                  <a:pt x="1024" y="1285"/>
                </a:lnTo>
                <a:lnTo>
                  <a:pt x="1127" y="1285"/>
                </a:lnTo>
                <a:lnTo>
                  <a:pt x="1165" y="1285"/>
                </a:lnTo>
                <a:lnTo>
                  <a:pt x="1187" y="1285"/>
                </a:lnTo>
                <a:lnTo>
                  <a:pt x="1228" y="1285"/>
                </a:lnTo>
                <a:lnTo>
                  <a:pt x="61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xmlns="" id="{E3355702-313E-4C01-9490-49758FEA1E02}"/>
              </a:ext>
            </a:extLst>
          </p:cNvPr>
          <p:cNvGrpSpPr/>
          <p:nvPr/>
        </p:nvGrpSpPr>
        <p:grpSpPr>
          <a:xfrm>
            <a:off x="7446071" y="4271294"/>
            <a:ext cx="977166" cy="1022523"/>
            <a:chOff x="6035675" y="3086100"/>
            <a:chExt cx="1949450" cy="2039938"/>
          </a:xfrm>
        </p:grpSpPr>
        <p:sp>
          <p:nvSpPr>
            <p:cNvPr id="75" name="Freeform 17">
              <a:extLst>
                <a:ext uri="{FF2B5EF4-FFF2-40B4-BE49-F238E27FC236}">
                  <a16:creationId xmlns:a16="http://schemas.microsoft.com/office/drawing/2014/main" xmlns="" id="{A221F837-6D92-459C-A5AF-EE5CC15E5BF0}"/>
                </a:ext>
              </a:extLst>
            </p:cNvPr>
            <p:cNvSpPr>
              <a:spLocks/>
            </p:cNvSpPr>
            <p:nvPr/>
          </p:nvSpPr>
          <p:spPr bwMode="auto">
            <a:xfrm>
              <a:off x="6035675" y="3086100"/>
              <a:ext cx="1949450" cy="2039938"/>
            </a:xfrm>
            <a:custGeom>
              <a:avLst/>
              <a:gdLst>
                <a:gd name="T0" fmla="*/ 614 w 1228"/>
                <a:gd name="T1" fmla="*/ 0 h 1285"/>
                <a:gd name="T2" fmla="*/ 524 w 1228"/>
                <a:gd name="T3" fmla="*/ 187 h 1285"/>
                <a:gd name="T4" fmla="*/ 523 w 1228"/>
                <a:gd name="T5" fmla="*/ 192 h 1285"/>
                <a:gd name="T6" fmla="*/ 512 w 1228"/>
                <a:gd name="T7" fmla="*/ 212 h 1285"/>
                <a:gd name="T8" fmla="*/ 477 w 1228"/>
                <a:gd name="T9" fmla="*/ 285 h 1285"/>
                <a:gd name="T10" fmla="*/ 466 w 1228"/>
                <a:gd name="T11" fmla="*/ 308 h 1285"/>
                <a:gd name="T12" fmla="*/ 451 w 1228"/>
                <a:gd name="T13" fmla="*/ 341 h 1285"/>
                <a:gd name="T14" fmla="*/ 408 w 1228"/>
                <a:gd name="T15" fmla="*/ 431 h 1285"/>
                <a:gd name="T16" fmla="*/ 405 w 1228"/>
                <a:gd name="T17" fmla="*/ 437 h 1285"/>
                <a:gd name="T18" fmla="*/ 316 w 1228"/>
                <a:gd name="T19" fmla="*/ 623 h 1285"/>
                <a:gd name="T20" fmla="*/ 291 w 1228"/>
                <a:gd name="T21" fmla="*/ 675 h 1285"/>
                <a:gd name="T22" fmla="*/ 181 w 1228"/>
                <a:gd name="T23" fmla="*/ 907 h 1285"/>
                <a:gd name="T24" fmla="*/ 116 w 1228"/>
                <a:gd name="T25" fmla="*/ 1041 h 1285"/>
                <a:gd name="T26" fmla="*/ 0 w 1228"/>
                <a:gd name="T27" fmla="*/ 1285 h 1285"/>
                <a:gd name="T28" fmla="*/ 41 w 1228"/>
                <a:gd name="T29" fmla="*/ 1285 h 1285"/>
                <a:gd name="T30" fmla="*/ 63 w 1228"/>
                <a:gd name="T31" fmla="*/ 1285 h 1285"/>
                <a:gd name="T32" fmla="*/ 101 w 1228"/>
                <a:gd name="T33" fmla="*/ 1285 h 1285"/>
                <a:gd name="T34" fmla="*/ 204 w 1228"/>
                <a:gd name="T35" fmla="*/ 1285 h 1285"/>
                <a:gd name="T36" fmla="*/ 247 w 1228"/>
                <a:gd name="T37" fmla="*/ 1285 h 1285"/>
                <a:gd name="T38" fmla="*/ 349 w 1228"/>
                <a:gd name="T39" fmla="*/ 1285 h 1285"/>
                <a:gd name="T40" fmla="*/ 375 w 1228"/>
                <a:gd name="T41" fmla="*/ 1285 h 1285"/>
                <a:gd name="T42" fmla="*/ 614 w 1228"/>
                <a:gd name="T43" fmla="*/ 1285 h 1285"/>
                <a:gd name="T44" fmla="*/ 851 w 1228"/>
                <a:gd name="T45" fmla="*/ 1285 h 1285"/>
                <a:gd name="T46" fmla="*/ 879 w 1228"/>
                <a:gd name="T47" fmla="*/ 1285 h 1285"/>
                <a:gd name="T48" fmla="*/ 981 w 1228"/>
                <a:gd name="T49" fmla="*/ 1285 h 1285"/>
                <a:gd name="T50" fmla="*/ 1024 w 1228"/>
                <a:gd name="T51" fmla="*/ 1285 h 1285"/>
                <a:gd name="T52" fmla="*/ 1127 w 1228"/>
                <a:gd name="T53" fmla="*/ 1285 h 1285"/>
                <a:gd name="T54" fmla="*/ 1165 w 1228"/>
                <a:gd name="T55" fmla="*/ 1285 h 1285"/>
                <a:gd name="T56" fmla="*/ 1187 w 1228"/>
                <a:gd name="T57" fmla="*/ 1285 h 1285"/>
                <a:gd name="T58" fmla="*/ 1228 w 1228"/>
                <a:gd name="T59" fmla="*/ 1285 h 1285"/>
                <a:gd name="T60" fmla="*/ 614 w 1228"/>
                <a:gd name="T61" fmla="*/ 0 h 1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28" h="1285">
                  <a:moveTo>
                    <a:pt x="614" y="0"/>
                  </a:moveTo>
                  <a:lnTo>
                    <a:pt x="524" y="187"/>
                  </a:lnTo>
                  <a:lnTo>
                    <a:pt x="523" y="192"/>
                  </a:lnTo>
                  <a:lnTo>
                    <a:pt x="512" y="212"/>
                  </a:lnTo>
                  <a:lnTo>
                    <a:pt x="477" y="285"/>
                  </a:lnTo>
                  <a:lnTo>
                    <a:pt x="466" y="308"/>
                  </a:lnTo>
                  <a:lnTo>
                    <a:pt x="451" y="341"/>
                  </a:lnTo>
                  <a:lnTo>
                    <a:pt x="408" y="431"/>
                  </a:lnTo>
                  <a:lnTo>
                    <a:pt x="405" y="437"/>
                  </a:lnTo>
                  <a:lnTo>
                    <a:pt x="316" y="623"/>
                  </a:lnTo>
                  <a:lnTo>
                    <a:pt x="291" y="675"/>
                  </a:lnTo>
                  <a:lnTo>
                    <a:pt x="181" y="907"/>
                  </a:lnTo>
                  <a:lnTo>
                    <a:pt x="116" y="1041"/>
                  </a:lnTo>
                  <a:lnTo>
                    <a:pt x="0" y="1285"/>
                  </a:lnTo>
                  <a:lnTo>
                    <a:pt x="41" y="1285"/>
                  </a:lnTo>
                  <a:lnTo>
                    <a:pt x="63" y="1285"/>
                  </a:lnTo>
                  <a:lnTo>
                    <a:pt x="101" y="1285"/>
                  </a:lnTo>
                  <a:lnTo>
                    <a:pt x="204" y="1285"/>
                  </a:lnTo>
                  <a:lnTo>
                    <a:pt x="247" y="1285"/>
                  </a:lnTo>
                  <a:lnTo>
                    <a:pt x="349" y="1285"/>
                  </a:lnTo>
                  <a:lnTo>
                    <a:pt x="375" y="1285"/>
                  </a:lnTo>
                  <a:lnTo>
                    <a:pt x="614" y="1285"/>
                  </a:lnTo>
                  <a:lnTo>
                    <a:pt x="851" y="1285"/>
                  </a:lnTo>
                  <a:lnTo>
                    <a:pt x="879" y="1285"/>
                  </a:lnTo>
                  <a:lnTo>
                    <a:pt x="981" y="1285"/>
                  </a:lnTo>
                  <a:lnTo>
                    <a:pt x="1024" y="1285"/>
                  </a:lnTo>
                  <a:lnTo>
                    <a:pt x="1127" y="1285"/>
                  </a:lnTo>
                  <a:lnTo>
                    <a:pt x="1165" y="1285"/>
                  </a:lnTo>
                  <a:lnTo>
                    <a:pt x="1187" y="1285"/>
                  </a:lnTo>
                  <a:lnTo>
                    <a:pt x="1228" y="1285"/>
                  </a:lnTo>
                  <a:lnTo>
                    <a:pt x="614" y="0"/>
                  </a:lnTo>
                  <a:close/>
                </a:path>
              </a:pathLst>
            </a:custGeom>
            <a:solidFill>
              <a:srgbClr val="046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9">
              <a:extLst>
                <a:ext uri="{FF2B5EF4-FFF2-40B4-BE49-F238E27FC236}">
                  <a16:creationId xmlns:a16="http://schemas.microsoft.com/office/drawing/2014/main" xmlns="" id="{BCF98580-D17C-435B-BC27-9FDB2A014D01}"/>
                </a:ext>
              </a:extLst>
            </p:cNvPr>
            <p:cNvSpPr>
              <a:spLocks/>
            </p:cNvSpPr>
            <p:nvPr/>
          </p:nvSpPr>
          <p:spPr bwMode="auto">
            <a:xfrm>
              <a:off x="7010400" y="3086100"/>
              <a:ext cx="974725" cy="2039938"/>
            </a:xfrm>
            <a:custGeom>
              <a:avLst/>
              <a:gdLst>
                <a:gd name="T0" fmla="*/ 0 w 614"/>
                <a:gd name="T1" fmla="*/ 0 h 1285"/>
                <a:gd name="T2" fmla="*/ 0 w 614"/>
                <a:gd name="T3" fmla="*/ 1285 h 1285"/>
                <a:gd name="T4" fmla="*/ 614 w 614"/>
                <a:gd name="T5" fmla="*/ 1285 h 1285"/>
                <a:gd name="T6" fmla="*/ 389 w 614"/>
                <a:gd name="T7" fmla="*/ 815 h 1285"/>
                <a:gd name="T8" fmla="*/ 229 w 614"/>
                <a:gd name="T9" fmla="*/ 480 h 1285"/>
                <a:gd name="T10" fmla="*/ 0 w 614"/>
                <a:gd name="T11" fmla="*/ 0 h 1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4" h="1285">
                  <a:moveTo>
                    <a:pt x="0" y="0"/>
                  </a:moveTo>
                  <a:lnTo>
                    <a:pt x="0" y="1285"/>
                  </a:lnTo>
                  <a:lnTo>
                    <a:pt x="614" y="1285"/>
                  </a:lnTo>
                  <a:lnTo>
                    <a:pt x="389" y="815"/>
                  </a:lnTo>
                  <a:lnTo>
                    <a:pt x="229" y="4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24B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2" name="Freeform 20">
            <a:extLst>
              <a:ext uri="{FF2B5EF4-FFF2-40B4-BE49-F238E27FC236}">
                <a16:creationId xmlns:a16="http://schemas.microsoft.com/office/drawing/2014/main" xmlns="" id="{A54DD52E-21DB-450A-9AAD-8BB4FFC8367D}"/>
              </a:ext>
            </a:extLst>
          </p:cNvPr>
          <p:cNvSpPr>
            <a:spLocks/>
          </p:cNvSpPr>
          <p:nvPr/>
        </p:nvSpPr>
        <p:spPr bwMode="auto">
          <a:xfrm>
            <a:off x="7934654" y="4271294"/>
            <a:ext cx="488583" cy="1022523"/>
          </a:xfrm>
          <a:custGeom>
            <a:avLst/>
            <a:gdLst>
              <a:gd name="T0" fmla="*/ 0 w 614"/>
              <a:gd name="T1" fmla="*/ 0 h 1285"/>
              <a:gd name="T2" fmla="*/ 0 w 614"/>
              <a:gd name="T3" fmla="*/ 1285 h 1285"/>
              <a:gd name="T4" fmla="*/ 614 w 614"/>
              <a:gd name="T5" fmla="*/ 1285 h 1285"/>
              <a:gd name="T6" fmla="*/ 389 w 614"/>
              <a:gd name="T7" fmla="*/ 815 h 1285"/>
              <a:gd name="T8" fmla="*/ 229 w 614"/>
              <a:gd name="T9" fmla="*/ 480 h 1285"/>
              <a:gd name="T10" fmla="*/ 0 w 614"/>
              <a:gd name="T11" fmla="*/ 0 h 1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14" h="1285">
                <a:moveTo>
                  <a:pt x="0" y="0"/>
                </a:moveTo>
                <a:lnTo>
                  <a:pt x="0" y="1285"/>
                </a:lnTo>
                <a:lnTo>
                  <a:pt x="614" y="1285"/>
                </a:lnTo>
                <a:lnTo>
                  <a:pt x="389" y="815"/>
                </a:lnTo>
                <a:lnTo>
                  <a:pt x="229" y="48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22">
            <a:extLst>
              <a:ext uri="{FF2B5EF4-FFF2-40B4-BE49-F238E27FC236}">
                <a16:creationId xmlns:a16="http://schemas.microsoft.com/office/drawing/2014/main" xmlns="" id="{B5D0E248-5083-400F-BB54-E0D5E5B9FCA3}"/>
              </a:ext>
            </a:extLst>
          </p:cNvPr>
          <p:cNvSpPr>
            <a:spLocks/>
          </p:cNvSpPr>
          <p:nvPr/>
        </p:nvSpPr>
        <p:spPr bwMode="auto">
          <a:xfrm>
            <a:off x="6072629" y="4271294"/>
            <a:ext cx="976370" cy="1022523"/>
          </a:xfrm>
          <a:custGeom>
            <a:avLst/>
            <a:gdLst>
              <a:gd name="T0" fmla="*/ 613 w 1227"/>
              <a:gd name="T1" fmla="*/ 0 h 1285"/>
              <a:gd name="T2" fmla="*/ 524 w 1227"/>
              <a:gd name="T3" fmla="*/ 187 h 1285"/>
              <a:gd name="T4" fmla="*/ 522 w 1227"/>
              <a:gd name="T5" fmla="*/ 192 h 1285"/>
              <a:gd name="T6" fmla="*/ 513 w 1227"/>
              <a:gd name="T7" fmla="*/ 212 h 1285"/>
              <a:gd name="T8" fmla="*/ 477 w 1227"/>
              <a:gd name="T9" fmla="*/ 285 h 1285"/>
              <a:gd name="T10" fmla="*/ 466 w 1227"/>
              <a:gd name="T11" fmla="*/ 308 h 1285"/>
              <a:gd name="T12" fmla="*/ 450 w 1227"/>
              <a:gd name="T13" fmla="*/ 341 h 1285"/>
              <a:gd name="T14" fmla="*/ 408 w 1227"/>
              <a:gd name="T15" fmla="*/ 431 h 1285"/>
              <a:gd name="T16" fmla="*/ 405 w 1227"/>
              <a:gd name="T17" fmla="*/ 437 h 1285"/>
              <a:gd name="T18" fmla="*/ 315 w 1227"/>
              <a:gd name="T19" fmla="*/ 623 h 1285"/>
              <a:gd name="T20" fmla="*/ 292 w 1227"/>
              <a:gd name="T21" fmla="*/ 675 h 1285"/>
              <a:gd name="T22" fmla="*/ 180 w 1227"/>
              <a:gd name="T23" fmla="*/ 907 h 1285"/>
              <a:gd name="T24" fmla="*/ 117 w 1227"/>
              <a:gd name="T25" fmla="*/ 1041 h 1285"/>
              <a:gd name="T26" fmla="*/ 0 w 1227"/>
              <a:gd name="T27" fmla="*/ 1285 h 1285"/>
              <a:gd name="T28" fmla="*/ 40 w 1227"/>
              <a:gd name="T29" fmla="*/ 1285 h 1285"/>
              <a:gd name="T30" fmla="*/ 64 w 1227"/>
              <a:gd name="T31" fmla="*/ 1285 h 1285"/>
              <a:gd name="T32" fmla="*/ 100 w 1227"/>
              <a:gd name="T33" fmla="*/ 1285 h 1285"/>
              <a:gd name="T34" fmla="*/ 204 w 1227"/>
              <a:gd name="T35" fmla="*/ 1285 h 1285"/>
              <a:gd name="T36" fmla="*/ 246 w 1227"/>
              <a:gd name="T37" fmla="*/ 1285 h 1285"/>
              <a:gd name="T38" fmla="*/ 348 w 1227"/>
              <a:gd name="T39" fmla="*/ 1285 h 1285"/>
              <a:gd name="T40" fmla="*/ 376 w 1227"/>
              <a:gd name="T41" fmla="*/ 1285 h 1285"/>
              <a:gd name="T42" fmla="*/ 613 w 1227"/>
              <a:gd name="T43" fmla="*/ 1285 h 1285"/>
              <a:gd name="T44" fmla="*/ 852 w 1227"/>
              <a:gd name="T45" fmla="*/ 1285 h 1285"/>
              <a:gd name="T46" fmla="*/ 879 w 1227"/>
              <a:gd name="T47" fmla="*/ 1285 h 1285"/>
              <a:gd name="T48" fmla="*/ 981 w 1227"/>
              <a:gd name="T49" fmla="*/ 1285 h 1285"/>
              <a:gd name="T50" fmla="*/ 1023 w 1227"/>
              <a:gd name="T51" fmla="*/ 1285 h 1285"/>
              <a:gd name="T52" fmla="*/ 1127 w 1227"/>
              <a:gd name="T53" fmla="*/ 1285 h 1285"/>
              <a:gd name="T54" fmla="*/ 1164 w 1227"/>
              <a:gd name="T55" fmla="*/ 1285 h 1285"/>
              <a:gd name="T56" fmla="*/ 1186 w 1227"/>
              <a:gd name="T57" fmla="*/ 1285 h 1285"/>
              <a:gd name="T58" fmla="*/ 1227 w 1227"/>
              <a:gd name="T59" fmla="*/ 1285 h 1285"/>
              <a:gd name="T60" fmla="*/ 613 w 1227"/>
              <a:gd name="T61" fmla="*/ 0 h 1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227" h="1285">
                <a:moveTo>
                  <a:pt x="613" y="0"/>
                </a:moveTo>
                <a:lnTo>
                  <a:pt x="524" y="187"/>
                </a:lnTo>
                <a:lnTo>
                  <a:pt x="522" y="192"/>
                </a:lnTo>
                <a:lnTo>
                  <a:pt x="513" y="212"/>
                </a:lnTo>
                <a:lnTo>
                  <a:pt x="477" y="285"/>
                </a:lnTo>
                <a:lnTo>
                  <a:pt x="466" y="308"/>
                </a:lnTo>
                <a:lnTo>
                  <a:pt x="450" y="341"/>
                </a:lnTo>
                <a:lnTo>
                  <a:pt x="408" y="431"/>
                </a:lnTo>
                <a:lnTo>
                  <a:pt x="405" y="437"/>
                </a:lnTo>
                <a:lnTo>
                  <a:pt x="315" y="623"/>
                </a:lnTo>
                <a:lnTo>
                  <a:pt x="292" y="675"/>
                </a:lnTo>
                <a:lnTo>
                  <a:pt x="180" y="907"/>
                </a:lnTo>
                <a:lnTo>
                  <a:pt x="117" y="1041"/>
                </a:lnTo>
                <a:lnTo>
                  <a:pt x="0" y="1285"/>
                </a:lnTo>
                <a:lnTo>
                  <a:pt x="40" y="1285"/>
                </a:lnTo>
                <a:lnTo>
                  <a:pt x="64" y="1285"/>
                </a:lnTo>
                <a:lnTo>
                  <a:pt x="100" y="1285"/>
                </a:lnTo>
                <a:lnTo>
                  <a:pt x="204" y="1285"/>
                </a:lnTo>
                <a:lnTo>
                  <a:pt x="246" y="1285"/>
                </a:lnTo>
                <a:lnTo>
                  <a:pt x="348" y="1285"/>
                </a:lnTo>
                <a:lnTo>
                  <a:pt x="376" y="1285"/>
                </a:lnTo>
                <a:lnTo>
                  <a:pt x="613" y="1285"/>
                </a:lnTo>
                <a:lnTo>
                  <a:pt x="852" y="1285"/>
                </a:lnTo>
                <a:lnTo>
                  <a:pt x="879" y="1285"/>
                </a:lnTo>
                <a:lnTo>
                  <a:pt x="981" y="1285"/>
                </a:lnTo>
                <a:lnTo>
                  <a:pt x="1023" y="1285"/>
                </a:lnTo>
                <a:lnTo>
                  <a:pt x="1127" y="1285"/>
                </a:lnTo>
                <a:lnTo>
                  <a:pt x="1164" y="1285"/>
                </a:lnTo>
                <a:lnTo>
                  <a:pt x="1186" y="1285"/>
                </a:lnTo>
                <a:lnTo>
                  <a:pt x="1227" y="1285"/>
                </a:lnTo>
                <a:lnTo>
                  <a:pt x="61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xmlns="" id="{6D4DF70D-7783-4E41-B47A-3C458DABBCFF}"/>
              </a:ext>
            </a:extLst>
          </p:cNvPr>
          <p:cNvGrpSpPr/>
          <p:nvPr/>
        </p:nvGrpSpPr>
        <p:grpSpPr>
          <a:xfrm>
            <a:off x="5952516" y="4271294"/>
            <a:ext cx="976370" cy="1022523"/>
            <a:chOff x="3295650" y="3086100"/>
            <a:chExt cx="1947863" cy="2039938"/>
          </a:xfrm>
        </p:grpSpPr>
        <p:sp>
          <p:nvSpPr>
            <p:cNvPr id="73" name="Freeform 21">
              <a:extLst>
                <a:ext uri="{FF2B5EF4-FFF2-40B4-BE49-F238E27FC236}">
                  <a16:creationId xmlns:a16="http://schemas.microsoft.com/office/drawing/2014/main" xmlns="" id="{0C47DB9E-CB00-4B65-9ED9-2FCE20C20ED1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5650" y="3086100"/>
              <a:ext cx="1947863" cy="2039938"/>
            </a:xfrm>
            <a:custGeom>
              <a:avLst/>
              <a:gdLst>
                <a:gd name="T0" fmla="*/ 613 w 1227"/>
                <a:gd name="T1" fmla="*/ 0 h 1285"/>
                <a:gd name="T2" fmla="*/ 524 w 1227"/>
                <a:gd name="T3" fmla="*/ 187 h 1285"/>
                <a:gd name="T4" fmla="*/ 522 w 1227"/>
                <a:gd name="T5" fmla="*/ 192 h 1285"/>
                <a:gd name="T6" fmla="*/ 513 w 1227"/>
                <a:gd name="T7" fmla="*/ 212 h 1285"/>
                <a:gd name="T8" fmla="*/ 477 w 1227"/>
                <a:gd name="T9" fmla="*/ 285 h 1285"/>
                <a:gd name="T10" fmla="*/ 466 w 1227"/>
                <a:gd name="T11" fmla="*/ 308 h 1285"/>
                <a:gd name="T12" fmla="*/ 450 w 1227"/>
                <a:gd name="T13" fmla="*/ 341 h 1285"/>
                <a:gd name="T14" fmla="*/ 408 w 1227"/>
                <a:gd name="T15" fmla="*/ 431 h 1285"/>
                <a:gd name="T16" fmla="*/ 405 w 1227"/>
                <a:gd name="T17" fmla="*/ 437 h 1285"/>
                <a:gd name="T18" fmla="*/ 315 w 1227"/>
                <a:gd name="T19" fmla="*/ 623 h 1285"/>
                <a:gd name="T20" fmla="*/ 292 w 1227"/>
                <a:gd name="T21" fmla="*/ 675 h 1285"/>
                <a:gd name="T22" fmla="*/ 180 w 1227"/>
                <a:gd name="T23" fmla="*/ 907 h 1285"/>
                <a:gd name="T24" fmla="*/ 117 w 1227"/>
                <a:gd name="T25" fmla="*/ 1041 h 1285"/>
                <a:gd name="T26" fmla="*/ 0 w 1227"/>
                <a:gd name="T27" fmla="*/ 1285 h 1285"/>
                <a:gd name="T28" fmla="*/ 40 w 1227"/>
                <a:gd name="T29" fmla="*/ 1285 h 1285"/>
                <a:gd name="T30" fmla="*/ 64 w 1227"/>
                <a:gd name="T31" fmla="*/ 1285 h 1285"/>
                <a:gd name="T32" fmla="*/ 100 w 1227"/>
                <a:gd name="T33" fmla="*/ 1285 h 1285"/>
                <a:gd name="T34" fmla="*/ 204 w 1227"/>
                <a:gd name="T35" fmla="*/ 1285 h 1285"/>
                <a:gd name="T36" fmla="*/ 246 w 1227"/>
                <a:gd name="T37" fmla="*/ 1285 h 1285"/>
                <a:gd name="T38" fmla="*/ 348 w 1227"/>
                <a:gd name="T39" fmla="*/ 1285 h 1285"/>
                <a:gd name="T40" fmla="*/ 376 w 1227"/>
                <a:gd name="T41" fmla="*/ 1285 h 1285"/>
                <a:gd name="T42" fmla="*/ 613 w 1227"/>
                <a:gd name="T43" fmla="*/ 1285 h 1285"/>
                <a:gd name="T44" fmla="*/ 852 w 1227"/>
                <a:gd name="T45" fmla="*/ 1285 h 1285"/>
                <a:gd name="T46" fmla="*/ 879 w 1227"/>
                <a:gd name="T47" fmla="*/ 1285 h 1285"/>
                <a:gd name="T48" fmla="*/ 981 w 1227"/>
                <a:gd name="T49" fmla="*/ 1285 h 1285"/>
                <a:gd name="T50" fmla="*/ 1023 w 1227"/>
                <a:gd name="T51" fmla="*/ 1285 h 1285"/>
                <a:gd name="T52" fmla="*/ 1127 w 1227"/>
                <a:gd name="T53" fmla="*/ 1285 h 1285"/>
                <a:gd name="T54" fmla="*/ 1164 w 1227"/>
                <a:gd name="T55" fmla="*/ 1285 h 1285"/>
                <a:gd name="T56" fmla="*/ 1186 w 1227"/>
                <a:gd name="T57" fmla="*/ 1285 h 1285"/>
                <a:gd name="T58" fmla="*/ 1227 w 1227"/>
                <a:gd name="T59" fmla="*/ 1285 h 1285"/>
                <a:gd name="T60" fmla="*/ 613 w 1227"/>
                <a:gd name="T61" fmla="*/ 0 h 1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27" h="1285">
                  <a:moveTo>
                    <a:pt x="613" y="0"/>
                  </a:moveTo>
                  <a:lnTo>
                    <a:pt x="524" y="187"/>
                  </a:lnTo>
                  <a:lnTo>
                    <a:pt x="522" y="192"/>
                  </a:lnTo>
                  <a:lnTo>
                    <a:pt x="513" y="212"/>
                  </a:lnTo>
                  <a:lnTo>
                    <a:pt x="477" y="285"/>
                  </a:lnTo>
                  <a:lnTo>
                    <a:pt x="466" y="308"/>
                  </a:lnTo>
                  <a:lnTo>
                    <a:pt x="450" y="341"/>
                  </a:lnTo>
                  <a:lnTo>
                    <a:pt x="408" y="431"/>
                  </a:lnTo>
                  <a:lnTo>
                    <a:pt x="405" y="437"/>
                  </a:lnTo>
                  <a:lnTo>
                    <a:pt x="315" y="623"/>
                  </a:lnTo>
                  <a:lnTo>
                    <a:pt x="292" y="675"/>
                  </a:lnTo>
                  <a:lnTo>
                    <a:pt x="180" y="907"/>
                  </a:lnTo>
                  <a:lnTo>
                    <a:pt x="117" y="1041"/>
                  </a:lnTo>
                  <a:lnTo>
                    <a:pt x="0" y="1285"/>
                  </a:lnTo>
                  <a:lnTo>
                    <a:pt x="40" y="1285"/>
                  </a:lnTo>
                  <a:lnTo>
                    <a:pt x="64" y="1285"/>
                  </a:lnTo>
                  <a:lnTo>
                    <a:pt x="100" y="1285"/>
                  </a:lnTo>
                  <a:lnTo>
                    <a:pt x="204" y="1285"/>
                  </a:lnTo>
                  <a:lnTo>
                    <a:pt x="246" y="1285"/>
                  </a:lnTo>
                  <a:lnTo>
                    <a:pt x="348" y="1285"/>
                  </a:lnTo>
                  <a:lnTo>
                    <a:pt x="376" y="1285"/>
                  </a:lnTo>
                  <a:lnTo>
                    <a:pt x="613" y="1285"/>
                  </a:lnTo>
                  <a:lnTo>
                    <a:pt x="852" y="1285"/>
                  </a:lnTo>
                  <a:lnTo>
                    <a:pt x="879" y="1285"/>
                  </a:lnTo>
                  <a:lnTo>
                    <a:pt x="981" y="1285"/>
                  </a:lnTo>
                  <a:lnTo>
                    <a:pt x="1023" y="1285"/>
                  </a:lnTo>
                  <a:lnTo>
                    <a:pt x="1127" y="1285"/>
                  </a:lnTo>
                  <a:lnTo>
                    <a:pt x="1164" y="1285"/>
                  </a:lnTo>
                  <a:lnTo>
                    <a:pt x="1186" y="1285"/>
                  </a:lnTo>
                  <a:lnTo>
                    <a:pt x="1227" y="1285"/>
                  </a:lnTo>
                  <a:lnTo>
                    <a:pt x="613" y="0"/>
                  </a:lnTo>
                  <a:close/>
                </a:path>
              </a:pathLst>
            </a:custGeom>
            <a:solidFill>
              <a:srgbClr val="046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23">
              <a:extLst>
                <a:ext uri="{FF2B5EF4-FFF2-40B4-BE49-F238E27FC236}">
                  <a16:creationId xmlns:a16="http://schemas.microsoft.com/office/drawing/2014/main" xmlns="" id="{F4545C96-0DFC-46D9-BEDE-B4DF92F290EC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8788" y="3086100"/>
              <a:ext cx="974725" cy="2039938"/>
            </a:xfrm>
            <a:custGeom>
              <a:avLst/>
              <a:gdLst>
                <a:gd name="T0" fmla="*/ 0 w 614"/>
                <a:gd name="T1" fmla="*/ 0 h 1285"/>
                <a:gd name="T2" fmla="*/ 0 w 614"/>
                <a:gd name="T3" fmla="*/ 1285 h 1285"/>
                <a:gd name="T4" fmla="*/ 614 w 614"/>
                <a:gd name="T5" fmla="*/ 1285 h 1285"/>
                <a:gd name="T6" fmla="*/ 463 w 614"/>
                <a:gd name="T7" fmla="*/ 968 h 1285"/>
                <a:gd name="T8" fmla="*/ 0 w 614"/>
                <a:gd name="T9" fmla="*/ 0 h 1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4" h="1285">
                  <a:moveTo>
                    <a:pt x="0" y="0"/>
                  </a:moveTo>
                  <a:lnTo>
                    <a:pt x="0" y="1285"/>
                  </a:lnTo>
                  <a:lnTo>
                    <a:pt x="614" y="1285"/>
                  </a:lnTo>
                  <a:lnTo>
                    <a:pt x="463" y="9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24B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5" name="Freeform 24">
            <a:extLst>
              <a:ext uri="{FF2B5EF4-FFF2-40B4-BE49-F238E27FC236}">
                <a16:creationId xmlns:a16="http://schemas.microsoft.com/office/drawing/2014/main" xmlns="" id="{AD3B39E7-1231-43CB-86F6-776515151B16}"/>
              </a:ext>
            </a:extLst>
          </p:cNvPr>
          <p:cNvSpPr>
            <a:spLocks/>
          </p:cNvSpPr>
          <p:nvPr/>
        </p:nvSpPr>
        <p:spPr bwMode="auto">
          <a:xfrm>
            <a:off x="6560416" y="4271294"/>
            <a:ext cx="488583" cy="1022523"/>
          </a:xfrm>
          <a:custGeom>
            <a:avLst/>
            <a:gdLst>
              <a:gd name="T0" fmla="*/ 0 w 614"/>
              <a:gd name="T1" fmla="*/ 0 h 1285"/>
              <a:gd name="T2" fmla="*/ 0 w 614"/>
              <a:gd name="T3" fmla="*/ 1285 h 1285"/>
              <a:gd name="T4" fmla="*/ 614 w 614"/>
              <a:gd name="T5" fmla="*/ 1285 h 1285"/>
              <a:gd name="T6" fmla="*/ 463 w 614"/>
              <a:gd name="T7" fmla="*/ 968 h 1285"/>
              <a:gd name="T8" fmla="*/ 0 w 614"/>
              <a:gd name="T9" fmla="*/ 0 h 1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4" h="1285">
                <a:moveTo>
                  <a:pt x="0" y="0"/>
                </a:moveTo>
                <a:lnTo>
                  <a:pt x="0" y="1285"/>
                </a:lnTo>
                <a:lnTo>
                  <a:pt x="614" y="1285"/>
                </a:lnTo>
                <a:lnTo>
                  <a:pt x="463" y="968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xmlns="" id="{9C49C737-072B-497D-B0C2-F03847D902F5}"/>
              </a:ext>
            </a:extLst>
          </p:cNvPr>
          <p:cNvGrpSpPr/>
          <p:nvPr/>
        </p:nvGrpSpPr>
        <p:grpSpPr>
          <a:xfrm>
            <a:off x="6338405" y="4906293"/>
            <a:ext cx="890431" cy="387524"/>
            <a:chOff x="3825875" y="4352925"/>
            <a:chExt cx="1776413" cy="773113"/>
          </a:xfrm>
        </p:grpSpPr>
        <p:sp>
          <p:nvSpPr>
            <p:cNvPr id="71" name="Freeform 25">
              <a:extLst>
                <a:ext uri="{FF2B5EF4-FFF2-40B4-BE49-F238E27FC236}">
                  <a16:creationId xmlns:a16="http://schemas.microsoft.com/office/drawing/2014/main" xmlns="" id="{F398D75F-9A92-4B20-9550-EE7284AD1398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5875" y="4352925"/>
              <a:ext cx="887413" cy="773113"/>
            </a:xfrm>
            <a:custGeom>
              <a:avLst/>
              <a:gdLst>
                <a:gd name="T0" fmla="*/ 0 w 356"/>
                <a:gd name="T1" fmla="*/ 309 h 309"/>
                <a:gd name="T2" fmla="*/ 356 w 356"/>
                <a:gd name="T3" fmla="*/ 309 h 309"/>
                <a:gd name="T4" fmla="*/ 356 w 356"/>
                <a:gd name="T5" fmla="*/ 0 h 309"/>
                <a:gd name="T6" fmla="*/ 0 w 356"/>
                <a:gd name="T7" fmla="*/ 309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6" h="309">
                  <a:moveTo>
                    <a:pt x="0" y="309"/>
                  </a:moveTo>
                  <a:cubicBezTo>
                    <a:pt x="356" y="309"/>
                    <a:pt x="356" y="309"/>
                    <a:pt x="356" y="309"/>
                  </a:cubicBezTo>
                  <a:cubicBezTo>
                    <a:pt x="356" y="0"/>
                    <a:pt x="356" y="0"/>
                    <a:pt x="356" y="0"/>
                  </a:cubicBezTo>
                  <a:cubicBezTo>
                    <a:pt x="174" y="0"/>
                    <a:pt x="24" y="135"/>
                    <a:pt x="0" y="309"/>
                  </a:cubicBezTo>
                  <a:close/>
                </a:path>
              </a:pathLst>
            </a:custGeom>
            <a:solidFill>
              <a:srgbClr val="6393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26">
              <a:extLst>
                <a:ext uri="{FF2B5EF4-FFF2-40B4-BE49-F238E27FC236}">
                  <a16:creationId xmlns:a16="http://schemas.microsoft.com/office/drawing/2014/main" xmlns="" id="{B856A883-AB7F-48D6-8C1B-5DF73F0194BA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3288" y="4352925"/>
              <a:ext cx="889000" cy="773113"/>
            </a:xfrm>
            <a:custGeom>
              <a:avLst/>
              <a:gdLst>
                <a:gd name="T0" fmla="*/ 0 w 357"/>
                <a:gd name="T1" fmla="*/ 0 h 309"/>
                <a:gd name="T2" fmla="*/ 0 w 357"/>
                <a:gd name="T3" fmla="*/ 309 h 309"/>
                <a:gd name="T4" fmla="*/ 357 w 357"/>
                <a:gd name="T5" fmla="*/ 308 h 309"/>
                <a:gd name="T6" fmla="*/ 0 w 357"/>
                <a:gd name="T7" fmla="*/ 0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7" h="309">
                  <a:moveTo>
                    <a:pt x="0" y="0"/>
                  </a:moveTo>
                  <a:cubicBezTo>
                    <a:pt x="0" y="309"/>
                    <a:pt x="0" y="309"/>
                    <a:pt x="0" y="309"/>
                  </a:cubicBezTo>
                  <a:cubicBezTo>
                    <a:pt x="357" y="308"/>
                    <a:pt x="357" y="308"/>
                    <a:pt x="357" y="308"/>
                  </a:cubicBezTo>
                  <a:cubicBezTo>
                    <a:pt x="333" y="134"/>
                    <a:pt x="182" y="0"/>
                    <a:pt x="0" y="0"/>
                  </a:cubicBezTo>
                  <a:close/>
                </a:path>
              </a:pathLst>
            </a:custGeom>
            <a:solidFill>
              <a:srgbClr val="557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xmlns="" id="{36DAE0A4-6926-432C-A010-6FB4036679BA}"/>
              </a:ext>
            </a:extLst>
          </p:cNvPr>
          <p:cNvGrpSpPr/>
          <p:nvPr/>
        </p:nvGrpSpPr>
        <p:grpSpPr>
          <a:xfrm>
            <a:off x="8219218" y="4906293"/>
            <a:ext cx="891226" cy="387524"/>
            <a:chOff x="7446963" y="4352925"/>
            <a:chExt cx="1778000" cy="773113"/>
          </a:xfrm>
        </p:grpSpPr>
        <p:sp>
          <p:nvSpPr>
            <p:cNvPr id="69" name="Freeform 27">
              <a:extLst>
                <a:ext uri="{FF2B5EF4-FFF2-40B4-BE49-F238E27FC236}">
                  <a16:creationId xmlns:a16="http://schemas.microsoft.com/office/drawing/2014/main" xmlns="" id="{856FA7E1-20D4-4F80-93D6-DE03FAD96FEA}"/>
                </a:ext>
              </a:extLst>
            </p:cNvPr>
            <p:cNvSpPr>
              <a:spLocks/>
            </p:cNvSpPr>
            <p:nvPr/>
          </p:nvSpPr>
          <p:spPr bwMode="auto">
            <a:xfrm>
              <a:off x="7446963" y="4352925"/>
              <a:ext cx="889000" cy="773113"/>
            </a:xfrm>
            <a:custGeom>
              <a:avLst/>
              <a:gdLst>
                <a:gd name="T0" fmla="*/ 0 w 357"/>
                <a:gd name="T1" fmla="*/ 309 h 309"/>
                <a:gd name="T2" fmla="*/ 357 w 357"/>
                <a:gd name="T3" fmla="*/ 309 h 309"/>
                <a:gd name="T4" fmla="*/ 357 w 357"/>
                <a:gd name="T5" fmla="*/ 0 h 309"/>
                <a:gd name="T6" fmla="*/ 0 w 357"/>
                <a:gd name="T7" fmla="*/ 309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7" h="309">
                  <a:moveTo>
                    <a:pt x="0" y="309"/>
                  </a:moveTo>
                  <a:cubicBezTo>
                    <a:pt x="357" y="309"/>
                    <a:pt x="357" y="309"/>
                    <a:pt x="357" y="309"/>
                  </a:cubicBezTo>
                  <a:cubicBezTo>
                    <a:pt x="357" y="0"/>
                    <a:pt x="357" y="0"/>
                    <a:pt x="357" y="0"/>
                  </a:cubicBezTo>
                  <a:cubicBezTo>
                    <a:pt x="175" y="0"/>
                    <a:pt x="24" y="135"/>
                    <a:pt x="0" y="309"/>
                  </a:cubicBezTo>
                  <a:close/>
                </a:path>
              </a:pathLst>
            </a:custGeom>
            <a:solidFill>
              <a:srgbClr val="6393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28">
              <a:extLst>
                <a:ext uri="{FF2B5EF4-FFF2-40B4-BE49-F238E27FC236}">
                  <a16:creationId xmlns:a16="http://schemas.microsoft.com/office/drawing/2014/main" xmlns="" id="{C87881E6-2084-44D0-9821-449EA7FAA001}"/>
                </a:ext>
              </a:extLst>
            </p:cNvPr>
            <p:cNvSpPr>
              <a:spLocks/>
            </p:cNvSpPr>
            <p:nvPr/>
          </p:nvSpPr>
          <p:spPr bwMode="auto">
            <a:xfrm>
              <a:off x="8335963" y="4352925"/>
              <a:ext cx="889000" cy="773113"/>
            </a:xfrm>
            <a:custGeom>
              <a:avLst/>
              <a:gdLst>
                <a:gd name="T0" fmla="*/ 0 w 357"/>
                <a:gd name="T1" fmla="*/ 0 h 309"/>
                <a:gd name="T2" fmla="*/ 0 w 357"/>
                <a:gd name="T3" fmla="*/ 309 h 309"/>
                <a:gd name="T4" fmla="*/ 357 w 357"/>
                <a:gd name="T5" fmla="*/ 308 h 309"/>
                <a:gd name="T6" fmla="*/ 0 w 357"/>
                <a:gd name="T7" fmla="*/ 0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7" h="309">
                  <a:moveTo>
                    <a:pt x="0" y="0"/>
                  </a:moveTo>
                  <a:cubicBezTo>
                    <a:pt x="0" y="309"/>
                    <a:pt x="0" y="309"/>
                    <a:pt x="0" y="309"/>
                  </a:cubicBezTo>
                  <a:cubicBezTo>
                    <a:pt x="357" y="308"/>
                    <a:pt x="357" y="308"/>
                    <a:pt x="357" y="308"/>
                  </a:cubicBezTo>
                  <a:cubicBezTo>
                    <a:pt x="332" y="134"/>
                    <a:pt x="182" y="0"/>
                    <a:pt x="0" y="0"/>
                  </a:cubicBezTo>
                  <a:close/>
                </a:path>
              </a:pathLst>
            </a:custGeom>
            <a:solidFill>
              <a:srgbClr val="557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68" name="图片 67">
            <a:extLst>
              <a:ext uri="{FF2B5EF4-FFF2-40B4-BE49-F238E27FC236}">
                <a16:creationId xmlns:a16="http://schemas.microsoft.com/office/drawing/2014/main" xmlns="" id="{90DCA439-CC71-44C6-92B8-EE5B8D4CB5F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02229" y="4101589"/>
            <a:ext cx="735669" cy="1190453"/>
          </a:xfrm>
          <a:prstGeom prst="rect">
            <a:avLst/>
          </a:prstGeom>
        </p:spPr>
      </p:pic>
      <p:pic>
        <p:nvPicPr>
          <p:cNvPr id="85" name="图片 84">
            <a:extLst>
              <a:ext uri="{FF2B5EF4-FFF2-40B4-BE49-F238E27FC236}">
                <a16:creationId xmlns:a16="http://schemas.microsoft.com/office/drawing/2014/main" xmlns="" id="{D357F3DC-BDE7-4922-B885-528E4FC3BFA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492339" y="722920"/>
            <a:ext cx="790596" cy="874197"/>
          </a:xfrm>
          <a:prstGeom prst="rect">
            <a:avLst/>
          </a:prstGeom>
        </p:spPr>
      </p:pic>
      <p:pic>
        <p:nvPicPr>
          <p:cNvPr id="86" name="图片 85">
            <a:extLst>
              <a:ext uri="{FF2B5EF4-FFF2-40B4-BE49-F238E27FC236}">
                <a16:creationId xmlns:a16="http://schemas.microsoft.com/office/drawing/2014/main" xmlns="" id="{9904DE0A-7442-4002-B25C-A8DDCF7732D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380924" y="771925"/>
            <a:ext cx="1262527" cy="1075322"/>
          </a:xfrm>
          <a:prstGeom prst="rect">
            <a:avLst/>
          </a:prstGeom>
        </p:spPr>
      </p:pic>
      <p:cxnSp>
        <p:nvCxnSpPr>
          <p:cNvPr id="87" name="直接连接符 86">
            <a:extLst>
              <a:ext uri="{FF2B5EF4-FFF2-40B4-BE49-F238E27FC236}">
                <a16:creationId xmlns:a16="http://schemas.microsoft.com/office/drawing/2014/main" xmlns="" id="{1AAA5560-C073-4AE8-822B-88E6A33BABC2}"/>
              </a:ext>
            </a:extLst>
          </p:cNvPr>
          <p:cNvCxnSpPr/>
          <p:nvPr/>
        </p:nvCxnSpPr>
        <p:spPr>
          <a:xfrm>
            <a:off x="3032517" y="2748462"/>
            <a:ext cx="5901780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35460485-87A6-4E08-B87C-D458CE8D7F5C}"/>
              </a:ext>
            </a:extLst>
          </p:cNvPr>
          <p:cNvSpPr txBox="1"/>
          <p:nvPr/>
        </p:nvSpPr>
        <p:spPr>
          <a:xfrm>
            <a:off x="2902547" y="2024529"/>
            <a:ext cx="209223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rgbClr val="1F3F2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THREE</a:t>
            </a:r>
            <a:endParaRPr lang="zh-CN" altLang="en-US" sz="4800" dirty="0">
              <a:solidFill>
                <a:srgbClr val="1F3F2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A77FE2F9-0301-4D81-95FC-9DC0EB875191}"/>
              </a:ext>
            </a:extLst>
          </p:cNvPr>
          <p:cNvSpPr/>
          <p:nvPr/>
        </p:nvSpPr>
        <p:spPr>
          <a:xfrm>
            <a:off x="4246623" y="2825246"/>
            <a:ext cx="3535811" cy="12756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rgbClr val="1F3F2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  <p:sp>
        <p:nvSpPr>
          <p:cNvPr id="88" name="Freeform 32">
            <a:extLst>
              <a:ext uri="{FF2B5EF4-FFF2-40B4-BE49-F238E27FC236}">
                <a16:creationId xmlns:a16="http://schemas.microsoft.com/office/drawing/2014/main" xmlns="" id="{046DD397-BD03-4D83-A60F-AF52E9E0B7A1}"/>
              </a:ext>
            </a:extLst>
          </p:cNvPr>
          <p:cNvSpPr>
            <a:spLocks/>
          </p:cNvSpPr>
          <p:nvPr/>
        </p:nvSpPr>
        <p:spPr bwMode="auto">
          <a:xfrm>
            <a:off x="5626538" y="1704900"/>
            <a:ext cx="306388" cy="300038"/>
          </a:xfrm>
          <a:custGeom>
            <a:avLst/>
            <a:gdLst>
              <a:gd name="T0" fmla="*/ 95 w 193"/>
              <a:gd name="T1" fmla="*/ 0 h 189"/>
              <a:gd name="T2" fmla="*/ 120 w 193"/>
              <a:gd name="T3" fmla="*/ 73 h 189"/>
              <a:gd name="T4" fmla="*/ 193 w 193"/>
              <a:gd name="T5" fmla="*/ 73 h 189"/>
              <a:gd name="T6" fmla="*/ 134 w 193"/>
              <a:gd name="T7" fmla="*/ 116 h 189"/>
              <a:gd name="T8" fmla="*/ 156 w 193"/>
              <a:gd name="T9" fmla="*/ 189 h 189"/>
              <a:gd name="T10" fmla="*/ 95 w 193"/>
              <a:gd name="T11" fmla="*/ 145 h 189"/>
              <a:gd name="T12" fmla="*/ 37 w 193"/>
              <a:gd name="T13" fmla="*/ 189 h 189"/>
              <a:gd name="T14" fmla="*/ 59 w 193"/>
              <a:gd name="T15" fmla="*/ 116 h 189"/>
              <a:gd name="T16" fmla="*/ 0 w 193"/>
              <a:gd name="T17" fmla="*/ 73 h 189"/>
              <a:gd name="T18" fmla="*/ 73 w 193"/>
              <a:gd name="T19" fmla="*/ 73 h 189"/>
              <a:gd name="T20" fmla="*/ 95 w 193"/>
              <a:gd name="T21" fmla="*/ 0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93" h="189">
                <a:moveTo>
                  <a:pt x="95" y="0"/>
                </a:moveTo>
                <a:lnTo>
                  <a:pt x="120" y="73"/>
                </a:lnTo>
                <a:lnTo>
                  <a:pt x="193" y="73"/>
                </a:lnTo>
                <a:lnTo>
                  <a:pt x="134" y="116"/>
                </a:lnTo>
                <a:lnTo>
                  <a:pt x="156" y="189"/>
                </a:lnTo>
                <a:lnTo>
                  <a:pt x="95" y="145"/>
                </a:lnTo>
                <a:lnTo>
                  <a:pt x="37" y="189"/>
                </a:lnTo>
                <a:lnTo>
                  <a:pt x="59" y="116"/>
                </a:lnTo>
                <a:lnTo>
                  <a:pt x="0" y="73"/>
                </a:lnTo>
                <a:lnTo>
                  <a:pt x="73" y="73"/>
                </a:lnTo>
                <a:lnTo>
                  <a:pt x="95" y="0"/>
                </a:lnTo>
                <a:close/>
              </a:path>
            </a:pathLst>
          </a:custGeom>
          <a:solidFill>
            <a:srgbClr val="2131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1F3F2F"/>
              </a:solidFill>
            </a:endParaRPr>
          </a:p>
        </p:txBody>
      </p:sp>
      <p:sp>
        <p:nvSpPr>
          <p:cNvPr id="89" name="Freeform 33">
            <a:extLst>
              <a:ext uri="{FF2B5EF4-FFF2-40B4-BE49-F238E27FC236}">
                <a16:creationId xmlns:a16="http://schemas.microsoft.com/office/drawing/2014/main" xmlns="" id="{131E3B55-A375-41D9-9745-C7B0CF0AAC80}"/>
              </a:ext>
            </a:extLst>
          </p:cNvPr>
          <p:cNvSpPr>
            <a:spLocks/>
          </p:cNvSpPr>
          <p:nvPr/>
        </p:nvSpPr>
        <p:spPr bwMode="auto">
          <a:xfrm>
            <a:off x="6147238" y="1774750"/>
            <a:ext cx="238125" cy="230188"/>
          </a:xfrm>
          <a:custGeom>
            <a:avLst/>
            <a:gdLst>
              <a:gd name="T0" fmla="*/ 75 w 150"/>
              <a:gd name="T1" fmla="*/ 0 h 145"/>
              <a:gd name="T2" fmla="*/ 93 w 150"/>
              <a:gd name="T3" fmla="*/ 54 h 145"/>
              <a:gd name="T4" fmla="*/ 150 w 150"/>
              <a:gd name="T5" fmla="*/ 54 h 145"/>
              <a:gd name="T6" fmla="*/ 103 w 150"/>
              <a:gd name="T7" fmla="*/ 89 h 145"/>
              <a:gd name="T8" fmla="*/ 122 w 150"/>
              <a:gd name="T9" fmla="*/ 145 h 145"/>
              <a:gd name="T10" fmla="*/ 75 w 150"/>
              <a:gd name="T11" fmla="*/ 110 h 145"/>
              <a:gd name="T12" fmla="*/ 28 w 150"/>
              <a:gd name="T13" fmla="*/ 145 h 145"/>
              <a:gd name="T14" fmla="*/ 47 w 150"/>
              <a:gd name="T15" fmla="*/ 89 h 145"/>
              <a:gd name="T16" fmla="*/ 0 w 150"/>
              <a:gd name="T17" fmla="*/ 54 h 145"/>
              <a:gd name="T18" fmla="*/ 57 w 150"/>
              <a:gd name="T19" fmla="*/ 54 h 145"/>
              <a:gd name="T20" fmla="*/ 75 w 150"/>
              <a:gd name="T21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0" h="145">
                <a:moveTo>
                  <a:pt x="75" y="0"/>
                </a:moveTo>
                <a:lnTo>
                  <a:pt x="93" y="54"/>
                </a:lnTo>
                <a:lnTo>
                  <a:pt x="150" y="54"/>
                </a:lnTo>
                <a:lnTo>
                  <a:pt x="103" y="89"/>
                </a:lnTo>
                <a:lnTo>
                  <a:pt x="122" y="145"/>
                </a:lnTo>
                <a:lnTo>
                  <a:pt x="75" y="110"/>
                </a:lnTo>
                <a:lnTo>
                  <a:pt x="28" y="145"/>
                </a:lnTo>
                <a:lnTo>
                  <a:pt x="47" y="89"/>
                </a:lnTo>
                <a:lnTo>
                  <a:pt x="0" y="54"/>
                </a:lnTo>
                <a:lnTo>
                  <a:pt x="57" y="54"/>
                </a:lnTo>
                <a:lnTo>
                  <a:pt x="75" y="0"/>
                </a:lnTo>
                <a:close/>
              </a:path>
            </a:pathLst>
          </a:custGeom>
          <a:solidFill>
            <a:srgbClr val="2131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1F3F2F"/>
              </a:solidFill>
            </a:endParaRPr>
          </a:p>
        </p:txBody>
      </p:sp>
      <p:sp>
        <p:nvSpPr>
          <p:cNvPr id="90" name="Freeform 34">
            <a:extLst>
              <a:ext uri="{FF2B5EF4-FFF2-40B4-BE49-F238E27FC236}">
                <a16:creationId xmlns:a16="http://schemas.microsoft.com/office/drawing/2014/main" xmlns="" id="{B44A03F6-4820-4FA7-AE97-E69C43809C53}"/>
              </a:ext>
            </a:extLst>
          </p:cNvPr>
          <p:cNvSpPr>
            <a:spLocks/>
          </p:cNvSpPr>
          <p:nvPr/>
        </p:nvSpPr>
        <p:spPr bwMode="auto">
          <a:xfrm>
            <a:off x="5174100" y="1771575"/>
            <a:ext cx="238125" cy="233363"/>
          </a:xfrm>
          <a:custGeom>
            <a:avLst/>
            <a:gdLst>
              <a:gd name="T0" fmla="*/ 75 w 150"/>
              <a:gd name="T1" fmla="*/ 0 h 147"/>
              <a:gd name="T2" fmla="*/ 91 w 150"/>
              <a:gd name="T3" fmla="*/ 56 h 147"/>
              <a:gd name="T4" fmla="*/ 150 w 150"/>
              <a:gd name="T5" fmla="*/ 56 h 147"/>
              <a:gd name="T6" fmla="*/ 103 w 150"/>
              <a:gd name="T7" fmla="*/ 91 h 147"/>
              <a:gd name="T8" fmla="*/ 121 w 150"/>
              <a:gd name="T9" fmla="*/ 147 h 147"/>
              <a:gd name="T10" fmla="*/ 75 w 150"/>
              <a:gd name="T11" fmla="*/ 112 h 147"/>
              <a:gd name="T12" fmla="*/ 28 w 150"/>
              <a:gd name="T13" fmla="*/ 147 h 147"/>
              <a:gd name="T14" fmla="*/ 47 w 150"/>
              <a:gd name="T15" fmla="*/ 91 h 147"/>
              <a:gd name="T16" fmla="*/ 0 w 150"/>
              <a:gd name="T17" fmla="*/ 56 h 147"/>
              <a:gd name="T18" fmla="*/ 57 w 150"/>
              <a:gd name="T19" fmla="*/ 56 h 147"/>
              <a:gd name="T20" fmla="*/ 75 w 150"/>
              <a:gd name="T21" fmla="*/ 0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0" h="147">
                <a:moveTo>
                  <a:pt x="75" y="0"/>
                </a:moveTo>
                <a:lnTo>
                  <a:pt x="91" y="56"/>
                </a:lnTo>
                <a:lnTo>
                  <a:pt x="150" y="56"/>
                </a:lnTo>
                <a:lnTo>
                  <a:pt x="103" y="91"/>
                </a:lnTo>
                <a:lnTo>
                  <a:pt x="121" y="147"/>
                </a:lnTo>
                <a:lnTo>
                  <a:pt x="75" y="112"/>
                </a:lnTo>
                <a:lnTo>
                  <a:pt x="28" y="147"/>
                </a:lnTo>
                <a:lnTo>
                  <a:pt x="47" y="91"/>
                </a:lnTo>
                <a:lnTo>
                  <a:pt x="0" y="56"/>
                </a:lnTo>
                <a:lnTo>
                  <a:pt x="57" y="56"/>
                </a:lnTo>
                <a:lnTo>
                  <a:pt x="75" y="0"/>
                </a:lnTo>
                <a:close/>
              </a:path>
            </a:pathLst>
          </a:custGeom>
          <a:solidFill>
            <a:srgbClr val="2131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1F3F2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3152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15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1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  <p:bldP spid="20" grpId="0"/>
      <p:bldP spid="22" grpId="0"/>
      <p:bldP spid="24" grpId="0"/>
      <p:bldP spid="26" grpId="0"/>
      <p:bldP spid="28" grpId="0"/>
      <p:bldP spid="47" grpId="0"/>
      <p:bldP spid="57" grpId="0"/>
      <p:bldP spid="59" grpId="0"/>
      <p:bldP spid="60" grpId="0"/>
      <p:bldP spid="62" grpId="0"/>
      <p:bldP spid="63" grpId="0"/>
      <p:bldP spid="65" grpId="0"/>
      <p:bldP spid="4" grpId="0"/>
      <p:bldP spid="5" grpId="0"/>
      <p:bldP spid="88" grpId="0" animBg="1"/>
      <p:bldP spid="89" grpId="0" animBg="1"/>
      <p:bldP spid="9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右箭头 40">
            <a:extLst>
              <a:ext uri="{FF2B5EF4-FFF2-40B4-BE49-F238E27FC236}">
                <a16:creationId xmlns:a16="http://schemas.microsoft.com/office/drawing/2014/main" xmlns="" id="{682FE208-430D-46E5-9031-5B62F630F7A7}"/>
              </a:ext>
            </a:extLst>
          </p:cNvPr>
          <p:cNvSpPr/>
          <p:nvPr/>
        </p:nvSpPr>
        <p:spPr>
          <a:xfrm>
            <a:off x="4992443" y="2270667"/>
            <a:ext cx="4504115" cy="945323"/>
          </a:xfrm>
          <a:prstGeom prst="rightArrow">
            <a:avLst>
              <a:gd name="adj1" fmla="val 50000"/>
              <a:gd name="adj2" fmla="val 88048"/>
            </a:avLst>
          </a:prstGeom>
          <a:solidFill>
            <a:srgbClr val="AAC1BA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7997" tIns="23999" rIns="47997" bIns="23999" rtlCol="0" anchor="ctr"/>
          <a:lstStyle/>
          <a:p>
            <a:pPr algn="ctr"/>
            <a:endParaRPr lang="zh-CN" altLang="en-US" sz="896"/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xmlns="" id="{4EB8E1B7-DBB1-417B-A072-64539943D7F9}"/>
              </a:ext>
            </a:extLst>
          </p:cNvPr>
          <p:cNvCxnSpPr/>
          <p:nvPr/>
        </p:nvCxnSpPr>
        <p:spPr>
          <a:xfrm>
            <a:off x="6539760" y="1741485"/>
            <a:ext cx="0" cy="11574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4">
            <a:extLst>
              <a:ext uri="{FF2B5EF4-FFF2-40B4-BE49-F238E27FC236}">
                <a16:creationId xmlns:a16="http://schemas.microsoft.com/office/drawing/2014/main" xmlns="" id="{B1FE0D36-1B5E-4E9D-A50F-C8DD501C3926}"/>
              </a:ext>
            </a:extLst>
          </p:cNvPr>
          <p:cNvGrpSpPr/>
          <p:nvPr/>
        </p:nvGrpSpPr>
        <p:grpSpPr>
          <a:xfrm>
            <a:off x="5638349" y="1876813"/>
            <a:ext cx="2609050" cy="810977"/>
            <a:chOff x="3507718" y="2152675"/>
            <a:chExt cx="4969618" cy="1544805"/>
          </a:xfrm>
        </p:grpSpPr>
        <p:sp>
          <p:nvSpPr>
            <p:cNvPr id="5" name="平行四边形 4">
              <a:extLst>
                <a:ext uri="{FF2B5EF4-FFF2-40B4-BE49-F238E27FC236}">
                  <a16:creationId xmlns:a16="http://schemas.microsoft.com/office/drawing/2014/main" xmlns="" id="{DF968469-0C85-4AE4-948D-118AF3CC5AF2}"/>
                </a:ext>
              </a:extLst>
            </p:cNvPr>
            <p:cNvSpPr/>
            <p:nvPr/>
          </p:nvSpPr>
          <p:spPr>
            <a:xfrm flipH="1">
              <a:off x="3507718" y="2973865"/>
              <a:ext cx="1338831" cy="720909"/>
            </a:xfrm>
            <a:prstGeom prst="parallelogram">
              <a:avLst>
                <a:gd name="adj" fmla="val 36386"/>
              </a:avLst>
            </a:prstGeom>
            <a:solidFill>
              <a:srgbClr val="4C9286"/>
            </a:solidFill>
            <a:ln w="28575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45517" tIns="22758" rIns="45517" bIns="22758" numCol="1" anchor="ctr" anchorCtr="1" compatLnSpc="1">
              <a:prstTxWarp prst="textNoShape">
                <a:avLst/>
              </a:prstTxWarp>
            </a:bodyPr>
            <a:lstStyle/>
            <a:p>
              <a:endParaRPr lang="zh-CN" altLang="en-US" sz="896" dirty="0">
                <a:solidFill>
                  <a:schemeClr val="bg1"/>
                </a:solidFill>
              </a:endParaRPr>
            </a:p>
          </p:txBody>
        </p:sp>
        <p:sp>
          <p:nvSpPr>
            <p:cNvPr id="6" name="平行四边形 5">
              <a:extLst>
                <a:ext uri="{FF2B5EF4-FFF2-40B4-BE49-F238E27FC236}">
                  <a16:creationId xmlns:a16="http://schemas.microsoft.com/office/drawing/2014/main" xmlns="" id="{E4148896-6E91-4315-A29E-80A86CC50E39}"/>
                </a:ext>
              </a:extLst>
            </p:cNvPr>
            <p:cNvSpPr/>
            <p:nvPr/>
          </p:nvSpPr>
          <p:spPr>
            <a:xfrm flipH="1">
              <a:off x="4688331" y="2664904"/>
              <a:ext cx="1338831" cy="1029870"/>
            </a:xfrm>
            <a:prstGeom prst="parallelogram">
              <a:avLst>
                <a:gd name="adj" fmla="val 36386"/>
              </a:avLst>
            </a:prstGeom>
            <a:solidFill>
              <a:srgbClr val="046A50"/>
            </a:solidFill>
            <a:ln w="28575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45517" tIns="22758" rIns="45517" bIns="22758" numCol="1" anchor="ctr" anchorCtr="1" compatLnSpc="1">
              <a:prstTxWarp prst="textNoShape">
                <a:avLst/>
              </a:prstTxWarp>
            </a:bodyPr>
            <a:lstStyle/>
            <a:p>
              <a:endParaRPr lang="zh-CN" altLang="en-US" sz="896" dirty="0">
                <a:solidFill>
                  <a:schemeClr val="bg1"/>
                </a:solidFill>
              </a:endParaRPr>
            </a:p>
          </p:txBody>
        </p:sp>
        <p:sp>
          <p:nvSpPr>
            <p:cNvPr id="7" name="平行四边形 6">
              <a:extLst>
                <a:ext uri="{FF2B5EF4-FFF2-40B4-BE49-F238E27FC236}">
                  <a16:creationId xmlns:a16="http://schemas.microsoft.com/office/drawing/2014/main" xmlns="" id="{49668CA8-D784-4A97-B665-47FC23BF72C4}"/>
                </a:ext>
              </a:extLst>
            </p:cNvPr>
            <p:cNvSpPr/>
            <p:nvPr/>
          </p:nvSpPr>
          <p:spPr>
            <a:xfrm flipH="1">
              <a:off x="5765956" y="2458931"/>
              <a:ext cx="1441818" cy="1235845"/>
            </a:xfrm>
            <a:prstGeom prst="parallelogram">
              <a:avLst>
                <a:gd name="adj" fmla="val 36386"/>
              </a:avLst>
            </a:prstGeom>
            <a:solidFill>
              <a:srgbClr val="4C9286"/>
            </a:solidFill>
            <a:ln w="28575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45517" tIns="22758" rIns="45517" bIns="22758" numCol="1" anchor="ctr" anchorCtr="1" compatLnSpc="1">
              <a:prstTxWarp prst="textNoShape">
                <a:avLst/>
              </a:prstTxWarp>
            </a:bodyPr>
            <a:lstStyle/>
            <a:p>
              <a:endParaRPr lang="zh-CN" altLang="en-US" sz="896" dirty="0">
                <a:solidFill>
                  <a:schemeClr val="bg1"/>
                </a:solidFill>
              </a:endParaRPr>
            </a:p>
          </p:txBody>
        </p:sp>
        <p:sp>
          <p:nvSpPr>
            <p:cNvPr id="8" name="平行四边形 7">
              <a:extLst>
                <a:ext uri="{FF2B5EF4-FFF2-40B4-BE49-F238E27FC236}">
                  <a16:creationId xmlns:a16="http://schemas.microsoft.com/office/drawing/2014/main" xmlns="" id="{A4050A2D-D6C7-4B93-A9FA-AFA6D1F21D0B}"/>
                </a:ext>
              </a:extLst>
            </p:cNvPr>
            <p:cNvSpPr/>
            <p:nvPr/>
          </p:nvSpPr>
          <p:spPr>
            <a:xfrm flipH="1">
              <a:off x="6851058" y="2152675"/>
              <a:ext cx="1626278" cy="1544805"/>
            </a:xfrm>
            <a:prstGeom prst="parallelogram">
              <a:avLst>
                <a:gd name="adj" fmla="val 36386"/>
              </a:avLst>
            </a:prstGeom>
            <a:solidFill>
              <a:srgbClr val="046A50"/>
            </a:solidFill>
            <a:ln w="28575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45517" tIns="22758" rIns="45517" bIns="22758" numCol="1" anchor="ctr" anchorCtr="1" compatLnSpc="1">
              <a:prstTxWarp prst="textNoShape">
                <a:avLst/>
              </a:prstTxWarp>
            </a:bodyPr>
            <a:lstStyle/>
            <a:p>
              <a:endParaRPr lang="zh-CN" altLang="en-US" sz="896" dirty="0">
                <a:solidFill>
                  <a:schemeClr val="bg1"/>
                </a:solidFill>
              </a:endParaRPr>
            </a:p>
          </p:txBody>
        </p:sp>
        <p:sp>
          <p:nvSpPr>
            <p:cNvPr id="9" name="MH_SubTitle_1">
              <a:extLst>
                <a:ext uri="{FF2B5EF4-FFF2-40B4-BE49-F238E27FC236}">
                  <a16:creationId xmlns:a16="http://schemas.microsoft.com/office/drawing/2014/main" xmlns="" id="{5143565E-8E3F-4076-A0E3-9FA004C45E99}"/>
                </a:ext>
              </a:extLst>
            </p:cNvPr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3833762" y="2997085"/>
              <a:ext cx="1062105" cy="4492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defTabSz="911225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defTabSz="911225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defTabSz="911225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defTabSz="911225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defTabSz="911225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just" defTabSz="623568"/>
              <a:r>
                <a:rPr lang="zh-CN" altLang="en-US" sz="846" dirty="0">
                  <a:solidFill>
                    <a:schemeClr val="bg1">
                      <a:lumMod val="9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添加标题</a:t>
              </a:r>
              <a:endParaRPr lang="en-US" altLang="zh-CN" sz="846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0" name="MH_SubTitle_1">
              <a:extLst>
                <a:ext uri="{FF2B5EF4-FFF2-40B4-BE49-F238E27FC236}">
                  <a16:creationId xmlns:a16="http://schemas.microsoft.com/office/drawing/2014/main" xmlns="" id="{C6A8DE22-A87E-4A89-8393-25CEC4D3DC66}"/>
                </a:ext>
              </a:extLst>
            </p:cNvPr>
            <p:cNvSpPr txBox="1"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4889879" y="2845115"/>
              <a:ext cx="1062105" cy="4492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defTabSz="911225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defTabSz="911225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defTabSz="911225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defTabSz="911225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defTabSz="911225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just" defTabSz="623568"/>
              <a:r>
                <a:rPr lang="zh-CN" altLang="en-US" sz="846" dirty="0">
                  <a:solidFill>
                    <a:schemeClr val="bg1">
                      <a:lumMod val="9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添加标题</a:t>
              </a:r>
              <a:endParaRPr lang="en-US" altLang="zh-CN" sz="846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1" name="MH_SubTitle_1">
              <a:extLst>
                <a:ext uri="{FF2B5EF4-FFF2-40B4-BE49-F238E27FC236}">
                  <a16:creationId xmlns:a16="http://schemas.microsoft.com/office/drawing/2014/main" xmlns="" id="{030DE670-1A32-4CFA-8549-3D60EA393EB3}"/>
                </a:ext>
              </a:extLst>
            </p:cNvPr>
            <p:cNvSpPr txBox="1"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6090012" y="2739786"/>
              <a:ext cx="1062105" cy="4492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defTabSz="911225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defTabSz="911225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defTabSz="911225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defTabSz="911225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defTabSz="911225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just" defTabSz="623568"/>
              <a:r>
                <a:rPr lang="zh-CN" altLang="en-US" sz="846" dirty="0">
                  <a:solidFill>
                    <a:schemeClr val="bg1">
                      <a:lumMod val="9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添加标题</a:t>
              </a:r>
              <a:endParaRPr lang="en-US" altLang="zh-CN" sz="846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2" name="MH_SubTitle_1">
              <a:extLst>
                <a:ext uri="{FF2B5EF4-FFF2-40B4-BE49-F238E27FC236}">
                  <a16:creationId xmlns:a16="http://schemas.microsoft.com/office/drawing/2014/main" xmlns="" id="{D76FEF7F-D12F-4152-B4F0-2E4FC5F79E25}"/>
                </a:ext>
              </a:extLst>
            </p:cNvPr>
            <p:cNvSpPr txBox="1"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7290145" y="2661152"/>
              <a:ext cx="1062105" cy="4492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defTabSz="911225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defTabSz="911225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defTabSz="911225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defTabSz="911225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defTabSz="911225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just" defTabSz="623568"/>
              <a:r>
                <a:rPr lang="zh-CN" altLang="en-US" sz="846" dirty="0">
                  <a:solidFill>
                    <a:schemeClr val="bg1">
                      <a:lumMod val="9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添加标题</a:t>
              </a:r>
              <a:endParaRPr lang="en-US" altLang="zh-CN" sz="846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13" name="组合 5">
            <a:extLst>
              <a:ext uri="{FF2B5EF4-FFF2-40B4-BE49-F238E27FC236}">
                <a16:creationId xmlns:a16="http://schemas.microsoft.com/office/drawing/2014/main" xmlns="" id="{FBB5B954-8BA0-43C1-8943-61C288F4B1F8}"/>
              </a:ext>
            </a:extLst>
          </p:cNvPr>
          <p:cNvGrpSpPr/>
          <p:nvPr/>
        </p:nvGrpSpPr>
        <p:grpSpPr>
          <a:xfrm>
            <a:off x="5642146" y="2795103"/>
            <a:ext cx="2609049" cy="810977"/>
            <a:chOff x="3514948" y="3901896"/>
            <a:chExt cx="4969617" cy="1544805"/>
          </a:xfrm>
        </p:grpSpPr>
        <p:sp>
          <p:nvSpPr>
            <p:cNvPr id="14" name="平行四边形 13">
              <a:extLst>
                <a:ext uri="{FF2B5EF4-FFF2-40B4-BE49-F238E27FC236}">
                  <a16:creationId xmlns:a16="http://schemas.microsoft.com/office/drawing/2014/main" xmlns="" id="{1D630034-9747-49CF-BF58-61465418DFB8}"/>
                </a:ext>
              </a:extLst>
            </p:cNvPr>
            <p:cNvSpPr/>
            <p:nvPr/>
          </p:nvSpPr>
          <p:spPr>
            <a:xfrm flipH="1" flipV="1">
              <a:off x="3514948" y="3901896"/>
              <a:ext cx="1338831" cy="720909"/>
            </a:xfrm>
            <a:prstGeom prst="parallelogram">
              <a:avLst>
                <a:gd name="adj" fmla="val 36386"/>
              </a:avLst>
            </a:prstGeom>
            <a:solidFill>
              <a:srgbClr val="4C9286"/>
            </a:solidFill>
            <a:ln w="28575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45517" tIns="22758" rIns="45517" bIns="22758" numCol="1" anchor="ctr" anchorCtr="1" compatLnSpc="1">
              <a:prstTxWarp prst="textNoShape">
                <a:avLst/>
              </a:prstTxWarp>
            </a:bodyPr>
            <a:lstStyle/>
            <a:p>
              <a:endParaRPr lang="zh-CN" altLang="en-US" sz="896" dirty="0">
                <a:solidFill>
                  <a:schemeClr val="bg1"/>
                </a:solidFill>
              </a:endParaRPr>
            </a:p>
          </p:txBody>
        </p:sp>
        <p:sp>
          <p:nvSpPr>
            <p:cNvPr id="15" name="平行四边形 14">
              <a:extLst>
                <a:ext uri="{FF2B5EF4-FFF2-40B4-BE49-F238E27FC236}">
                  <a16:creationId xmlns:a16="http://schemas.microsoft.com/office/drawing/2014/main" xmlns="" id="{44750DC8-7F7E-44D5-BB64-E3E2AFF477D8}"/>
                </a:ext>
              </a:extLst>
            </p:cNvPr>
            <p:cNvSpPr/>
            <p:nvPr/>
          </p:nvSpPr>
          <p:spPr>
            <a:xfrm flipH="1" flipV="1">
              <a:off x="4695561" y="3901896"/>
              <a:ext cx="1338831" cy="1029870"/>
            </a:xfrm>
            <a:prstGeom prst="parallelogram">
              <a:avLst>
                <a:gd name="adj" fmla="val 36386"/>
              </a:avLst>
            </a:prstGeom>
            <a:solidFill>
              <a:srgbClr val="046A50"/>
            </a:solidFill>
            <a:ln w="28575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45517" tIns="22758" rIns="45517" bIns="22758" numCol="1" anchor="ctr" anchorCtr="1" compatLnSpc="1">
              <a:prstTxWarp prst="textNoShape">
                <a:avLst/>
              </a:prstTxWarp>
            </a:bodyPr>
            <a:lstStyle/>
            <a:p>
              <a:endParaRPr lang="zh-CN" altLang="en-US" sz="896" dirty="0">
                <a:solidFill>
                  <a:schemeClr val="bg1"/>
                </a:solidFill>
              </a:endParaRPr>
            </a:p>
          </p:txBody>
        </p:sp>
        <p:sp>
          <p:nvSpPr>
            <p:cNvPr id="16" name="平行四边形 15">
              <a:extLst>
                <a:ext uri="{FF2B5EF4-FFF2-40B4-BE49-F238E27FC236}">
                  <a16:creationId xmlns:a16="http://schemas.microsoft.com/office/drawing/2014/main" xmlns="" id="{FC8A5A16-C21E-4F80-B48C-A740CC4386DF}"/>
                </a:ext>
              </a:extLst>
            </p:cNvPr>
            <p:cNvSpPr/>
            <p:nvPr/>
          </p:nvSpPr>
          <p:spPr>
            <a:xfrm flipH="1" flipV="1">
              <a:off x="5773187" y="3901896"/>
              <a:ext cx="1441818" cy="1235844"/>
            </a:xfrm>
            <a:prstGeom prst="parallelogram">
              <a:avLst>
                <a:gd name="adj" fmla="val 36386"/>
              </a:avLst>
            </a:prstGeom>
            <a:solidFill>
              <a:srgbClr val="4C9286"/>
            </a:solidFill>
            <a:ln w="28575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45517" tIns="22758" rIns="45517" bIns="22758" numCol="1" anchor="ctr" anchorCtr="1" compatLnSpc="1">
              <a:prstTxWarp prst="textNoShape">
                <a:avLst/>
              </a:prstTxWarp>
            </a:bodyPr>
            <a:lstStyle/>
            <a:p>
              <a:endParaRPr lang="zh-CN" altLang="en-US" sz="896" dirty="0">
                <a:solidFill>
                  <a:schemeClr val="bg1"/>
                </a:solidFill>
              </a:endParaRPr>
            </a:p>
          </p:txBody>
        </p:sp>
        <p:sp>
          <p:nvSpPr>
            <p:cNvPr id="17" name="平行四边形 16">
              <a:extLst>
                <a:ext uri="{FF2B5EF4-FFF2-40B4-BE49-F238E27FC236}">
                  <a16:creationId xmlns:a16="http://schemas.microsoft.com/office/drawing/2014/main" xmlns="" id="{2206CC17-3E94-427B-B179-E1DA3D64C9E2}"/>
                </a:ext>
              </a:extLst>
            </p:cNvPr>
            <p:cNvSpPr/>
            <p:nvPr/>
          </p:nvSpPr>
          <p:spPr>
            <a:xfrm flipH="1" flipV="1">
              <a:off x="6858287" y="3901896"/>
              <a:ext cx="1626278" cy="1544805"/>
            </a:xfrm>
            <a:prstGeom prst="parallelogram">
              <a:avLst>
                <a:gd name="adj" fmla="val 36386"/>
              </a:avLst>
            </a:prstGeom>
            <a:solidFill>
              <a:srgbClr val="046A50"/>
            </a:solidFill>
            <a:ln w="28575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45517" tIns="22758" rIns="45517" bIns="22758" numCol="1" anchor="ctr" anchorCtr="1" compatLnSpc="1">
              <a:prstTxWarp prst="textNoShape">
                <a:avLst/>
              </a:prstTxWarp>
            </a:bodyPr>
            <a:lstStyle/>
            <a:p>
              <a:endParaRPr lang="zh-CN" altLang="en-US" sz="896" dirty="0">
                <a:solidFill>
                  <a:schemeClr val="bg1"/>
                </a:solidFill>
              </a:endParaRPr>
            </a:p>
          </p:txBody>
        </p:sp>
        <p:sp>
          <p:nvSpPr>
            <p:cNvPr id="18" name="MH_Other_12">
              <a:extLst>
                <a:ext uri="{FF2B5EF4-FFF2-40B4-BE49-F238E27FC236}">
                  <a16:creationId xmlns:a16="http://schemas.microsoft.com/office/drawing/2014/main" xmlns="" id="{C6252CBB-E4FA-4788-9D22-B8908486BC8B}"/>
                </a:ext>
              </a:extLst>
            </p:cNvPr>
            <p:cNvSpPr>
              <a:spLocks noChangeAspect="1"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4047773" y="4049328"/>
              <a:ext cx="298980" cy="282486"/>
            </a:xfrm>
            <a:custGeom>
              <a:avLst/>
              <a:gdLst>
                <a:gd name="T0" fmla="*/ 186557 w 1993900"/>
                <a:gd name="T1" fmla="*/ 1472016 h 1873250"/>
                <a:gd name="T2" fmla="*/ 1296550 w 1993900"/>
                <a:gd name="T3" fmla="*/ 576666 h 1873250"/>
                <a:gd name="T4" fmla="*/ 1153710 w 1993900"/>
                <a:gd name="T5" fmla="*/ 1135821 h 1873250"/>
                <a:gd name="T6" fmla="*/ 1097106 w 1993900"/>
                <a:gd name="T7" fmla="*/ 797974 h 1873250"/>
                <a:gd name="T8" fmla="*/ 1032144 w 1993900"/>
                <a:gd name="T9" fmla="*/ 704592 h 1873250"/>
                <a:gd name="T10" fmla="*/ 1078871 w 1993900"/>
                <a:gd name="T11" fmla="*/ 694343 h 1873250"/>
                <a:gd name="T12" fmla="*/ 1116861 w 1993900"/>
                <a:gd name="T13" fmla="*/ 676502 h 1873250"/>
                <a:gd name="T14" fmla="*/ 1146872 w 1993900"/>
                <a:gd name="T15" fmla="*/ 652207 h 1873250"/>
                <a:gd name="T16" fmla="*/ 1168526 w 1993900"/>
                <a:gd name="T17" fmla="*/ 620700 h 1873250"/>
                <a:gd name="T18" fmla="*/ 1184861 w 1993900"/>
                <a:gd name="T19" fmla="*/ 576666 h 1873250"/>
                <a:gd name="T20" fmla="*/ 568770 w 1993900"/>
                <a:gd name="T21" fmla="*/ 1239833 h 1873250"/>
                <a:gd name="T22" fmla="*/ 673241 w 1993900"/>
                <a:gd name="T23" fmla="*/ 791901 h 1873250"/>
                <a:gd name="T24" fmla="*/ 568770 w 1993900"/>
                <a:gd name="T25" fmla="*/ 802909 h 1873250"/>
                <a:gd name="T26" fmla="*/ 609419 w 1993900"/>
                <a:gd name="T27" fmla="*/ 698519 h 1873250"/>
                <a:gd name="T28" fmla="*/ 650068 w 1993900"/>
                <a:gd name="T29" fmla="*/ 682954 h 1873250"/>
                <a:gd name="T30" fmla="*/ 682739 w 1993900"/>
                <a:gd name="T31" fmla="*/ 660938 h 1873250"/>
                <a:gd name="T32" fmla="*/ 707052 w 1993900"/>
                <a:gd name="T33" fmla="*/ 632088 h 1873250"/>
                <a:gd name="T34" fmla="*/ 724147 w 1993900"/>
                <a:gd name="T35" fmla="*/ 596405 h 1873250"/>
                <a:gd name="T36" fmla="*/ 214659 w 1993900"/>
                <a:gd name="T37" fmla="*/ 266708 h 1873250"/>
                <a:gd name="T38" fmla="*/ 171803 w 1993900"/>
                <a:gd name="T39" fmla="*/ 295920 h 1873250"/>
                <a:gd name="T40" fmla="*/ 151323 w 1993900"/>
                <a:gd name="T41" fmla="*/ 344102 h 1873250"/>
                <a:gd name="T42" fmla="*/ 158150 w 1993900"/>
                <a:gd name="T43" fmla="*/ 1583935 h 1873250"/>
                <a:gd name="T44" fmla="*/ 190766 w 1993900"/>
                <a:gd name="T45" fmla="*/ 1623770 h 1873250"/>
                <a:gd name="T46" fmla="*/ 241586 w 1993900"/>
                <a:gd name="T47" fmla="*/ 1639325 h 1873250"/>
                <a:gd name="T48" fmla="*/ 1706270 w 1993900"/>
                <a:gd name="T49" fmla="*/ 1627944 h 1873250"/>
                <a:gd name="T50" fmla="*/ 1743058 w 1993900"/>
                <a:gd name="T51" fmla="*/ 1591902 h 1873250"/>
                <a:gd name="T52" fmla="*/ 1754056 w 1993900"/>
                <a:gd name="T53" fmla="*/ 353207 h 1873250"/>
                <a:gd name="T54" fmla="*/ 1738127 w 1993900"/>
                <a:gd name="T55" fmla="*/ 302749 h 1873250"/>
                <a:gd name="T56" fmla="*/ 1698306 w 1993900"/>
                <a:gd name="T57" fmla="*/ 269743 h 1873250"/>
                <a:gd name="T58" fmla="*/ 1541294 w 1993900"/>
                <a:gd name="T59" fmla="*/ 323995 h 1873250"/>
                <a:gd name="T60" fmla="*/ 334125 w 1993900"/>
                <a:gd name="T61" fmla="*/ 262534 h 1873250"/>
                <a:gd name="T62" fmla="*/ 1334979 w 1993900"/>
                <a:gd name="T63" fmla="*/ 206006 h 1873250"/>
                <a:gd name="T64" fmla="*/ 1663414 w 1993900"/>
                <a:gd name="T65" fmla="*/ 111160 h 1873250"/>
                <a:gd name="T66" fmla="*/ 1735094 w 1993900"/>
                <a:gd name="T67" fmla="*/ 122162 h 1873250"/>
                <a:gd name="T68" fmla="*/ 1798429 w 1993900"/>
                <a:gd name="T69" fmla="*/ 152513 h 1873250"/>
                <a:gd name="T70" fmla="*/ 1849629 w 1993900"/>
                <a:gd name="T71" fmla="*/ 199557 h 1873250"/>
                <a:gd name="T72" fmla="*/ 1886037 w 1993900"/>
                <a:gd name="T73" fmla="*/ 259120 h 1873250"/>
                <a:gd name="T74" fmla="*/ 1903862 w 1993900"/>
                <a:gd name="T75" fmla="*/ 328927 h 1873250"/>
                <a:gd name="T76" fmla="*/ 1902346 w 1993900"/>
                <a:gd name="T77" fmla="*/ 1585453 h 1873250"/>
                <a:gd name="T78" fmla="*/ 1881107 w 1993900"/>
                <a:gd name="T79" fmla="*/ 1653362 h 1873250"/>
                <a:gd name="T80" fmla="*/ 1842044 w 1993900"/>
                <a:gd name="T81" fmla="*/ 1711029 h 1873250"/>
                <a:gd name="T82" fmla="*/ 1788568 w 1993900"/>
                <a:gd name="T83" fmla="*/ 1755417 h 1873250"/>
                <a:gd name="T84" fmla="*/ 1723716 w 1993900"/>
                <a:gd name="T85" fmla="*/ 1782733 h 1873250"/>
                <a:gd name="T86" fmla="*/ 241586 w 1993900"/>
                <a:gd name="T87" fmla="*/ 1790700 h 1873250"/>
                <a:gd name="T88" fmla="*/ 169906 w 1993900"/>
                <a:gd name="T89" fmla="*/ 1779698 h 1873250"/>
                <a:gd name="T90" fmla="*/ 106191 w 1993900"/>
                <a:gd name="T91" fmla="*/ 1748968 h 1873250"/>
                <a:gd name="T92" fmla="*/ 54992 w 1993900"/>
                <a:gd name="T93" fmla="*/ 1702303 h 1873250"/>
                <a:gd name="T94" fmla="*/ 18963 w 1993900"/>
                <a:gd name="T95" fmla="*/ 1642740 h 1873250"/>
                <a:gd name="T96" fmla="*/ 1138 w 1993900"/>
                <a:gd name="T97" fmla="*/ 1573312 h 1873250"/>
                <a:gd name="T98" fmla="*/ 2655 w 1993900"/>
                <a:gd name="T99" fmla="*/ 316408 h 1873250"/>
                <a:gd name="T100" fmla="*/ 23514 w 1993900"/>
                <a:gd name="T101" fmla="*/ 248497 h 1873250"/>
                <a:gd name="T102" fmla="*/ 62577 w 1993900"/>
                <a:gd name="T103" fmla="*/ 190451 h 1873250"/>
                <a:gd name="T104" fmla="*/ 116432 w 1993900"/>
                <a:gd name="T105" fmla="*/ 146064 h 1873250"/>
                <a:gd name="T106" fmla="*/ 181284 w 1993900"/>
                <a:gd name="T107" fmla="*/ 118748 h 1873250"/>
                <a:gd name="T108" fmla="*/ 363706 w 1993900"/>
                <a:gd name="T109" fmla="*/ 111160 h 187325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993900" h="1873250">
                  <a:moveTo>
                    <a:pt x="195263" y="1631950"/>
                  </a:moveTo>
                  <a:lnTo>
                    <a:pt x="1766888" y="1631950"/>
                  </a:lnTo>
                  <a:lnTo>
                    <a:pt x="1766888" y="1663700"/>
                  </a:lnTo>
                  <a:lnTo>
                    <a:pt x="195263" y="1663700"/>
                  </a:lnTo>
                  <a:lnTo>
                    <a:pt x="195263" y="1631950"/>
                  </a:lnTo>
                  <a:close/>
                  <a:moveTo>
                    <a:pt x="195263" y="1539875"/>
                  </a:moveTo>
                  <a:lnTo>
                    <a:pt x="1766888" y="1539875"/>
                  </a:lnTo>
                  <a:lnTo>
                    <a:pt x="1766888" y="1570038"/>
                  </a:lnTo>
                  <a:lnTo>
                    <a:pt x="195263" y="1570038"/>
                  </a:lnTo>
                  <a:lnTo>
                    <a:pt x="195263" y="1539875"/>
                  </a:lnTo>
                  <a:close/>
                  <a:moveTo>
                    <a:pt x="1240155" y="603250"/>
                  </a:moveTo>
                  <a:lnTo>
                    <a:pt x="1357056" y="603250"/>
                  </a:lnTo>
                  <a:lnTo>
                    <a:pt x="1357056" y="1188182"/>
                  </a:lnTo>
                  <a:lnTo>
                    <a:pt x="1493838" y="1188182"/>
                  </a:lnTo>
                  <a:lnTo>
                    <a:pt x="1493838" y="1296988"/>
                  </a:lnTo>
                  <a:lnTo>
                    <a:pt x="1071563" y="1296988"/>
                  </a:lnTo>
                  <a:lnTo>
                    <a:pt x="1071563" y="1188182"/>
                  </a:lnTo>
                  <a:lnTo>
                    <a:pt x="1207550" y="1188182"/>
                  </a:lnTo>
                  <a:lnTo>
                    <a:pt x="1207550" y="820068"/>
                  </a:lnTo>
                  <a:lnTo>
                    <a:pt x="1201586" y="822053"/>
                  </a:lnTo>
                  <a:lnTo>
                    <a:pt x="1194826" y="824833"/>
                  </a:lnTo>
                  <a:lnTo>
                    <a:pt x="1180909" y="828407"/>
                  </a:lnTo>
                  <a:lnTo>
                    <a:pt x="1165402" y="831981"/>
                  </a:lnTo>
                  <a:lnTo>
                    <a:pt x="1148304" y="834760"/>
                  </a:lnTo>
                  <a:lnTo>
                    <a:pt x="1130809" y="837143"/>
                  </a:lnTo>
                  <a:lnTo>
                    <a:pt x="1111723" y="838732"/>
                  </a:lnTo>
                  <a:lnTo>
                    <a:pt x="1091842" y="839526"/>
                  </a:lnTo>
                  <a:lnTo>
                    <a:pt x="1071563" y="839923"/>
                  </a:lnTo>
                  <a:lnTo>
                    <a:pt x="1071563" y="738265"/>
                  </a:lnTo>
                  <a:lnTo>
                    <a:pt x="1080311" y="737073"/>
                  </a:lnTo>
                  <a:lnTo>
                    <a:pt x="1089456" y="735882"/>
                  </a:lnTo>
                  <a:lnTo>
                    <a:pt x="1097806" y="734294"/>
                  </a:lnTo>
                  <a:lnTo>
                    <a:pt x="1106156" y="732705"/>
                  </a:lnTo>
                  <a:lnTo>
                    <a:pt x="1114109" y="730720"/>
                  </a:lnTo>
                  <a:lnTo>
                    <a:pt x="1121664" y="728734"/>
                  </a:lnTo>
                  <a:lnTo>
                    <a:pt x="1129218" y="726352"/>
                  </a:lnTo>
                  <a:lnTo>
                    <a:pt x="1136376" y="723969"/>
                  </a:lnTo>
                  <a:lnTo>
                    <a:pt x="1143931" y="720792"/>
                  </a:lnTo>
                  <a:lnTo>
                    <a:pt x="1150690" y="718012"/>
                  </a:lnTo>
                  <a:lnTo>
                    <a:pt x="1156654" y="714438"/>
                  </a:lnTo>
                  <a:lnTo>
                    <a:pt x="1163016" y="711262"/>
                  </a:lnTo>
                  <a:lnTo>
                    <a:pt x="1168981" y="707688"/>
                  </a:lnTo>
                  <a:lnTo>
                    <a:pt x="1174945" y="704114"/>
                  </a:lnTo>
                  <a:lnTo>
                    <a:pt x="1180512" y="699746"/>
                  </a:lnTo>
                  <a:lnTo>
                    <a:pt x="1186079" y="695775"/>
                  </a:lnTo>
                  <a:lnTo>
                    <a:pt x="1191248" y="691407"/>
                  </a:lnTo>
                  <a:lnTo>
                    <a:pt x="1195621" y="686641"/>
                  </a:lnTo>
                  <a:lnTo>
                    <a:pt x="1200393" y="682273"/>
                  </a:lnTo>
                  <a:lnTo>
                    <a:pt x="1204767" y="677111"/>
                  </a:lnTo>
                  <a:lnTo>
                    <a:pt x="1208743" y="671551"/>
                  </a:lnTo>
                  <a:lnTo>
                    <a:pt x="1213117" y="666389"/>
                  </a:lnTo>
                  <a:lnTo>
                    <a:pt x="1216298" y="661227"/>
                  </a:lnTo>
                  <a:lnTo>
                    <a:pt x="1220274" y="655270"/>
                  </a:lnTo>
                  <a:lnTo>
                    <a:pt x="1223057" y="649314"/>
                  </a:lnTo>
                  <a:lnTo>
                    <a:pt x="1226636" y="643357"/>
                  </a:lnTo>
                  <a:lnTo>
                    <a:pt x="1229022" y="637003"/>
                  </a:lnTo>
                  <a:lnTo>
                    <a:pt x="1231407" y="630650"/>
                  </a:lnTo>
                  <a:lnTo>
                    <a:pt x="1234191" y="623899"/>
                  </a:lnTo>
                  <a:lnTo>
                    <a:pt x="1236179" y="617148"/>
                  </a:lnTo>
                  <a:lnTo>
                    <a:pt x="1240155" y="603250"/>
                  </a:lnTo>
                  <a:close/>
                  <a:moveTo>
                    <a:pt x="763507" y="603250"/>
                  </a:moveTo>
                  <a:lnTo>
                    <a:pt x="880806" y="603250"/>
                  </a:lnTo>
                  <a:lnTo>
                    <a:pt x="880806" y="1188182"/>
                  </a:lnTo>
                  <a:lnTo>
                    <a:pt x="1017588" y="1188182"/>
                  </a:lnTo>
                  <a:lnTo>
                    <a:pt x="1017588" y="1296988"/>
                  </a:lnTo>
                  <a:lnTo>
                    <a:pt x="595313" y="1296988"/>
                  </a:lnTo>
                  <a:lnTo>
                    <a:pt x="595313" y="1188182"/>
                  </a:lnTo>
                  <a:lnTo>
                    <a:pt x="731300" y="1188182"/>
                  </a:lnTo>
                  <a:lnTo>
                    <a:pt x="731300" y="820068"/>
                  </a:lnTo>
                  <a:lnTo>
                    <a:pt x="725336" y="822053"/>
                  </a:lnTo>
                  <a:lnTo>
                    <a:pt x="718576" y="824833"/>
                  </a:lnTo>
                  <a:lnTo>
                    <a:pt x="704659" y="828407"/>
                  </a:lnTo>
                  <a:lnTo>
                    <a:pt x="688754" y="831981"/>
                  </a:lnTo>
                  <a:lnTo>
                    <a:pt x="672054" y="834760"/>
                  </a:lnTo>
                  <a:lnTo>
                    <a:pt x="654161" y="837143"/>
                  </a:lnTo>
                  <a:lnTo>
                    <a:pt x="635473" y="838732"/>
                  </a:lnTo>
                  <a:lnTo>
                    <a:pt x="615592" y="839526"/>
                  </a:lnTo>
                  <a:lnTo>
                    <a:pt x="595313" y="839923"/>
                  </a:lnTo>
                  <a:lnTo>
                    <a:pt x="595313" y="738265"/>
                  </a:lnTo>
                  <a:lnTo>
                    <a:pt x="604061" y="737073"/>
                  </a:lnTo>
                  <a:lnTo>
                    <a:pt x="612809" y="735882"/>
                  </a:lnTo>
                  <a:lnTo>
                    <a:pt x="621159" y="734294"/>
                  </a:lnTo>
                  <a:lnTo>
                    <a:pt x="629906" y="732705"/>
                  </a:lnTo>
                  <a:lnTo>
                    <a:pt x="637859" y="730720"/>
                  </a:lnTo>
                  <a:lnTo>
                    <a:pt x="645414" y="728734"/>
                  </a:lnTo>
                  <a:lnTo>
                    <a:pt x="652968" y="726352"/>
                  </a:lnTo>
                  <a:lnTo>
                    <a:pt x="660126" y="723969"/>
                  </a:lnTo>
                  <a:lnTo>
                    <a:pt x="667283" y="720792"/>
                  </a:lnTo>
                  <a:lnTo>
                    <a:pt x="674042" y="718012"/>
                  </a:lnTo>
                  <a:lnTo>
                    <a:pt x="680404" y="714438"/>
                  </a:lnTo>
                  <a:lnTo>
                    <a:pt x="686766" y="711262"/>
                  </a:lnTo>
                  <a:lnTo>
                    <a:pt x="692731" y="707688"/>
                  </a:lnTo>
                  <a:lnTo>
                    <a:pt x="698695" y="704114"/>
                  </a:lnTo>
                  <a:lnTo>
                    <a:pt x="704262" y="699746"/>
                  </a:lnTo>
                  <a:lnTo>
                    <a:pt x="709431" y="695775"/>
                  </a:lnTo>
                  <a:lnTo>
                    <a:pt x="714600" y="691407"/>
                  </a:lnTo>
                  <a:lnTo>
                    <a:pt x="719371" y="686641"/>
                  </a:lnTo>
                  <a:lnTo>
                    <a:pt x="724143" y="682273"/>
                  </a:lnTo>
                  <a:lnTo>
                    <a:pt x="728119" y="677111"/>
                  </a:lnTo>
                  <a:lnTo>
                    <a:pt x="732493" y="671551"/>
                  </a:lnTo>
                  <a:lnTo>
                    <a:pt x="736469" y="666389"/>
                  </a:lnTo>
                  <a:lnTo>
                    <a:pt x="740048" y="661227"/>
                  </a:lnTo>
                  <a:lnTo>
                    <a:pt x="744024" y="655270"/>
                  </a:lnTo>
                  <a:lnTo>
                    <a:pt x="746807" y="649314"/>
                  </a:lnTo>
                  <a:lnTo>
                    <a:pt x="749988" y="643357"/>
                  </a:lnTo>
                  <a:lnTo>
                    <a:pt x="752772" y="637003"/>
                  </a:lnTo>
                  <a:lnTo>
                    <a:pt x="755157" y="630650"/>
                  </a:lnTo>
                  <a:lnTo>
                    <a:pt x="757941" y="623899"/>
                  </a:lnTo>
                  <a:lnTo>
                    <a:pt x="759929" y="617148"/>
                  </a:lnTo>
                  <a:lnTo>
                    <a:pt x="763507" y="603250"/>
                  </a:lnTo>
                  <a:close/>
                  <a:moveTo>
                    <a:pt x="252860" y="274637"/>
                  </a:moveTo>
                  <a:lnTo>
                    <a:pt x="243333" y="275431"/>
                  </a:lnTo>
                  <a:lnTo>
                    <a:pt x="233806" y="276622"/>
                  </a:lnTo>
                  <a:lnTo>
                    <a:pt x="224676" y="279003"/>
                  </a:lnTo>
                  <a:lnTo>
                    <a:pt x="216340" y="282178"/>
                  </a:lnTo>
                  <a:lnTo>
                    <a:pt x="207607" y="286147"/>
                  </a:lnTo>
                  <a:lnTo>
                    <a:pt x="199668" y="290909"/>
                  </a:lnTo>
                  <a:lnTo>
                    <a:pt x="192523" y="296465"/>
                  </a:lnTo>
                  <a:lnTo>
                    <a:pt x="185774" y="302815"/>
                  </a:lnTo>
                  <a:lnTo>
                    <a:pt x="179820" y="309562"/>
                  </a:lnTo>
                  <a:lnTo>
                    <a:pt x="174263" y="316706"/>
                  </a:lnTo>
                  <a:lnTo>
                    <a:pt x="169499" y="324644"/>
                  </a:lnTo>
                  <a:lnTo>
                    <a:pt x="165530" y="332581"/>
                  </a:lnTo>
                  <a:lnTo>
                    <a:pt x="162354" y="341312"/>
                  </a:lnTo>
                  <a:lnTo>
                    <a:pt x="159972" y="350837"/>
                  </a:lnTo>
                  <a:lnTo>
                    <a:pt x="158385" y="359965"/>
                  </a:lnTo>
                  <a:lnTo>
                    <a:pt x="157988" y="369490"/>
                  </a:lnTo>
                  <a:lnTo>
                    <a:pt x="157988" y="1619647"/>
                  </a:lnTo>
                  <a:lnTo>
                    <a:pt x="158385" y="1629569"/>
                  </a:lnTo>
                  <a:lnTo>
                    <a:pt x="159972" y="1639094"/>
                  </a:lnTo>
                  <a:lnTo>
                    <a:pt x="162354" y="1647825"/>
                  </a:lnTo>
                  <a:lnTo>
                    <a:pt x="165530" y="1656953"/>
                  </a:lnTo>
                  <a:lnTo>
                    <a:pt x="169499" y="1665288"/>
                  </a:lnTo>
                  <a:lnTo>
                    <a:pt x="174263" y="1672828"/>
                  </a:lnTo>
                  <a:lnTo>
                    <a:pt x="179820" y="1679972"/>
                  </a:lnTo>
                  <a:lnTo>
                    <a:pt x="185774" y="1686719"/>
                  </a:lnTo>
                  <a:lnTo>
                    <a:pt x="192523" y="1693069"/>
                  </a:lnTo>
                  <a:lnTo>
                    <a:pt x="199668" y="1698625"/>
                  </a:lnTo>
                  <a:lnTo>
                    <a:pt x="207607" y="1702991"/>
                  </a:lnTo>
                  <a:lnTo>
                    <a:pt x="216340" y="1707356"/>
                  </a:lnTo>
                  <a:lnTo>
                    <a:pt x="224676" y="1710531"/>
                  </a:lnTo>
                  <a:lnTo>
                    <a:pt x="233806" y="1712913"/>
                  </a:lnTo>
                  <a:lnTo>
                    <a:pt x="243333" y="1714103"/>
                  </a:lnTo>
                  <a:lnTo>
                    <a:pt x="252860" y="1714897"/>
                  </a:lnTo>
                  <a:lnTo>
                    <a:pt x="1741040" y="1714897"/>
                  </a:lnTo>
                  <a:lnTo>
                    <a:pt x="1750567" y="1714103"/>
                  </a:lnTo>
                  <a:lnTo>
                    <a:pt x="1759697" y="1712913"/>
                  </a:lnTo>
                  <a:lnTo>
                    <a:pt x="1769224" y="1710531"/>
                  </a:lnTo>
                  <a:lnTo>
                    <a:pt x="1777560" y="1707356"/>
                  </a:lnTo>
                  <a:lnTo>
                    <a:pt x="1785896" y="1702991"/>
                  </a:lnTo>
                  <a:lnTo>
                    <a:pt x="1794232" y="1698625"/>
                  </a:lnTo>
                  <a:lnTo>
                    <a:pt x="1801377" y="1693069"/>
                  </a:lnTo>
                  <a:lnTo>
                    <a:pt x="1808126" y="1686719"/>
                  </a:lnTo>
                  <a:lnTo>
                    <a:pt x="1813683" y="1679972"/>
                  </a:lnTo>
                  <a:lnTo>
                    <a:pt x="1819240" y="1672828"/>
                  </a:lnTo>
                  <a:lnTo>
                    <a:pt x="1824401" y="1665288"/>
                  </a:lnTo>
                  <a:lnTo>
                    <a:pt x="1828370" y="1656953"/>
                  </a:lnTo>
                  <a:lnTo>
                    <a:pt x="1831546" y="1647825"/>
                  </a:lnTo>
                  <a:lnTo>
                    <a:pt x="1833531" y="1639094"/>
                  </a:lnTo>
                  <a:lnTo>
                    <a:pt x="1835516" y="1629569"/>
                  </a:lnTo>
                  <a:lnTo>
                    <a:pt x="1835912" y="1619647"/>
                  </a:lnTo>
                  <a:lnTo>
                    <a:pt x="1835912" y="369490"/>
                  </a:lnTo>
                  <a:lnTo>
                    <a:pt x="1835516" y="359965"/>
                  </a:lnTo>
                  <a:lnTo>
                    <a:pt x="1833531" y="350837"/>
                  </a:lnTo>
                  <a:lnTo>
                    <a:pt x="1831546" y="341312"/>
                  </a:lnTo>
                  <a:lnTo>
                    <a:pt x="1828370" y="332581"/>
                  </a:lnTo>
                  <a:lnTo>
                    <a:pt x="1824401" y="324644"/>
                  </a:lnTo>
                  <a:lnTo>
                    <a:pt x="1819240" y="316706"/>
                  </a:lnTo>
                  <a:lnTo>
                    <a:pt x="1813683" y="309562"/>
                  </a:lnTo>
                  <a:lnTo>
                    <a:pt x="1808126" y="302815"/>
                  </a:lnTo>
                  <a:lnTo>
                    <a:pt x="1801377" y="296465"/>
                  </a:lnTo>
                  <a:lnTo>
                    <a:pt x="1794232" y="290909"/>
                  </a:lnTo>
                  <a:lnTo>
                    <a:pt x="1785896" y="286147"/>
                  </a:lnTo>
                  <a:lnTo>
                    <a:pt x="1777560" y="282178"/>
                  </a:lnTo>
                  <a:lnTo>
                    <a:pt x="1769224" y="279003"/>
                  </a:lnTo>
                  <a:lnTo>
                    <a:pt x="1759697" y="276622"/>
                  </a:lnTo>
                  <a:lnTo>
                    <a:pt x="1750567" y="275431"/>
                  </a:lnTo>
                  <a:lnTo>
                    <a:pt x="1741040" y="274637"/>
                  </a:lnTo>
                  <a:lnTo>
                    <a:pt x="1613221" y="274637"/>
                  </a:lnTo>
                  <a:lnTo>
                    <a:pt x="1613221" y="338931"/>
                  </a:lnTo>
                  <a:lnTo>
                    <a:pt x="1366316" y="338931"/>
                  </a:lnTo>
                  <a:lnTo>
                    <a:pt x="1366316" y="274637"/>
                  </a:lnTo>
                  <a:lnTo>
                    <a:pt x="596622" y="274637"/>
                  </a:lnTo>
                  <a:lnTo>
                    <a:pt x="596622" y="338931"/>
                  </a:lnTo>
                  <a:lnTo>
                    <a:pt x="349717" y="338931"/>
                  </a:lnTo>
                  <a:lnTo>
                    <a:pt x="349717" y="274637"/>
                  </a:lnTo>
                  <a:lnTo>
                    <a:pt x="252860" y="274637"/>
                  </a:lnTo>
                  <a:close/>
                  <a:moveTo>
                    <a:pt x="442207" y="0"/>
                  </a:moveTo>
                  <a:lnTo>
                    <a:pt x="565660" y="0"/>
                  </a:lnTo>
                  <a:lnTo>
                    <a:pt x="565660" y="116284"/>
                  </a:lnTo>
                  <a:lnTo>
                    <a:pt x="1397278" y="116284"/>
                  </a:lnTo>
                  <a:lnTo>
                    <a:pt x="1397278" y="215503"/>
                  </a:lnTo>
                  <a:lnTo>
                    <a:pt x="1397278" y="307975"/>
                  </a:lnTo>
                  <a:lnTo>
                    <a:pt x="1461188" y="307975"/>
                  </a:lnTo>
                  <a:lnTo>
                    <a:pt x="1461188" y="0"/>
                  </a:lnTo>
                  <a:lnTo>
                    <a:pt x="1551296" y="0"/>
                  </a:lnTo>
                  <a:lnTo>
                    <a:pt x="1551296" y="116284"/>
                  </a:lnTo>
                  <a:lnTo>
                    <a:pt x="1741040" y="116284"/>
                  </a:lnTo>
                  <a:lnTo>
                    <a:pt x="1754140" y="116681"/>
                  </a:lnTo>
                  <a:lnTo>
                    <a:pt x="1766446" y="117475"/>
                  </a:lnTo>
                  <a:lnTo>
                    <a:pt x="1779148" y="119062"/>
                  </a:lnTo>
                  <a:lnTo>
                    <a:pt x="1791851" y="121840"/>
                  </a:lnTo>
                  <a:lnTo>
                    <a:pt x="1804156" y="124222"/>
                  </a:lnTo>
                  <a:lnTo>
                    <a:pt x="1816065" y="127794"/>
                  </a:lnTo>
                  <a:lnTo>
                    <a:pt x="1827973" y="131762"/>
                  </a:lnTo>
                  <a:lnTo>
                    <a:pt x="1839088" y="136525"/>
                  </a:lnTo>
                  <a:lnTo>
                    <a:pt x="1850600" y="141684"/>
                  </a:lnTo>
                  <a:lnTo>
                    <a:pt x="1861318" y="147240"/>
                  </a:lnTo>
                  <a:lnTo>
                    <a:pt x="1872035" y="152797"/>
                  </a:lnTo>
                  <a:lnTo>
                    <a:pt x="1882356" y="159544"/>
                  </a:lnTo>
                  <a:lnTo>
                    <a:pt x="1892280" y="167084"/>
                  </a:lnTo>
                  <a:lnTo>
                    <a:pt x="1901807" y="174228"/>
                  </a:lnTo>
                  <a:lnTo>
                    <a:pt x="1911334" y="182165"/>
                  </a:lnTo>
                  <a:lnTo>
                    <a:pt x="1919670" y="190500"/>
                  </a:lnTo>
                  <a:lnTo>
                    <a:pt x="1928006" y="199231"/>
                  </a:lnTo>
                  <a:lnTo>
                    <a:pt x="1935945" y="208756"/>
                  </a:lnTo>
                  <a:lnTo>
                    <a:pt x="1943884" y="218281"/>
                  </a:lnTo>
                  <a:lnTo>
                    <a:pt x="1951029" y="228203"/>
                  </a:lnTo>
                  <a:lnTo>
                    <a:pt x="1957380" y="238125"/>
                  </a:lnTo>
                  <a:lnTo>
                    <a:pt x="1963732" y="249237"/>
                  </a:lnTo>
                  <a:lnTo>
                    <a:pt x="1968892" y="259953"/>
                  </a:lnTo>
                  <a:lnTo>
                    <a:pt x="1974052" y="271065"/>
                  </a:lnTo>
                  <a:lnTo>
                    <a:pt x="1978816" y="282575"/>
                  </a:lnTo>
                  <a:lnTo>
                    <a:pt x="1982389" y="294084"/>
                  </a:lnTo>
                  <a:lnTo>
                    <a:pt x="1985961" y="306387"/>
                  </a:lnTo>
                  <a:lnTo>
                    <a:pt x="1988740" y="318690"/>
                  </a:lnTo>
                  <a:lnTo>
                    <a:pt x="1991122" y="330994"/>
                  </a:lnTo>
                  <a:lnTo>
                    <a:pt x="1992709" y="344090"/>
                  </a:lnTo>
                  <a:lnTo>
                    <a:pt x="1993503" y="356790"/>
                  </a:lnTo>
                  <a:lnTo>
                    <a:pt x="1993900" y="369490"/>
                  </a:lnTo>
                  <a:lnTo>
                    <a:pt x="1993900" y="1619647"/>
                  </a:lnTo>
                  <a:lnTo>
                    <a:pt x="1993503" y="1632744"/>
                  </a:lnTo>
                  <a:lnTo>
                    <a:pt x="1992709" y="1645841"/>
                  </a:lnTo>
                  <a:lnTo>
                    <a:pt x="1991122" y="1658541"/>
                  </a:lnTo>
                  <a:lnTo>
                    <a:pt x="1988740" y="1670844"/>
                  </a:lnTo>
                  <a:lnTo>
                    <a:pt x="1985961" y="1682750"/>
                  </a:lnTo>
                  <a:lnTo>
                    <a:pt x="1982389" y="1695053"/>
                  </a:lnTo>
                  <a:lnTo>
                    <a:pt x="1978816" y="1706960"/>
                  </a:lnTo>
                  <a:lnTo>
                    <a:pt x="1974052" y="1718469"/>
                  </a:lnTo>
                  <a:lnTo>
                    <a:pt x="1968892" y="1729581"/>
                  </a:lnTo>
                  <a:lnTo>
                    <a:pt x="1963732" y="1740694"/>
                  </a:lnTo>
                  <a:lnTo>
                    <a:pt x="1957380" y="1751410"/>
                  </a:lnTo>
                  <a:lnTo>
                    <a:pt x="1951029" y="1761331"/>
                  </a:lnTo>
                  <a:lnTo>
                    <a:pt x="1943884" y="1771650"/>
                  </a:lnTo>
                  <a:lnTo>
                    <a:pt x="1935945" y="1780778"/>
                  </a:lnTo>
                  <a:lnTo>
                    <a:pt x="1928006" y="1789906"/>
                  </a:lnTo>
                  <a:lnTo>
                    <a:pt x="1919670" y="1799035"/>
                  </a:lnTo>
                  <a:lnTo>
                    <a:pt x="1911334" y="1807369"/>
                  </a:lnTo>
                  <a:lnTo>
                    <a:pt x="1901807" y="1815306"/>
                  </a:lnTo>
                  <a:lnTo>
                    <a:pt x="1892280" y="1822847"/>
                  </a:lnTo>
                  <a:lnTo>
                    <a:pt x="1882356" y="1829594"/>
                  </a:lnTo>
                  <a:lnTo>
                    <a:pt x="1872035" y="1836341"/>
                  </a:lnTo>
                  <a:lnTo>
                    <a:pt x="1861318" y="1842294"/>
                  </a:lnTo>
                  <a:lnTo>
                    <a:pt x="1850600" y="1848247"/>
                  </a:lnTo>
                  <a:lnTo>
                    <a:pt x="1839088" y="1853406"/>
                  </a:lnTo>
                  <a:lnTo>
                    <a:pt x="1827973" y="1857375"/>
                  </a:lnTo>
                  <a:lnTo>
                    <a:pt x="1816065" y="1861741"/>
                  </a:lnTo>
                  <a:lnTo>
                    <a:pt x="1804156" y="1864916"/>
                  </a:lnTo>
                  <a:lnTo>
                    <a:pt x="1791851" y="1868091"/>
                  </a:lnTo>
                  <a:lnTo>
                    <a:pt x="1779148" y="1870075"/>
                  </a:lnTo>
                  <a:lnTo>
                    <a:pt x="1766446" y="1871663"/>
                  </a:lnTo>
                  <a:lnTo>
                    <a:pt x="1754140" y="1872456"/>
                  </a:lnTo>
                  <a:lnTo>
                    <a:pt x="1741040" y="1873250"/>
                  </a:lnTo>
                  <a:lnTo>
                    <a:pt x="252860" y="1873250"/>
                  </a:lnTo>
                  <a:lnTo>
                    <a:pt x="239760" y="1872456"/>
                  </a:lnTo>
                  <a:lnTo>
                    <a:pt x="227058" y="1871663"/>
                  </a:lnTo>
                  <a:lnTo>
                    <a:pt x="214355" y="1870075"/>
                  </a:lnTo>
                  <a:lnTo>
                    <a:pt x="201653" y="1868091"/>
                  </a:lnTo>
                  <a:lnTo>
                    <a:pt x="189744" y="1864916"/>
                  </a:lnTo>
                  <a:lnTo>
                    <a:pt x="177835" y="1861741"/>
                  </a:lnTo>
                  <a:lnTo>
                    <a:pt x="165927" y="1857375"/>
                  </a:lnTo>
                  <a:lnTo>
                    <a:pt x="154018" y="1853406"/>
                  </a:lnTo>
                  <a:lnTo>
                    <a:pt x="143300" y="1848247"/>
                  </a:lnTo>
                  <a:lnTo>
                    <a:pt x="132186" y="1842294"/>
                  </a:lnTo>
                  <a:lnTo>
                    <a:pt x="121865" y="1836341"/>
                  </a:lnTo>
                  <a:lnTo>
                    <a:pt x="111147" y="1829594"/>
                  </a:lnTo>
                  <a:lnTo>
                    <a:pt x="101620" y="1822847"/>
                  </a:lnTo>
                  <a:lnTo>
                    <a:pt x="91696" y="1815306"/>
                  </a:lnTo>
                  <a:lnTo>
                    <a:pt x="82566" y="1807369"/>
                  </a:lnTo>
                  <a:lnTo>
                    <a:pt x="74230" y="1799035"/>
                  </a:lnTo>
                  <a:lnTo>
                    <a:pt x="65497" y="1789906"/>
                  </a:lnTo>
                  <a:lnTo>
                    <a:pt x="57558" y="1780778"/>
                  </a:lnTo>
                  <a:lnTo>
                    <a:pt x="50016" y="1771650"/>
                  </a:lnTo>
                  <a:lnTo>
                    <a:pt x="42871" y="1761331"/>
                  </a:lnTo>
                  <a:lnTo>
                    <a:pt x="36520" y="1751410"/>
                  </a:lnTo>
                  <a:lnTo>
                    <a:pt x="30168" y="1740694"/>
                  </a:lnTo>
                  <a:lnTo>
                    <a:pt x="24611" y="1729581"/>
                  </a:lnTo>
                  <a:lnTo>
                    <a:pt x="19848" y="1718469"/>
                  </a:lnTo>
                  <a:lnTo>
                    <a:pt x="15084" y="1706960"/>
                  </a:lnTo>
                  <a:lnTo>
                    <a:pt x="11115" y="1695053"/>
                  </a:lnTo>
                  <a:lnTo>
                    <a:pt x="7939" y="1682750"/>
                  </a:lnTo>
                  <a:lnTo>
                    <a:pt x="4763" y="1670844"/>
                  </a:lnTo>
                  <a:lnTo>
                    <a:pt x="2779" y="1658541"/>
                  </a:lnTo>
                  <a:lnTo>
                    <a:pt x="1191" y="1645841"/>
                  </a:lnTo>
                  <a:lnTo>
                    <a:pt x="0" y="1632744"/>
                  </a:lnTo>
                  <a:lnTo>
                    <a:pt x="0" y="1619647"/>
                  </a:lnTo>
                  <a:lnTo>
                    <a:pt x="0" y="369490"/>
                  </a:lnTo>
                  <a:lnTo>
                    <a:pt x="0" y="356790"/>
                  </a:lnTo>
                  <a:lnTo>
                    <a:pt x="1191" y="344090"/>
                  </a:lnTo>
                  <a:lnTo>
                    <a:pt x="2779" y="330994"/>
                  </a:lnTo>
                  <a:lnTo>
                    <a:pt x="4763" y="318690"/>
                  </a:lnTo>
                  <a:lnTo>
                    <a:pt x="7939" y="306387"/>
                  </a:lnTo>
                  <a:lnTo>
                    <a:pt x="11115" y="294084"/>
                  </a:lnTo>
                  <a:lnTo>
                    <a:pt x="15084" y="282575"/>
                  </a:lnTo>
                  <a:lnTo>
                    <a:pt x="19848" y="271065"/>
                  </a:lnTo>
                  <a:lnTo>
                    <a:pt x="24611" y="259953"/>
                  </a:lnTo>
                  <a:lnTo>
                    <a:pt x="30168" y="249237"/>
                  </a:lnTo>
                  <a:lnTo>
                    <a:pt x="36520" y="238125"/>
                  </a:lnTo>
                  <a:lnTo>
                    <a:pt x="42871" y="228203"/>
                  </a:lnTo>
                  <a:lnTo>
                    <a:pt x="50016" y="218281"/>
                  </a:lnTo>
                  <a:lnTo>
                    <a:pt x="57558" y="208756"/>
                  </a:lnTo>
                  <a:lnTo>
                    <a:pt x="65497" y="199231"/>
                  </a:lnTo>
                  <a:lnTo>
                    <a:pt x="74230" y="190500"/>
                  </a:lnTo>
                  <a:lnTo>
                    <a:pt x="82566" y="182165"/>
                  </a:lnTo>
                  <a:lnTo>
                    <a:pt x="91696" y="174228"/>
                  </a:lnTo>
                  <a:lnTo>
                    <a:pt x="101620" y="167084"/>
                  </a:lnTo>
                  <a:lnTo>
                    <a:pt x="111147" y="159544"/>
                  </a:lnTo>
                  <a:lnTo>
                    <a:pt x="121865" y="152797"/>
                  </a:lnTo>
                  <a:lnTo>
                    <a:pt x="132186" y="147240"/>
                  </a:lnTo>
                  <a:lnTo>
                    <a:pt x="143300" y="141684"/>
                  </a:lnTo>
                  <a:lnTo>
                    <a:pt x="154018" y="136525"/>
                  </a:lnTo>
                  <a:lnTo>
                    <a:pt x="165927" y="131762"/>
                  </a:lnTo>
                  <a:lnTo>
                    <a:pt x="177835" y="127794"/>
                  </a:lnTo>
                  <a:lnTo>
                    <a:pt x="189744" y="124222"/>
                  </a:lnTo>
                  <a:lnTo>
                    <a:pt x="201653" y="121840"/>
                  </a:lnTo>
                  <a:lnTo>
                    <a:pt x="214355" y="119062"/>
                  </a:lnTo>
                  <a:lnTo>
                    <a:pt x="227058" y="117475"/>
                  </a:lnTo>
                  <a:lnTo>
                    <a:pt x="239760" y="116681"/>
                  </a:lnTo>
                  <a:lnTo>
                    <a:pt x="252860" y="116284"/>
                  </a:lnTo>
                  <a:lnTo>
                    <a:pt x="380679" y="116284"/>
                  </a:lnTo>
                  <a:lnTo>
                    <a:pt x="380679" y="215503"/>
                  </a:lnTo>
                  <a:lnTo>
                    <a:pt x="380679" y="307975"/>
                  </a:lnTo>
                  <a:lnTo>
                    <a:pt x="442207" y="307975"/>
                  </a:lnTo>
                  <a:lnTo>
                    <a:pt x="44220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896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9" name="KSO_Shape">
              <a:extLst>
                <a:ext uri="{FF2B5EF4-FFF2-40B4-BE49-F238E27FC236}">
                  <a16:creationId xmlns:a16="http://schemas.microsoft.com/office/drawing/2014/main" xmlns="" id="{4CDBC8A3-672C-4B62-AB07-735D1F0B03E9}"/>
                </a:ext>
              </a:extLst>
            </p:cNvPr>
            <p:cNvSpPr/>
            <p:nvPr/>
          </p:nvSpPr>
          <p:spPr>
            <a:xfrm>
              <a:off x="5190598" y="4308786"/>
              <a:ext cx="341284" cy="255963"/>
            </a:xfrm>
            <a:custGeom>
              <a:avLst/>
              <a:gdLst>
                <a:gd name="connsiteX0" fmla="*/ 577329 w 833225"/>
                <a:gd name="connsiteY0" fmla="*/ 241699 h 624687"/>
                <a:gd name="connsiteX1" fmla="*/ 541325 w 833225"/>
                <a:gd name="connsiteY1" fmla="*/ 277703 h 624687"/>
                <a:gd name="connsiteX2" fmla="*/ 577329 w 833225"/>
                <a:gd name="connsiteY2" fmla="*/ 313707 h 624687"/>
                <a:gd name="connsiteX3" fmla="*/ 613333 w 833225"/>
                <a:gd name="connsiteY3" fmla="*/ 277703 h 624687"/>
                <a:gd name="connsiteX4" fmla="*/ 577329 w 833225"/>
                <a:gd name="connsiteY4" fmla="*/ 241699 h 624687"/>
                <a:gd name="connsiteX5" fmla="*/ 424929 w 833225"/>
                <a:gd name="connsiteY5" fmla="*/ 241699 h 624687"/>
                <a:gd name="connsiteX6" fmla="*/ 388925 w 833225"/>
                <a:gd name="connsiteY6" fmla="*/ 277703 h 624687"/>
                <a:gd name="connsiteX7" fmla="*/ 424929 w 833225"/>
                <a:gd name="connsiteY7" fmla="*/ 313707 h 624687"/>
                <a:gd name="connsiteX8" fmla="*/ 460933 w 833225"/>
                <a:gd name="connsiteY8" fmla="*/ 277703 h 624687"/>
                <a:gd name="connsiteX9" fmla="*/ 424929 w 833225"/>
                <a:gd name="connsiteY9" fmla="*/ 241699 h 624687"/>
                <a:gd name="connsiteX10" fmla="*/ 272529 w 833225"/>
                <a:gd name="connsiteY10" fmla="*/ 241699 h 624687"/>
                <a:gd name="connsiteX11" fmla="*/ 236525 w 833225"/>
                <a:gd name="connsiteY11" fmla="*/ 277703 h 624687"/>
                <a:gd name="connsiteX12" fmla="*/ 272529 w 833225"/>
                <a:gd name="connsiteY12" fmla="*/ 313707 h 624687"/>
                <a:gd name="connsiteX13" fmla="*/ 308533 w 833225"/>
                <a:gd name="connsiteY13" fmla="*/ 277703 h 624687"/>
                <a:gd name="connsiteX14" fmla="*/ 272529 w 833225"/>
                <a:gd name="connsiteY14" fmla="*/ 241699 h 624687"/>
                <a:gd name="connsiteX15" fmla="*/ 429066 w 833225"/>
                <a:gd name="connsiteY15" fmla="*/ 124 h 624687"/>
                <a:gd name="connsiteX16" fmla="*/ 543580 w 833225"/>
                <a:gd name="connsiteY16" fmla="*/ 13237 h 624687"/>
                <a:gd name="connsiteX17" fmla="*/ 789350 w 833225"/>
                <a:gd name="connsiteY17" fmla="*/ 401436 h 624687"/>
                <a:gd name="connsiteX18" fmla="*/ 362652 w 833225"/>
                <a:gd name="connsiteY18" fmla="*/ 552944 h 624687"/>
                <a:gd name="connsiteX19" fmla="*/ 243007 w 833225"/>
                <a:gd name="connsiteY19" fmla="*/ 624687 h 624687"/>
                <a:gd name="connsiteX20" fmla="*/ 211865 w 833225"/>
                <a:gd name="connsiteY20" fmla="*/ 519440 h 624687"/>
                <a:gd name="connsiteX21" fmla="*/ 117966 w 833225"/>
                <a:gd name="connsiteY21" fmla="*/ 84077 h 624687"/>
                <a:gd name="connsiteX22" fmla="*/ 429066 w 833225"/>
                <a:gd name="connsiteY22" fmla="*/ 124 h 624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33225" h="624687">
                  <a:moveTo>
                    <a:pt x="577329" y="241699"/>
                  </a:moveTo>
                  <a:cubicBezTo>
                    <a:pt x="557445" y="241699"/>
                    <a:pt x="541325" y="257819"/>
                    <a:pt x="541325" y="277703"/>
                  </a:cubicBezTo>
                  <a:cubicBezTo>
                    <a:pt x="541325" y="297587"/>
                    <a:pt x="557445" y="313707"/>
                    <a:pt x="577329" y="313707"/>
                  </a:cubicBezTo>
                  <a:cubicBezTo>
                    <a:pt x="597213" y="313707"/>
                    <a:pt x="613333" y="297587"/>
                    <a:pt x="613333" y="277703"/>
                  </a:cubicBezTo>
                  <a:cubicBezTo>
                    <a:pt x="613333" y="257819"/>
                    <a:pt x="597213" y="241699"/>
                    <a:pt x="577329" y="241699"/>
                  </a:cubicBezTo>
                  <a:close/>
                  <a:moveTo>
                    <a:pt x="424929" y="241699"/>
                  </a:moveTo>
                  <a:cubicBezTo>
                    <a:pt x="405045" y="241699"/>
                    <a:pt x="388925" y="257819"/>
                    <a:pt x="388925" y="277703"/>
                  </a:cubicBezTo>
                  <a:cubicBezTo>
                    <a:pt x="388925" y="297587"/>
                    <a:pt x="405045" y="313707"/>
                    <a:pt x="424929" y="313707"/>
                  </a:cubicBezTo>
                  <a:cubicBezTo>
                    <a:pt x="444813" y="313707"/>
                    <a:pt x="460933" y="297587"/>
                    <a:pt x="460933" y="277703"/>
                  </a:cubicBezTo>
                  <a:cubicBezTo>
                    <a:pt x="460933" y="257819"/>
                    <a:pt x="444813" y="241699"/>
                    <a:pt x="424929" y="241699"/>
                  </a:cubicBezTo>
                  <a:close/>
                  <a:moveTo>
                    <a:pt x="272529" y="241699"/>
                  </a:moveTo>
                  <a:cubicBezTo>
                    <a:pt x="252645" y="241699"/>
                    <a:pt x="236525" y="257819"/>
                    <a:pt x="236525" y="277703"/>
                  </a:cubicBezTo>
                  <a:cubicBezTo>
                    <a:pt x="236525" y="297587"/>
                    <a:pt x="252645" y="313707"/>
                    <a:pt x="272529" y="313707"/>
                  </a:cubicBezTo>
                  <a:cubicBezTo>
                    <a:pt x="292413" y="313707"/>
                    <a:pt x="308533" y="297587"/>
                    <a:pt x="308533" y="277703"/>
                  </a:cubicBezTo>
                  <a:cubicBezTo>
                    <a:pt x="308533" y="257819"/>
                    <a:pt x="292413" y="241699"/>
                    <a:pt x="272529" y="241699"/>
                  </a:cubicBezTo>
                  <a:close/>
                  <a:moveTo>
                    <a:pt x="429066" y="124"/>
                  </a:moveTo>
                  <a:cubicBezTo>
                    <a:pt x="467414" y="891"/>
                    <a:pt x="505944" y="5202"/>
                    <a:pt x="543580" y="13237"/>
                  </a:cubicBezTo>
                  <a:cubicBezTo>
                    <a:pt x="786614" y="65121"/>
                    <a:pt x="903137" y="249172"/>
                    <a:pt x="789350" y="401436"/>
                  </a:cubicBezTo>
                  <a:cubicBezTo>
                    <a:pt x="710142" y="507428"/>
                    <a:pt x="538801" y="568267"/>
                    <a:pt x="362652" y="552944"/>
                  </a:cubicBezTo>
                  <a:lnTo>
                    <a:pt x="243007" y="624687"/>
                  </a:lnTo>
                  <a:lnTo>
                    <a:pt x="211865" y="519440"/>
                  </a:lnTo>
                  <a:cubicBezTo>
                    <a:pt x="-26035" y="429957"/>
                    <a:pt x="-72481" y="214611"/>
                    <a:pt x="117966" y="84077"/>
                  </a:cubicBezTo>
                  <a:cubicBezTo>
                    <a:pt x="200623" y="27423"/>
                    <a:pt x="314022" y="-2176"/>
                    <a:pt x="429066" y="1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896" dirty="0">
                <a:solidFill>
                  <a:srgbClr val="FFFFFF"/>
                </a:solidFill>
              </a:endParaRPr>
            </a:p>
          </p:txBody>
        </p:sp>
        <p:sp>
          <p:nvSpPr>
            <p:cNvPr id="20" name="KSO_Shape">
              <a:extLst>
                <a:ext uri="{FF2B5EF4-FFF2-40B4-BE49-F238E27FC236}">
                  <a16:creationId xmlns:a16="http://schemas.microsoft.com/office/drawing/2014/main" xmlns="" id="{CBDA2C8A-EFF1-4A57-A852-4AC02B2593D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0324" y="4541721"/>
              <a:ext cx="352030" cy="319174"/>
            </a:xfrm>
            <a:custGeom>
              <a:avLst/>
              <a:gdLst>
                <a:gd name="T0" fmla="*/ 489274 w 2228850"/>
                <a:gd name="T1" fmla="*/ 1171178 h 2019300"/>
                <a:gd name="T2" fmla="*/ 683136 w 2228850"/>
                <a:gd name="T3" fmla="*/ 1519238 h 2019300"/>
                <a:gd name="T4" fmla="*/ 1056587 w 2228850"/>
                <a:gd name="T5" fmla="*/ 1377950 h 2019300"/>
                <a:gd name="T6" fmla="*/ 970559 w 2228850"/>
                <a:gd name="T7" fmla="*/ 988219 h 2019300"/>
                <a:gd name="T8" fmla="*/ 1033990 w 2228850"/>
                <a:gd name="T9" fmla="*/ 962025 h 2019300"/>
                <a:gd name="T10" fmla="*/ 1091871 w 2228850"/>
                <a:gd name="T11" fmla="*/ 1437085 h 2019300"/>
                <a:gd name="T12" fmla="*/ 629616 w 2228850"/>
                <a:gd name="T13" fmla="*/ 1562498 h 2019300"/>
                <a:gd name="T14" fmla="*/ 438529 w 2228850"/>
                <a:gd name="T15" fmla="*/ 1123950 h 2019300"/>
                <a:gd name="T16" fmla="*/ 761603 w 2228850"/>
                <a:gd name="T17" fmla="*/ 832840 h 2019300"/>
                <a:gd name="T18" fmla="*/ 421481 w 2228850"/>
                <a:gd name="T19" fmla="*/ 1071482 h 2019300"/>
                <a:gd name="T20" fmla="*/ 410369 w 2228850"/>
                <a:gd name="T21" fmla="*/ 1364523 h 2019300"/>
                <a:gd name="T22" fmla="*/ 723503 w 2228850"/>
                <a:gd name="T23" fmla="*/ 1626196 h 2019300"/>
                <a:gd name="T24" fmla="*/ 1080294 w 2228850"/>
                <a:gd name="T25" fmla="*/ 1505088 h 2019300"/>
                <a:gd name="T26" fmla="*/ 1187053 w 2228850"/>
                <a:gd name="T27" fmla="*/ 1194972 h 2019300"/>
                <a:gd name="T28" fmla="*/ 939403 w 2228850"/>
                <a:gd name="T29" fmla="*/ 861826 h 2019300"/>
                <a:gd name="T30" fmla="*/ 989013 w 2228850"/>
                <a:gd name="T31" fmla="*/ 477060 h 2019300"/>
                <a:gd name="T32" fmla="*/ 1144985 w 2228850"/>
                <a:gd name="T33" fmla="*/ 702599 h 2019300"/>
                <a:gd name="T34" fmla="*/ 1411685 w 2228850"/>
                <a:gd name="T35" fmla="*/ 749454 h 2019300"/>
                <a:gd name="T36" fmla="*/ 1373188 w 2228850"/>
                <a:gd name="T37" fmla="*/ 975390 h 2019300"/>
                <a:gd name="T38" fmla="*/ 1560116 w 2228850"/>
                <a:gd name="T39" fmla="*/ 1219194 h 2019300"/>
                <a:gd name="T40" fmla="*/ 1448991 w 2228850"/>
                <a:gd name="T41" fmla="*/ 1425673 h 2019300"/>
                <a:gd name="T42" fmla="*/ 1267222 w 2228850"/>
                <a:gd name="T43" fmla="*/ 1667095 h 2019300"/>
                <a:gd name="T44" fmla="*/ 1175544 w 2228850"/>
                <a:gd name="T45" fmla="*/ 1906134 h 2019300"/>
                <a:gd name="T46" fmla="*/ 894953 w 2228850"/>
                <a:gd name="T47" fmla="*/ 1860470 h 2019300"/>
                <a:gd name="T48" fmla="*/ 731044 w 2228850"/>
                <a:gd name="T49" fmla="*/ 2017315 h 2019300"/>
                <a:gd name="T50" fmla="*/ 570309 w 2228850"/>
                <a:gd name="T51" fmla="*/ 1831881 h 2019300"/>
                <a:gd name="T52" fmla="*/ 246459 w 2228850"/>
                <a:gd name="T53" fmla="*/ 1787805 h 2019300"/>
                <a:gd name="T54" fmla="*/ 203994 w 2228850"/>
                <a:gd name="T55" fmla="*/ 1546781 h 2019300"/>
                <a:gd name="T56" fmla="*/ 137715 w 2228850"/>
                <a:gd name="T57" fmla="*/ 1259695 h 2019300"/>
                <a:gd name="T58" fmla="*/ 29369 w 2228850"/>
                <a:gd name="T59" fmla="*/ 1034157 h 2019300"/>
                <a:gd name="T60" fmla="*/ 249634 w 2228850"/>
                <a:gd name="T61" fmla="*/ 888430 h 2019300"/>
                <a:gd name="T62" fmla="*/ 288925 w 2228850"/>
                <a:gd name="T63" fmla="*/ 622390 h 2019300"/>
                <a:gd name="T64" fmla="*/ 517128 w 2228850"/>
                <a:gd name="T65" fmla="*/ 653759 h 2019300"/>
                <a:gd name="T66" fmla="*/ 775097 w 2228850"/>
                <a:gd name="T67" fmla="*/ 462766 h 2019300"/>
                <a:gd name="T68" fmla="*/ 1636253 w 2228850"/>
                <a:gd name="T69" fmla="*/ 339029 h 2019300"/>
                <a:gd name="T70" fmla="*/ 1653303 w 2228850"/>
                <a:gd name="T71" fmla="*/ 573804 h 2019300"/>
                <a:gd name="T72" fmla="*/ 1888031 w 2228850"/>
                <a:gd name="T73" fmla="*/ 591283 h 2019300"/>
                <a:gd name="T74" fmla="*/ 1938387 w 2228850"/>
                <a:gd name="T75" fmla="*/ 361275 h 2019300"/>
                <a:gd name="T76" fmla="*/ 1832918 w 2228850"/>
                <a:gd name="T77" fmla="*/ 242894 h 2019300"/>
                <a:gd name="T78" fmla="*/ 1989536 w 2228850"/>
                <a:gd name="T79" fmla="*/ 468135 h 2019300"/>
                <a:gd name="T80" fmla="*/ 1791285 w 2228850"/>
                <a:gd name="T81" fmla="*/ 656829 h 2019300"/>
                <a:gd name="T82" fmla="*/ 1574399 w 2228850"/>
                <a:gd name="T83" fmla="*/ 489587 h 2019300"/>
                <a:gd name="T84" fmla="*/ 1708020 w 2228850"/>
                <a:gd name="T85" fmla="*/ 248853 h 2019300"/>
                <a:gd name="T86" fmla="*/ 1575304 w 2228850"/>
                <a:gd name="T87" fmla="*/ 344885 h 2019300"/>
                <a:gd name="T88" fmla="*/ 1650744 w 2228850"/>
                <a:gd name="T89" fmla="*/ 635794 h 2019300"/>
                <a:gd name="T90" fmla="*/ 1949723 w 2228850"/>
                <a:gd name="T91" fmla="*/ 603250 h 2019300"/>
                <a:gd name="T92" fmla="*/ 1960841 w 2228850"/>
                <a:gd name="T93" fmla="*/ 303213 h 2019300"/>
                <a:gd name="T94" fmla="*/ 1737698 w 2228850"/>
                <a:gd name="T95" fmla="*/ 39687 h 2019300"/>
                <a:gd name="T96" fmla="*/ 1949326 w 2228850"/>
                <a:gd name="T97" fmla="*/ 34131 h 2019300"/>
                <a:gd name="T98" fmla="*/ 2021193 w 2228850"/>
                <a:gd name="T99" fmla="*/ 167481 h 2019300"/>
                <a:gd name="T100" fmla="*/ 2207807 w 2228850"/>
                <a:gd name="T101" fmla="*/ 295275 h 2019300"/>
                <a:gd name="T102" fmla="*/ 2145072 w 2228850"/>
                <a:gd name="T103" fmla="*/ 494904 h 2019300"/>
                <a:gd name="T104" fmla="*/ 2146661 w 2228850"/>
                <a:gd name="T105" fmla="*/ 713979 h 2019300"/>
                <a:gd name="T106" fmla="*/ 1938606 w 2228850"/>
                <a:gd name="T107" fmla="*/ 781447 h 2019300"/>
                <a:gd name="T108" fmla="*/ 1834182 w 2228850"/>
                <a:gd name="T109" fmla="*/ 887413 h 2019300"/>
                <a:gd name="T110" fmla="*/ 1618186 w 2228850"/>
                <a:gd name="T111" fmla="*/ 854076 h 2019300"/>
                <a:gd name="T112" fmla="*/ 1542349 w 2228850"/>
                <a:gd name="T113" fmla="*/ 733822 h 2019300"/>
                <a:gd name="T114" fmla="*/ 1362882 w 2228850"/>
                <a:gd name="T115" fmla="*/ 615157 h 2019300"/>
                <a:gd name="T116" fmla="*/ 1414895 w 2228850"/>
                <a:gd name="T117" fmla="*/ 452835 h 2019300"/>
                <a:gd name="T118" fmla="*/ 1395837 w 2228850"/>
                <a:gd name="T119" fmla="*/ 209947 h 2019300"/>
                <a:gd name="T120" fmla="*/ 1619377 w 2228850"/>
                <a:gd name="T121" fmla="*/ 118269 h 2019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228850" h="2019300">
                  <a:moveTo>
                    <a:pt x="788194" y="927497"/>
                  </a:moveTo>
                  <a:lnTo>
                    <a:pt x="772732" y="927894"/>
                  </a:lnTo>
                  <a:lnTo>
                    <a:pt x="756875" y="929085"/>
                  </a:lnTo>
                  <a:lnTo>
                    <a:pt x="741810" y="931069"/>
                  </a:lnTo>
                  <a:lnTo>
                    <a:pt x="726745" y="933847"/>
                  </a:lnTo>
                  <a:lnTo>
                    <a:pt x="711680" y="937022"/>
                  </a:lnTo>
                  <a:lnTo>
                    <a:pt x="697408" y="940991"/>
                  </a:lnTo>
                  <a:lnTo>
                    <a:pt x="683136" y="945753"/>
                  </a:lnTo>
                  <a:lnTo>
                    <a:pt x="669260" y="951706"/>
                  </a:lnTo>
                  <a:lnTo>
                    <a:pt x="655781" y="957660"/>
                  </a:lnTo>
                  <a:lnTo>
                    <a:pt x="642698" y="964406"/>
                  </a:lnTo>
                  <a:lnTo>
                    <a:pt x="630012" y="971947"/>
                  </a:lnTo>
                  <a:lnTo>
                    <a:pt x="617326" y="979488"/>
                  </a:lnTo>
                  <a:lnTo>
                    <a:pt x="605432" y="988219"/>
                  </a:lnTo>
                  <a:lnTo>
                    <a:pt x="593936" y="997347"/>
                  </a:lnTo>
                  <a:lnTo>
                    <a:pt x="583232" y="1006872"/>
                  </a:lnTo>
                  <a:lnTo>
                    <a:pt x="572131" y="1016794"/>
                  </a:lnTo>
                  <a:lnTo>
                    <a:pt x="562220" y="1027510"/>
                  </a:lnTo>
                  <a:lnTo>
                    <a:pt x="552705" y="1038622"/>
                  </a:lnTo>
                  <a:lnTo>
                    <a:pt x="543587" y="1050132"/>
                  </a:lnTo>
                  <a:lnTo>
                    <a:pt x="535262" y="1062038"/>
                  </a:lnTo>
                  <a:lnTo>
                    <a:pt x="526936" y="1074341"/>
                  </a:lnTo>
                  <a:lnTo>
                    <a:pt x="519800" y="1087438"/>
                  </a:lnTo>
                  <a:lnTo>
                    <a:pt x="513061" y="1100535"/>
                  </a:lnTo>
                  <a:lnTo>
                    <a:pt x="507114" y="1114028"/>
                  </a:lnTo>
                  <a:lnTo>
                    <a:pt x="501564" y="1127522"/>
                  </a:lnTo>
                  <a:lnTo>
                    <a:pt x="496806" y="1142207"/>
                  </a:lnTo>
                  <a:lnTo>
                    <a:pt x="492842" y="1156494"/>
                  </a:lnTo>
                  <a:lnTo>
                    <a:pt x="489274" y="1171178"/>
                  </a:lnTo>
                  <a:lnTo>
                    <a:pt x="486499" y="1186260"/>
                  </a:lnTo>
                  <a:lnTo>
                    <a:pt x="484517" y="1201341"/>
                  </a:lnTo>
                  <a:lnTo>
                    <a:pt x="483327" y="1216819"/>
                  </a:lnTo>
                  <a:lnTo>
                    <a:pt x="482931" y="1232694"/>
                  </a:lnTo>
                  <a:lnTo>
                    <a:pt x="483327" y="1248172"/>
                  </a:lnTo>
                  <a:lnTo>
                    <a:pt x="484517" y="1263650"/>
                  </a:lnTo>
                  <a:lnTo>
                    <a:pt x="486499" y="1279129"/>
                  </a:lnTo>
                  <a:lnTo>
                    <a:pt x="489274" y="1294210"/>
                  </a:lnTo>
                  <a:lnTo>
                    <a:pt x="492842" y="1308894"/>
                  </a:lnTo>
                  <a:lnTo>
                    <a:pt x="496806" y="1323579"/>
                  </a:lnTo>
                  <a:lnTo>
                    <a:pt x="501564" y="1337469"/>
                  </a:lnTo>
                  <a:lnTo>
                    <a:pt x="507114" y="1351360"/>
                  </a:lnTo>
                  <a:lnTo>
                    <a:pt x="513061" y="1365250"/>
                  </a:lnTo>
                  <a:lnTo>
                    <a:pt x="519800" y="1377950"/>
                  </a:lnTo>
                  <a:lnTo>
                    <a:pt x="526936" y="1390650"/>
                  </a:lnTo>
                  <a:lnTo>
                    <a:pt x="535262" y="1402954"/>
                  </a:lnTo>
                  <a:lnTo>
                    <a:pt x="543587" y="1415257"/>
                  </a:lnTo>
                  <a:lnTo>
                    <a:pt x="552705" y="1426766"/>
                  </a:lnTo>
                  <a:lnTo>
                    <a:pt x="562220" y="1437879"/>
                  </a:lnTo>
                  <a:lnTo>
                    <a:pt x="572131" y="1448197"/>
                  </a:lnTo>
                  <a:lnTo>
                    <a:pt x="583232" y="1458516"/>
                  </a:lnTo>
                  <a:lnTo>
                    <a:pt x="593936" y="1468041"/>
                  </a:lnTo>
                  <a:lnTo>
                    <a:pt x="605432" y="1477169"/>
                  </a:lnTo>
                  <a:lnTo>
                    <a:pt x="617326" y="1485504"/>
                  </a:lnTo>
                  <a:lnTo>
                    <a:pt x="630012" y="1493441"/>
                  </a:lnTo>
                  <a:lnTo>
                    <a:pt x="642698" y="1500585"/>
                  </a:lnTo>
                  <a:lnTo>
                    <a:pt x="655781" y="1507729"/>
                  </a:lnTo>
                  <a:lnTo>
                    <a:pt x="669260" y="1513682"/>
                  </a:lnTo>
                  <a:lnTo>
                    <a:pt x="683136" y="1519238"/>
                  </a:lnTo>
                  <a:lnTo>
                    <a:pt x="697408" y="1524001"/>
                  </a:lnTo>
                  <a:lnTo>
                    <a:pt x="711680" y="1527969"/>
                  </a:lnTo>
                  <a:lnTo>
                    <a:pt x="726745" y="1531541"/>
                  </a:lnTo>
                  <a:lnTo>
                    <a:pt x="741810" y="1534319"/>
                  </a:lnTo>
                  <a:lnTo>
                    <a:pt x="756875" y="1536304"/>
                  </a:lnTo>
                  <a:lnTo>
                    <a:pt x="772732" y="1537494"/>
                  </a:lnTo>
                  <a:lnTo>
                    <a:pt x="788194" y="1537891"/>
                  </a:lnTo>
                  <a:lnTo>
                    <a:pt x="803655" y="1537494"/>
                  </a:lnTo>
                  <a:lnTo>
                    <a:pt x="819513" y="1536304"/>
                  </a:lnTo>
                  <a:lnTo>
                    <a:pt x="834578" y="1534319"/>
                  </a:lnTo>
                  <a:lnTo>
                    <a:pt x="849643" y="1531541"/>
                  </a:lnTo>
                  <a:lnTo>
                    <a:pt x="864708" y="1527969"/>
                  </a:lnTo>
                  <a:lnTo>
                    <a:pt x="878980" y="1524001"/>
                  </a:lnTo>
                  <a:lnTo>
                    <a:pt x="892855" y="1519238"/>
                  </a:lnTo>
                  <a:lnTo>
                    <a:pt x="907127" y="1513682"/>
                  </a:lnTo>
                  <a:lnTo>
                    <a:pt x="920606" y="1507729"/>
                  </a:lnTo>
                  <a:lnTo>
                    <a:pt x="933689" y="1500585"/>
                  </a:lnTo>
                  <a:lnTo>
                    <a:pt x="946772" y="1493441"/>
                  </a:lnTo>
                  <a:lnTo>
                    <a:pt x="958665" y="1485504"/>
                  </a:lnTo>
                  <a:lnTo>
                    <a:pt x="970559" y="1477169"/>
                  </a:lnTo>
                  <a:lnTo>
                    <a:pt x="982056" y="1468041"/>
                  </a:lnTo>
                  <a:lnTo>
                    <a:pt x="993552" y="1458516"/>
                  </a:lnTo>
                  <a:lnTo>
                    <a:pt x="1003860" y="1448197"/>
                  </a:lnTo>
                  <a:lnTo>
                    <a:pt x="1014168" y="1437879"/>
                  </a:lnTo>
                  <a:lnTo>
                    <a:pt x="1023682" y="1426766"/>
                  </a:lnTo>
                  <a:lnTo>
                    <a:pt x="1032404" y="1415257"/>
                  </a:lnTo>
                  <a:lnTo>
                    <a:pt x="1041522" y="1402954"/>
                  </a:lnTo>
                  <a:lnTo>
                    <a:pt x="1049055" y="1390650"/>
                  </a:lnTo>
                  <a:lnTo>
                    <a:pt x="1056587" y="1377950"/>
                  </a:lnTo>
                  <a:lnTo>
                    <a:pt x="1063327" y="1365250"/>
                  </a:lnTo>
                  <a:lnTo>
                    <a:pt x="1069273" y="1351360"/>
                  </a:lnTo>
                  <a:lnTo>
                    <a:pt x="1074824" y="1337469"/>
                  </a:lnTo>
                  <a:lnTo>
                    <a:pt x="1079581" y="1323579"/>
                  </a:lnTo>
                  <a:lnTo>
                    <a:pt x="1083942" y="1308894"/>
                  </a:lnTo>
                  <a:lnTo>
                    <a:pt x="1087510" y="1294210"/>
                  </a:lnTo>
                  <a:lnTo>
                    <a:pt x="1089889" y="1279129"/>
                  </a:lnTo>
                  <a:lnTo>
                    <a:pt x="1091871" y="1263650"/>
                  </a:lnTo>
                  <a:lnTo>
                    <a:pt x="1093060" y="1248172"/>
                  </a:lnTo>
                  <a:lnTo>
                    <a:pt x="1093457" y="1232694"/>
                  </a:lnTo>
                  <a:lnTo>
                    <a:pt x="1093060" y="1216819"/>
                  </a:lnTo>
                  <a:lnTo>
                    <a:pt x="1091871" y="1201341"/>
                  </a:lnTo>
                  <a:lnTo>
                    <a:pt x="1089889" y="1186260"/>
                  </a:lnTo>
                  <a:lnTo>
                    <a:pt x="1087510" y="1171178"/>
                  </a:lnTo>
                  <a:lnTo>
                    <a:pt x="1083942" y="1156494"/>
                  </a:lnTo>
                  <a:lnTo>
                    <a:pt x="1079581" y="1142207"/>
                  </a:lnTo>
                  <a:lnTo>
                    <a:pt x="1074824" y="1127522"/>
                  </a:lnTo>
                  <a:lnTo>
                    <a:pt x="1069273" y="1114028"/>
                  </a:lnTo>
                  <a:lnTo>
                    <a:pt x="1063327" y="1100535"/>
                  </a:lnTo>
                  <a:lnTo>
                    <a:pt x="1056587" y="1087438"/>
                  </a:lnTo>
                  <a:lnTo>
                    <a:pt x="1049055" y="1074341"/>
                  </a:lnTo>
                  <a:lnTo>
                    <a:pt x="1041522" y="1062038"/>
                  </a:lnTo>
                  <a:lnTo>
                    <a:pt x="1032404" y="1050132"/>
                  </a:lnTo>
                  <a:lnTo>
                    <a:pt x="1023682" y="1038622"/>
                  </a:lnTo>
                  <a:lnTo>
                    <a:pt x="1014168" y="1027510"/>
                  </a:lnTo>
                  <a:lnTo>
                    <a:pt x="1003860" y="1016794"/>
                  </a:lnTo>
                  <a:lnTo>
                    <a:pt x="993552" y="1006872"/>
                  </a:lnTo>
                  <a:lnTo>
                    <a:pt x="982056" y="997347"/>
                  </a:lnTo>
                  <a:lnTo>
                    <a:pt x="970559" y="988219"/>
                  </a:lnTo>
                  <a:lnTo>
                    <a:pt x="958665" y="979488"/>
                  </a:lnTo>
                  <a:lnTo>
                    <a:pt x="946772" y="971947"/>
                  </a:lnTo>
                  <a:lnTo>
                    <a:pt x="933689" y="964406"/>
                  </a:lnTo>
                  <a:lnTo>
                    <a:pt x="920606" y="957660"/>
                  </a:lnTo>
                  <a:lnTo>
                    <a:pt x="907127" y="951706"/>
                  </a:lnTo>
                  <a:lnTo>
                    <a:pt x="892855" y="945753"/>
                  </a:lnTo>
                  <a:lnTo>
                    <a:pt x="878980" y="940991"/>
                  </a:lnTo>
                  <a:lnTo>
                    <a:pt x="864708" y="937022"/>
                  </a:lnTo>
                  <a:lnTo>
                    <a:pt x="849643" y="933847"/>
                  </a:lnTo>
                  <a:lnTo>
                    <a:pt x="834578" y="931069"/>
                  </a:lnTo>
                  <a:lnTo>
                    <a:pt x="819513" y="929085"/>
                  </a:lnTo>
                  <a:lnTo>
                    <a:pt x="803655" y="927894"/>
                  </a:lnTo>
                  <a:lnTo>
                    <a:pt x="788194" y="927497"/>
                  </a:lnTo>
                  <a:close/>
                  <a:moveTo>
                    <a:pt x="788194" y="866775"/>
                  </a:moveTo>
                  <a:lnTo>
                    <a:pt x="806827" y="867569"/>
                  </a:lnTo>
                  <a:lnTo>
                    <a:pt x="825460" y="868760"/>
                  </a:lnTo>
                  <a:lnTo>
                    <a:pt x="843696" y="871141"/>
                  </a:lnTo>
                  <a:lnTo>
                    <a:pt x="861933" y="874316"/>
                  </a:lnTo>
                  <a:lnTo>
                    <a:pt x="879773" y="878285"/>
                  </a:lnTo>
                  <a:lnTo>
                    <a:pt x="896820" y="883444"/>
                  </a:lnTo>
                  <a:lnTo>
                    <a:pt x="913867" y="889000"/>
                  </a:lnTo>
                  <a:lnTo>
                    <a:pt x="930518" y="895350"/>
                  </a:lnTo>
                  <a:lnTo>
                    <a:pt x="947168" y="903288"/>
                  </a:lnTo>
                  <a:lnTo>
                    <a:pt x="962630" y="911225"/>
                  </a:lnTo>
                  <a:lnTo>
                    <a:pt x="977695" y="919956"/>
                  </a:lnTo>
                  <a:lnTo>
                    <a:pt x="992760" y="929481"/>
                  </a:lnTo>
                  <a:lnTo>
                    <a:pt x="1007032" y="939403"/>
                  </a:lnTo>
                  <a:lnTo>
                    <a:pt x="1020907" y="950516"/>
                  </a:lnTo>
                  <a:lnTo>
                    <a:pt x="1033990" y="962025"/>
                  </a:lnTo>
                  <a:lnTo>
                    <a:pt x="1047073" y="973931"/>
                  </a:lnTo>
                  <a:lnTo>
                    <a:pt x="1058966" y="986631"/>
                  </a:lnTo>
                  <a:lnTo>
                    <a:pt x="1070463" y="1000125"/>
                  </a:lnTo>
                  <a:lnTo>
                    <a:pt x="1081167" y="1014016"/>
                  </a:lnTo>
                  <a:lnTo>
                    <a:pt x="1091871" y="1027906"/>
                  </a:lnTo>
                  <a:lnTo>
                    <a:pt x="1100989" y="1042988"/>
                  </a:lnTo>
                  <a:lnTo>
                    <a:pt x="1109711" y="1058466"/>
                  </a:lnTo>
                  <a:lnTo>
                    <a:pt x="1118036" y="1073944"/>
                  </a:lnTo>
                  <a:lnTo>
                    <a:pt x="1125172" y="1090613"/>
                  </a:lnTo>
                  <a:lnTo>
                    <a:pt x="1131912" y="1106885"/>
                  </a:lnTo>
                  <a:lnTo>
                    <a:pt x="1137859" y="1123950"/>
                  </a:lnTo>
                  <a:lnTo>
                    <a:pt x="1142616" y="1141413"/>
                  </a:lnTo>
                  <a:lnTo>
                    <a:pt x="1146580" y="1158875"/>
                  </a:lnTo>
                  <a:lnTo>
                    <a:pt x="1149752" y="1176735"/>
                  </a:lnTo>
                  <a:lnTo>
                    <a:pt x="1152131" y="1195388"/>
                  </a:lnTo>
                  <a:lnTo>
                    <a:pt x="1153716" y="1213644"/>
                  </a:lnTo>
                  <a:lnTo>
                    <a:pt x="1154113" y="1232694"/>
                  </a:lnTo>
                  <a:lnTo>
                    <a:pt x="1153716" y="1251347"/>
                  </a:lnTo>
                  <a:lnTo>
                    <a:pt x="1152131" y="1270000"/>
                  </a:lnTo>
                  <a:lnTo>
                    <a:pt x="1149752" y="1288257"/>
                  </a:lnTo>
                  <a:lnTo>
                    <a:pt x="1146580" y="1306116"/>
                  </a:lnTo>
                  <a:lnTo>
                    <a:pt x="1142616" y="1324372"/>
                  </a:lnTo>
                  <a:lnTo>
                    <a:pt x="1137859" y="1341438"/>
                  </a:lnTo>
                  <a:lnTo>
                    <a:pt x="1131912" y="1358107"/>
                  </a:lnTo>
                  <a:lnTo>
                    <a:pt x="1125172" y="1375172"/>
                  </a:lnTo>
                  <a:lnTo>
                    <a:pt x="1118036" y="1391047"/>
                  </a:lnTo>
                  <a:lnTo>
                    <a:pt x="1109711" y="1406922"/>
                  </a:lnTo>
                  <a:lnTo>
                    <a:pt x="1100989" y="1422401"/>
                  </a:lnTo>
                  <a:lnTo>
                    <a:pt x="1091871" y="1437085"/>
                  </a:lnTo>
                  <a:lnTo>
                    <a:pt x="1081167" y="1451372"/>
                  </a:lnTo>
                  <a:lnTo>
                    <a:pt x="1070463" y="1465660"/>
                  </a:lnTo>
                  <a:lnTo>
                    <a:pt x="1058966" y="1478757"/>
                  </a:lnTo>
                  <a:lnTo>
                    <a:pt x="1047073" y="1491060"/>
                  </a:lnTo>
                  <a:lnTo>
                    <a:pt x="1033990" y="1503760"/>
                  </a:lnTo>
                  <a:lnTo>
                    <a:pt x="1020907" y="1514872"/>
                  </a:lnTo>
                  <a:lnTo>
                    <a:pt x="1007032" y="1525588"/>
                  </a:lnTo>
                  <a:lnTo>
                    <a:pt x="992760" y="1535907"/>
                  </a:lnTo>
                  <a:lnTo>
                    <a:pt x="977695" y="1545432"/>
                  </a:lnTo>
                  <a:lnTo>
                    <a:pt x="962630" y="1554560"/>
                  </a:lnTo>
                  <a:lnTo>
                    <a:pt x="947168" y="1562498"/>
                  </a:lnTo>
                  <a:lnTo>
                    <a:pt x="930518" y="1569641"/>
                  </a:lnTo>
                  <a:lnTo>
                    <a:pt x="913867" y="1576388"/>
                  </a:lnTo>
                  <a:lnTo>
                    <a:pt x="896820" y="1581944"/>
                  </a:lnTo>
                  <a:lnTo>
                    <a:pt x="879773" y="1586707"/>
                  </a:lnTo>
                  <a:lnTo>
                    <a:pt x="861933" y="1590676"/>
                  </a:lnTo>
                  <a:lnTo>
                    <a:pt x="843696" y="1594248"/>
                  </a:lnTo>
                  <a:lnTo>
                    <a:pt x="825460" y="1596629"/>
                  </a:lnTo>
                  <a:lnTo>
                    <a:pt x="806827" y="1598216"/>
                  </a:lnTo>
                  <a:lnTo>
                    <a:pt x="788194" y="1598613"/>
                  </a:lnTo>
                  <a:lnTo>
                    <a:pt x="769561" y="1598216"/>
                  </a:lnTo>
                  <a:lnTo>
                    <a:pt x="750531" y="1596629"/>
                  </a:lnTo>
                  <a:lnTo>
                    <a:pt x="732295" y="1594248"/>
                  </a:lnTo>
                  <a:lnTo>
                    <a:pt x="714058" y="1590676"/>
                  </a:lnTo>
                  <a:lnTo>
                    <a:pt x="696615" y="1586707"/>
                  </a:lnTo>
                  <a:lnTo>
                    <a:pt x="679568" y="1581944"/>
                  </a:lnTo>
                  <a:lnTo>
                    <a:pt x="662124" y="1576388"/>
                  </a:lnTo>
                  <a:lnTo>
                    <a:pt x="645870" y="1569641"/>
                  </a:lnTo>
                  <a:lnTo>
                    <a:pt x="629616" y="1562498"/>
                  </a:lnTo>
                  <a:lnTo>
                    <a:pt x="613758" y="1554560"/>
                  </a:lnTo>
                  <a:lnTo>
                    <a:pt x="598296" y="1545432"/>
                  </a:lnTo>
                  <a:lnTo>
                    <a:pt x="583628" y="1535907"/>
                  </a:lnTo>
                  <a:lnTo>
                    <a:pt x="568960" y="1525588"/>
                  </a:lnTo>
                  <a:lnTo>
                    <a:pt x="555480" y="1514872"/>
                  </a:lnTo>
                  <a:lnTo>
                    <a:pt x="542398" y="1503760"/>
                  </a:lnTo>
                  <a:lnTo>
                    <a:pt x="529315" y="1491060"/>
                  </a:lnTo>
                  <a:lnTo>
                    <a:pt x="517025" y="1478757"/>
                  </a:lnTo>
                  <a:lnTo>
                    <a:pt x="505925" y="1465660"/>
                  </a:lnTo>
                  <a:lnTo>
                    <a:pt x="494824" y="1451372"/>
                  </a:lnTo>
                  <a:lnTo>
                    <a:pt x="484517" y="1437085"/>
                  </a:lnTo>
                  <a:lnTo>
                    <a:pt x="475002" y="1422401"/>
                  </a:lnTo>
                  <a:lnTo>
                    <a:pt x="466280" y="1406922"/>
                  </a:lnTo>
                  <a:lnTo>
                    <a:pt x="458351" y="1391047"/>
                  </a:lnTo>
                  <a:lnTo>
                    <a:pt x="451215" y="1375172"/>
                  </a:lnTo>
                  <a:lnTo>
                    <a:pt x="444476" y="1358107"/>
                  </a:lnTo>
                  <a:lnTo>
                    <a:pt x="438529" y="1341438"/>
                  </a:lnTo>
                  <a:lnTo>
                    <a:pt x="433375" y="1324372"/>
                  </a:lnTo>
                  <a:lnTo>
                    <a:pt x="429411" y="1306116"/>
                  </a:lnTo>
                  <a:lnTo>
                    <a:pt x="426239" y="1288257"/>
                  </a:lnTo>
                  <a:lnTo>
                    <a:pt x="423861" y="1270000"/>
                  </a:lnTo>
                  <a:lnTo>
                    <a:pt x="422671" y="1251347"/>
                  </a:lnTo>
                  <a:lnTo>
                    <a:pt x="422275" y="1232694"/>
                  </a:lnTo>
                  <a:lnTo>
                    <a:pt x="422671" y="1213644"/>
                  </a:lnTo>
                  <a:lnTo>
                    <a:pt x="423861" y="1195388"/>
                  </a:lnTo>
                  <a:lnTo>
                    <a:pt x="426239" y="1176735"/>
                  </a:lnTo>
                  <a:lnTo>
                    <a:pt x="429411" y="1158875"/>
                  </a:lnTo>
                  <a:lnTo>
                    <a:pt x="433375" y="1141413"/>
                  </a:lnTo>
                  <a:lnTo>
                    <a:pt x="438529" y="1123950"/>
                  </a:lnTo>
                  <a:lnTo>
                    <a:pt x="444476" y="1106885"/>
                  </a:lnTo>
                  <a:lnTo>
                    <a:pt x="451215" y="1090613"/>
                  </a:lnTo>
                  <a:lnTo>
                    <a:pt x="458351" y="1073944"/>
                  </a:lnTo>
                  <a:lnTo>
                    <a:pt x="466280" y="1058466"/>
                  </a:lnTo>
                  <a:lnTo>
                    <a:pt x="475002" y="1042988"/>
                  </a:lnTo>
                  <a:lnTo>
                    <a:pt x="484517" y="1027906"/>
                  </a:lnTo>
                  <a:lnTo>
                    <a:pt x="494824" y="1014016"/>
                  </a:lnTo>
                  <a:lnTo>
                    <a:pt x="505925" y="1000125"/>
                  </a:lnTo>
                  <a:lnTo>
                    <a:pt x="517025" y="986631"/>
                  </a:lnTo>
                  <a:lnTo>
                    <a:pt x="529315" y="973931"/>
                  </a:lnTo>
                  <a:lnTo>
                    <a:pt x="542398" y="962025"/>
                  </a:lnTo>
                  <a:lnTo>
                    <a:pt x="555480" y="950516"/>
                  </a:lnTo>
                  <a:lnTo>
                    <a:pt x="568960" y="939403"/>
                  </a:lnTo>
                  <a:lnTo>
                    <a:pt x="583628" y="929481"/>
                  </a:lnTo>
                  <a:lnTo>
                    <a:pt x="598296" y="919956"/>
                  </a:lnTo>
                  <a:lnTo>
                    <a:pt x="613758" y="911225"/>
                  </a:lnTo>
                  <a:lnTo>
                    <a:pt x="629616" y="903288"/>
                  </a:lnTo>
                  <a:lnTo>
                    <a:pt x="645870" y="895350"/>
                  </a:lnTo>
                  <a:lnTo>
                    <a:pt x="662124" y="889000"/>
                  </a:lnTo>
                  <a:lnTo>
                    <a:pt x="679568" y="883444"/>
                  </a:lnTo>
                  <a:lnTo>
                    <a:pt x="696615" y="878285"/>
                  </a:lnTo>
                  <a:lnTo>
                    <a:pt x="714058" y="874316"/>
                  </a:lnTo>
                  <a:lnTo>
                    <a:pt x="732295" y="871141"/>
                  </a:lnTo>
                  <a:lnTo>
                    <a:pt x="750531" y="868760"/>
                  </a:lnTo>
                  <a:lnTo>
                    <a:pt x="769561" y="867569"/>
                  </a:lnTo>
                  <a:lnTo>
                    <a:pt x="788194" y="866775"/>
                  </a:lnTo>
                  <a:close/>
                  <a:moveTo>
                    <a:pt x="781447" y="832045"/>
                  </a:moveTo>
                  <a:lnTo>
                    <a:pt x="771525" y="832443"/>
                  </a:lnTo>
                  <a:lnTo>
                    <a:pt x="761603" y="832840"/>
                  </a:lnTo>
                  <a:lnTo>
                    <a:pt x="751284" y="833634"/>
                  </a:lnTo>
                  <a:lnTo>
                    <a:pt x="741363" y="834428"/>
                  </a:lnTo>
                  <a:lnTo>
                    <a:pt x="731838" y="836016"/>
                  </a:lnTo>
                  <a:lnTo>
                    <a:pt x="721916" y="837207"/>
                  </a:lnTo>
                  <a:lnTo>
                    <a:pt x="711994" y="839193"/>
                  </a:lnTo>
                  <a:lnTo>
                    <a:pt x="702469" y="841178"/>
                  </a:lnTo>
                  <a:lnTo>
                    <a:pt x="692944" y="843164"/>
                  </a:lnTo>
                  <a:lnTo>
                    <a:pt x="683419" y="845546"/>
                  </a:lnTo>
                  <a:lnTo>
                    <a:pt x="674291" y="848326"/>
                  </a:lnTo>
                  <a:lnTo>
                    <a:pt x="655637" y="854282"/>
                  </a:lnTo>
                  <a:lnTo>
                    <a:pt x="637381" y="861429"/>
                  </a:lnTo>
                  <a:lnTo>
                    <a:pt x="619522" y="868973"/>
                  </a:lnTo>
                  <a:lnTo>
                    <a:pt x="602456" y="877709"/>
                  </a:lnTo>
                  <a:lnTo>
                    <a:pt x="585787" y="886842"/>
                  </a:lnTo>
                  <a:lnTo>
                    <a:pt x="569119" y="896769"/>
                  </a:lnTo>
                  <a:lnTo>
                    <a:pt x="553641" y="908284"/>
                  </a:lnTo>
                  <a:lnTo>
                    <a:pt x="538162" y="919799"/>
                  </a:lnTo>
                  <a:lnTo>
                    <a:pt x="523478" y="931711"/>
                  </a:lnTo>
                  <a:lnTo>
                    <a:pt x="509587" y="944815"/>
                  </a:lnTo>
                  <a:lnTo>
                    <a:pt x="496094" y="958712"/>
                  </a:lnTo>
                  <a:lnTo>
                    <a:pt x="482997" y="973007"/>
                  </a:lnTo>
                  <a:lnTo>
                    <a:pt x="470694" y="987699"/>
                  </a:lnTo>
                  <a:lnTo>
                    <a:pt x="459581" y="1003582"/>
                  </a:lnTo>
                  <a:lnTo>
                    <a:pt x="448866" y="1019465"/>
                  </a:lnTo>
                  <a:lnTo>
                    <a:pt x="438547" y="1036142"/>
                  </a:lnTo>
                  <a:lnTo>
                    <a:pt x="434181" y="1045275"/>
                  </a:lnTo>
                  <a:lnTo>
                    <a:pt x="429816" y="1053613"/>
                  </a:lnTo>
                  <a:lnTo>
                    <a:pt x="425450" y="1062349"/>
                  </a:lnTo>
                  <a:lnTo>
                    <a:pt x="421481" y="1071482"/>
                  </a:lnTo>
                  <a:lnTo>
                    <a:pt x="417512" y="1080217"/>
                  </a:lnTo>
                  <a:lnTo>
                    <a:pt x="413941" y="1089747"/>
                  </a:lnTo>
                  <a:lnTo>
                    <a:pt x="410766" y="1098880"/>
                  </a:lnTo>
                  <a:lnTo>
                    <a:pt x="407591" y="1108410"/>
                  </a:lnTo>
                  <a:lnTo>
                    <a:pt x="404416" y="1117940"/>
                  </a:lnTo>
                  <a:lnTo>
                    <a:pt x="402034" y="1127469"/>
                  </a:lnTo>
                  <a:lnTo>
                    <a:pt x="399256" y="1137396"/>
                  </a:lnTo>
                  <a:lnTo>
                    <a:pt x="397272" y="1147323"/>
                  </a:lnTo>
                  <a:lnTo>
                    <a:pt x="395287" y="1157250"/>
                  </a:lnTo>
                  <a:lnTo>
                    <a:pt x="392906" y="1167177"/>
                  </a:lnTo>
                  <a:lnTo>
                    <a:pt x="391319" y="1177104"/>
                  </a:lnTo>
                  <a:lnTo>
                    <a:pt x="390128" y="1187825"/>
                  </a:lnTo>
                  <a:lnTo>
                    <a:pt x="389334" y="1197752"/>
                  </a:lnTo>
                  <a:lnTo>
                    <a:pt x="388541" y="1208076"/>
                  </a:lnTo>
                  <a:lnTo>
                    <a:pt x="388144" y="1218003"/>
                  </a:lnTo>
                  <a:lnTo>
                    <a:pt x="387747" y="1228724"/>
                  </a:lnTo>
                  <a:lnTo>
                    <a:pt x="387747" y="1238650"/>
                  </a:lnTo>
                  <a:lnTo>
                    <a:pt x="388144" y="1248577"/>
                  </a:lnTo>
                  <a:lnTo>
                    <a:pt x="388541" y="1258504"/>
                  </a:lnTo>
                  <a:lnTo>
                    <a:pt x="389334" y="1268431"/>
                  </a:lnTo>
                  <a:lnTo>
                    <a:pt x="390525" y="1278755"/>
                  </a:lnTo>
                  <a:lnTo>
                    <a:pt x="391716" y="1288285"/>
                  </a:lnTo>
                  <a:lnTo>
                    <a:pt x="393303" y="1297815"/>
                  </a:lnTo>
                  <a:lnTo>
                    <a:pt x="395287" y="1307742"/>
                  </a:lnTo>
                  <a:lnTo>
                    <a:pt x="397272" y="1317668"/>
                  </a:lnTo>
                  <a:lnTo>
                    <a:pt x="399653" y="1326801"/>
                  </a:lnTo>
                  <a:lnTo>
                    <a:pt x="402034" y="1336331"/>
                  </a:lnTo>
                  <a:lnTo>
                    <a:pt x="404416" y="1345464"/>
                  </a:lnTo>
                  <a:lnTo>
                    <a:pt x="410369" y="1364523"/>
                  </a:lnTo>
                  <a:lnTo>
                    <a:pt x="417512" y="1382392"/>
                  </a:lnTo>
                  <a:lnTo>
                    <a:pt x="425053" y="1399863"/>
                  </a:lnTo>
                  <a:lnTo>
                    <a:pt x="433387" y="1417334"/>
                  </a:lnTo>
                  <a:lnTo>
                    <a:pt x="443309" y="1434011"/>
                  </a:lnTo>
                  <a:lnTo>
                    <a:pt x="453231" y="1450291"/>
                  </a:lnTo>
                  <a:lnTo>
                    <a:pt x="463947" y="1466174"/>
                  </a:lnTo>
                  <a:lnTo>
                    <a:pt x="475456" y="1481660"/>
                  </a:lnTo>
                  <a:lnTo>
                    <a:pt x="488156" y="1495955"/>
                  </a:lnTo>
                  <a:lnTo>
                    <a:pt x="501253" y="1510250"/>
                  </a:lnTo>
                  <a:lnTo>
                    <a:pt x="514747" y="1523750"/>
                  </a:lnTo>
                  <a:lnTo>
                    <a:pt x="529034" y="1536457"/>
                  </a:lnTo>
                  <a:lnTo>
                    <a:pt x="544116" y="1548766"/>
                  </a:lnTo>
                  <a:lnTo>
                    <a:pt x="559594" y="1560281"/>
                  </a:lnTo>
                  <a:lnTo>
                    <a:pt x="575469" y="1571002"/>
                  </a:lnTo>
                  <a:lnTo>
                    <a:pt x="592534" y="1580532"/>
                  </a:lnTo>
                  <a:lnTo>
                    <a:pt x="601266" y="1585297"/>
                  </a:lnTo>
                  <a:lnTo>
                    <a:pt x="609600" y="1589665"/>
                  </a:lnTo>
                  <a:lnTo>
                    <a:pt x="618331" y="1594430"/>
                  </a:lnTo>
                  <a:lnTo>
                    <a:pt x="627856" y="1598401"/>
                  </a:lnTo>
                  <a:lnTo>
                    <a:pt x="636587" y="1601974"/>
                  </a:lnTo>
                  <a:lnTo>
                    <a:pt x="645716" y="1605548"/>
                  </a:lnTo>
                  <a:lnTo>
                    <a:pt x="655241" y="1609122"/>
                  </a:lnTo>
                  <a:lnTo>
                    <a:pt x="664369" y="1612298"/>
                  </a:lnTo>
                  <a:lnTo>
                    <a:pt x="674291" y="1615078"/>
                  </a:lnTo>
                  <a:lnTo>
                    <a:pt x="683816" y="1617857"/>
                  </a:lnTo>
                  <a:lnTo>
                    <a:pt x="693738" y="1620240"/>
                  </a:lnTo>
                  <a:lnTo>
                    <a:pt x="703263" y="1622622"/>
                  </a:lnTo>
                  <a:lnTo>
                    <a:pt x="713184" y="1624607"/>
                  </a:lnTo>
                  <a:lnTo>
                    <a:pt x="723503" y="1626196"/>
                  </a:lnTo>
                  <a:lnTo>
                    <a:pt x="733822" y="1627784"/>
                  </a:lnTo>
                  <a:lnTo>
                    <a:pt x="743744" y="1628975"/>
                  </a:lnTo>
                  <a:lnTo>
                    <a:pt x="754063" y="1630167"/>
                  </a:lnTo>
                  <a:lnTo>
                    <a:pt x="764778" y="1630961"/>
                  </a:lnTo>
                  <a:lnTo>
                    <a:pt x="774700" y="1631358"/>
                  </a:lnTo>
                  <a:lnTo>
                    <a:pt x="784622" y="1631755"/>
                  </a:lnTo>
                  <a:lnTo>
                    <a:pt x="794941" y="1631755"/>
                  </a:lnTo>
                  <a:lnTo>
                    <a:pt x="804863" y="1631358"/>
                  </a:lnTo>
                  <a:lnTo>
                    <a:pt x="815181" y="1630564"/>
                  </a:lnTo>
                  <a:lnTo>
                    <a:pt x="825103" y="1630167"/>
                  </a:lnTo>
                  <a:lnTo>
                    <a:pt x="834628" y="1628975"/>
                  </a:lnTo>
                  <a:lnTo>
                    <a:pt x="844550" y="1627784"/>
                  </a:lnTo>
                  <a:lnTo>
                    <a:pt x="854472" y="1626196"/>
                  </a:lnTo>
                  <a:lnTo>
                    <a:pt x="864394" y="1624607"/>
                  </a:lnTo>
                  <a:lnTo>
                    <a:pt x="873919" y="1622622"/>
                  </a:lnTo>
                  <a:lnTo>
                    <a:pt x="883444" y="1620240"/>
                  </a:lnTo>
                  <a:lnTo>
                    <a:pt x="892572" y="1617857"/>
                  </a:lnTo>
                  <a:lnTo>
                    <a:pt x="902494" y="1615078"/>
                  </a:lnTo>
                  <a:lnTo>
                    <a:pt x="920750" y="1609122"/>
                  </a:lnTo>
                  <a:lnTo>
                    <a:pt x="938609" y="1602371"/>
                  </a:lnTo>
                  <a:lnTo>
                    <a:pt x="956469" y="1594827"/>
                  </a:lnTo>
                  <a:lnTo>
                    <a:pt x="973931" y="1586091"/>
                  </a:lnTo>
                  <a:lnTo>
                    <a:pt x="990600" y="1576561"/>
                  </a:lnTo>
                  <a:lnTo>
                    <a:pt x="1006872" y="1566635"/>
                  </a:lnTo>
                  <a:lnTo>
                    <a:pt x="1022747" y="1555914"/>
                  </a:lnTo>
                  <a:lnTo>
                    <a:pt x="1038225" y="1544001"/>
                  </a:lnTo>
                  <a:lnTo>
                    <a:pt x="1052910" y="1531692"/>
                  </a:lnTo>
                  <a:lnTo>
                    <a:pt x="1066800" y="1518588"/>
                  </a:lnTo>
                  <a:lnTo>
                    <a:pt x="1080294" y="1505088"/>
                  </a:lnTo>
                  <a:lnTo>
                    <a:pt x="1093391" y="1490396"/>
                  </a:lnTo>
                  <a:lnTo>
                    <a:pt x="1105297" y="1475704"/>
                  </a:lnTo>
                  <a:lnTo>
                    <a:pt x="1116806" y="1460218"/>
                  </a:lnTo>
                  <a:lnTo>
                    <a:pt x="1127125" y="1443938"/>
                  </a:lnTo>
                  <a:lnTo>
                    <a:pt x="1137444" y="1427261"/>
                  </a:lnTo>
                  <a:lnTo>
                    <a:pt x="1142206" y="1418923"/>
                  </a:lnTo>
                  <a:lnTo>
                    <a:pt x="1146572" y="1410187"/>
                  </a:lnTo>
                  <a:lnTo>
                    <a:pt x="1150938" y="1401054"/>
                  </a:lnTo>
                  <a:lnTo>
                    <a:pt x="1154906" y="1392319"/>
                  </a:lnTo>
                  <a:lnTo>
                    <a:pt x="1158478" y="1383186"/>
                  </a:lnTo>
                  <a:lnTo>
                    <a:pt x="1162050" y="1374053"/>
                  </a:lnTo>
                  <a:lnTo>
                    <a:pt x="1165622" y="1364920"/>
                  </a:lnTo>
                  <a:lnTo>
                    <a:pt x="1168797" y="1354993"/>
                  </a:lnTo>
                  <a:lnTo>
                    <a:pt x="1171575" y="1345861"/>
                  </a:lnTo>
                  <a:lnTo>
                    <a:pt x="1174353" y="1335934"/>
                  </a:lnTo>
                  <a:lnTo>
                    <a:pt x="1177131" y="1326404"/>
                  </a:lnTo>
                  <a:lnTo>
                    <a:pt x="1179513" y="1316874"/>
                  </a:lnTo>
                  <a:lnTo>
                    <a:pt x="1181497" y="1306550"/>
                  </a:lnTo>
                  <a:lnTo>
                    <a:pt x="1183085" y="1296623"/>
                  </a:lnTo>
                  <a:lnTo>
                    <a:pt x="1184672" y="1286299"/>
                  </a:lnTo>
                  <a:lnTo>
                    <a:pt x="1185863" y="1276373"/>
                  </a:lnTo>
                  <a:lnTo>
                    <a:pt x="1187053" y="1265652"/>
                  </a:lnTo>
                  <a:lnTo>
                    <a:pt x="1187847" y="1255328"/>
                  </a:lnTo>
                  <a:lnTo>
                    <a:pt x="1188244" y="1245401"/>
                  </a:lnTo>
                  <a:lnTo>
                    <a:pt x="1188641" y="1235474"/>
                  </a:lnTo>
                  <a:lnTo>
                    <a:pt x="1188641" y="1225150"/>
                  </a:lnTo>
                  <a:lnTo>
                    <a:pt x="1188244" y="1214826"/>
                  </a:lnTo>
                  <a:lnTo>
                    <a:pt x="1187847" y="1204899"/>
                  </a:lnTo>
                  <a:lnTo>
                    <a:pt x="1187053" y="1194972"/>
                  </a:lnTo>
                  <a:lnTo>
                    <a:pt x="1185863" y="1185442"/>
                  </a:lnTo>
                  <a:lnTo>
                    <a:pt x="1184672" y="1175118"/>
                  </a:lnTo>
                  <a:lnTo>
                    <a:pt x="1183085" y="1165589"/>
                  </a:lnTo>
                  <a:lnTo>
                    <a:pt x="1181497" y="1156059"/>
                  </a:lnTo>
                  <a:lnTo>
                    <a:pt x="1179513" y="1146529"/>
                  </a:lnTo>
                  <a:lnTo>
                    <a:pt x="1177131" y="1136999"/>
                  </a:lnTo>
                  <a:lnTo>
                    <a:pt x="1174353" y="1127072"/>
                  </a:lnTo>
                  <a:lnTo>
                    <a:pt x="1171575" y="1117940"/>
                  </a:lnTo>
                  <a:lnTo>
                    <a:pt x="1165622" y="1099674"/>
                  </a:lnTo>
                  <a:lnTo>
                    <a:pt x="1158875" y="1081012"/>
                  </a:lnTo>
                  <a:lnTo>
                    <a:pt x="1151335" y="1063540"/>
                  </a:lnTo>
                  <a:lnTo>
                    <a:pt x="1143000" y="1046466"/>
                  </a:lnTo>
                  <a:lnTo>
                    <a:pt x="1133475" y="1029392"/>
                  </a:lnTo>
                  <a:lnTo>
                    <a:pt x="1123156" y="1013112"/>
                  </a:lnTo>
                  <a:lnTo>
                    <a:pt x="1112441" y="997626"/>
                  </a:lnTo>
                  <a:lnTo>
                    <a:pt x="1100931" y="982140"/>
                  </a:lnTo>
                  <a:lnTo>
                    <a:pt x="1088628" y="967448"/>
                  </a:lnTo>
                  <a:lnTo>
                    <a:pt x="1075135" y="953550"/>
                  </a:lnTo>
                  <a:lnTo>
                    <a:pt x="1061641" y="939653"/>
                  </a:lnTo>
                  <a:lnTo>
                    <a:pt x="1047353" y="926946"/>
                  </a:lnTo>
                  <a:lnTo>
                    <a:pt x="1032272" y="915034"/>
                  </a:lnTo>
                  <a:lnTo>
                    <a:pt x="1016794" y="903519"/>
                  </a:lnTo>
                  <a:lnTo>
                    <a:pt x="1000522" y="892798"/>
                  </a:lnTo>
                  <a:lnTo>
                    <a:pt x="983456" y="882871"/>
                  </a:lnTo>
                  <a:lnTo>
                    <a:pt x="975122" y="878106"/>
                  </a:lnTo>
                  <a:lnTo>
                    <a:pt x="966391" y="873738"/>
                  </a:lnTo>
                  <a:lnTo>
                    <a:pt x="957659" y="869371"/>
                  </a:lnTo>
                  <a:lnTo>
                    <a:pt x="948928" y="865400"/>
                  </a:lnTo>
                  <a:lnTo>
                    <a:pt x="939403" y="861826"/>
                  </a:lnTo>
                  <a:lnTo>
                    <a:pt x="930275" y="858252"/>
                  </a:lnTo>
                  <a:lnTo>
                    <a:pt x="921147" y="854282"/>
                  </a:lnTo>
                  <a:lnTo>
                    <a:pt x="911622" y="851105"/>
                  </a:lnTo>
                  <a:lnTo>
                    <a:pt x="902494" y="848326"/>
                  </a:lnTo>
                  <a:lnTo>
                    <a:pt x="892175" y="845546"/>
                  </a:lnTo>
                  <a:lnTo>
                    <a:pt x="882650" y="843164"/>
                  </a:lnTo>
                  <a:lnTo>
                    <a:pt x="872728" y="840781"/>
                  </a:lnTo>
                  <a:lnTo>
                    <a:pt x="863203" y="838796"/>
                  </a:lnTo>
                  <a:lnTo>
                    <a:pt x="852488" y="837207"/>
                  </a:lnTo>
                  <a:lnTo>
                    <a:pt x="842566" y="835619"/>
                  </a:lnTo>
                  <a:lnTo>
                    <a:pt x="832247" y="834428"/>
                  </a:lnTo>
                  <a:lnTo>
                    <a:pt x="822325" y="833237"/>
                  </a:lnTo>
                  <a:lnTo>
                    <a:pt x="812006" y="832840"/>
                  </a:lnTo>
                  <a:lnTo>
                    <a:pt x="801688" y="832045"/>
                  </a:lnTo>
                  <a:lnTo>
                    <a:pt x="791369" y="832045"/>
                  </a:lnTo>
                  <a:lnTo>
                    <a:pt x="781447" y="832045"/>
                  </a:lnTo>
                  <a:close/>
                  <a:moveTo>
                    <a:pt x="802481" y="444500"/>
                  </a:moveTo>
                  <a:lnTo>
                    <a:pt x="823913" y="445294"/>
                  </a:lnTo>
                  <a:lnTo>
                    <a:pt x="844947" y="446486"/>
                  </a:lnTo>
                  <a:lnTo>
                    <a:pt x="866775" y="448471"/>
                  </a:lnTo>
                  <a:lnTo>
                    <a:pt x="887413" y="450853"/>
                  </a:lnTo>
                  <a:lnTo>
                    <a:pt x="908844" y="453633"/>
                  </a:lnTo>
                  <a:lnTo>
                    <a:pt x="929878" y="457207"/>
                  </a:lnTo>
                  <a:lnTo>
                    <a:pt x="950913" y="461177"/>
                  </a:lnTo>
                  <a:lnTo>
                    <a:pt x="971550" y="465545"/>
                  </a:lnTo>
                  <a:lnTo>
                    <a:pt x="977106" y="467530"/>
                  </a:lnTo>
                  <a:lnTo>
                    <a:pt x="981869" y="470310"/>
                  </a:lnTo>
                  <a:lnTo>
                    <a:pt x="985838" y="473487"/>
                  </a:lnTo>
                  <a:lnTo>
                    <a:pt x="989013" y="477060"/>
                  </a:lnTo>
                  <a:lnTo>
                    <a:pt x="991791" y="481428"/>
                  </a:lnTo>
                  <a:lnTo>
                    <a:pt x="992981" y="483413"/>
                  </a:lnTo>
                  <a:lnTo>
                    <a:pt x="993378" y="485796"/>
                  </a:lnTo>
                  <a:lnTo>
                    <a:pt x="993775" y="488575"/>
                  </a:lnTo>
                  <a:lnTo>
                    <a:pt x="993775" y="490561"/>
                  </a:lnTo>
                  <a:lnTo>
                    <a:pt x="993775" y="492943"/>
                  </a:lnTo>
                  <a:lnTo>
                    <a:pt x="993378" y="495326"/>
                  </a:lnTo>
                  <a:lnTo>
                    <a:pt x="989409" y="520341"/>
                  </a:lnTo>
                  <a:lnTo>
                    <a:pt x="985838" y="546151"/>
                  </a:lnTo>
                  <a:lnTo>
                    <a:pt x="978297" y="596580"/>
                  </a:lnTo>
                  <a:lnTo>
                    <a:pt x="977503" y="600948"/>
                  </a:lnTo>
                  <a:lnTo>
                    <a:pt x="977106" y="605316"/>
                  </a:lnTo>
                  <a:lnTo>
                    <a:pt x="977900" y="609683"/>
                  </a:lnTo>
                  <a:lnTo>
                    <a:pt x="979488" y="613654"/>
                  </a:lnTo>
                  <a:lnTo>
                    <a:pt x="981472" y="617625"/>
                  </a:lnTo>
                  <a:lnTo>
                    <a:pt x="983853" y="620801"/>
                  </a:lnTo>
                  <a:lnTo>
                    <a:pt x="987028" y="623581"/>
                  </a:lnTo>
                  <a:lnTo>
                    <a:pt x="990600" y="626361"/>
                  </a:lnTo>
                  <a:lnTo>
                    <a:pt x="1005681" y="631920"/>
                  </a:lnTo>
                  <a:lnTo>
                    <a:pt x="1020366" y="637479"/>
                  </a:lnTo>
                  <a:lnTo>
                    <a:pt x="1034653" y="643435"/>
                  </a:lnTo>
                  <a:lnTo>
                    <a:pt x="1049338" y="649391"/>
                  </a:lnTo>
                  <a:lnTo>
                    <a:pt x="1063625" y="656141"/>
                  </a:lnTo>
                  <a:lnTo>
                    <a:pt x="1077516" y="662891"/>
                  </a:lnTo>
                  <a:lnTo>
                    <a:pt x="1091803" y="670039"/>
                  </a:lnTo>
                  <a:lnTo>
                    <a:pt x="1105297" y="677583"/>
                  </a:lnTo>
                  <a:lnTo>
                    <a:pt x="1118791" y="685525"/>
                  </a:lnTo>
                  <a:lnTo>
                    <a:pt x="1132285" y="693863"/>
                  </a:lnTo>
                  <a:lnTo>
                    <a:pt x="1144985" y="702599"/>
                  </a:lnTo>
                  <a:lnTo>
                    <a:pt x="1157685" y="711335"/>
                  </a:lnTo>
                  <a:lnTo>
                    <a:pt x="1170385" y="720864"/>
                  </a:lnTo>
                  <a:lnTo>
                    <a:pt x="1183085" y="730394"/>
                  </a:lnTo>
                  <a:lnTo>
                    <a:pt x="1195388" y="739924"/>
                  </a:lnTo>
                  <a:lnTo>
                    <a:pt x="1207294" y="749851"/>
                  </a:lnTo>
                  <a:lnTo>
                    <a:pt x="1211263" y="751836"/>
                  </a:lnTo>
                  <a:lnTo>
                    <a:pt x="1215231" y="753028"/>
                  </a:lnTo>
                  <a:lnTo>
                    <a:pt x="1219597" y="753425"/>
                  </a:lnTo>
                  <a:lnTo>
                    <a:pt x="1224360" y="753425"/>
                  </a:lnTo>
                  <a:lnTo>
                    <a:pt x="1228328" y="752630"/>
                  </a:lnTo>
                  <a:lnTo>
                    <a:pt x="1232297" y="751042"/>
                  </a:lnTo>
                  <a:lnTo>
                    <a:pt x="1236266" y="748660"/>
                  </a:lnTo>
                  <a:lnTo>
                    <a:pt x="1239441" y="745880"/>
                  </a:lnTo>
                  <a:lnTo>
                    <a:pt x="1320006" y="681554"/>
                  </a:lnTo>
                  <a:lnTo>
                    <a:pt x="1321594" y="679966"/>
                  </a:lnTo>
                  <a:lnTo>
                    <a:pt x="1323181" y="678774"/>
                  </a:lnTo>
                  <a:lnTo>
                    <a:pt x="1325166" y="677583"/>
                  </a:lnTo>
                  <a:lnTo>
                    <a:pt x="1327547" y="676789"/>
                  </a:lnTo>
                  <a:lnTo>
                    <a:pt x="1329531" y="676392"/>
                  </a:lnTo>
                  <a:lnTo>
                    <a:pt x="1331913" y="675995"/>
                  </a:lnTo>
                  <a:lnTo>
                    <a:pt x="1336675" y="675995"/>
                  </a:lnTo>
                  <a:lnTo>
                    <a:pt x="1341835" y="676789"/>
                  </a:lnTo>
                  <a:lnTo>
                    <a:pt x="1346597" y="678774"/>
                  </a:lnTo>
                  <a:lnTo>
                    <a:pt x="1351360" y="681554"/>
                  </a:lnTo>
                  <a:lnTo>
                    <a:pt x="1355725" y="685128"/>
                  </a:lnTo>
                  <a:lnTo>
                    <a:pt x="1370410" y="700614"/>
                  </a:lnTo>
                  <a:lnTo>
                    <a:pt x="1384300" y="716497"/>
                  </a:lnTo>
                  <a:lnTo>
                    <a:pt x="1397794" y="733174"/>
                  </a:lnTo>
                  <a:lnTo>
                    <a:pt x="1411685" y="749454"/>
                  </a:lnTo>
                  <a:lnTo>
                    <a:pt x="1424385" y="766925"/>
                  </a:lnTo>
                  <a:lnTo>
                    <a:pt x="1436688" y="783999"/>
                  </a:lnTo>
                  <a:lnTo>
                    <a:pt x="1448594" y="801471"/>
                  </a:lnTo>
                  <a:lnTo>
                    <a:pt x="1460103" y="819736"/>
                  </a:lnTo>
                  <a:lnTo>
                    <a:pt x="1462485" y="824898"/>
                  </a:lnTo>
                  <a:lnTo>
                    <a:pt x="1464072" y="830060"/>
                  </a:lnTo>
                  <a:lnTo>
                    <a:pt x="1464866" y="835619"/>
                  </a:lnTo>
                  <a:lnTo>
                    <a:pt x="1464469" y="840384"/>
                  </a:lnTo>
                  <a:lnTo>
                    <a:pt x="1463278" y="845149"/>
                  </a:lnTo>
                  <a:lnTo>
                    <a:pt x="1462485" y="847134"/>
                  </a:lnTo>
                  <a:lnTo>
                    <a:pt x="1461294" y="849120"/>
                  </a:lnTo>
                  <a:lnTo>
                    <a:pt x="1460103" y="851105"/>
                  </a:lnTo>
                  <a:lnTo>
                    <a:pt x="1458516" y="852693"/>
                  </a:lnTo>
                  <a:lnTo>
                    <a:pt x="1456532" y="853885"/>
                  </a:lnTo>
                  <a:lnTo>
                    <a:pt x="1454944" y="855076"/>
                  </a:lnTo>
                  <a:lnTo>
                    <a:pt x="1434307" y="871356"/>
                  </a:lnTo>
                  <a:lnTo>
                    <a:pt x="1413669" y="886445"/>
                  </a:lnTo>
                  <a:lnTo>
                    <a:pt x="1393032" y="901931"/>
                  </a:lnTo>
                  <a:lnTo>
                    <a:pt x="1372394" y="917020"/>
                  </a:lnTo>
                  <a:lnTo>
                    <a:pt x="1368822" y="919402"/>
                  </a:lnTo>
                  <a:lnTo>
                    <a:pt x="1365647" y="922579"/>
                  </a:lnTo>
                  <a:lnTo>
                    <a:pt x="1362869" y="925755"/>
                  </a:lnTo>
                  <a:lnTo>
                    <a:pt x="1361281" y="929726"/>
                  </a:lnTo>
                  <a:lnTo>
                    <a:pt x="1360091" y="933697"/>
                  </a:lnTo>
                  <a:lnTo>
                    <a:pt x="1359297" y="938065"/>
                  </a:lnTo>
                  <a:lnTo>
                    <a:pt x="1359694" y="942432"/>
                  </a:lnTo>
                  <a:lnTo>
                    <a:pt x="1360488" y="946800"/>
                  </a:lnTo>
                  <a:lnTo>
                    <a:pt x="1366838" y="961492"/>
                  </a:lnTo>
                  <a:lnTo>
                    <a:pt x="1373188" y="975390"/>
                  </a:lnTo>
                  <a:lnTo>
                    <a:pt x="1379141" y="989684"/>
                  </a:lnTo>
                  <a:lnTo>
                    <a:pt x="1384697" y="1004773"/>
                  </a:lnTo>
                  <a:lnTo>
                    <a:pt x="1390253" y="1019068"/>
                  </a:lnTo>
                  <a:lnTo>
                    <a:pt x="1395413" y="1033760"/>
                  </a:lnTo>
                  <a:lnTo>
                    <a:pt x="1400175" y="1048849"/>
                  </a:lnTo>
                  <a:lnTo>
                    <a:pt x="1404938" y="1063937"/>
                  </a:lnTo>
                  <a:lnTo>
                    <a:pt x="1408510" y="1079026"/>
                  </a:lnTo>
                  <a:lnTo>
                    <a:pt x="1412082" y="1094512"/>
                  </a:lnTo>
                  <a:lnTo>
                    <a:pt x="1415257" y="1109601"/>
                  </a:lnTo>
                  <a:lnTo>
                    <a:pt x="1418035" y="1125087"/>
                  </a:lnTo>
                  <a:lnTo>
                    <a:pt x="1420416" y="1140573"/>
                  </a:lnTo>
                  <a:lnTo>
                    <a:pt x="1422400" y="1156059"/>
                  </a:lnTo>
                  <a:lnTo>
                    <a:pt x="1424385" y="1171545"/>
                  </a:lnTo>
                  <a:lnTo>
                    <a:pt x="1425575" y="1187428"/>
                  </a:lnTo>
                  <a:lnTo>
                    <a:pt x="1427163" y="1191398"/>
                  </a:lnTo>
                  <a:lnTo>
                    <a:pt x="1429147" y="1195369"/>
                  </a:lnTo>
                  <a:lnTo>
                    <a:pt x="1431925" y="1198546"/>
                  </a:lnTo>
                  <a:lnTo>
                    <a:pt x="1435100" y="1201722"/>
                  </a:lnTo>
                  <a:lnTo>
                    <a:pt x="1438672" y="1204105"/>
                  </a:lnTo>
                  <a:lnTo>
                    <a:pt x="1442641" y="1205693"/>
                  </a:lnTo>
                  <a:lnTo>
                    <a:pt x="1446610" y="1206884"/>
                  </a:lnTo>
                  <a:lnTo>
                    <a:pt x="1451769" y="1206884"/>
                  </a:lnTo>
                  <a:lnTo>
                    <a:pt x="1476772" y="1209267"/>
                  </a:lnTo>
                  <a:lnTo>
                    <a:pt x="1502569" y="1212046"/>
                  </a:lnTo>
                  <a:lnTo>
                    <a:pt x="1527969" y="1214826"/>
                  </a:lnTo>
                  <a:lnTo>
                    <a:pt x="1553766" y="1218003"/>
                  </a:lnTo>
                  <a:lnTo>
                    <a:pt x="1555750" y="1218003"/>
                  </a:lnTo>
                  <a:lnTo>
                    <a:pt x="1558132" y="1218400"/>
                  </a:lnTo>
                  <a:lnTo>
                    <a:pt x="1560116" y="1219194"/>
                  </a:lnTo>
                  <a:lnTo>
                    <a:pt x="1562497" y="1219988"/>
                  </a:lnTo>
                  <a:lnTo>
                    <a:pt x="1564482" y="1221179"/>
                  </a:lnTo>
                  <a:lnTo>
                    <a:pt x="1566069" y="1222767"/>
                  </a:lnTo>
                  <a:lnTo>
                    <a:pt x="1569641" y="1226341"/>
                  </a:lnTo>
                  <a:lnTo>
                    <a:pt x="1572419" y="1230709"/>
                  </a:lnTo>
                  <a:lnTo>
                    <a:pt x="1574404" y="1235474"/>
                  </a:lnTo>
                  <a:lnTo>
                    <a:pt x="1575991" y="1240636"/>
                  </a:lnTo>
                  <a:lnTo>
                    <a:pt x="1576388" y="1246195"/>
                  </a:lnTo>
                  <a:lnTo>
                    <a:pt x="1575594" y="1267240"/>
                  </a:lnTo>
                  <a:lnTo>
                    <a:pt x="1574404" y="1289079"/>
                  </a:lnTo>
                  <a:lnTo>
                    <a:pt x="1572419" y="1310124"/>
                  </a:lnTo>
                  <a:lnTo>
                    <a:pt x="1570038" y="1331169"/>
                  </a:lnTo>
                  <a:lnTo>
                    <a:pt x="1567260" y="1352214"/>
                  </a:lnTo>
                  <a:lnTo>
                    <a:pt x="1563688" y="1373656"/>
                  </a:lnTo>
                  <a:lnTo>
                    <a:pt x="1559719" y="1394304"/>
                  </a:lnTo>
                  <a:lnTo>
                    <a:pt x="1555353" y="1415349"/>
                  </a:lnTo>
                  <a:lnTo>
                    <a:pt x="1553369" y="1420511"/>
                  </a:lnTo>
                  <a:lnTo>
                    <a:pt x="1550591" y="1425276"/>
                  </a:lnTo>
                  <a:lnTo>
                    <a:pt x="1547416" y="1429644"/>
                  </a:lnTo>
                  <a:lnTo>
                    <a:pt x="1543447" y="1432820"/>
                  </a:lnTo>
                  <a:lnTo>
                    <a:pt x="1539082" y="1435203"/>
                  </a:lnTo>
                  <a:lnTo>
                    <a:pt x="1536700" y="1435997"/>
                  </a:lnTo>
                  <a:lnTo>
                    <a:pt x="1534716" y="1436791"/>
                  </a:lnTo>
                  <a:lnTo>
                    <a:pt x="1532335" y="1437188"/>
                  </a:lnTo>
                  <a:lnTo>
                    <a:pt x="1530350" y="1437188"/>
                  </a:lnTo>
                  <a:lnTo>
                    <a:pt x="1527969" y="1436791"/>
                  </a:lnTo>
                  <a:lnTo>
                    <a:pt x="1525588" y="1436394"/>
                  </a:lnTo>
                  <a:lnTo>
                    <a:pt x="1474788" y="1429644"/>
                  </a:lnTo>
                  <a:lnTo>
                    <a:pt x="1448991" y="1425673"/>
                  </a:lnTo>
                  <a:lnTo>
                    <a:pt x="1423988" y="1421702"/>
                  </a:lnTo>
                  <a:lnTo>
                    <a:pt x="1419622" y="1420908"/>
                  </a:lnTo>
                  <a:lnTo>
                    <a:pt x="1415257" y="1420908"/>
                  </a:lnTo>
                  <a:lnTo>
                    <a:pt x="1410891" y="1421702"/>
                  </a:lnTo>
                  <a:lnTo>
                    <a:pt x="1406922" y="1422893"/>
                  </a:lnTo>
                  <a:lnTo>
                    <a:pt x="1402953" y="1424879"/>
                  </a:lnTo>
                  <a:lnTo>
                    <a:pt x="1399382" y="1427658"/>
                  </a:lnTo>
                  <a:lnTo>
                    <a:pt x="1396603" y="1430835"/>
                  </a:lnTo>
                  <a:lnTo>
                    <a:pt x="1394222" y="1434408"/>
                  </a:lnTo>
                  <a:lnTo>
                    <a:pt x="1388666" y="1449100"/>
                  </a:lnTo>
                  <a:lnTo>
                    <a:pt x="1383110" y="1464189"/>
                  </a:lnTo>
                  <a:lnTo>
                    <a:pt x="1377156" y="1478484"/>
                  </a:lnTo>
                  <a:lnTo>
                    <a:pt x="1371203" y="1492381"/>
                  </a:lnTo>
                  <a:lnTo>
                    <a:pt x="1364456" y="1507073"/>
                  </a:lnTo>
                  <a:lnTo>
                    <a:pt x="1357313" y="1520971"/>
                  </a:lnTo>
                  <a:lnTo>
                    <a:pt x="1350169" y="1534869"/>
                  </a:lnTo>
                  <a:lnTo>
                    <a:pt x="1343025" y="1548766"/>
                  </a:lnTo>
                  <a:lnTo>
                    <a:pt x="1335088" y="1561870"/>
                  </a:lnTo>
                  <a:lnTo>
                    <a:pt x="1326753" y="1574973"/>
                  </a:lnTo>
                  <a:lnTo>
                    <a:pt x="1318022" y="1588077"/>
                  </a:lnTo>
                  <a:lnTo>
                    <a:pt x="1308894" y="1601180"/>
                  </a:lnTo>
                  <a:lnTo>
                    <a:pt x="1299766" y="1613886"/>
                  </a:lnTo>
                  <a:lnTo>
                    <a:pt x="1290241" y="1626196"/>
                  </a:lnTo>
                  <a:lnTo>
                    <a:pt x="1280716" y="1638902"/>
                  </a:lnTo>
                  <a:lnTo>
                    <a:pt x="1270794" y="1650814"/>
                  </a:lnTo>
                  <a:lnTo>
                    <a:pt x="1268810" y="1654785"/>
                  </a:lnTo>
                  <a:lnTo>
                    <a:pt x="1267619" y="1658756"/>
                  </a:lnTo>
                  <a:lnTo>
                    <a:pt x="1266825" y="1663124"/>
                  </a:lnTo>
                  <a:lnTo>
                    <a:pt x="1267222" y="1667095"/>
                  </a:lnTo>
                  <a:lnTo>
                    <a:pt x="1268016" y="1671462"/>
                  </a:lnTo>
                  <a:lnTo>
                    <a:pt x="1269603" y="1675433"/>
                  </a:lnTo>
                  <a:lnTo>
                    <a:pt x="1271588" y="1679007"/>
                  </a:lnTo>
                  <a:lnTo>
                    <a:pt x="1274763" y="1682580"/>
                  </a:lnTo>
                  <a:lnTo>
                    <a:pt x="1339056" y="1762790"/>
                  </a:lnTo>
                  <a:lnTo>
                    <a:pt x="1340644" y="1764378"/>
                  </a:lnTo>
                  <a:lnTo>
                    <a:pt x="1341835" y="1766363"/>
                  </a:lnTo>
                  <a:lnTo>
                    <a:pt x="1343025" y="1768349"/>
                  </a:lnTo>
                  <a:lnTo>
                    <a:pt x="1343819" y="1770334"/>
                  </a:lnTo>
                  <a:lnTo>
                    <a:pt x="1344216" y="1772717"/>
                  </a:lnTo>
                  <a:lnTo>
                    <a:pt x="1344613" y="1774702"/>
                  </a:lnTo>
                  <a:lnTo>
                    <a:pt x="1344613" y="1779864"/>
                  </a:lnTo>
                  <a:lnTo>
                    <a:pt x="1343819" y="1785026"/>
                  </a:lnTo>
                  <a:lnTo>
                    <a:pt x="1341835" y="1789791"/>
                  </a:lnTo>
                  <a:lnTo>
                    <a:pt x="1339056" y="1794556"/>
                  </a:lnTo>
                  <a:lnTo>
                    <a:pt x="1335485" y="1798923"/>
                  </a:lnTo>
                  <a:lnTo>
                    <a:pt x="1320006" y="1813218"/>
                  </a:lnTo>
                  <a:lnTo>
                    <a:pt x="1303735" y="1827513"/>
                  </a:lnTo>
                  <a:lnTo>
                    <a:pt x="1287463" y="1841013"/>
                  </a:lnTo>
                  <a:lnTo>
                    <a:pt x="1271191" y="1854514"/>
                  </a:lnTo>
                  <a:lnTo>
                    <a:pt x="1253728" y="1867220"/>
                  </a:lnTo>
                  <a:lnTo>
                    <a:pt x="1236663" y="1879927"/>
                  </a:lnTo>
                  <a:lnTo>
                    <a:pt x="1218406" y="1891442"/>
                  </a:lnTo>
                  <a:lnTo>
                    <a:pt x="1200547" y="1902957"/>
                  </a:lnTo>
                  <a:lnTo>
                    <a:pt x="1195388" y="1905340"/>
                  </a:lnTo>
                  <a:lnTo>
                    <a:pt x="1190228" y="1906928"/>
                  </a:lnTo>
                  <a:lnTo>
                    <a:pt x="1185069" y="1907325"/>
                  </a:lnTo>
                  <a:lnTo>
                    <a:pt x="1179910" y="1906928"/>
                  </a:lnTo>
                  <a:lnTo>
                    <a:pt x="1175544" y="1906134"/>
                  </a:lnTo>
                  <a:lnTo>
                    <a:pt x="1172766" y="1904943"/>
                  </a:lnTo>
                  <a:lnTo>
                    <a:pt x="1170781" y="1903751"/>
                  </a:lnTo>
                  <a:lnTo>
                    <a:pt x="1169194" y="1902560"/>
                  </a:lnTo>
                  <a:lnTo>
                    <a:pt x="1167606" y="1900972"/>
                  </a:lnTo>
                  <a:lnTo>
                    <a:pt x="1166019" y="1899383"/>
                  </a:lnTo>
                  <a:lnTo>
                    <a:pt x="1164828" y="1897398"/>
                  </a:lnTo>
                  <a:lnTo>
                    <a:pt x="1149350" y="1877147"/>
                  </a:lnTo>
                  <a:lnTo>
                    <a:pt x="1133872" y="1856499"/>
                  </a:lnTo>
                  <a:lnTo>
                    <a:pt x="1103313" y="1815204"/>
                  </a:lnTo>
                  <a:lnTo>
                    <a:pt x="1100931" y="1811630"/>
                  </a:lnTo>
                  <a:lnTo>
                    <a:pt x="1097756" y="1808453"/>
                  </a:lnTo>
                  <a:lnTo>
                    <a:pt x="1094581" y="1806071"/>
                  </a:lnTo>
                  <a:lnTo>
                    <a:pt x="1090613" y="1804085"/>
                  </a:lnTo>
                  <a:lnTo>
                    <a:pt x="1086644" y="1802894"/>
                  </a:lnTo>
                  <a:lnTo>
                    <a:pt x="1081881" y="1802497"/>
                  </a:lnTo>
                  <a:lnTo>
                    <a:pt x="1077516" y="1802497"/>
                  </a:lnTo>
                  <a:lnTo>
                    <a:pt x="1073150" y="1803291"/>
                  </a:lnTo>
                  <a:lnTo>
                    <a:pt x="1058863" y="1810042"/>
                  </a:lnTo>
                  <a:lnTo>
                    <a:pt x="1044972" y="1815998"/>
                  </a:lnTo>
                  <a:lnTo>
                    <a:pt x="1029891" y="1821954"/>
                  </a:lnTo>
                  <a:lnTo>
                    <a:pt x="1015603" y="1828307"/>
                  </a:lnTo>
                  <a:lnTo>
                    <a:pt x="1000919" y="1833469"/>
                  </a:lnTo>
                  <a:lnTo>
                    <a:pt x="985838" y="1838631"/>
                  </a:lnTo>
                  <a:lnTo>
                    <a:pt x="971153" y="1843396"/>
                  </a:lnTo>
                  <a:lnTo>
                    <a:pt x="956469" y="1847764"/>
                  </a:lnTo>
                  <a:lnTo>
                    <a:pt x="940991" y="1851337"/>
                  </a:lnTo>
                  <a:lnTo>
                    <a:pt x="925909" y="1854911"/>
                  </a:lnTo>
                  <a:lnTo>
                    <a:pt x="910431" y="1857691"/>
                  </a:lnTo>
                  <a:lnTo>
                    <a:pt x="894953" y="1860470"/>
                  </a:lnTo>
                  <a:lnTo>
                    <a:pt x="879475" y="1863250"/>
                  </a:lnTo>
                  <a:lnTo>
                    <a:pt x="863997" y="1865235"/>
                  </a:lnTo>
                  <a:lnTo>
                    <a:pt x="848122" y="1867220"/>
                  </a:lnTo>
                  <a:lnTo>
                    <a:pt x="832644" y="1868412"/>
                  </a:lnTo>
                  <a:lnTo>
                    <a:pt x="828675" y="1870397"/>
                  </a:lnTo>
                  <a:lnTo>
                    <a:pt x="824706" y="1872382"/>
                  </a:lnTo>
                  <a:lnTo>
                    <a:pt x="821531" y="1875162"/>
                  </a:lnTo>
                  <a:lnTo>
                    <a:pt x="818753" y="1878339"/>
                  </a:lnTo>
                  <a:lnTo>
                    <a:pt x="816372" y="1881912"/>
                  </a:lnTo>
                  <a:lnTo>
                    <a:pt x="814388" y="1885883"/>
                  </a:lnTo>
                  <a:lnTo>
                    <a:pt x="813594" y="1889854"/>
                  </a:lnTo>
                  <a:lnTo>
                    <a:pt x="813197" y="1894222"/>
                  </a:lnTo>
                  <a:lnTo>
                    <a:pt x="810816" y="1920031"/>
                  </a:lnTo>
                  <a:lnTo>
                    <a:pt x="808038" y="1945444"/>
                  </a:lnTo>
                  <a:lnTo>
                    <a:pt x="804863" y="1970857"/>
                  </a:lnTo>
                  <a:lnTo>
                    <a:pt x="801688" y="1996270"/>
                  </a:lnTo>
                  <a:lnTo>
                    <a:pt x="801688" y="1998652"/>
                  </a:lnTo>
                  <a:lnTo>
                    <a:pt x="801291" y="2001035"/>
                  </a:lnTo>
                  <a:lnTo>
                    <a:pt x="800497" y="2003020"/>
                  </a:lnTo>
                  <a:lnTo>
                    <a:pt x="799703" y="2005005"/>
                  </a:lnTo>
                  <a:lnTo>
                    <a:pt x="798513" y="2007388"/>
                  </a:lnTo>
                  <a:lnTo>
                    <a:pt x="797322" y="2009373"/>
                  </a:lnTo>
                  <a:lnTo>
                    <a:pt x="793750" y="2012550"/>
                  </a:lnTo>
                  <a:lnTo>
                    <a:pt x="789384" y="2015329"/>
                  </a:lnTo>
                  <a:lnTo>
                    <a:pt x="784622" y="2017315"/>
                  </a:lnTo>
                  <a:lnTo>
                    <a:pt x="779463" y="2018903"/>
                  </a:lnTo>
                  <a:lnTo>
                    <a:pt x="773906" y="2019300"/>
                  </a:lnTo>
                  <a:lnTo>
                    <a:pt x="752078" y="2018506"/>
                  </a:lnTo>
                  <a:lnTo>
                    <a:pt x="731044" y="2017315"/>
                  </a:lnTo>
                  <a:lnTo>
                    <a:pt x="709613" y="2015727"/>
                  </a:lnTo>
                  <a:lnTo>
                    <a:pt x="688578" y="2013344"/>
                  </a:lnTo>
                  <a:lnTo>
                    <a:pt x="667147" y="2010167"/>
                  </a:lnTo>
                  <a:lnTo>
                    <a:pt x="646509" y="2006197"/>
                  </a:lnTo>
                  <a:lnTo>
                    <a:pt x="625475" y="2002226"/>
                  </a:lnTo>
                  <a:lnTo>
                    <a:pt x="604441" y="1997858"/>
                  </a:lnTo>
                  <a:lnTo>
                    <a:pt x="599281" y="1995873"/>
                  </a:lnTo>
                  <a:lnTo>
                    <a:pt x="594519" y="1993093"/>
                  </a:lnTo>
                  <a:lnTo>
                    <a:pt x="590550" y="1989917"/>
                  </a:lnTo>
                  <a:lnTo>
                    <a:pt x="586978" y="1986343"/>
                  </a:lnTo>
                  <a:lnTo>
                    <a:pt x="584597" y="1981975"/>
                  </a:lnTo>
                  <a:lnTo>
                    <a:pt x="583803" y="1979990"/>
                  </a:lnTo>
                  <a:lnTo>
                    <a:pt x="583009" y="1977607"/>
                  </a:lnTo>
                  <a:lnTo>
                    <a:pt x="583009" y="1975622"/>
                  </a:lnTo>
                  <a:lnTo>
                    <a:pt x="582612" y="1973239"/>
                  </a:lnTo>
                  <a:lnTo>
                    <a:pt x="583009" y="1970857"/>
                  </a:lnTo>
                  <a:lnTo>
                    <a:pt x="583406" y="1968872"/>
                  </a:lnTo>
                  <a:lnTo>
                    <a:pt x="586581" y="1943062"/>
                  </a:lnTo>
                  <a:lnTo>
                    <a:pt x="590153" y="1918046"/>
                  </a:lnTo>
                  <a:lnTo>
                    <a:pt x="598091" y="1866823"/>
                  </a:lnTo>
                  <a:lnTo>
                    <a:pt x="598884" y="1862456"/>
                  </a:lnTo>
                  <a:lnTo>
                    <a:pt x="598884" y="1858088"/>
                  </a:lnTo>
                  <a:lnTo>
                    <a:pt x="598487" y="1853720"/>
                  </a:lnTo>
                  <a:lnTo>
                    <a:pt x="596900" y="1849749"/>
                  </a:lnTo>
                  <a:lnTo>
                    <a:pt x="594916" y="1846175"/>
                  </a:lnTo>
                  <a:lnTo>
                    <a:pt x="592137" y="1842602"/>
                  </a:lnTo>
                  <a:lnTo>
                    <a:pt x="588962" y="1839822"/>
                  </a:lnTo>
                  <a:lnTo>
                    <a:pt x="585391" y="1837440"/>
                  </a:lnTo>
                  <a:lnTo>
                    <a:pt x="570309" y="1831881"/>
                  </a:lnTo>
                  <a:lnTo>
                    <a:pt x="556022" y="1826322"/>
                  </a:lnTo>
                  <a:lnTo>
                    <a:pt x="541734" y="1820366"/>
                  </a:lnTo>
                  <a:lnTo>
                    <a:pt x="527050" y="1814012"/>
                  </a:lnTo>
                  <a:lnTo>
                    <a:pt x="512762" y="1807659"/>
                  </a:lnTo>
                  <a:lnTo>
                    <a:pt x="498872" y="1800909"/>
                  </a:lnTo>
                  <a:lnTo>
                    <a:pt x="484584" y="1793762"/>
                  </a:lnTo>
                  <a:lnTo>
                    <a:pt x="471091" y="1786217"/>
                  </a:lnTo>
                  <a:lnTo>
                    <a:pt x="457597" y="1778276"/>
                  </a:lnTo>
                  <a:lnTo>
                    <a:pt x="444500" y="1769540"/>
                  </a:lnTo>
                  <a:lnTo>
                    <a:pt x="431006" y="1760804"/>
                  </a:lnTo>
                  <a:lnTo>
                    <a:pt x="418306" y="1752069"/>
                  </a:lnTo>
                  <a:lnTo>
                    <a:pt x="406003" y="1742936"/>
                  </a:lnTo>
                  <a:lnTo>
                    <a:pt x="392906" y="1733803"/>
                  </a:lnTo>
                  <a:lnTo>
                    <a:pt x="381000" y="1723479"/>
                  </a:lnTo>
                  <a:lnTo>
                    <a:pt x="369094" y="1713552"/>
                  </a:lnTo>
                  <a:lnTo>
                    <a:pt x="365125" y="1711567"/>
                  </a:lnTo>
                  <a:lnTo>
                    <a:pt x="360759" y="1710376"/>
                  </a:lnTo>
                  <a:lnTo>
                    <a:pt x="356791" y="1709979"/>
                  </a:lnTo>
                  <a:lnTo>
                    <a:pt x="352425" y="1709979"/>
                  </a:lnTo>
                  <a:lnTo>
                    <a:pt x="347662" y="1710773"/>
                  </a:lnTo>
                  <a:lnTo>
                    <a:pt x="343694" y="1712361"/>
                  </a:lnTo>
                  <a:lnTo>
                    <a:pt x="340122" y="1714744"/>
                  </a:lnTo>
                  <a:lnTo>
                    <a:pt x="336947" y="1717523"/>
                  </a:lnTo>
                  <a:lnTo>
                    <a:pt x="256778" y="1782246"/>
                  </a:lnTo>
                  <a:lnTo>
                    <a:pt x="254794" y="1783835"/>
                  </a:lnTo>
                  <a:lnTo>
                    <a:pt x="252809" y="1785026"/>
                  </a:lnTo>
                  <a:lnTo>
                    <a:pt x="250825" y="1786217"/>
                  </a:lnTo>
                  <a:lnTo>
                    <a:pt x="248840" y="1787011"/>
                  </a:lnTo>
                  <a:lnTo>
                    <a:pt x="246459" y="1787805"/>
                  </a:lnTo>
                  <a:lnTo>
                    <a:pt x="244475" y="1787805"/>
                  </a:lnTo>
                  <a:lnTo>
                    <a:pt x="239712" y="1788202"/>
                  </a:lnTo>
                  <a:lnTo>
                    <a:pt x="234553" y="1787011"/>
                  </a:lnTo>
                  <a:lnTo>
                    <a:pt x="229790" y="1785423"/>
                  </a:lnTo>
                  <a:lnTo>
                    <a:pt x="225028" y="1782643"/>
                  </a:lnTo>
                  <a:lnTo>
                    <a:pt x="222647" y="1780658"/>
                  </a:lnTo>
                  <a:lnTo>
                    <a:pt x="220662" y="1779070"/>
                  </a:lnTo>
                  <a:lnTo>
                    <a:pt x="205978" y="1762790"/>
                  </a:lnTo>
                  <a:lnTo>
                    <a:pt x="192087" y="1746907"/>
                  </a:lnTo>
                  <a:lnTo>
                    <a:pt x="178197" y="1731024"/>
                  </a:lnTo>
                  <a:lnTo>
                    <a:pt x="165100" y="1713949"/>
                  </a:lnTo>
                  <a:lnTo>
                    <a:pt x="152003" y="1696875"/>
                  </a:lnTo>
                  <a:lnTo>
                    <a:pt x="139700" y="1679404"/>
                  </a:lnTo>
                  <a:lnTo>
                    <a:pt x="127794" y="1661933"/>
                  </a:lnTo>
                  <a:lnTo>
                    <a:pt x="116284" y="1644064"/>
                  </a:lnTo>
                  <a:lnTo>
                    <a:pt x="113506" y="1638902"/>
                  </a:lnTo>
                  <a:lnTo>
                    <a:pt x="112315" y="1633343"/>
                  </a:lnTo>
                  <a:lnTo>
                    <a:pt x="111522" y="1628181"/>
                  </a:lnTo>
                  <a:lnTo>
                    <a:pt x="111919" y="1623019"/>
                  </a:lnTo>
                  <a:lnTo>
                    <a:pt x="113109" y="1618651"/>
                  </a:lnTo>
                  <a:lnTo>
                    <a:pt x="113903" y="1616269"/>
                  </a:lnTo>
                  <a:lnTo>
                    <a:pt x="115094" y="1614284"/>
                  </a:lnTo>
                  <a:lnTo>
                    <a:pt x="116284" y="1612695"/>
                  </a:lnTo>
                  <a:lnTo>
                    <a:pt x="117872" y="1610710"/>
                  </a:lnTo>
                  <a:lnTo>
                    <a:pt x="119856" y="1609519"/>
                  </a:lnTo>
                  <a:lnTo>
                    <a:pt x="121840" y="1608327"/>
                  </a:lnTo>
                  <a:lnTo>
                    <a:pt x="162322" y="1576958"/>
                  </a:lnTo>
                  <a:lnTo>
                    <a:pt x="183356" y="1561870"/>
                  </a:lnTo>
                  <a:lnTo>
                    <a:pt x="203994" y="1546781"/>
                  </a:lnTo>
                  <a:lnTo>
                    <a:pt x="207565" y="1544001"/>
                  </a:lnTo>
                  <a:lnTo>
                    <a:pt x="211137" y="1540825"/>
                  </a:lnTo>
                  <a:lnTo>
                    <a:pt x="213519" y="1537648"/>
                  </a:lnTo>
                  <a:lnTo>
                    <a:pt x="215503" y="1533677"/>
                  </a:lnTo>
                  <a:lnTo>
                    <a:pt x="216694" y="1529707"/>
                  </a:lnTo>
                  <a:lnTo>
                    <a:pt x="217090" y="1525339"/>
                  </a:lnTo>
                  <a:lnTo>
                    <a:pt x="217090" y="1520971"/>
                  </a:lnTo>
                  <a:lnTo>
                    <a:pt x="216297" y="1516603"/>
                  </a:lnTo>
                  <a:lnTo>
                    <a:pt x="209153" y="1502705"/>
                  </a:lnTo>
                  <a:lnTo>
                    <a:pt x="202803" y="1488014"/>
                  </a:lnTo>
                  <a:lnTo>
                    <a:pt x="196850" y="1473719"/>
                  </a:lnTo>
                  <a:lnTo>
                    <a:pt x="191294" y="1459027"/>
                  </a:lnTo>
                  <a:lnTo>
                    <a:pt x="186134" y="1444335"/>
                  </a:lnTo>
                  <a:lnTo>
                    <a:pt x="180975" y="1429644"/>
                  </a:lnTo>
                  <a:lnTo>
                    <a:pt x="176212" y="1414952"/>
                  </a:lnTo>
                  <a:lnTo>
                    <a:pt x="171847" y="1399466"/>
                  </a:lnTo>
                  <a:lnTo>
                    <a:pt x="167878" y="1384377"/>
                  </a:lnTo>
                  <a:lnTo>
                    <a:pt x="164703" y="1369288"/>
                  </a:lnTo>
                  <a:lnTo>
                    <a:pt x="161131" y="1353802"/>
                  </a:lnTo>
                  <a:lnTo>
                    <a:pt x="158353" y="1338713"/>
                  </a:lnTo>
                  <a:lnTo>
                    <a:pt x="155972" y="1323227"/>
                  </a:lnTo>
                  <a:lnTo>
                    <a:pt x="153987" y="1307344"/>
                  </a:lnTo>
                  <a:lnTo>
                    <a:pt x="152003" y="1291859"/>
                  </a:lnTo>
                  <a:lnTo>
                    <a:pt x="150812" y="1276373"/>
                  </a:lnTo>
                  <a:lnTo>
                    <a:pt x="149225" y="1272402"/>
                  </a:lnTo>
                  <a:lnTo>
                    <a:pt x="146844" y="1268034"/>
                  </a:lnTo>
                  <a:lnTo>
                    <a:pt x="144462" y="1264857"/>
                  </a:lnTo>
                  <a:lnTo>
                    <a:pt x="141287" y="1262078"/>
                  </a:lnTo>
                  <a:lnTo>
                    <a:pt x="137715" y="1259695"/>
                  </a:lnTo>
                  <a:lnTo>
                    <a:pt x="133747" y="1257710"/>
                  </a:lnTo>
                  <a:lnTo>
                    <a:pt x="129778" y="1256916"/>
                  </a:lnTo>
                  <a:lnTo>
                    <a:pt x="125015" y="1256519"/>
                  </a:lnTo>
                  <a:lnTo>
                    <a:pt x="99219" y="1254136"/>
                  </a:lnTo>
                  <a:lnTo>
                    <a:pt x="74215" y="1251357"/>
                  </a:lnTo>
                  <a:lnTo>
                    <a:pt x="22622" y="1245401"/>
                  </a:lnTo>
                  <a:lnTo>
                    <a:pt x="20240" y="1245401"/>
                  </a:lnTo>
                  <a:lnTo>
                    <a:pt x="18256" y="1245004"/>
                  </a:lnTo>
                  <a:lnTo>
                    <a:pt x="15875" y="1244209"/>
                  </a:lnTo>
                  <a:lnTo>
                    <a:pt x="13890" y="1243415"/>
                  </a:lnTo>
                  <a:lnTo>
                    <a:pt x="11906" y="1242224"/>
                  </a:lnTo>
                  <a:lnTo>
                    <a:pt x="9922" y="1241033"/>
                  </a:lnTo>
                  <a:lnTo>
                    <a:pt x="6747" y="1237459"/>
                  </a:lnTo>
                  <a:lnTo>
                    <a:pt x="3969" y="1233488"/>
                  </a:lnTo>
                  <a:lnTo>
                    <a:pt x="1984" y="1228724"/>
                  </a:lnTo>
                  <a:lnTo>
                    <a:pt x="397" y="1222767"/>
                  </a:lnTo>
                  <a:lnTo>
                    <a:pt x="0" y="1219988"/>
                  </a:lnTo>
                  <a:lnTo>
                    <a:pt x="0" y="1217208"/>
                  </a:lnTo>
                  <a:lnTo>
                    <a:pt x="794" y="1196163"/>
                  </a:lnTo>
                  <a:lnTo>
                    <a:pt x="1984" y="1174721"/>
                  </a:lnTo>
                  <a:lnTo>
                    <a:pt x="3572" y="1153676"/>
                  </a:lnTo>
                  <a:lnTo>
                    <a:pt x="6350" y="1132631"/>
                  </a:lnTo>
                  <a:lnTo>
                    <a:pt x="9128" y="1111189"/>
                  </a:lnTo>
                  <a:lnTo>
                    <a:pt x="12700" y="1090541"/>
                  </a:lnTo>
                  <a:lnTo>
                    <a:pt x="16669" y="1069099"/>
                  </a:lnTo>
                  <a:lnTo>
                    <a:pt x="21034" y="1048451"/>
                  </a:lnTo>
                  <a:lnTo>
                    <a:pt x="23019" y="1043289"/>
                  </a:lnTo>
                  <a:lnTo>
                    <a:pt x="25797" y="1038127"/>
                  </a:lnTo>
                  <a:lnTo>
                    <a:pt x="29369" y="1034157"/>
                  </a:lnTo>
                  <a:lnTo>
                    <a:pt x="32940" y="1030583"/>
                  </a:lnTo>
                  <a:lnTo>
                    <a:pt x="37306" y="1028201"/>
                  </a:lnTo>
                  <a:lnTo>
                    <a:pt x="39290" y="1027406"/>
                  </a:lnTo>
                  <a:lnTo>
                    <a:pt x="41672" y="1026612"/>
                  </a:lnTo>
                  <a:lnTo>
                    <a:pt x="44053" y="1026612"/>
                  </a:lnTo>
                  <a:lnTo>
                    <a:pt x="46037" y="1026215"/>
                  </a:lnTo>
                  <a:lnTo>
                    <a:pt x="48419" y="1026612"/>
                  </a:lnTo>
                  <a:lnTo>
                    <a:pt x="50800" y="1027009"/>
                  </a:lnTo>
                  <a:lnTo>
                    <a:pt x="101600" y="1033760"/>
                  </a:lnTo>
                  <a:lnTo>
                    <a:pt x="127000" y="1037730"/>
                  </a:lnTo>
                  <a:lnTo>
                    <a:pt x="152400" y="1042098"/>
                  </a:lnTo>
                  <a:lnTo>
                    <a:pt x="156765" y="1042892"/>
                  </a:lnTo>
                  <a:lnTo>
                    <a:pt x="161131" y="1042892"/>
                  </a:lnTo>
                  <a:lnTo>
                    <a:pt x="165497" y="1042495"/>
                  </a:lnTo>
                  <a:lnTo>
                    <a:pt x="169862" y="1040907"/>
                  </a:lnTo>
                  <a:lnTo>
                    <a:pt x="173434" y="1038525"/>
                  </a:lnTo>
                  <a:lnTo>
                    <a:pt x="177006" y="1035745"/>
                  </a:lnTo>
                  <a:lnTo>
                    <a:pt x="179784" y="1032568"/>
                  </a:lnTo>
                  <a:lnTo>
                    <a:pt x="182165" y="1028995"/>
                  </a:lnTo>
                  <a:lnTo>
                    <a:pt x="187325" y="1014303"/>
                  </a:lnTo>
                  <a:lnTo>
                    <a:pt x="192881" y="1000008"/>
                  </a:lnTo>
                  <a:lnTo>
                    <a:pt x="198834" y="985316"/>
                  </a:lnTo>
                  <a:lnTo>
                    <a:pt x="205184" y="971022"/>
                  </a:lnTo>
                  <a:lnTo>
                    <a:pt x="211931" y="957124"/>
                  </a:lnTo>
                  <a:lnTo>
                    <a:pt x="218678" y="942432"/>
                  </a:lnTo>
                  <a:lnTo>
                    <a:pt x="225822" y="928932"/>
                  </a:lnTo>
                  <a:lnTo>
                    <a:pt x="233362" y="915034"/>
                  </a:lnTo>
                  <a:lnTo>
                    <a:pt x="241300" y="901931"/>
                  </a:lnTo>
                  <a:lnTo>
                    <a:pt x="249634" y="888430"/>
                  </a:lnTo>
                  <a:lnTo>
                    <a:pt x="258762" y="875327"/>
                  </a:lnTo>
                  <a:lnTo>
                    <a:pt x="267494" y="862620"/>
                  </a:lnTo>
                  <a:lnTo>
                    <a:pt x="276622" y="849517"/>
                  </a:lnTo>
                  <a:lnTo>
                    <a:pt x="286147" y="837207"/>
                  </a:lnTo>
                  <a:lnTo>
                    <a:pt x="295672" y="825295"/>
                  </a:lnTo>
                  <a:lnTo>
                    <a:pt x="305990" y="812986"/>
                  </a:lnTo>
                  <a:lnTo>
                    <a:pt x="307975" y="809015"/>
                  </a:lnTo>
                  <a:lnTo>
                    <a:pt x="309165" y="804647"/>
                  </a:lnTo>
                  <a:lnTo>
                    <a:pt x="309562" y="800279"/>
                  </a:lnTo>
                  <a:lnTo>
                    <a:pt x="309562" y="796309"/>
                  </a:lnTo>
                  <a:lnTo>
                    <a:pt x="308769" y="791941"/>
                  </a:lnTo>
                  <a:lnTo>
                    <a:pt x="307181" y="787970"/>
                  </a:lnTo>
                  <a:lnTo>
                    <a:pt x="304800" y="784396"/>
                  </a:lnTo>
                  <a:lnTo>
                    <a:pt x="301625" y="780823"/>
                  </a:lnTo>
                  <a:lnTo>
                    <a:pt x="237331" y="700614"/>
                  </a:lnTo>
                  <a:lnTo>
                    <a:pt x="235744" y="699025"/>
                  </a:lnTo>
                  <a:lnTo>
                    <a:pt x="234553" y="697437"/>
                  </a:lnTo>
                  <a:lnTo>
                    <a:pt x="233362" y="695452"/>
                  </a:lnTo>
                  <a:lnTo>
                    <a:pt x="232569" y="693069"/>
                  </a:lnTo>
                  <a:lnTo>
                    <a:pt x="231775" y="691084"/>
                  </a:lnTo>
                  <a:lnTo>
                    <a:pt x="231775" y="688701"/>
                  </a:lnTo>
                  <a:lnTo>
                    <a:pt x="231775" y="683936"/>
                  </a:lnTo>
                  <a:lnTo>
                    <a:pt x="232569" y="678774"/>
                  </a:lnTo>
                  <a:lnTo>
                    <a:pt x="234156" y="674010"/>
                  </a:lnTo>
                  <a:lnTo>
                    <a:pt x="236934" y="668848"/>
                  </a:lnTo>
                  <a:lnTo>
                    <a:pt x="240506" y="664480"/>
                  </a:lnTo>
                  <a:lnTo>
                    <a:pt x="256778" y="650185"/>
                  </a:lnTo>
                  <a:lnTo>
                    <a:pt x="272653" y="636287"/>
                  </a:lnTo>
                  <a:lnTo>
                    <a:pt x="288925" y="622390"/>
                  </a:lnTo>
                  <a:lnTo>
                    <a:pt x="305594" y="609286"/>
                  </a:lnTo>
                  <a:lnTo>
                    <a:pt x="322659" y="596183"/>
                  </a:lnTo>
                  <a:lnTo>
                    <a:pt x="339725" y="583874"/>
                  </a:lnTo>
                  <a:lnTo>
                    <a:pt x="357584" y="571961"/>
                  </a:lnTo>
                  <a:lnTo>
                    <a:pt x="375841" y="560446"/>
                  </a:lnTo>
                  <a:lnTo>
                    <a:pt x="381000" y="558064"/>
                  </a:lnTo>
                  <a:lnTo>
                    <a:pt x="386159" y="556475"/>
                  </a:lnTo>
                  <a:lnTo>
                    <a:pt x="391319" y="556078"/>
                  </a:lnTo>
                  <a:lnTo>
                    <a:pt x="396478" y="556475"/>
                  </a:lnTo>
                  <a:lnTo>
                    <a:pt x="401241" y="557667"/>
                  </a:lnTo>
                  <a:lnTo>
                    <a:pt x="403225" y="558461"/>
                  </a:lnTo>
                  <a:lnTo>
                    <a:pt x="405606" y="559652"/>
                  </a:lnTo>
                  <a:lnTo>
                    <a:pt x="407194" y="560843"/>
                  </a:lnTo>
                  <a:lnTo>
                    <a:pt x="408781" y="562431"/>
                  </a:lnTo>
                  <a:lnTo>
                    <a:pt x="410369" y="564020"/>
                  </a:lnTo>
                  <a:lnTo>
                    <a:pt x="411559" y="566005"/>
                  </a:lnTo>
                  <a:lnTo>
                    <a:pt x="427037" y="586653"/>
                  </a:lnTo>
                  <a:lnTo>
                    <a:pt x="442912" y="606904"/>
                  </a:lnTo>
                  <a:lnTo>
                    <a:pt x="457994" y="627552"/>
                  </a:lnTo>
                  <a:lnTo>
                    <a:pt x="472678" y="648200"/>
                  </a:lnTo>
                  <a:lnTo>
                    <a:pt x="475456" y="652170"/>
                  </a:lnTo>
                  <a:lnTo>
                    <a:pt x="478234" y="654950"/>
                  </a:lnTo>
                  <a:lnTo>
                    <a:pt x="481806" y="657729"/>
                  </a:lnTo>
                  <a:lnTo>
                    <a:pt x="486172" y="659318"/>
                  </a:lnTo>
                  <a:lnTo>
                    <a:pt x="490141" y="660509"/>
                  </a:lnTo>
                  <a:lnTo>
                    <a:pt x="494506" y="661303"/>
                  </a:lnTo>
                  <a:lnTo>
                    <a:pt x="498872" y="660906"/>
                  </a:lnTo>
                  <a:lnTo>
                    <a:pt x="503237" y="660112"/>
                  </a:lnTo>
                  <a:lnTo>
                    <a:pt x="517128" y="653759"/>
                  </a:lnTo>
                  <a:lnTo>
                    <a:pt x="531416" y="647406"/>
                  </a:lnTo>
                  <a:lnTo>
                    <a:pt x="546100" y="641449"/>
                  </a:lnTo>
                  <a:lnTo>
                    <a:pt x="560387" y="635890"/>
                  </a:lnTo>
                  <a:lnTo>
                    <a:pt x="575072" y="630331"/>
                  </a:lnTo>
                  <a:lnTo>
                    <a:pt x="590153" y="625566"/>
                  </a:lnTo>
                  <a:lnTo>
                    <a:pt x="604837" y="620404"/>
                  </a:lnTo>
                  <a:lnTo>
                    <a:pt x="619919" y="615640"/>
                  </a:lnTo>
                  <a:lnTo>
                    <a:pt x="635397" y="612066"/>
                  </a:lnTo>
                  <a:lnTo>
                    <a:pt x="650478" y="608492"/>
                  </a:lnTo>
                  <a:lnTo>
                    <a:pt x="665956" y="605713"/>
                  </a:lnTo>
                  <a:lnTo>
                    <a:pt x="681434" y="602933"/>
                  </a:lnTo>
                  <a:lnTo>
                    <a:pt x="696913" y="600154"/>
                  </a:lnTo>
                  <a:lnTo>
                    <a:pt x="711994" y="598168"/>
                  </a:lnTo>
                  <a:lnTo>
                    <a:pt x="727869" y="596580"/>
                  </a:lnTo>
                  <a:lnTo>
                    <a:pt x="743347" y="594992"/>
                  </a:lnTo>
                  <a:lnTo>
                    <a:pt x="747713" y="593403"/>
                  </a:lnTo>
                  <a:lnTo>
                    <a:pt x="751284" y="591418"/>
                  </a:lnTo>
                  <a:lnTo>
                    <a:pt x="754856" y="588638"/>
                  </a:lnTo>
                  <a:lnTo>
                    <a:pt x="757634" y="585462"/>
                  </a:lnTo>
                  <a:lnTo>
                    <a:pt x="760016" y="582285"/>
                  </a:lnTo>
                  <a:lnTo>
                    <a:pt x="762397" y="577917"/>
                  </a:lnTo>
                  <a:lnTo>
                    <a:pt x="763191" y="573550"/>
                  </a:lnTo>
                  <a:lnTo>
                    <a:pt x="763588" y="569182"/>
                  </a:lnTo>
                  <a:lnTo>
                    <a:pt x="765969" y="543769"/>
                  </a:lnTo>
                  <a:lnTo>
                    <a:pt x="768747" y="517959"/>
                  </a:lnTo>
                  <a:lnTo>
                    <a:pt x="771525" y="492943"/>
                  </a:lnTo>
                  <a:lnTo>
                    <a:pt x="774700" y="467133"/>
                  </a:lnTo>
                  <a:lnTo>
                    <a:pt x="774700" y="464751"/>
                  </a:lnTo>
                  <a:lnTo>
                    <a:pt x="775097" y="462766"/>
                  </a:lnTo>
                  <a:lnTo>
                    <a:pt x="775891" y="460383"/>
                  </a:lnTo>
                  <a:lnTo>
                    <a:pt x="776684" y="458398"/>
                  </a:lnTo>
                  <a:lnTo>
                    <a:pt x="777875" y="456412"/>
                  </a:lnTo>
                  <a:lnTo>
                    <a:pt x="779066" y="454824"/>
                  </a:lnTo>
                  <a:lnTo>
                    <a:pt x="782638" y="451250"/>
                  </a:lnTo>
                  <a:lnTo>
                    <a:pt x="786606" y="448471"/>
                  </a:lnTo>
                  <a:lnTo>
                    <a:pt x="791369" y="446486"/>
                  </a:lnTo>
                  <a:lnTo>
                    <a:pt x="796925" y="444897"/>
                  </a:lnTo>
                  <a:lnTo>
                    <a:pt x="802481" y="444500"/>
                  </a:lnTo>
                  <a:close/>
                  <a:moveTo>
                    <a:pt x="1780579" y="266729"/>
                  </a:moveTo>
                  <a:lnTo>
                    <a:pt x="1770667" y="267126"/>
                  </a:lnTo>
                  <a:lnTo>
                    <a:pt x="1761944" y="267921"/>
                  </a:lnTo>
                  <a:lnTo>
                    <a:pt x="1752824" y="269113"/>
                  </a:lnTo>
                  <a:lnTo>
                    <a:pt x="1744101" y="270304"/>
                  </a:lnTo>
                  <a:lnTo>
                    <a:pt x="1735378" y="272688"/>
                  </a:lnTo>
                  <a:lnTo>
                    <a:pt x="1727052" y="275071"/>
                  </a:lnTo>
                  <a:lnTo>
                    <a:pt x="1718329" y="277852"/>
                  </a:lnTo>
                  <a:lnTo>
                    <a:pt x="1710399" y="281030"/>
                  </a:lnTo>
                  <a:lnTo>
                    <a:pt x="1702469" y="284605"/>
                  </a:lnTo>
                  <a:lnTo>
                    <a:pt x="1694539" y="288578"/>
                  </a:lnTo>
                  <a:lnTo>
                    <a:pt x="1687005" y="292550"/>
                  </a:lnTo>
                  <a:lnTo>
                    <a:pt x="1679472" y="297317"/>
                  </a:lnTo>
                  <a:lnTo>
                    <a:pt x="1672731" y="302482"/>
                  </a:lnTo>
                  <a:lnTo>
                    <a:pt x="1665991" y="308043"/>
                  </a:lnTo>
                  <a:lnTo>
                    <a:pt x="1659250" y="313605"/>
                  </a:lnTo>
                  <a:lnTo>
                    <a:pt x="1653303" y="319563"/>
                  </a:lnTo>
                  <a:lnTo>
                    <a:pt x="1647355" y="325919"/>
                  </a:lnTo>
                  <a:lnTo>
                    <a:pt x="1641804" y="332275"/>
                  </a:lnTo>
                  <a:lnTo>
                    <a:pt x="1636253" y="339029"/>
                  </a:lnTo>
                  <a:lnTo>
                    <a:pt x="1631098" y="346179"/>
                  </a:lnTo>
                  <a:lnTo>
                    <a:pt x="1626340" y="353727"/>
                  </a:lnTo>
                  <a:lnTo>
                    <a:pt x="1621979" y="361275"/>
                  </a:lnTo>
                  <a:lnTo>
                    <a:pt x="1618014" y="368822"/>
                  </a:lnTo>
                  <a:lnTo>
                    <a:pt x="1614445" y="376767"/>
                  </a:lnTo>
                  <a:lnTo>
                    <a:pt x="1611273" y="384712"/>
                  </a:lnTo>
                  <a:lnTo>
                    <a:pt x="1608498" y="393055"/>
                  </a:lnTo>
                  <a:lnTo>
                    <a:pt x="1606119" y="401794"/>
                  </a:lnTo>
                  <a:lnTo>
                    <a:pt x="1604136" y="410534"/>
                  </a:lnTo>
                  <a:lnTo>
                    <a:pt x="1602550" y="419273"/>
                  </a:lnTo>
                  <a:lnTo>
                    <a:pt x="1601361" y="428410"/>
                  </a:lnTo>
                  <a:lnTo>
                    <a:pt x="1600568" y="437547"/>
                  </a:lnTo>
                  <a:lnTo>
                    <a:pt x="1600171" y="447081"/>
                  </a:lnTo>
                  <a:lnTo>
                    <a:pt x="1600568" y="456218"/>
                  </a:lnTo>
                  <a:lnTo>
                    <a:pt x="1601361" y="465354"/>
                  </a:lnTo>
                  <a:lnTo>
                    <a:pt x="1602550" y="474094"/>
                  </a:lnTo>
                  <a:lnTo>
                    <a:pt x="1604136" y="482833"/>
                  </a:lnTo>
                  <a:lnTo>
                    <a:pt x="1606119" y="491970"/>
                  </a:lnTo>
                  <a:lnTo>
                    <a:pt x="1608498" y="500312"/>
                  </a:lnTo>
                  <a:lnTo>
                    <a:pt x="1611273" y="508655"/>
                  </a:lnTo>
                  <a:lnTo>
                    <a:pt x="1614445" y="516997"/>
                  </a:lnTo>
                  <a:lnTo>
                    <a:pt x="1618014" y="524545"/>
                  </a:lnTo>
                  <a:lnTo>
                    <a:pt x="1621979" y="532490"/>
                  </a:lnTo>
                  <a:lnTo>
                    <a:pt x="1626340" y="540435"/>
                  </a:lnTo>
                  <a:lnTo>
                    <a:pt x="1631098" y="547585"/>
                  </a:lnTo>
                  <a:lnTo>
                    <a:pt x="1636253" y="554338"/>
                  </a:lnTo>
                  <a:lnTo>
                    <a:pt x="1641804" y="561092"/>
                  </a:lnTo>
                  <a:lnTo>
                    <a:pt x="1647355" y="567845"/>
                  </a:lnTo>
                  <a:lnTo>
                    <a:pt x="1653303" y="573804"/>
                  </a:lnTo>
                  <a:lnTo>
                    <a:pt x="1659250" y="580160"/>
                  </a:lnTo>
                  <a:lnTo>
                    <a:pt x="1665991" y="585721"/>
                  </a:lnTo>
                  <a:lnTo>
                    <a:pt x="1672731" y="591283"/>
                  </a:lnTo>
                  <a:lnTo>
                    <a:pt x="1679472" y="596050"/>
                  </a:lnTo>
                  <a:lnTo>
                    <a:pt x="1687005" y="600817"/>
                  </a:lnTo>
                  <a:lnTo>
                    <a:pt x="1694539" y="605186"/>
                  </a:lnTo>
                  <a:lnTo>
                    <a:pt x="1702469" y="609159"/>
                  </a:lnTo>
                  <a:lnTo>
                    <a:pt x="1710399" y="612734"/>
                  </a:lnTo>
                  <a:lnTo>
                    <a:pt x="1718329" y="615912"/>
                  </a:lnTo>
                  <a:lnTo>
                    <a:pt x="1727052" y="618693"/>
                  </a:lnTo>
                  <a:lnTo>
                    <a:pt x="1735378" y="621076"/>
                  </a:lnTo>
                  <a:lnTo>
                    <a:pt x="1744101" y="623063"/>
                  </a:lnTo>
                  <a:lnTo>
                    <a:pt x="1752824" y="624652"/>
                  </a:lnTo>
                  <a:lnTo>
                    <a:pt x="1761944" y="626241"/>
                  </a:lnTo>
                  <a:lnTo>
                    <a:pt x="1770667" y="626638"/>
                  </a:lnTo>
                  <a:lnTo>
                    <a:pt x="1780579" y="627035"/>
                  </a:lnTo>
                  <a:lnTo>
                    <a:pt x="1789699" y="626638"/>
                  </a:lnTo>
                  <a:lnTo>
                    <a:pt x="1798819" y="626241"/>
                  </a:lnTo>
                  <a:lnTo>
                    <a:pt x="1807542" y="624652"/>
                  </a:lnTo>
                  <a:lnTo>
                    <a:pt x="1816265" y="623063"/>
                  </a:lnTo>
                  <a:lnTo>
                    <a:pt x="1825384" y="621076"/>
                  </a:lnTo>
                  <a:lnTo>
                    <a:pt x="1833711" y="618693"/>
                  </a:lnTo>
                  <a:lnTo>
                    <a:pt x="1842037" y="615912"/>
                  </a:lnTo>
                  <a:lnTo>
                    <a:pt x="1850364" y="612734"/>
                  </a:lnTo>
                  <a:lnTo>
                    <a:pt x="1858294" y="609159"/>
                  </a:lnTo>
                  <a:lnTo>
                    <a:pt x="1866224" y="605186"/>
                  </a:lnTo>
                  <a:lnTo>
                    <a:pt x="1873757" y="600817"/>
                  </a:lnTo>
                  <a:lnTo>
                    <a:pt x="1880894" y="596050"/>
                  </a:lnTo>
                  <a:lnTo>
                    <a:pt x="1888031" y="591283"/>
                  </a:lnTo>
                  <a:lnTo>
                    <a:pt x="1894772" y="585721"/>
                  </a:lnTo>
                  <a:lnTo>
                    <a:pt x="1901116" y="580160"/>
                  </a:lnTo>
                  <a:lnTo>
                    <a:pt x="1907460" y="573804"/>
                  </a:lnTo>
                  <a:lnTo>
                    <a:pt x="1913804" y="567845"/>
                  </a:lnTo>
                  <a:lnTo>
                    <a:pt x="1919355" y="561092"/>
                  </a:lnTo>
                  <a:lnTo>
                    <a:pt x="1924509" y="554338"/>
                  </a:lnTo>
                  <a:lnTo>
                    <a:pt x="1929664" y="547585"/>
                  </a:lnTo>
                  <a:lnTo>
                    <a:pt x="1934026" y="540435"/>
                  </a:lnTo>
                  <a:lnTo>
                    <a:pt x="1938387" y="532490"/>
                  </a:lnTo>
                  <a:lnTo>
                    <a:pt x="1942352" y="524545"/>
                  </a:lnTo>
                  <a:lnTo>
                    <a:pt x="1945921" y="516997"/>
                  </a:lnTo>
                  <a:lnTo>
                    <a:pt x="1949093" y="508655"/>
                  </a:lnTo>
                  <a:lnTo>
                    <a:pt x="1951868" y="500312"/>
                  </a:lnTo>
                  <a:lnTo>
                    <a:pt x="1954247" y="491970"/>
                  </a:lnTo>
                  <a:lnTo>
                    <a:pt x="1957023" y="482833"/>
                  </a:lnTo>
                  <a:lnTo>
                    <a:pt x="1958212" y="474094"/>
                  </a:lnTo>
                  <a:lnTo>
                    <a:pt x="1959402" y="465354"/>
                  </a:lnTo>
                  <a:lnTo>
                    <a:pt x="1960195" y="456218"/>
                  </a:lnTo>
                  <a:lnTo>
                    <a:pt x="1960591" y="447081"/>
                  </a:lnTo>
                  <a:lnTo>
                    <a:pt x="1960195" y="437547"/>
                  </a:lnTo>
                  <a:lnTo>
                    <a:pt x="1959402" y="428410"/>
                  </a:lnTo>
                  <a:lnTo>
                    <a:pt x="1958212" y="419273"/>
                  </a:lnTo>
                  <a:lnTo>
                    <a:pt x="1957023" y="410534"/>
                  </a:lnTo>
                  <a:lnTo>
                    <a:pt x="1954247" y="401794"/>
                  </a:lnTo>
                  <a:lnTo>
                    <a:pt x="1951868" y="393055"/>
                  </a:lnTo>
                  <a:lnTo>
                    <a:pt x="1949093" y="384712"/>
                  </a:lnTo>
                  <a:lnTo>
                    <a:pt x="1945921" y="376767"/>
                  </a:lnTo>
                  <a:lnTo>
                    <a:pt x="1942352" y="368822"/>
                  </a:lnTo>
                  <a:lnTo>
                    <a:pt x="1938387" y="361275"/>
                  </a:lnTo>
                  <a:lnTo>
                    <a:pt x="1934026" y="353727"/>
                  </a:lnTo>
                  <a:lnTo>
                    <a:pt x="1929664" y="346179"/>
                  </a:lnTo>
                  <a:lnTo>
                    <a:pt x="1924509" y="339029"/>
                  </a:lnTo>
                  <a:lnTo>
                    <a:pt x="1919355" y="332275"/>
                  </a:lnTo>
                  <a:lnTo>
                    <a:pt x="1913804" y="325919"/>
                  </a:lnTo>
                  <a:lnTo>
                    <a:pt x="1907460" y="319563"/>
                  </a:lnTo>
                  <a:lnTo>
                    <a:pt x="1901116" y="313605"/>
                  </a:lnTo>
                  <a:lnTo>
                    <a:pt x="1894772" y="308043"/>
                  </a:lnTo>
                  <a:lnTo>
                    <a:pt x="1888031" y="302482"/>
                  </a:lnTo>
                  <a:lnTo>
                    <a:pt x="1880894" y="297317"/>
                  </a:lnTo>
                  <a:lnTo>
                    <a:pt x="1873757" y="292550"/>
                  </a:lnTo>
                  <a:lnTo>
                    <a:pt x="1866224" y="288578"/>
                  </a:lnTo>
                  <a:lnTo>
                    <a:pt x="1858294" y="284605"/>
                  </a:lnTo>
                  <a:lnTo>
                    <a:pt x="1850364" y="281030"/>
                  </a:lnTo>
                  <a:lnTo>
                    <a:pt x="1842037" y="277852"/>
                  </a:lnTo>
                  <a:lnTo>
                    <a:pt x="1833711" y="275071"/>
                  </a:lnTo>
                  <a:lnTo>
                    <a:pt x="1825384" y="272688"/>
                  </a:lnTo>
                  <a:lnTo>
                    <a:pt x="1816265" y="270304"/>
                  </a:lnTo>
                  <a:lnTo>
                    <a:pt x="1807542" y="269113"/>
                  </a:lnTo>
                  <a:lnTo>
                    <a:pt x="1798819" y="267921"/>
                  </a:lnTo>
                  <a:lnTo>
                    <a:pt x="1789699" y="267126"/>
                  </a:lnTo>
                  <a:lnTo>
                    <a:pt x="1780579" y="266729"/>
                  </a:lnTo>
                  <a:close/>
                  <a:moveTo>
                    <a:pt x="1769477" y="236538"/>
                  </a:moveTo>
                  <a:lnTo>
                    <a:pt x="1780579" y="236538"/>
                  </a:lnTo>
                  <a:lnTo>
                    <a:pt x="1791285" y="236538"/>
                  </a:lnTo>
                  <a:lnTo>
                    <a:pt x="1801594" y="237333"/>
                  </a:lnTo>
                  <a:lnTo>
                    <a:pt x="1812300" y="238922"/>
                  </a:lnTo>
                  <a:lnTo>
                    <a:pt x="1823005" y="240511"/>
                  </a:lnTo>
                  <a:lnTo>
                    <a:pt x="1832918" y="242894"/>
                  </a:lnTo>
                  <a:lnTo>
                    <a:pt x="1842830" y="245675"/>
                  </a:lnTo>
                  <a:lnTo>
                    <a:pt x="1852346" y="248853"/>
                  </a:lnTo>
                  <a:lnTo>
                    <a:pt x="1861862" y="252825"/>
                  </a:lnTo>
                  <a:lnTo>
                    <a:pt x="1871775" y="256798"/>
                  </a:lnTo>
                  <a:lnTo>
                    <a:pt x="1880498" y="261962"/>
                  </a:lnTo>
                  <a:lnTo>
                    <a:pt x="1889221" y="267126"/>
                  </a:lnTo>
                  <a:lnTo>
                    <a:pt x="1897944" y="272291"/>
                  </a:lnTo>
                  <a:lnTo>
                    <a:pt x="1905874" y="278249"/>
                  </a:lnTo>
                  <a:lnTo>
                    <a:pt x="1914200" y="284208"/>
                  </a:lnTo>
                  <a:lnTo>
                    <a:pt x="1921734" y="290961"/>
                  </a:lnTo>
                  <a:lnTo>
                    <a:pt x="1929268" y="297715"/>
                  </a:lnTo>
                  <a:lnTo>
                    <a:pt x="1936008" y="305660"/>
                  </a:lnTo>
                  <a:lnTo>
                    <a:pt x="1942352" y="313207"/>
                  </a:lnTo>
                  <a:lnTo>
                    <a:pt x="1948696" y="320755"/>
                  </a:lnTo>
                  <a:lnTo>
                    <a:pt x="1954644" y="329097"/>
                  </a:lnTo>
                  <a:lnTo>
                    <a:pt x="1960195" y="337440"/>
                  </a:lnTo>
                  <a:lnTo>
                    <a:pt x="1965349" y="346179"/>
                  </a:lnTo>
                  <a:lnTo>
                    <a:pt x="1970107" y="355713"/>
                  </a:lnTo>
                  <a:lnTo>
                    <a:pt x="1974072" y="364850"/>
                  </a:lnTo>
                  <a:lnTo>
                    <a:pt x="1978037" y="374384"/>
                  </a:lnTo>
                  <a:lnTo>
                    <a:pt x="1981209" y="384315"/>
                  </a:lnTo>
                  <a:lnTo>
                    <a:pt x="1983985" y="393849"/>
                  </a:lnTo>
                  <a:lnTo>
                    <a:pt x="1986364" y="404575"/>
                  </a:lnTo>
                  <a:lnTo>
                    <a:pt x="1988346" y="414903"/>
                  </a:lnTo>
                  <a:lnTo>
                    <a:pt x="1989536" y="425232"/>
                  </a:lnTo>
                  <a:lnTo>
                    <a:pt x="1990329" y="435958"/>
                  </a:lnTo>
                  <a:lnTo>
                    <a:pt x="1990725" y="447081"/>
                  </a:lnTo>
                  <a:lnTo>
                    <a:pt x="1990329" y="457807"/>
                  </a:lnTo>
                  <a:lnTo>
                    <a:pt x="1989536" y="468135"/>
                  </a:lnTo>
                  <a:lnTo>
                    <a:pt x="1988346" y="478861"/>
                  </a:lnTo>
                  <a:lnTo>
                    <a:pt x="1986364" y="489587"/>
                  </a:lnTo>
                  <a:lnTo>
                    <a:pt x="1983985" y="499518"/>
                  </a:lnTo>
                  <a:lnTo>
                    <a:pt x="1981209" y="509449"/>
                  </a:lnTo>
                  <a:lnTo>
                    <a:pt x="1978037" y="518983"/>
                  </a:lnTo>
                  <a:lnTo>
                    <a:pt x="1974072" y="528517"/>
                  </a:lnTo>
                  <a:lnTo>
                    <a:pt x="1970107" y="538051"/>
                  </a:lnTo>
                  <a:lnTo>
                    <a:pt x="1965349" y="547188"/>
                  </a:lnTo>
                  <a:lnTo>
                    <a:pt x="1960195" y="555927"/>
                  </a:lnTo>
                  <a:lnTo>
                    <a:pt x="1954644" y="564270"/>
                  </a:lnTo>
                  <a:lnTo>
                    <a:pt x="1948696" y="572612"/>
                  </a:lnTo>
                  <a:lnTo>
                    <a:pt x="1942352" y="580954"/>
                  </a:lnTo>
                  <a:lnTo>
                    <a:pt x="1936008" y="588502"/>
                  </a:lnTo>
                  <a:lnTo>
                    <a:pt x="1929268" y="595652"/>
                  </a:lnTo>
                  <a:lnTo>
                    <a:pt x="1921734" y="602406"/>
                  </a:lnTo>
                  <a:lnTo>
                    <a:pt x="1914200" y="609159"/>
                  </a:lnTo>
                  <a:lnTo>
                    <a:pt x="1905874" y="615118"/>
                  </a:lnTo>
                  <a:lnTo>
                    <a:pt x="1897944" y="621076"/>
                  </a:lnTo>
                  <a:lnTo>
                    <a:pt x="1889221" y="627035"/>
                  </a:lnTo>
                  <a:lnTo>
                    <a:pt x="1880498" y="631802"/>
                  </a:lnTo>
                  <a:lnTo>
                    <a:pt x="1871775" y="636569"/>
                  </a:lnTo>
                  <a:lnTo>
                    <a:pt x="1861862" y="640542"/>
                  </a:lnTo>
                  <a:lnTo>
                    <a:pt x="1852346" y="644514"/>
                  </a:lnTo>
                  <a:lnTo>
                    <a:pt x="1842830" y="647692"/>
                  </a:lnTo>
                  <a:lnTo>
                    <a:pt x="1832918" y="650473"/>
                  </a:lnTo>
                  <a:lnTo>
                    <a:pt x="1823005" y="652856"/>
                  </a:lnTo>
                  <a:lnTo>
                    <a:pt x="1812300" y="654843"/>
                  </a:lnTo>
                  <a:lnTo>
                    <a:pt x="1801594" y="656034"/>
                  </a:lnTo>
                  <a:lnTo>
                    <a:pt x="1791285" y="656829"/>
                  </a:lnTo>
                  <a:lnTo>
                    <a:pt x="1780579" y="657226"/>
                  </a:lnTo>
                  <a:lnTo>
                    <a:pt x="1769477" y="656829"/>
                  </a:lnTo>
                  <a:lnTo>
                    <a:pt x="1758772" y="656034"/>
                  </a:lnTo>
                  <a:lnTo>
                    <a:pt x="1748463" y="654843"/>
                  </a:lnTo>
                  <a:lnTo>
                    <a:pt x="1738154" y="652856"/>
                  </a:lnTo>
                  <a:lnTo>
                    <a:pt x="1727845" y="650473"/>
                  </a:lnTo>
                  <a:lnTo>
                    <a:pt x="1717536" y="647692"/>
                  </a:lnTo>
                  <a:lnTo>
                    <a:pt x="1708020" y="644514"/>
                  </a:lnTo>
                  <a:lnTo>
                    <a:pt x="1698504" y="640542"/>
                  </a:lnTo>
                  <a:lnTo>
                    <a:pt x="1689384" y="636569"/>
                  </a:lnTo>
                  <a:lnTo>
                    <a:pt x="1680265" y="631802"/>
                  </a:lnTo>
                  <a:lnTo>
                    <a:pt x="1671145" y="627035"/>
                  </a:lnTo>
                  <a:lnTo>
                    <a:pt x="1662819" y="621076"/>
                  </a:lnTo>
                  <a:lnTo>
                    <a:pt x="1654492" y="615118"/>
                  </a:lnTo>
                  <a:lnTo>
                    <a:pt x="1646562" y="609159"/>
                  </a:lnTo>
                  <a:lnTo>
                    <a:pt x="1639028" y="602406"/>
                  </a:lnTo>
                  <a:lnTo>
                    <a:pt x="1631495" y="595652"/>
                  </a:lnTo>
                  <a:lnTo>
                    <a:pt x="1624358" y="588502"/>
                  </a:lnTo>
                  <a:lnTo>
                    <a:pt x="1618014" y="580954"/>
                  </a:lnTo>
                  <a:lnTo>
                    <a:pt x="1611670" y="572612"/>
                  </a:lnTo>
                  <a:lnTo>
                    <a:pt x="1606119" y="564270"/>
                  </a:lnTo>
                  <a:lnTo>
                    <a:pt x="1600568" y="555927"/>
                  </a:lnTo>
                  <a:lnTo>
                    <a:pt x="1595413" y="547188"/>
                  </a:lnTo>
                  <a:lnTo>
                    <a:pt x="1591052" y="538051"/>
                  </a:lnTo>
                  <a:lnTo>
                    <a:pt x="1586294" y="528517"/>
                  </a:lnTo>
                  <a:lnTo>
                    <a:pt x="1582725" y="518983"/>
                  </a:lnTo>
                  <a:lnTo>
                    <a:pt x="1579553" y="509449"/>
                  </a:lnTo>
                  <a:lnTo>
                    <a:pt x="1576381" y="499518"/>
                  </a:lnTo>
                  <a:lnTo>
                    <a:pt x="1574399" y="489587"/>
                  </a:lnTo>
                  <a:lnTo>
                    <a:pt x="1572416" y="478861"/>
                  </a:lnTo>
                  <a:lnTo>
                    <a:pt x="1571227" y="468135"/>
                  </a:lnTo>
                  <a:lnTo>
                    <a:pt x="1570434" y="457807"/>
                  </a:lnTo>
                  <a:lnTo>
                    <a:pt x="1570037" y="447081"/>
                  </a:lnTo>
                  <a:lnTo>
                    <a:pt x="1570434" y="435958"/>
                  </a:lnTo>
                  <a:lnTo>
                    <a:pt x="1571227" y="425232"/>
                  </a:lnTo>
                  <a:lnTo>
                    <a:pt x="1572416" y="414903"/>
                  </a:lnTo>
                  <a:lnTo>
                    <a:pt x="1574399" y="404575"/>
                  </a:lnTo>
                  <a:lnTo>
                    <a:pt x="1576381" y="393849"/>
                  </a:lnTo>
                  <a:lnTo>
                    <a:pt x="1579553" y="384315"/>
                  </a:lnTo>
                  <a:lnTo>
                    <a:pt x="1582725" y="374384"/>
                  </a:lnTo>
                  <a:lnTo>
                    <a:pt x="1586294" y="364850"/>
                  </a:lnTo>
                  <a:lnTo>
                    <a:pt x="1591052" y="355713"/>
                  </a:lnTo>
                  <a:lnTo>
                    <a:pt x="1595413" y="346179"/>
                  </a:lnTo>
                  <a:lnTo>
                    <a:pt x="1600568" y="337440"/>
                  </a:lnTo>
                  <a:lnTo>
                    <a:pt x="1606119" y="329097"/>
                  </a:lnTo>
                  <a:lnTo>
                    <a:pt x="1611670" y="320755"/>
                  </a:lnTo>
                  <a:lnTo>
                    <a:pt x="1618014" y="313207"/>
                  </a:lnTo>
                  <a:lnTo>
                    <a:pt x="1624358" y="305660"/>
                  </a:lnTo>
                  <a:lnTo>
                    <a:pt x="1631495" y="297715"/>
                  </a:lnTo>
                  <a:lnTo>
                    <a:pt x="1639028" y="290961"/>
                  </a:lnTo>
                  <a:lnTo>
                    <a:pt x="1646562" y="284208"/>
                  </a:lnTo>
                  <a:lnTo>
                    <a:pt x="1654492" y="278249"/>
                  </a:lnTo>
                  <a:lnTo>
                    <a:pt x="1662819" y="272291"/>
                  </a:lnTo>
                  <a:lnTo>
                    <a:pt x="1671145" y="267126"/>
                  </a:lnTo>
                  <a:lnTo>
                    <a:pt x="1680265" y="261962"/>
                  </a:lnTo>
                  <a:lnTo>
                    <a:pt x="1689384" y="256798"/>
                  </a:lnTo>
                  <a:lnTo>
                    <a:pt x="1698504" y="252825"/>
                  </a:lnTo>
                  <a:lnTo>
                    <a:pt x="1708020" y="248853"/>
                  </a:lnTo>
                  <a:lnTo>
                    <a:pt x="1717536" y="245675"/>
                  </a:lnTo>
                  <a:lnTo>
                    <a:pt x="1727845" y="242894"/>
                  </a:lnTo>
                  <a:lnTo>
                    <a:pt x="1738154" y="240511"/>
                  </a:lnTo>
                  <a:lnTo>
                    <a:pt x="1748463" y="238922"/>
                  </a:lnTo>
                  <a:lnTo>
                    <a:pt x="1758772" y="237333"/>
                  </a:lnTo>
                  <a:lnTo>
                    <a:pt x="1769477" y="236538"/>
                  </a:lnTo>
                  <a:close/>
                  <a:moveTo>
                    <a:pt x="1775815" y="217488"/>
                  </a:moveTo>
                  <a:lnTo>
                    <a:pt x="1764301" y="218281"/>
                  </a:lnTo>
                  <a:lnTo>
                    <a:pt x="1752786" y="219472"/>
                  </a:lnTo>
                  <a:lnTo>
                    <a:pt x="1741669" y="221059"/>
                  </a:lnTo>
                  <a:lnTo>
                    <a:pt x="1730154" y="223441"/>
                  </a:lnTo>
                  <a:lnTo>
                    <a:pt x="1718243" y="226219"/>
                  </a:lnTo>
                  <a:lnTo>
                    <a:pt x="1707125" y="229791"/>
                  </a:lnTo>
                  <a:lnTo>
                    <a:pt x="1696405" y="233759"/>
                  </a:lnTo>
                  <a:lnTo>
                    <a:pt x="1685684" y="238125"/>
                  </a:lnTo>
                  <a:lnTo>
                    <a:pt x="1674964" y="243285"/>
                  </a:lnTo>
                  <a:lnTo>
                    <a:pt x="1665038" y="248841"/>
                  </a:lnTo>
                  <a:lnTo>
                    <a:pt x="1655509" y="254794"/>
                  </a:lnTo>
                  <a:lnTo>
                    <a:pt x="1646376" y="261541"/>
                  </a:lnTo>
                  <a:lnTo>
                    <a:pt x="1637641" y="268288"/>
                  </a:lnTo>
                  <a:lnTo>
                    <a:pt x="1628906" y="275035"/>
                  </a:lnTo>
                  <a:lnTo>
                    <a:pt x="1620568" y="282575"/>
                  </a:lnTo>
                  <a:lnTo>
                    <a:pt x="1613024" y="290513"/>
                  </a:lnTo>
                  <a:lnTo>
                    <a:pt x="1605877" y="298847"/>
                  </a:lnTo>
                  <a:lnTo>
                    <a:pt x="1598730" y="307578"/>
                  </a:lnTo>
                  <a:lnTo>
                    <a:pt x="1592377" y="316707"/>
                  </a:lnTo>
                  <a:lnTo>
                    <a:pt x="1586025" y="325835"/>
                  </a:lnTo>
                  <a:lnTo>
                    <a:pt x="1580466" y="334963"/>
                  </a:lnTo>
                  <a:lnTo>
                    <a:pt x="1575304" y="344885"/>
                  </a:lnTo>
                  <a:lnTo>
                    <a:pt x="1570937" y="355203"/>
                  </a:lnTo>
                  <a:lnTo>
                    <a:pt x="1566569" y="365125"/>
                  </a:lnTo>
                  <a:lnTo>
                    <a:pt x="1562995" y="375444"/>
                  </a:lnTo>
                  <a:lnTo>
                    <a:pt x="1559819" y="385763"/>
                  </a:lnTo>
                  <a:lnTo>
                    <a:pt x="1557039" y="396875"/>
                  </a:lnTo>
                  <a:lnTo>
                    <a:pt x="1555054" y="407988"/>
                  </a:lnTo>
                  <a:lnTo>
                    <a:pt x="1553466" y="418703"/>
                  </a:lnTo>
                  <a:lnTo>
                    <a:pt x="1552275" y="429816"/>
                  </a:lnTo>
                  <a:lnTo>
                    <a:pt x="1551481" y="440929"/>
                  </a:lnTo>
                  <a:lnTo>
                    <a:pt x="1551481" y="452438"/>
                  </a:lnTo>
                  <a:lnTo>
                    <a:pt x="1552275" y="463947"/>
                  </a:lnTo>
                  <a:lnTo>
                    <a:pt x="1553466" y="475060"/>
                  </a:lnTo>
                  <a:lnTo>
                    <a:pt x="1555054" y="486569"/>
                  </a:lnTo>
                  <a:lnTo>
                    <a:pt x="1557437" y="498079"/>
                  </a:lnTo>
                  <a:lnTo>
                    <a:pt x="1560216" y="509588"/>
                  </a:lnTo>
                  <a:lnTo>
                    <a:pt x="1563789" y="520700"/>
                  </a:lnTo>
                  <a:lnTo>
                    <a:pt x="1567760" y="531416"/>
                  </a:lnTo>
                  <a:lnTo>
                    <a:pt x="1572525" y="542529"/>
                  </a:lnTo>
                  <a:lnTo>
                    <a:pt x="1577290" y="552847"/>
                  </a:lnTo>
                  <a:lnTo>
                    <a:pt x="1582848" y="562769"/>
                  </a:lnTo>
                  <a:lnTo>
                    <a:pt x="1589201" y="572294"/>
                  </a:lnTo>
                  <a:lnTo>
                    <a:pt x="1595554" y="581819"/>
                  </a:lnTo>
                  <a:lnTo>
                    <a:pt x="1602304" y="590550"/>
                  </a:lnTo>
                  <a:lnTo>
                    <a:pt x="1609451" y="598885"/>
                  </a:lnTo>
                  <a:lnTo>
                    <a:pt x="1616995" y="607219"/>
                  </a:lnTo>
                  <a:lnTo>
                    <a:pt x="1624936" y="614760"/>
                  </a:lnTo>
                  <a:lnTo>
                    <a:pt x="1632877" y="621904"/>
                  </a:lnTo>
                  <a:lnTo>
                    <a:pt x="1642009" y="629047"/>
                  </a:lnTo>
                  <a:lnTo>
                    <a:pt x="1650744" y="635794"/>
                  </a:lnTo>
                  <a:lnTo>
                    <a:pt x="1659876" y="641747"/>
                  </a:lnTo>
                  <a:lnTo>
                    <a:pt x="1669405" y="647304"/>
                  </a:lnTo>
                  <a:lnTo>
                    <a:pt x="1678935" y="652066"/>
                  </a:lnTo>
                  <a:lnTo>
                    <a:pt x="1689258" y="656829"/>
                  </a:lnTo>
                  <a:lnTo>
                    <a:pt x="1699581" y="661194"/>
                  </a:lnTo>
                  <a:lnTo>
                    <a:pt x="1709905" y="664766"/>
                  </a:lnTo>
                  <a:lnTo>
                    <a:pt x="1720228" y="667941"/>
                  </a:lnTo>
                  <a:lnTo>
                    <a:pt x="1731345" y="670719"/>
                  </a:lnTo>
                  <a:lnTo>
                    <a:pt x="1742066" y="673101"/>
                  </a:lnTo>
                  <a:lnTo>
                    <a:pt x="1753183" y="674688"/>
                  </a:lnTo>
                  <a:lnTo>
                    <a:pt x="1764301" y="675879"/>
                  </a:lnTo>
                  <a:lnTo>
                    <a:pt x="1775815" y="676276"/>
                  </a:lnTo>
                  <a:lnTo>
                    <a:pt x="1786932" y="676276"/>
                  </a:lnTo>
                  <a:lnTo>
                    <a:pt x="1798447" y="675879"/>
                  </a:lnTo>
                  <a:lnTo>
                    <a:pt x="1809564" y="674688"/>
                  </a:lnTo>
                  <a:lnTo>
                    <a:pt x="1821476" y="673101"/>
                  </a:lnTo>
                  <a:lnTo>
                    <a:pt x="1832593" y="670322"/>
                  </a:lnTo>
                  <a:lnTo>
                    <a:pt x="1844108" y="667544"/>
                  </a:lnTo>
                  <a:lnTo>
                    <a:pt x="1855225" y="663972"/>
                  </a:lnTo>
                  <a:lnTo>
                    <a:pt x="1866740" y="660004"/>
                  </a:lnTo>
                  <a:lnTo>
                    <a:pt x="1877063" y="655241"/>
                  </a:lnTo>
                  <a:lnTo>
                    <a:pt x="1887386" y="650479"/>
                  </a:lnTo>
                  <a:lnTo>
                    <a:pt x="1897313" y="644922"/>
                  </a:lnTo>
                  <a:lnTo>
                    <a:pt x="1906842" y="638969"/>
                  </a:lnTo>
                  <a:lnTo>
                    <a:pt x="1916371" y="632619"/>
                  </a:lnTo>
                  <a:lnTo>
                    <a:pt x="1925503" y="625872"/>
                  </a:lnTo>
                  <a:lnTo>
                    <a:pt x="1933841" y="618332"/>
                  </a:lnTo>
                  <a:lnTo>
                    <a:pt x="1941782" y="610791"/>
                  </a:lnTo>
                  <a:lnTo>
                    <a:pt x="1949723" y="603250"/>
                  </a:lnTo>
                  <a:lnTo>
                    <a:pt x="1957267" y="594916"/>
                  </a:lnTo>
                  <a:lnTo>
                    <a:pt x="1964017" y="586185"/>
                  </a:lnTo>
                  <a:lnTo>
                    <a:pt x="1970370" y="577057"/>
                  </a:lnTo>
                  <a:lnTo>
                    <a:pt x="1976326" y="567929"/>
                  </a:lnTo>
                  <a:lnTo>
                    <a:pt x="1981884" y="558404"/>
                  </a:lnTo>
                  <a:lnTo>
                    <a:pt x="1987046" y="548879"/>
                  </a:lnTo>
                  <a:lnTo>
                    <a:pt x="1991811" y="538957"/>
                  </a:lnTo>
                  <a:lnTo>
                    <a:pt x="1995781" y="528638"/>
                  </a:lnTo>
                  <a:lnTo>
                    <a:pt x="1999752" y="518319"/>
                  </a:lnTo>
                  <a:lnTo>
                    <a:pt x="2003325" y="507604"/>
                  </a:lnTo>
                  <a:lnTo>
                    <a:pt x="2005708" y="496888"/>
                  </a:lnTo>
                  <a:lnTo>
                    <a:pt x="2008090" y="485775"/>
                  </a:lnTo>
                  <a:lnTo>
                    <a:pt x="2009678" y="475060"/>
                  </a:lnTo>
                  <a:lnTo>
                    <a:pt x="2010869" y="463947"/>
                  </a:lnTo>
                  <a:lnTo>
                    <a:pt x="2011266" y="452835"/>
                  </a:lnTo>
                  <a:lnTo>
                    <a:pt x="2011266" y="441325"/>
                  </a:lnTo>
                  <a:lnTo>
                    <a:pt x="2010869" y="429816"/>
                  </a:lnTo>
                  <a:lnTo>
                    <a:pt x="2009678" y="418703"/>
                  </a:lnTo>
                  <a:lnTo>
                    <a:pt x="2007693" y="407194"/>
                  </a:lnTo>
                  <a:lnTo>
                    <a:pt x="2005311" y="395288"/>
                  </a:lnTo>
                  <a:lnTo>
                    <a:pt x="2002531" y="384175"/>
                  </a:lnTo>
                  <a:lnTo>
                    <a:pt x="1998561" y="373063"/>
                  </a:lnTo>
                  <a:lnTo>
                    <a:pt x="1994590" y="361950"/>
                  </a:lnTo>
                  <a:lnTo>
                    <a:pt x="1990223" y="351632"/>
                  </a:lnTo>
                  <a:lnTo>
                    <a:pt x="1985061" y="340916"/>
                  </a:lnTo>
                  <a:lnTo>
                    <a:pt x="1979899" y="330994"/>
                  </a:lnTo>
                  <a:lnTo>
                    <a:pt x="1973943" y="321469"/>
                  </a:lnTo>
                  <a:lnTo>
                    <a:pt x="1967591" y="312341"/>
                  </a:lnTo>
                  <a:lnTo>
                    <a:pt x="1960841" y="303213"/>
                  </a:lnTo>
                  <a:lnTo>
                    <a:pt x="1953297" y="294482"/>
                  </a:lnTo>
                  <a:lnTo>
                    <a:pt x="1945753" y="286544"/>
                  </a:lnTo>
                  <a:lnTo>
                    <a:pt x="1937812" y="279003"/>
                  </a:lnTo>
                  <a:lnTo>
                    <a:pt x="1929474" y="271860"/>
                  </a:lnTo>
                  <a:lnTo>
                    <a:pt x="1921136" y="264716"/>
                  </a:lnTo>
                  <a:lnTo>
                    <a:pt x="1912004" y="258366"/>
                  </a:lnTo>
                  <a:lnTo>
                    <a:pt x="1902474" y="252016"/>
                  </a:lnTo>
                  <a:lnTo>
                    <a:pt x="1893342" y="246460"/>
                  </a:lnTo>
                  <a:lnTo>
                    <a:pt x="1883416" y="241300"/>
                  </a:lnTo>
                  <a:lnTo>
                    <a:pt x="1873490" y="236935"/>
                  </a:lnTo>
                  <a:lnTo>
                    <a:pt x="1863166" y="232569"/>
                  </a:lnTo>
                  <a:lnTo>
                    <a:pt x="1852843" y="228997"/>
                  </a:lnTo>
                  <a:lnTo>
                    <a:pt x="1842123" y="225822"/>
                  </a:lnTo>
                  <a:lnTo>
                    <a:pt x="1831402" y="223044"/>
                  </a:lnTo>
                  <a:lnTo>
                    <a:pt x="1820682" y="221059"/>
                  </a:lnTo>
                  <a:lnTo>
                    <a:pt x="1809564" y="219472"/>
                  </a:lnTo>
                  <a:lnTo>
                    <a:pt x="1798447" y="218281"/>
                  </a:lnTo>
                  <a:lnTo>
                    <a:pt x="1787330" y="217488"/>
                  </a:lnTo>
                  <a:lnTo>
                    <a:pt x="1775815" y="217488"/>
                  </a:lnTo>
                  <a:close/>
                  <a:moveTo>
                    <a:pt x="1712287" y="0"/>
                  </a:moveTo>
                  <a:lnTo>
                    <a:pt x="1715860" y="0"/>
                  </a:lnTo>
                  <a:lnTo>
                    <a:pt x="1718640" y="397"/>
                  </a:lnTo>
                  <a:lnTo>
                    <a:pt x="1721816" y="1191"/>
                  </a:lnTo>
                  <a:lnTo>
                    <a:pt x="1724198" y="2778"/>
                  </a:lnTo>
                  <a:lnTo>
                    <a:pt x="1726978" y="4366"/>
                  </a:lnTo>
                  <a:lnTo>
                    <a:pt x="1728566" y="6350"/>
                  </a:lnTo>
                  <a:lnTo>
                    <a:pt x="1729757" y="8731"/>
                  </a:lnTo>
                  <a:lnTo>
                    <a:pt x="1730551" y="11112"/>
                  </a:lnTo>
                  <a:lnTo>
                    <a:pt x="1737698" y="39687"/>
                  </a:lnTo>
                  <a:lnTo>
                    <a:pt x="1744448" y="68262"/>
                  </a:lnTo>
                  <a:lnTo>
                    <a:pt x="1744845" y="70644"/>
                  </a:lnTo>
                  <a:lnTo>
                    <a:pt x="1746036" y="73025"/>
                  </a:lnTo>
                  <a:lnTo>
                    <a:pt x="1747227" y="75406"/>
                  </a:lnTo>
                  <a:lnTo>
                    <a:pt x="1748816" y="77391"/>
                  </a:lnTo>
                  <a:lnTo>
                    <a:pt x="1750801" y="78978"/>
                  </a:lnTo>
                  <a:lnTo>
                    <a:pt x="1752786" y="80169"/>
                  </a:lnTo>
                  <a:lnTo>
                    <a:pt x="1755168" y="80962"/>
                  </a:lnTo>
                  <a:lnTo>
                    <a:pt x="1757551" y="81756"/>
                  </a:lnTo>
                  <a:lnTo>
                    <a:pt x="1775815" y="80962"/>
                  </a:lnTo>
                  <a:lnTo>
                    <a:pt x="1793682" y="81359"/>
                  </a:lnTo>
                  <a:lnTo>
                    <a:pt x="1811550" y="82153"/>
                  </a:lnTo>
                  <a:lnTo>
                    <a:pt x="1829814" y="84137"/>
                  </a:lnTo>
                  <a:lnTo>
                    <a:pt x="1847284" y="86916"/>
                  </a:lnTo>
                  <a:lnTo>
                    <a:pt x="1865152" y="90487"/>
                  </a:lnTo>
                  <a:lnTo>
                    <a:pt x="1882225" y="94853"/>
                  </a:lnTo>
                  <a:lnTo>
                    <a:pt x="1899298" y="100012"/>
                  </a:lnTo>
                  <a:lnTo>
                    <a:pt x="1902077" y="100409"/>
                  </a:lnTo>
                  <a:lnTo>
                    <a:pt x="1904460" y="100012"/>
                  </a:lnTo>
                  <a:lnTo>
                    <a:pt x="1906842" y="99616"/>
                  </a:lnTo>
                  <a:lnTo>
                    <a:pt x="1908827" y="98425"/>
                  </a:lnTo>
                  <a:lnTo>
                    <a:pt x="1911606" y="97234"/>
                  </a:lnTo>
                  <a:lnTo>
                    <a:pt x="1913195" y="95250"/>
                  </a:lnTo>
                  <a:lnTo>
                    <a:pt x="1914783" y="93266"/>
                  </a:lnTo>
                  <a:lnTo>
                    <a:pt x="1915974" y="91281"/>
                  </a:lnTo>
                  <a:lnTo>
                    <a:pt x="1944165" y="39687"/>
                  </a:lnTo>
                  <a:lnTo>
                    <a:pt x="1945356" y="37306"/>
                  </a:lnTo>
                  <a:lnTo>
                    <a:pt x="1947341" y="35322"/>
                  </a:lnTo>
                  <a:lnTo>
                    <a:pt x="1949326" y="34131"/>
                  </a:lnTo>
                  <a:lnTo>
                    <a:pt x="1952106" y="32941"/>
                  </a:lnTo>
                  <a:lnTo>
                    <a:pt x="1954885" y="32147"/>
                  </a:lnTo>
                  <a:lnTo>
                    <a:pt x="1958061" y="32147"/>
                  </a:lnTo>
                  <a:lnTo>
                    <a:pt x="1961238" y="32544"/>
                  </a:lnTo>
                  <a:lnTo>
                    <a:pt x="1964414" y="33734"/>
                  </a:lnTo>
                  <a:lnTo>
                    <a:pt x="1975532" y="38894"/>
                  </a:lnTo>
                  <a:lnTo>
                    <a:pt x="1986252" y="44053"/>
                  </a:lnTo>
                  <a:lnTo>
                    <a:pt x="1996972" y="50006"/>
                  </a:lnTo>
                  <a:lnTo>
                    <a:pt x="2008090" y="55959"/>
                  </a:lnTo>
                  <a:lnTo>
                    <a:pt x="2018413" y="61912"/>
                  </a:lnTo>
                  <a:lnTo>
                    <a:pt x="2028737" y="68659"/>
                  </a:lnTo>
                  <a:lnTo>
                    <a:pt x="2039060" y="75803"/>
                  </a:lnTo>
                  <a:lnTo>
                    <a:pt x="2049383" y="82550"/>
                  </a:lnTo>
                  <a:lnTo>
                    <a:pt x="2051765" y="84931"/>
                  </a:lnTo>
                  <a:lnTo>
                    <a:pt x="2053751" y="87312"/>
                  </a:lnTo>
                  <a:lnTo>
                    <a:pt x="2054942" y="90091"/>
                  </a:lnTo>
                  <a:lnTo>
                    <a:pt x="2055736" y="92472"/>
                  </a:lnTo>
                  <a:lnTo>
                    <a:pt x="2056133" y="95250"/>
                  </a:lnTo>
                  <a:lnTo>
                    <a:pt x="2056133" y="98028"/>
                  </a:lnTo>
                  <a:lnTo>
                    <a:pt x="2055339" y="100409"/>
                  </a:lnTo>
                  <a:lnTo>
                    <a:pt x="2054148" y="102791"/>
                  </a:lnTo>
                  <a:lnTo>
                    <a:pt x="2038663" y="128191"/>
                  </a:lnTo>
                  <a:lnTo>
                    <a:pt x="2023575" y="153194"/>
                  </a:lnTo>
                  <a:lnTo>
                    <a:pt x="2021987" y="155178"/>
                  </a:lnTo>
                  <a:lnTo>
                    <a:pt x="2021193" y="157559"/>
                  </a:lnTo>
                  <a:lnTo>
                    <a:pt x="2020398" y="159941"/>
                  </a:lnTo>
                  <a:lnTo>
                    <a:pt x="2020398" y="162322"/>
                  </a:lnTo>
                  <a:lnTo>
                    <a:pt x="2020398" y="164703"/>
                  </a:lnTo>
                  <a:lnTo>
                    <a:pt x="2021193" y="167481"/>
                  </a:lnTo>
                  <a:lnTo>
                    <a:pt x="2022384" y="169863"/>
                  </a:lnTo>
                  <a:lnTo>
                    <a:pt x="2023575" y="171847"/>
                  </a:lnTo>
                  <a:lnTo>
                    <a:pt x="2036678" y="184150"/>
                  </a:lnTo>
                  <a:lnTo>
                    <a:pt x="2049383" y="196850"/>
                  </a:lnTo>
                  <a:lnTo>
                    <a:pt x="2061295" y="210344"/>
                  </a:lnTo>
                  <a:lnTo>
                    <a:pt x="2072809" y="224234"/>
                  </a:lnTo>
                  <a:lnTo>
                    <a:pt x="2083133" y="238919"/>
                  </a:lnTo>
                  <a:lnTo>
                    <a:pt x="2092662" y="253603"/>
                  </a:lnTo>
                  <a:lnTo>
                    <a:pt x="2102191" y="269478"/>
                  </a:lnTo>
                  <a:lnTo>
                    <a:pt x="2110529" y="284956"/>
                  </a:lnTo>
                  <a:lnTo>
                    <a:pt x="2112514" y="286941"/>
                  </a:lnTo>
                  <a:lnTo>
                    <a:pt x="2114102" y="288528"/>
                  </a:lnTo>
                  <a:lnTo>
                    <a:pt x="2116485" y="289719"/>
                  </a:lnTo>
                  <a:lnTo>
                    <a:pt x="2118867" y="290513"/>
                  </a:lnTo>
                  <a:lnTo>
                    <a:pt x="2121249" y="290910"/>
                  </a:lnTo>
                  <a:lnTo>
                    <a:pt x="2123632" y="291307"/>
                  </a:lnTo>
                  <a:lnTo>
                    <a:pt x="2126014" y="290910"/>
                  </a:lnTo>
                  <a:lnTo>
                    <a:pt x="2128396" y="290116"/>
                  </a:lnTo>
                  <a:lnTo>
                    <a:pt x="2156984" y="281781"/>
                  </a:lnTo>
                  <a:lnTo>
                    <a:pt x="2185572" y="273844"/>
                  </a:lnTo>
                  <a:lnTo>
                    <a:pt x="2187954" y="273447"/>
                  </a:lnTo>
                  <a:lnTo>
                    <a:pt x="2190733" y="273050"/>
                  </a:lnTo>
                  <a:lnTo>
                    <a:pt x="2193116" y="273844"/>
                  </a:lnTo>
                  <a:lnTo>
                    <a:pt x="2195498" y="274638"/>
                  </a:lnTo>
                  <a:lnTo>
                    <a:pt x="2197880" y="276225"/>
                  </a:lnTo>
                  <a:lnTo>
                    <a:pt x="2200263" y="278210"/>
                  </a:lnTo>
                  <a:lnTo>
                    <a:pt x="2202248" y="280988"/>
                  </a:lnTo>
                  <a:lnTo>
                    <a:pt x="2203439" y="283766"/>
                  </a:lnTo>
                  <a:lnTo>
                    <a:pt x="2207807" y="295275"/>
                  </a:lnTo>
                  <a:lnTo>
                    <a:pt x="2211777" y="307182"/>
                  </a:lnTo>
                  <a:lnTo>
                    <a:pt x="2215350" y="318691"/>
                  </a:lnTo>
                  <a:lnTo>
                    <a:pt x="2218527" y="330200"/>
                  </a:lnTo>
                  <a:lnTo>
                    <a:pt x="2221703" y="342107"/>
                  </a:lnTo>
                  <a:lnTo>
                    <a:pt x="2224086" y="354410"/>
                  </a:lnTo>
                  <a:lnTo>
                    <a:pt x="2226468" y="366316"/>
                  </a:lnTo>
                  <a:lnTo>
                    <a:pt x="2228850" y="378222"/>
                  </a:lnTo>
                  <a:lnTo>
                    <a:pt x="2228850" y="381397"/>
                  </a:lnTo>
                  <a:lnTo>
                    <a:pt x="2228453" y="384572"/>
                  </a:lnTo>
                  <a:lnTo>
                    <a:pt x="2227659" y="387350"/>
                  </a:lnTo>
                  <a:lnTo>
                    <a:pt x="2226468" y="390128"/>
                  </a:lnTo>
                  <a:lnTo>
                    <a:pt x="2224880" y="392113"/>
                  </a:lnTo>
                  <a:lnTo>
                    <a:pt x="2222894" y="393700"/>
                  </a:lnTo>
                  <a:lnTo>
                    <a:pt x="2220512" y="394891"/>
                  </a:lnTo>
                  <a:lnTo>
                    <a:pt x="2217733" y="396082"/>
                  </a:lnTo>
                  <a:lnTo>
                    <a:pt x="2189542" y="403225"/>
                  </a:lnTo>
                  <a:lnTo>
                    <a:pt x="2160557" y="409972"/>
                  </a:lnTo>
                  <a:lnTo>
                    <a:pt x="2158175" y="410766"/>
                  </a:lnTo>
                  <a:lnTo>
                    <a:pt x="2155793" y="411560"/>
                  </a:lnTo>
                  <a:lnTo>
                    <a:pt x="2153808" y="412750"/>
                  </a:lnTo>
                  <a:lnTo>
                    <a:pt x="2151822" y="414338"/>
                  </a:lnTo>
                  <a:lnTo>
                    <a:pt x="2150234" y="416322"/>
                  </a:lnTo>
                  <a:lnTo>
                    <a:pt x="2149043" y="418307"/>
                  </a:lnTo>
                  <a:lnTo>
                    <a:pt x="2148249" y="420688"/>
                  </a:lnTo>
                  <a:lnTo>
                    <a:pt x="2147852" y="423069"/>
                  </a:lnTo>
                  <a:lnTo>
                    <a:pt x="2148249" y="440929"/>
                  </a:lnTo>
                  <a:lnTo>
                    <a:pt x="2147852" y="459185"/>
                  </a:lnTo>
                  <a:lnTo>
                    <a:pt x="2147058" y="477044"/>
                  </a:lnTo>
                  <a:lnTo>
                    <a:pt x="2145072" y="494904"/>
                  </a:lnTo>
                  <a:lnTo>
                    <a:pt x="2142293" y="512763"/>
                  </a:lnTo>
                  <a:lnTo>
                    <a:pt x="2138323" y="530225"/>
                  </a:lnTo>
                  <a:lnTo>
                    <a:pt x="2133955" y="547688"/>
                  </a:lnTo>
                  <a:lnTo>
                    <a:pt x="2128793" y="564754"/>
                  </a:lnTo>
                  <a:lnTo>
                    <a:pt x="2128396" y="567135"/>
                  </a:lnTo>
                  <a:lnTo>
                    <a:pt x="2128793" y="569913"/>
                  </a:lnTo>
                  <a:lnTo>
                    <a:pt x="2129190" y="572294"/>
                  </a:lnTo>
                  <a:lnTo>
                    <a:pt x="2130382" y="574279"/>
                  </a:lnTo>
                  <a:lnTo>
                    <a:pt x="2131573" y="576263"/>
                  </a:lnTo>
                  <a:lnTo>
                    <a:pt x="2133558" y="578247"/>
                  </a:lnTo>
                  <a:lnTo>
                    <a:pt x="2135543" y="580232"/>
                  </a:lnTo>
                  <a:lnTo>
                    <a:pt x="2137926" y="581025"/>
                  </a:lnTo>
                  <a:lnTo>
                    <a:pt x="2189542" y="609600"/>
                  </a:lnTo>
                  <a:lnTo>
                    <a:pt x="2191924" y="610791"/>
                  </a:lnTo>
                  <a:lnTo>
                    <a:pt x="2193910" y="612379"/>
                  </a:lnTo>
                  <a:lnTo>
                    <a:pt x="2195498" y="614760"/>
                  </a:lnTo>
                  <a:lnTo>
                    <a:pt x="2196292" y="617141"/>
                  </a:lnTo>
                  <a:lnTo>
                    <a:pt x="2197086" y="619919"/>
                  </a:lnTo>
                  <a:lnTo>
                    <a:pt x="2197086" y="623094"/>
                  </a:lnTo>
                  <a:lnTo>
                    <a:pt x="2196689" y="626666"/>
                  </a:lnTo>
                  <a:lnTo>
                    <a:pt x="2195498" y="629841"/>
                  </a:lnTo>
                  <a:lnTo>
                    <a:pt x="2190336" y="640557"/>
                  </a:lnTo>
                  <a:lnTo>
                    <a:pt x="2184778" y="651669"/>
                  </a:lnTo>
                  <a:lnTo>
                    <a:pt x="2178822" y="662385"/>
                  </a:lnTo>
                  <a:lnTo>
                    <a:pt x="2173263" y="673101"/>
                  </a:lnTo>
                  <a:lnTo>
                    <a:pt x="2166910" y="683816"/>
                  </a:lnTo>
                  <a:lnTo>
                    <a:pt x="2160557" y="693738"/>
                  </a:lnTo>
                  <a:lnTo>
                    <a:pt x="2153808" y="704057"/>
                  </a:lnTo>
                  <a:lnTo>
                    <a:pt x="2146661" y="713979"/>
                  </a:lnTo>
                  <a:lnTo>
                    <a:pt x="2144278" y="716360"/>
                  </a:lnTo>
                  <a:lnTo>
                    <a:pt x="2141896" y="718741"/>
                  </a:lnTo>
                  <a:lnTo>
                    <a:pt x="2138720" y="719932"/>
                  </a:lnTo>
                  <a:lnTo>
                    <a:pt x="2136337" y="721122"/>
                  </a:lnTo>
                  <a:lnTo>
                    <a:pt x="2133558" y="721519"/>
                  </a:lnTo>
                  <a:lnTo>
                    <a:pt x="2130779" y="721122"/>
                  </a:lnTo>
                  <a:lnTo>
                    <a:pt x="2128396" y="720329"/>
                  </a:lnTo>
                  <a:lnTo>
                    <a:pt x="2126014" y="719138"/>
                  </a:lnTo>
                  <a:lnTo>
                    <a:pt x="2101000" y="703660"/>
                  </a:lnTo>
                  <a:lnTo>
                    <a:pt x="2075589" y="688579"/>
                  </a:lnTo>
                  <a:lnTo>
                    <a:pt x="2073603" y="686991"/>
                  </a:lnTo>
                  <a:lnTo>
                    <a:pt x="2071221" y="686197"/>
                  </a:lnTo>
                  <a:lnTo>
                    <a:pt x="2068839" y="685801"/>
                  </a:lnTo>
                  <a:lnTo>
                    <a:pt x="2066456" y="685404"/>
                  </a:lnTo>
                  <a:lnTo>
                    <a:pt x="2064074" y="685801"/>
                  </a:lnTo>
                  <a:lnTo>
                    <a:pt x="2061692" y="686197"/>
                  </a:lnTo>
                  <a:lnTo>
                    <a:pt x="2059309" y="687388"/>
                  </a:lnTo>
                  <a:lnTo>
                    <a:pt x="2057324" y="688579"/>
                  </a:lnTo>
                  <a:lnTo>
                    <a:pt x="2044619" y="701676"/>
                  </a:lnTo>
                  <a:lnTo>
                    <a:pt x="2031913" y="713979"/>
                  </a:lnTo>
                  <a:lnTo>
                    <a:pt x="2018413" y="726282"/>
                  </a:lnTo>
                  <a:lnTo>
                    <a:pt x="2004913" y="737791"/>
                  </a:lnTo>
                  <a:lnTo>
                    <a:pt x="1989826" y="748110"/>
                  </a:lnTo>
                  <a:lnTo>
                    <a:pt x="1974738" y="757635"/>
                  </a:lnTo>
                  <a:lnTo>
                    <a:pt x="1959650" y="767160"/>
                  </a:lnTo>
                  <a:lnTo>
                    <a:pt x="1943371" y="775494"/>
                  </a:lnTo>
                  <a:lnTo>
                    <a:pt x="1941385" y="777082"/>
                  </a:lnTo>
                  <a:lnTo>
                    <a:pt x="1939797" y="779066"/>
                  </a:lnTo>
                  <a:lnTo>
                    <a:pt x="1938606" y="781447"/>
                  </a:lnTo>
                  <a:lnTo>
                    <a:pt x="1937812" y="783432"/>
                  </a:lnTo>
                  <a:lnTo>
                    <a:pt x="1937415" y="785813"/>
                  </a:lnTo>
                  <a:lnTo>
                    <a:pt x="1937018" y="788591"/>
                  </a:lnTo>
                  <a:lnTo>
                    <a:pt x="1937415" y="790972"/>
                  </a:lnTo>
                  <a:lnTo>
                    <a:pt x="1938209" y="793354"/>
                  </a:lnTo>
                  <a:lnTo>
                    <a:pt x="1946547" y="821532"/>
                  </a:lnTo>
                  <a:lnTo>
                    <a:pt x="1954488" y="849710"/>
                  </a:lnTo>
                  <a:lnTo>
                    <a:pt x="1955282" y="852488"/>
                  </a:lnTo>
                  <a:lnTo>
                    <a:pt x="1955282" y="854869"/>
                  </a:lnTo>
                  <a:lnTo>
                    <a:pt x="1954885" y="858044"/>
                  </a:lnTo>
                  <a:lnTo>
                    <a:pt x="1953694" y="860426"/>
                  </a:lnTo>
                  <a:lnTo>
                    <a:pt x="1952106" y="862807"/>
                  </a:lnTo>
                  <a:lnTo>
                    <a:pt x="1950120" y="864791"/>
                  </a:lnTo>
                  <a:lnTo>
                    <a:pt x="1947341" y="866776"/>
                  </a:lnTo>
                  <a:lnTo>
                    <a:pt x="1944562" y="868363"/>
                  </a:lnTo>
                  <a:lnTo>
                    <a:pt x="1933047" y="872332"/>
                  </a:lnTo>
                  <a:lnTo>
                    <a:pt x="1921533" y="876301"/>
                  </a:lnTo>
                  <a:lnTo>
                    <a:pt x="1910018" y="879873"/>
                  </a:lnTo>
                  <a:lnTo>
                    <a:pt x="1898107" y="883444"/>
                  </a:lnTo>
                  <a:lnTo>
                    <a:pt x="1886195" y="886223"/>
                  </a:lnTo>
                  <a:lnTo>
                    <a:pt x="1874284" y="889001"/>
                  </a:lnTo>
                  <a:lnTo>
                    <a:pt x="1861975" y="891382"/>
                  </a:lnTo>
                  <a:lnTo>
                    <a:pt x="1850064" y="893366"/>
                  </a:lnTo>
                  <a:lnTo>
                    <a:pt x="1846887" y="893763"/>
                  </a:lnTo>
                  <a:lnTo>
                    <a:pt x="1843711" y="893366"/>
                  </a:lnTo>
                  <a:lnTo>
                    <a:pt x="1840931" y="892176"/>
                  </a:lnTo>
                  <a:lnTo>
                    <a:pt x="1838152" y="890985"/>
                  </a:lnTo>
                  <a:lnTo>
                    <a:pt x="1836167" y="889398"/>
                  </a:lnTo>
                  <a:lnTo>
                    <a:pt x="1834182" y="887413"/>
                  </a:lnTo>
                  <a:lnTo>
                    <a:pt x="1832990" y="885032"/>
                  </a:lnTo>
                  <a:lnTo>
                    <a:pt x="1832593" y="882651"/>
                  </a:lnTo>
                  <a:lnTo>
                    <a:pt x="1825049" y="853679"/>
                  </a:lnTo>
                  <a:lnTo>
                    <a:pt x="1818300" y="825501"/>
                  </a:lnTo>
                  <a:lnTo>
                    <a:pt x="1817902" y="823119"/>
                  </a:lnTo>
                  <a:lnTo>
                    <a:pt x="1816711" y="820738"/>
                  </a:lnTo>
                  <a:lnTo>
                    <a:pt x="1815520" y="818357"/>
                  </a:lnTo>
                  <a:lnTo>
                    <a:pt x="1813535" y="816769"/>
                  </a:lnTo>
                  <a:lnTo>
                    <a:pt x="1811947" y="815182"/>
                  </a:lnTo>
                  <a:lnTo>
                    <a:pt x="1809564" y="813991"/>
                  </a:lnTo>
                  <a:lnTo>
                    <a:pt x="1807182" y="812801"/>
                  </a:lnTo>
                  <a:lnTo>
                    <a:pt x="1804800" y="812404"/>
                  </a:lnTo>
                  <a:lnTo>
                    <a:pt x="1786932" y="813197"/>
                  </a:lnTo>
                  <a:lnTo>
                    <a:pt x="1769065" y="812801"/>
                  </a:lnTo>
                  <a:lnTo>
                    <a:pt x="1751198" y="812007"/>
                  </a:lnTo>
                  <a:lnTo>
                    <a:pt x="1733331" y="810022"/>
                  </a:lnTo>
                  <a:lnTo>
                    <a:pt x="1715463" y="806847"/>
                  </a:lnTo>
                  <a:lnTo>
                    <a:pt x="1697993" y="803276"/>
                  </a:lnTo>
                  <a:lnTo>
                    <a:pt x="1680523" y="798513"/>
                  </a:lnTo>
                  <a:lnTo>
                    <a:pt x="1663053" y="793354"/>
                  </a:lnTo>
                  <a:lnTo>
                    <a:pt x="1660670" y="793354"/>
                  </a:lnTo>
                  <a:lnTo>
                    <a:pt x="1658288" y="793751"/>
                  </a:lnTo>
                  <a:lnTo>
                    <a:pt x="1655906" y="794147"/>
                  </a:lnTo>
                  <a:lnTo>
                    <a:pt x="1653523" y="795338"/>
                  </a:lnTo>
                  <a:lnTo>
                    <a:pt x="1651538" y="796529"/>
                  </a:lnTo>
                  <a:lnTo>
                    <a:pt x="1649553" y="798116"/>
                  </a:lnTo>
                  <a:lnTo>
                    <a:pt x="1648362" y="800101"/>
                  </a:lnTo>
                  <a:lnTo>
                    <a:pt x="1647171" y="802482"/>
                  </a:lnTo>
                  <a:lnTo>
                    <a:pt x="1618186" y="854076"/>
                  </a:lnTo>
                  <a:lnTo>
                    <a:pt x="1616995" y="856854"/>
                  </a:lnTo>
                  <a:lnTo>
                    <a:pt x="1615406" y="858838"/>
                  </a:lnTo>
                  <a:lnTo>
                    <a:pt x="1613024" y="860029"/>
                  </a:lnTo>
                  <a:lnTo>
                    <a:pt x="1610642" y="861219"/>
                  </a:lnTo>
                  <a:lnTo>
                    <a:pt x="1607862" y="861616"/>
                  </a:lnTo>
                  <a:lnTo>
                    <a:pt x="1604686" y="861616"/>
                  </a:lnTo>
                  <a:lnTo>
                    <a:pt x="1601510" y="861219"/>
                  </a:lnTo>
                  <a:lnTo>
                    <a:pt x="1598333" y="860426"/>
                  </a:lnTo>
                  <a:lnTo>
                    <a:pt x="1587216" y="854869"/>
                  </a:lnTo>
                  <a:lnTo>
                    <a:pt x="1576098" y="849313"/>
                  </a:lnTo>
                  <a:lnTo>
                    <a:pt x="1565378" y="843757"/>
                  </a:lnTo>
                  <a:lnTo>
                    <a:pt x="1555054" y="837804"/>
                  </a:lnTo>
                  <a:lnTo>
                    <a:pt x="1544334" y="831454"/>
                  </a:lnTo>
                  <a:lnTo>
                    <a:pt x="1533613" y="825104"/>
                  </a:lnTo>
                  <a:lnTo>
                    <a:pt x="1523687" y="818357"/>
                  </a:lnTo>
                  <a:lnTo>
                    <a:pt x="1513761" y="811213"/>
                  </a:lnTo>
                  <a:lnTo>
                    <a:pt x="1511379" y="808832"/>
                  </a:lnTo>
                  <a:lnTo>
                    <a:pt x="1509393" y="806451"/>
                  </a:lnTo>
                  <a:lnTo>
                    <a:pt x="1507805" y="803672"/>
                  </a:lnTo>
                  <a:lnTo>
                    <a:pt x="1507011" y="800894"/>
                  </a:lnTo>
                  <a:lnTo>
                    <a:pt x="1506614" y="798116"/>
                  </a:lnTo>
                  <a:lnTo>
                    <a:pt x="1507011" y="795735"/>
                  </a:lnTo>
                  <a:lnTo>
                    <a:pt x="1507408" y="793354"/>
                  </a:lnTo>
                  <a:lnTo>
                    <a:pt x="1508996" y="790972"/>
                  </a:lnTo>
                  <a:lnTo>
                    <a:pt x="1523687" y="765969"/>
                  </a:lnTo>
                  <a:lnTo>
                    <a:pt x="1539172" y="740569"/>
                  </a:lnTo>
                  <a:lnTo>
                    <a:pt x="1540363" y="738585"/>
                  </a:lnTo>
                  <a:lnTo>
                    <a:pt x="1541554" y="736204"/>
                  </a:lnTo>
                  <a:lnTo>
                    <a:pt x="1542349" y="733822"/>
                  </a:lnTo>
                  <a:lnTo>
                    <a:pt x="1542746" y="731441"/>
                  </a:lnTo>
                  <a:lnTo>
                    <a:pt x="1542349" y="729060"/>
                  </a:lnTo>
                  <a:lnTo>
                    <a:pt x="1541554" y="726679"/>
                  </a:lnTo>
                  <a:lnTo>
                    <a:pt x="1540363" y="724297"/>
                  </a:lnTo>
                  <a:lnTo>
                    <a:pt x="1539172" y="722313"/>
                  </a:lnTo>
                  <a:lnTo>
                    <a:pt x="1526069" y="709613"/>
                  </a:lnTo>
                  <a:lnTo>
                    <a:pt x="1513364" y="696913"/>
                  </a:lnTo>
                  <a:lnTo>
                    <a:pt x="1501849" y="683419"/>
                  </a:lnTo>
                  <a:lnTo>
                    <a:pt x="1489938" y="669529"/>
                  </a:lnTo>
                  <a:lnTo>
                    <a:pt x="1479615" y="654844"/>
                  </a:lnTo>
                  <a:lnTo>
                    <a:pt x="1470085" y="640160"/>
                  </a:lnTo>
                  <a:lnTo>
                    <a:pt x="1460953" y="624285"/>
                  </a:lnTo>
                  <a:lnTo>
                    <a:pt x="1452218" y="608410"/>
                  </a:lnTo>
                  <a:lnTo>
                    <a:pt x="1450630" y="606822"/>
                  </a:lnTo>
                  <a:lnTo>
                    <a:pt x="1448247" y="605235"/>
                  </a:lnTo>
                  <a:lnTo>
                    <a:pt x="1446262" y="604044"/>
                  </a:lnTo>
                  <a:lnTo>
                    <a:pt x="1443880" y="602854"/>
                  </a:lnTo>
                  <a:lnTo>
                    <a:pt x="1441498" y="602457"/>
                  </a:lnTo>
                  <a:lnTo>
                    <a:pt x="1439115" y="602457"/>
                  </a:lnTo>
                  <a:lnTo>
                    <a:pt x="1436733" y="602854"/>
                  </a:lnTo>
                  <a:lnTo>
                    <a:pt x="1433954" y="603647"/>
                  </a:lnTo>
                  <a:lnTo>
                    <a:pt x="1406160" y="611982"/>
                  </a:lnTo>
                  <a:lnTo>
                    <a:pt x="1377572" y="619522"/>
                  </a:lnTo>
                  <a:lnTo>
                    <a:pt x="1375190" y="620316"/>
                  </a:lnTo>
                  <a:lnTo>
                    <a:pt x="1372411" y="620713"/>
                  </a:lnTo>
                  <a:lnTo>
                    <a:pt x="1369631" y="619919"/>
                  </a:lnTo>
                  <a:lnTo>
                    <a:pt x="1367249" y="619126"/>
                  </a:lnTo>
                  <a:lnTo>
                    <a:pt x="1364867" y="617538"/>
                  </a:lnTo>
                  <a:lnTo>
                    <a:pt x="1362882" y="615157"/>
                  </a:lnTo>
                  <a:lnTo>
                    <a:pt x="1360896" y="612775"/>
                  </a:lnTo>
                  <a:lnTo>
                    <a:pt x="1359308" y="609600"/>
                  </a:lnTo>
                  <a:lnTo>
                    <a:pt x="1354941" y="598488"/>
                  </a:lnTo>
                  <a:lnTo>
                    <a:pt x="1350970" y="586979"/>
                  </a:lnTo>
                  <a:lnTo>
                    <a:pt x="1347397" y="575072"/>
                  </a:lnTo>
                  <a:lnTo>
                    <a:pt x="1343823" y="563166"/>
                  </a:lnTo>
                  <a:lnTo>
                    <a:pt x="1341044" y="551657"/>
                  </a:lnTo>
                  <a:lnTo>
                    <a:pt x="1338264" y="539750"/>
                  </a:lnTo>
                  <a:lnTo>
                    <a:pt x="1335882" y="527447"/>
                  </a:lnTo>
                  <a:lnTo>
                    <a:pt x="1333897" y="515541"/>
                  </a:lnTo>
                  <a:lnTo>
                    <a:pt x="1333500" y="512366"/>
                  </a:lnTo>
                  <a:lnTo>
                    <a:pt x="1333897" y="509191"/>
                  </a:lnTo>
                  <a:lnTo>
                    <a:pt x="1335088" y="506413"/>
                  </a:lnTo>
                  <a:lnTo>
                    <a:pt x="1336279" y="503635"/>
                  </a:lnTo>
                  <a:lnTo>
                    <a:pt x="1337867" y="501650"/>
                  </a:lnTo>
                  <a:lnTo>
                    <a:pt x="1339853" y="499666"/>
                  </a:lnTo>
                  <a:lnTo>
                    <a:pt x="1342235" y="498475"/>
                  </a:lnTo>
                  <a:lnTo>
                    <a:pt x="1345014" y="498079"/>
                  </a:lnTo>
                  <a:lnTo>
                    <a:pt x="1373602" y="490538"/>
                  </a:lnTo>
                  <a:lnTo>
                    <a:pt x="1401793" y="483394"/>
                  </a:lnTo>
                  <a:lnTo>
                    <a:pt x="1404969" y="482997"/>
                  </a:lnTo>
                  <a:lnTo>
                    <a:pt x="1407351" y="482204"/>
                  </a:lnTo>
                  <a:lnTo>
                    <a:pt x="1409336" y="481013"/>
                  </a:lnTo>
                  <a:lnTo>
                    <a:pt x="1411322" y="479029"/>
                  </a:lnTo>
                  <a:lnTo>
                    <a:pt x="1412513" y="477441"/>
                  </a:lnTo>
                  <a:lnTo>
                    <a:pt x="1414101" y="475060"/>
                  </a:lnTo>
                  <a:lnTo>
                    <a:pt x="1414895" y="473075"/>
                  </a:lnTo>
                  <a:lnTo>
                    <a:pt x="1415292" y="470297"/>
                  </a:lnTo>
                  <a:lnTo>
                    <a:pt x="1414895" y="452835"/>
                  </a:lnTo>
                  <a:lnTo>
                    <a:pt x="1414895" y="434579"/>
                  </a:lnTo>
                  <a:lnTo>
                    <a:pt x="1416086" y="416719"/>
                  </a:lnTo>
                  <a:lnTo>
                    <a:pt x="1417675" y="398860"/>
                  </a:lnTo>
                  <a:lnTo>
                    <a:pt x="1420454" y="381000"/>
                  </a:lnTo>
                  <a:lnTo>
                    <a:pt x="1424424" y="363538"/>
                  </a:lnTo>
                  <a:lnTo>
                    <a:pt x="1428792" y="346075"/>
                  </a:lnTo>
                  <a:lnTo>
                    <a:pt x="1433954" y="329010"/>
                  </a:lnTo>
                  <a:lnTo>
                    <a:pt x="1434351" y="326232"/>
                  </a:lnTo>
                  <a:lnTo>
                    <a:pt x="1433954" y="323850"/>
                  </a:lnTo>
                  <a:lnTo>
                    <a:pt x="1433160" y="321469"/>
                  </a:lnTo>
                  <a:lnTo>
                    <a:pt x="1432365" y="319485"/>
                  </a:lnTo>
                  <a:lnTo>
                    <a:pt x="1430777" y="317103"/>
                  </a:lnTo>
                  <a:lnTo>
                    <a:pt x="1429189" y="315516"/>
                  </a:lnTo>
                  <a:lnTo>
                    <a:pt x="1427204" y="313928"/>
                  </a:lnTo>
                  <a:lnTo>
                    <a:pt x="1424821" y="312738"/>
                  </a:lnTo>
                  <a:lnTo>
                    <a:pt x="1373205" y="284163"/>
                  </a:lnTo>
                  <a:lnTo>
                    <a:pt x="1370823" y="282972"/>
                  </a:lnTo>
                  <a:lnTo>
                    <a:pt x="1369234" y="280988"/>
                  </a:lnTo>
                  <a:lnTo>
                    <a:pt x="1367646" y="279003"/>
                  </a:lnTo>
                  <a:lnTo>
                    <a:pt x="1366455" y="276225"/>
                  </a:lnTo>
                  <a:lnTo>
                    <a:pt x="1366058" y="273447"/>
                  </a:lnTo>
                  <a:lnTo>
                    <a:pt x="1366058" y="270669"/>
                  </a:lnTo>
                  <a:lnTo>
                    <a:pt x="1366455" y="267494"/>
                  </a:lnTo>
                  <a:lnTo>
                    <a:pt x="1367249" y="264319"/>
                  </a:lnTo>
                  <a:lnTo>
                    <a:pt x="1372411" y="252810"/>
                  </a:lnTo>
                  <a:lnTo>
                    <a:pt x="1377969" y="242094"/>
                  </a:lnTo>
                  <a:lnTo>
                    <a:pt x="1383528" y="231378"/>
                  </a:lnTo>
                  <a:lnTo>
                    <a:pt x="1389484" y="220663"/>
                  </a:lnTo>
                  <a:lnTo>
                    <a:pt x="1395837" y="209947"/>
                  </a:lnTo>
                  <a:lnTo>
                    <a:pt x="1402190" y="199628"/>
                  </a:lnTo>
                  <a:lnTo>
                    <a:pt x="1409336" y="189706"/>
                  </a:lnTo>
                  <a:lnTo>
                    <a:pt x="1416483" y="179784"/>
                  </a:lnTo>
                  <a:lnTo>
                    <a:pt x="1418469" y="177403"/>
                  </a:lnTo>
                  <a:lnTo>
                    <a:pt x="1421248" y="175419"/>
                  </a:lnTo>
                  <a:lnTo>
                    <a:pt x="1423630" y="173831"/>
                  </a:lnTo>
                  <a:lnTo>
                    <a:pt x="1426410" y="173038"/>
                  </a:lnTo>
                  <a:lnTo>
                    <a:pt x="1429189" y="172641"/>
                  </a:lnTo>
                  <a:lnTo>
                    <a:pt x="1431571" y="173038"/>
                  </a:lnTo>
                  <a:lnTo>
                    <a:pt x="1434351" y="173831"/>
                  </a:lnTo>
                  <a:lnTo>
                    <a:pt x="1436336" y="175022"/>
                  </a:lnTo>
                  <a:lnTo>
                    <a:pt x="1462144" y="189706"/>
                  </a:lnTo>
                  <a:lnTo>
                    <a:pt x="1486761" y="205184"/>
                  </a:lnTo>
                  <a:lnTo>
                    <a:pt x="1489144" y="206375"/>
                  </a:lnTo>
                  <a:lnTo>
                    <a:pt x="1491526" y="207566"/>
                  </a:lnTo>
                  <a:lnTo>
                    <a:pt x="1493908" y="207963"/>
                  </a:lnTo>
                  <a:lnTo>
                    <a:pt x="1496688" y="208359"/>
                  </a:lnTo>
                  <a:lnTo>
                    <a:pt x="1499070" y="207963"/>
                  </a:lnTo>
                  <a:lnTo>
                    <a:pt x="1501452" y="207169"/>
                  </a:lnTo>
                  <a:lnTo>
                    <a:pt x="1503835" y="206375"/>
                  </a:lnTo>
                  <a:lnTo>
                    <a:pt x="1505820" y="205184"/>
                  </a:lnTo>
                  <a:lnTo>
                    <a:pt x="1518128" y="192088"/>
                  </a:lnTo>
                  <a:lnTo>
                    <a:pt x="1530834" y="179784"/>
                  </a:lnTo>
                  <a:lnTo>
                    <a:pt x="1544731" y="167878"/>
                  </a:lnTo>
                  <a:lnTo>
                    <a:pt x="1558231" y="155972"/>
                  </a:lnTo>
                  <a:lnTo>
                    <a:pt x="1572922" y="145653"/>
                  </a:lnTo>
                  <a:lnTo>
                    <a:pt x="1587613" y="136128"/>
                  </a:lnTo>
                  <a:lnTo>
                    <a:pt x="1603495" y="127000"/>
                  </a:lnTo>
                  <a:lnTo>
                    <a:pt x="1619377" y="118269"/>
                  </a:lnTo>
                  <a:lnTo>
                    <a:pt x="1620965" y="116284"/>
                  </a:lnTo>
                  <a:lnTo>
                    <a:pt x="1622553" y="114300"/>
                  </a:lnTo>
                  <a:lnTo>
                    <a:pt x="1623745" y="112316"/>
                  </a:lnTo>
                  <a:lnTo>
                    <a:pt x="1624936" y="109934"/>
                  </a:lnTo>
                  <a:lnTo>
                    <a:pt x="1625333" y="107553"/>
                  </a:lnTo>
                  <a:lnTo>
                    <a:pt x="1625333" y="105172"/>
                  </a:lnTo>
                  <a:lnTo>
                    <a:pt x="1624936" y="102791"/>
                  </a:lnTo>
                  <a:lnTo>
                    <a:pt x="1624142" y="100409"/>
                  </a:lnTo>
                  <a:lnTo>
                    <a:pt x="1615803" y="71834"/>
                  </a:lnTo>
                  <a:lnTo>
                    <a:pt x="1608260" y="44053"/>
                  </a:lnTo>
                  <a:lnTo>
                    <a:pt x="1607465" y="41275"/>
                  </a:lnTo>
                  <a:lnTo>
                    <a:pt x="1607465" y="38894"/>
                  </a:lnTo>
                  <a:lnTo>
                    <a:pt x="1607862" y="36116"/>
                  </a:lnTo>
                  <a:lnTo>
                    <a:pt x="1609054" y="33734"/>
                  </a:lnTo>
                  <a:lnTo>
                    <a:pt x="1610245" y="31353"/>
                  </a:lnTo>
                  <a:lnTo>
                    <a:pt x="1612627" y="28972"/>
                  </a:lnTo>
                  <a:lnTo>
                    <a:pt x="1615009" y="26987"/>
                  </a:lnTo>
                  <a:lnTo>
                    <a:pt x="1617789" y="25400"/>
                  </a:lnTo>
                  <a:lnTo>
                    <a:pt x="1629303" y="21034"/>
                  </a:lnTo>
                  <a:lnTo>
                    <a:pt x="1641215" y="17066"/>
                  </a:lnTo>
                  <a:lnTo>
                    <a:pt x="1652729" y="13494"/>
                  </a:lnTo>
                  <a:lnTo>
                    <a:pt x="1664641" y="10319"/>
                  </a:lnTo>
                  <a:lnTo>
                    <a:pt x="1676155" y="7541"/>
                  </a:lnTo>
                  <a:lnTo>
                    <a:pt x="1688464" y="4762"/>
                  </a:lnTo>
                  <a:lnTo>
                    <a:pt x="1700375" y="2381"/>
                  </a:lnTo>
                  <a:lnTo>
                    <a:pt x="171228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896">
                <a:solidFill>
                  <a:srgbClr val="FFFFFF"/>
                </a:solidFill>
              </a:endParaRPr>
            </a:p>
          </p:txBody>
        </p:sp>
        <p:sp>
          <p:nvSpPr>
            <p:cNvPr id="21" name="MH_Other_11">
              <a:extLst>
                <a:ext uri="{FF2B5EF4-FFF2-40B4-BE49-F238E27FC236}">
                  <a16:creationId xmlns:a16="http://schemas.microsoft.com/office/drawing/2014/main" xmlns="" id="{C3E8D476-3A6D-4A4D-983B-23C51414A767}"/>
                </a:ext>
              </a:extLst>
            </p:cNvPr>
            <p:cNvSpPr>
              <a:spLocks noChangeAspect="1"/>
            </p:cNvSpPr>
            <p:nvPr>
              <p:custDataLst>
                <p:tags r:id="rId6"/>
              </p:custDataLst>
            </p:nvPr>
          </p:nvSpPr>
          <p:spPr bwMode="auto">
            <a:xfrm>
              <a:off x="7411119" y="4837868"/>
              <a:ext cx="348212" cy="343444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6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6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896" dirty="0">
                <a:solidFill>
                  <a:schemeClr val="accent1"/>
                </a:solidFill>
                <a:latin typeface="+mn-ea"/>
              </a:endParaRPr>
            </a:p>
          </p:txBody>
        </p:sp>
      </p:grpSp>
      <p:grpSp>
        <p:nvGrpSpPr>
          <p:cNvPr id="22" name="组合 6">
            <a:extLst>
              <a:ext uri="{FF2B5EF4-FFF2-40B4-BE49-F238E27FC236}">
                <a16:creationId xmlns:a16="http://schemas.microsoft.com/office/drawing/2014/main" xmlns="" id="{1B40EED6-E033-4D25-8B52-3263F4547EAE}"/>
              </a:ext>
            </a:extLst>
          </p:cNvPr>
          <p:cNvGrpSpPr/>
          <p:nvPr/>
        </p:nvGrpSpPr>
        <p:grpSpPr>
          <a:xfrm>
            <a:off x="6948729" y="1503240"/>
            <a:ext cx="2663480" cy="536563"/>
            <a:chOff x="6003678" y="1441071"/>
            <a:chExt cx="5073295" cy="1022080"/>
          </a:xfrm>
        </p:grpSpPr>
        <p:sp>
          <p:nvSpPr>
            <p:cNvPr id="23" name="任意多边形 75">
              <a:extLst>
                <a:ext uri="{FF2B5EF4-FFF2-40B4-BE49-F238E27FC236}">
                  <a16:creationId xmlns:a16="http://schemas.microsoft.com/office/drawing/2014/main" xmlns="" id="{E0494490-1E39-4EAF-9DF5-649168D1B117}"/>
                </a:ext>
              </a:extLst>
            </p:cNvPr>
            <p:cNvSpPr/>
            <p:nvPr/>
          </p:nvSpPr>
          <p:spPr>
            <a:xfrm flipH="1">
              <a:off x="6003678" y="1753999"/>
              <a:ext cx="1772319" cy="709152"/>
            </a:xfrm>
            <a:custGeom>
              <a:avLst/>
              <a:gdLst>
                <a:gd name="connsiteX0" fmla="*/ 1282700 w 1282700"/>
                <a:gd name="connsiteY0" fmla="*/ 609600 h 609600"/>
                <a:gd name="connsiteX1" fmla="*/ 838200 w 1282700"/>
                <a:gd name="connsiteY1" fmla="*/ 0 h 609600"/>
                <a:gd name="connsiteX2" fmla="*/ 0 w 1282700"/>
                <a:gd name="connsiteY2" fmla="*/ 0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82700" h="609600">
                  <a:moveTo>
                    <a:pt x="1282700" y="609600"/>
                  </a:moveTo>
                  <a:lnTo>
                    <a:pt x="838200" y="0"/>
                  </a:lnTo>
                  <a:lnTo>
                    <a:pt x="0" y="0"/>
                  </a:lnTo>
                </a:path>
              </a:pathLst>
            </a:custGeom>
            <a:ln w="19050">
              <a:solidFill>
                <a:schemeClr val="bg2">
                  <a:lumMod val="50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solidFill>
                  <a:srgbClr val="1F3F2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4" name="MH_Text_1">
              <a:extLst>
                <a:ext uri="{FF2B5EF4-FFF2-40B4-BE49-F238E27FC236}">
                  <a16:creationId xmlns:a16="http://schemas.microsoft.com/office/drawing/2014/main" xmlns="" id="{1CA0D614-5215-44E3-8A1A-F3F301139932}"/>
                </a:ext>
              </a:extLst>
            </p:cNvPr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8013718" y="1441071"/>
              <a:ext cx="3063255" cy="5731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b"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defRPr/>
              </a:pPr>
              <a:r>
                <a:rPr lang="zh-CN" altLang="en-US" sz="900" dirty="0">
                  <a:solidFill>
                    <a:srgbClr val="1F3F2F"/>
                  </a:solidFill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此处添加详细文本描述，建议与标题相关并符合整体语言风格，语言描述尽量简洁生动。</a:t>
              </a:r>
            </a:p>
          </p:txBody>
        </p:sp>
      </p:grpSp>
      <p:grpSp>
        <p:nvGrpSpPr>
          <p:cNvPr id="25" name="组合 7">
            <a:extLst>
              <a:ext uri="{FF2B5EF4-FFF2-40B4-BE49-F238E27FC236}">
                <a16:creationId xmlns:a16="http://schemas.microsoft.com/office/drawing/2014/main" xmlns="" id="{EACABD96-2D47-41EA-9CCE-7136204B00B1}"/>
              </a:ext>
            </a:extLst>
          </p:cNvPr>
          <p:cNvGrpSpPr/>
          <p:nvPr/>
        </p:nvGrpSpPr>
        <p:grpSpPr>
          <a:xfrm>
            <a:off x="3827283" y="1741484"/>
            <a:ext cx="2189544" cy="604638"/>
            <a:chOff x="58068" y="1894896"/>
            <a:chExt cx="4170559" cy="1151754"/>
          </a:xfrm>
        </p:grpSpPr>
        <p:sp>
          <p:nvSpPr>
            <p:cNvPr id="26" name="任意多边形 2">
              <a:extLst>
                <a:ext uri="{FF2B5EF4-FFF2-40B4-BE49-F238E27FC236}">
                  <a16:creationId xmlns:a16="http://schemas.microsoft.com/office/drawing/2014/main" xmlns="" id="{A586A7A0-4D30-46F6-9205-8985974372A8}"/>
                </a:ext>
              </a:extLst>
            </p:cNvPr>
            <p:cNvSpPr/>
            <p:nvPr/>
          </p:nvSpPr>
          <p:spPr>
            <a:xfrm>
              <a:off x="3655550" y="2272415"/>
              <a:ext cx="573077" cy="774235"/>
            </a:xfrm>
            <a:custGeom>
              <a:avLst/>
              <a:gdLst>
                <a:gd name="connsiteX0" fmla="*/ 1282700 w 1282700"/>
                <a:gd name="connsiteY0" fmla="*/ 609600 h 609600"/>
                <a:gd name="connsiteX1" fmla="*/ 838200 w 1282700"/>
                <a:gd name="connsiteY1" fmla="*/ 0 h 609600"/>
                <a:gd name="connsiteX2" fmla="*/ 0 w 1282700"/>
                <a:gd name="connsiteY2" fmla="*/ 0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82700" h="609600">
                  <a:moveTo>
                    <a:pt x="1282700" y="609600"/>
                  </a:moveTo>
                  <a:lnTo>
                    <a:pt x="838200" y="0"/>
                  </a:lnTo>
                  <a:lnTo>
                    <a:pt x="0" y="0"/>
                  </a:lnTo>
                </a:path>
              </a:pathLst>
            </a:custGeom>
            <a:ln w="19050">
              <a:solidFill>
                <a:schemeClr val="bg2">
                  <a:lumMod val="50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srgbClr val="1F3F2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MH_Text_1">
              <a:extLst>
                <a:ext uri="{FF2B5EF4-FFF2-40B4-BE49-F238E27FC236}">
                  <a16:creationId xmlns:a16="http://schemas.microsoft.com/office/drawing/2014/main" xmlns="" id="{317B19EA-C647-4AE0-9BCD-E25A688C7547}"/>
                </a:ext>
              </a:extLst>
            </p:cNvPr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58068" y="1894896"/>
              <a:ext cx="3310814" cy="8737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b">
              <a:no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>
                  <a:solidFill>
                    <a:srgbClr val="1F3F2F"/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/>
                <a:t>此处添加详细文本描述，建议与标题相关并符合整体语言风格，语言描述尽量简洁生动。</a:t>
              </a:r>
            </a:p>
          </p:txBody>
        </p:sp>
      </p:grpSp>
      <p:grpSp>
        <p:nvGrpSpPr>
          <p:cNvPr id="28" name="组合 8">
            <a:extLst>
              <a:ext uri="{FF2B5EF4-FFF2-40B4-BE49-F238E27FC236}">
                <a16:creationId xmlns:a16="http://schemas.microsoft.com/office/drawing/2014/main" xmlns="" id="{F97DFD60-6289-4835-B9BF-3F3FA1D88B44}"/>
              </a:ext>
            </a:extLst>
          </p:cNvPr>
          <p:cNvGrpSpPr/>
          <p:nvPr/>
        </p:nvGrpSpPr>
        <p:grpSpPr>
          <a:xfrm>
            <a:off x="4107753" y="3340940"/>
            <a:ext cx="2416030" cy="683117"/>
            <a:chOff x="592295" y="4941640"/>
            <a:chExt cx="4601962" cy="1301248"/>
          </a:xfrm>
        </p:grpSpPr>
        <p:sp>
          <p:nvSpPr>
            <p:cNvPr id="29" name="任意多边形 76">
              <a:extLst>
                <a:ext uri="{FF2B5EF4-FFF2-40B4-BE49-F238E27FC236}">
                  <a16:creationId xmlns:a16="http://schemas.microsoft.com/office/drawing/2014/main" xmlns="" id="{7967009C-A2CA-4203-8E1E-CEB10D8C29BB}"/>
                </a:ext>
              </a:extLst>
            </p:cNvPr>
            <p:cNvSpPr/>
            <p:nvPr/>
          </p:nvSpPr>
          <p:spPr>
            <a:xfrm flipV="1">
              <a:off x="4047773" y="4941640"/>
              <a:ext cx="1146484" cy="553021"/>
            </a:xfrm>
            <a:custGeom>
              <a:avLst/>
              <a:gdLst>
                <a:gd name="connsiteX0" fmla="*/ 1282700 w 1282700"/>
                <a:gd name="connsiteY0" fmla="*/ 609600 h 609600"/>
                <a:gd name="connsiteX1" fmla="*/ 838200 w 1282700"/>
                <a:gd name="connsiteY1" fmla="*/ 0 h 609600"/>
                <a:gd name="connsiteX2" fmla="*/ 0 w 1282700"/>
                <a:gd name="connsiteY2" fmla="*/ 0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82700" h="609600">
                  <a:moveTo>
                    <a:pt x="1282700" y="609600"/>
                  </a:moveTo>
                  <a:lnTo>
                    <a:pt x="838200" y="0"/>
                  </a:lnTo>
                  <a:lnTo>
                    <a:pt x="0" y="0"/>
                  </a:lnTo>
                </a:path>
              </a:pathLst>
            </a:custGeom>
            <a:ln w="19050">
              <a:solidFill>
                <a:schemeClr val="bg2">
                  <a:lumMod val="50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solidFill>
                  <a:srgbClr val="1F3F2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MH_Text_1">
              <a:extLst>
                <a:ext uri="{FF2B5EF4-FFF2-40B4-BE49-F238E27FC236}">
                  <a16:creationId xmlns:a16="http://schemas.microsoft.com/office/drawing/2014/main" xmlns="" id="{209362F4-F22D-4A0D-A2D1-53CE42EDCEFE}"/>
                </a:ext>
              </a:extLst>
            </p:cNvPr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592295" y="5669707"/>
              <a:ext cx="3063255" cy="5731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b">
              <a:no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>
                  <a:solidFill>
                    <a:srgbClr val="1F3F2F"/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/>
                <a:t>此处添加详细文本描述，建议与标题相关并符合整体语言风格，语言描述尽量简洁生动。</a:t>
              </a:r>
            </a:p>
          </p:txBody>
        </p:sp>
      </p:grpSp>
      <p:grpSp>
        <p:nvGrpSpPr>
          <p:cNvPr id="31" name="组合 9">
            <a:extLst>
              <a:ext uri="{FF2B5EF4-FFF2-40B4-BE49-F238E27FC236}">
                <a16:creationId xmlns:a16="http://schemas.microsoft.com/office/drawing/2014/main" xmlns="" id="{89F4B68D-A1D4-4294-A18C-9BDFD71889AD}"/>
              </a:ext>
            </a:extLst>
          </p:cNvPr>
          <p:cNvGrpSpPr/>
          <p:nvPr/>
        </p:nvGrpSpPr>
        <p:grpSpPr>
          <a:xfrm>
            <a:off x="7119440" y="3443884"/>
            <a:ext cx="2791492" cy="722342"/>
            <a:chOff x="6328844" y="5137740"/>
            <a:chExt cx="5317127" cy="1375965"/>
          </a:xfrm>
        </p:grpSpPr>
        <p:sp>
          <p:nvSpPr>
            <p:cNvPr id="32" name="任意多边形 77">
              <a:extLst>
                <a:ext uri="{FF2B5EF4-FFF2-40B4-BE49-F238E27FC236}">
                  <a16:creationId xmlns:a16="http://schemas.microsoft.com/office/drawing/2014/main" xmlns="" id="{7343FB87-4BCE-4EB2-A055-F2C0DE9D5E03}"/>
                </a:ext>
              </a:extLst>
            </p:cNvPr>
            <p:cNvSpPr/>
            <p:nvPr/>
          </p:nvSpPr>
          <p:spPr>
            <a:xfrm flipH="1" flipV="1">
              <a:off x="6328844" y="5137740"/>
              <a:ext cx="1772319" cy="818560"/>
            </a:xfrm>
            <a:custGeom>
              <a:avLst/>
              <a:gdLst>
                <a:gd name="connsiteX0" fmla="*/ 1282700 w 1282700"/>
                <a:gd name="connsiteY0" fmla="*/ 609600 h 609600"/>
                <a:gd name="connsiteX1" fmla="*/ 838200 w 1282700"/>
                <a:gd name="connsiteY1" fmla="*/ 0 h 609600"/>
                <a:gd name="connsiteX2" fmla="*/ 0 w 1282700"/>
                <a:gd name="connsiteY2" fmla="*/ 0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82700" h="609600">
                  <a:moveTo>
                    <a:pt x="1282700" y="609600"/>
                  </a:moveTo>
                  <a:lnTo>
                    <a:pt x="838200" y="0"/>
                  </a:lnTo>
                  <a:lnTo>
                    <a:pt x="0" y="0"/>
                  </a:lnTo>
                </a:path>
              </a:pathLst>
            </a:custGeom>
            <a:ln w="19050">
              <a:solidFill>
                <a:schemeClr val="bg2">
                  <a:lumMod val="50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solidFill>
                  <a:srgbClr val="1F3F2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MH_Text_1">
              <a:extLst>
                <a:ext uri="{FF2B5EF4-FFF2-40B4-BE49-F238E27FC236}">
                  <a16:creationId xmlns:a16="http://schemas.microsoft.com/office/drawing/2014/main" xmlns="" id="{D8572A58-ACA7-4AE0-BDF6-5225A7E0A670}"/>
                </a:ext>
              </a:extLst>
            </p:cNvPr>
            <p:cNvSpPr txBox="1"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8582716" y="5940523"/>
              <a:ext cx="3063255" cy="573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b">
              <a:no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>
                  <a:solidFill>
                    <a:srgbClr val="1F3F2F"/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/>
                <a:t>此处添加详细文本描述，建议与标题相关并符合整体语言风格，语言描述尽量简洁生动。</a:t>
              </a:r>
            </a:p>
          </p:txBody>
        </p:sp>
      </p:grp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1F11D234-FFA9-408B-AF49-7B0D45B53475}"/>
              </a:ext>
            </a:extLst>
          </p:cNvPr>
          <p:cNvSpPr/>
          <p:nvPr/>
        </p:nvSpPr>
        <p:spPr>
          <a:xfrm>
            <a:off x="4992443" y="2673188"/>
            <a:ext cx="4320044" cy="133677"/>
          </a:xfrm>
          <a:prstGeom prst="rect">
            <a:avLst/>
          </a:prstGeom>
          <a:solidFill>
            <a:srgbClr val="AAC1B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7997" tIns="23999" rIns="47997" bIns="23999" rtlCol="0" anchor="ctr"/>
          <a:lstStyle/>
          <a:p>
            <a:pPr algn="ctr"/>
            <a:endParaRPr lang="zh-CN" altLang="en-US" sz="896"/>
          </a:p>
        </p:txBody>
      </p:sp>
    </p:spTree>
    <p:extLst>
      <p:ext uri="{BB962C8B-B14F-4D97-AF65-F5344CB8AC3E}">
        <p14:creationId xmlns:p14="http://schemas.microsoft.com/office/powerpoint/2010/main" val="2776478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>
            <a:extLst>
              <a:ext uri="{FF2B5EF4-FFF2-40B4-BE49-F238E27FC236}">
                <a16:creationId xmlns:a16="http://schemas.microsoft.com/office/drawing/2014/main" xmlns="" id="{E829C436-8775-4069-89C3-5B88ED257C26}"/>
              </a:ext>
            </a:extLst>
          </p:cNvPr>
          <p:cNvSpPr>
            <a:spLocks/>
          </p:cNvSpPr>
          <p:nvPr/>
        </p:nvSpPr>
        <p:spPr bwMode="auto">
          <a:xfrm>
            <a:off x="6455945" y="1489071"/>
            <a:ext cx="1075690" cy="2567958"/>
          </a:xfrm>
          <a:custGeom>
            <a:avLst/>
            <a:gdLst/>
            <a:ahLst/>
            <a:cxnLst/>
            <a:rect l="l" t="t" r="r" b="b"/>
            <a:pathLst>
              <a:path w="1536700" h="3668713">
                <a:moveTo>
                  <a:pt x="196789" y="0"/>
                </a:moveTo>
                <a:lnTo>
                  <a:pt x="978699" y="0"/>
                </a:lnTo>
                <a:lnTo>
                  <a:pt x="982663" y="0"/>
                </a:lnTo>
                <a:lnTo>
                  <a:pt x="982663" y="401"/>
                </a:lnTo>
                <a:cubicBezTo>
                  <a:pt x="1135160" y="1079"/>
                  <a:pt x="1273070" y="63504"/>
                  <a:pt x="1373318" y="163655"/>
                </a:cubicBezTo>
                <a:cubicBezTo>
                  <a:pt x="1474168" y="264940"/>
                  <a:pt x="1536700" y="404607"/>
                  <a:pt x="1536700" y="558933"/>
                </a:cubicBezTo>
                <a:cubicBezTo>
                  <a:pt x="1536700" y="712993"/>
                  <a:pt x="1474168" y="852926"/>
                  <a:pt x="1373318" y="953945"/>
                </a:cubicBezTo>
                <a:cubicBezTo>
                  <a:pt x="1272202" y="1054963"/>
                  <a:pt x="1132768" y="1117600"/>
                  <a:pt x="978699" y="1117600"/>
                </a:cubicBezTo>
                <a:lnTo>
                  <a:pt x="977900" y="1117600"/>
                </a:lnTo>
                <a:lnTo>
                  <a:pt x="556679" y="1117600"/>
                </a:lnTo>
                <a:cubicBezTo>
                  <a:pt x="476645" y="1117871"/>
                  <a:pt x="404309" y="1150571"/>
                  <a:pt x="351679" y="1202999"/>
                </a:cubicBezTo>
                <a:cubicBezTo>
                  <a:pt x="298967" y="1256040"/>
                  <a:pt x="266222" y="1329072"/>
                  <a:pt x="266222" y="1409833"/>
                </a:cubicBezTo>
                <a:cubicBezTo>
                  <a:pt x="266222" y="1490595"/>
                  <a:pt x="298967" y="1563627"/>
                  <a:pt x="351679" y="1616401"/>
                </a:cubicBezTo>
                <a:cubicBezTo>
                  <a:pt x="404427" y="1669212"/>
                  <a:pt x="476967" y="1701677"/>
                  <a:pt x="557213" y="1701855"/>
                </a:cubicBezTo>
                <a:lnTo>
                  <a:pt x="557213" y="1701800"/>
                </a:lnTo>
                <a:lnTo>
                  <a:pt x="978699" y="1701800"/>
                </a:lnTo>
                <a:lnTo>
                  <a:pt x="982663" y="1701800"/>
                </a:lnTo>
                <a:lnTo>
                  <a:pt x="982663" y="1702201"/>
                </a:lnTo>
                <a:cubicBezTo>
                  <a:pt x="1135160" y="1702879"/>
                  <a:pt x="1273070" y="1765289"/>
                  <a:pt x="1373318" y="1865416"/>
                </a:cubicBezTo>
                <a:cubicBezTo>
                  <a:pt x="1474168" y="1966677"/>
                  <a:pt x="1536700" y="2106311"/>
                  <a:pt x="1536700" y="2260600"/>
                </a:cubicBezTo>
                <a:cubicBezTo>
                  <a:pt x="1536700" y="2414890"/>
                  <a:pt x="1474168" y="2554523"/>
                  <a:pt x="1373318" y="2655517"/>
                </a:cubicBezTo>
                <a:cubicBezTo>
                  <a:pt x="1272202" y="2756778"/>
                  <a:pt x="1132768" y="2819400"/>
                  <a:pt x="978699" y="2819400"/>
                </a:cubicBezTo>
                <a:lnTo>
                  <a:pt x="977900" y="2819400"/>
                </a:lnTo>
                <a:lnTo>
                  <a:pt x="552450" y="2819400"/>
                </a:lnTo>
                <a:lnTo>
                  <a:pt x="552450" y="2819385"/>
                </a:lnTo>
                <a:cubicBezTo>
                  <a:pt x="474092" y="2820390"/>
                  <a:pt x="403379" y="2852806"/>
                  <a:pt x="351679" y="2904481"/>
                </a:cubicBezTo>
                <a:cubicBezTo>
                  <a:pt x="298967" y="2957168"/>
                  <a:pt x="266222" y="3030079"/>
                  <a:pt x="266222" y="3110707"/>
                </a:cubicBezTo>
                <a:cubicBezTo>
                  <a:pt x="266222" y="3191334"/>
                  <a:pt x="298967" y="3264245"/>
                  <a:pt x="351679" y="3316932"/>
                </a:cubicBezTo>
                <a:cubicBezTo>
                  <a:pt x="404658" y="3369886"/>
                  <a:pt x="477602" y="3402616"/>
                  <a:pt x="558268" y="3402616"/>
                </a:cubicBezTo>
                <a:lnTo>
                  <a:pt x="558800" y="3402616"/>
                </a:lnTo>
                <a:lnTo>
                  <a:pt x="558800" y="3403600"/>
                </a:lnTo>
                <a:lnTo>
                  <a:pt x="1343112" y="3403600"/>
                </a:lnTo>
                <a:lnTo>
                  <a:pt x="1428750" y="3536157"/>
                </a:lnTo>
                <a:lnTo>
                  <a:pt x="1343112" y="3668713"/>
                </a:lnTo>
                <a:lnTo>
                  <a:pt x="558800" y="3668713"/>
                </a:lnTo>
                <a:lnTo>
                  <a:pt x="558268" y="3668713"/>
                </a:lnTo>
                <a:lnTo>
                  <a:pt x="557212" y="3668713"/>
                </a:lnTo>
                <a:lnTo>
                  <a:pt x="557212" y="3668607"/>
                </a:lnTo>
                <a:cubicBezTo>
                  <a:pt x="403488" y="3668427"/>
                  <a:pt x="264394" y="3605950"/>
                  <a:pt x="163460" y="3505329"/>
                </a:cubicBezTo>
                <a:cubicBezTo>
                  <a:pt x="62562" y="3404212"/>
                  <a:pt x="0" y="3264777"/>
                  <a:pt x="0" y="3110707"/>
                </a:cubicBezTo>
                <a:cubicBezTo>
                  <a:pt x="0" y="2956636"/>
                  <a:pt x="62562" y="2817201"/>
                  <a:pt x="163460" y="2716350"/>
                </a:cubicBezTo>
                <a:cubicBezTo>
                  <a:pt x="263349" y="2616508"/>
                  <a:pt x="400614" y="2554283"/>
                  <a:pt x="552450" y="2553287"/>
                </a:cubicBezTo>
                <a:lnTo>
                  <a:pt x="552450" y="2552700"/>
                </a:lnTo>
                <a:lnTo>
                  <a:pt x="558268" y="2552700"/>
                </a:lnTo>
                <a:lnTo>
                  <a:pt x="977900" y="2552700"/>
                </a:lnTo>
                <a:lnTo>
                  <a:pt x="977900" y="2552924"/>
                </a:lnTo>
                <a:lnTo>
                  <a:pt x="978699" y="2552924"/>
                </a:lnTo>
                <a:cubicBezTo>
                  <a:pt x="1059325" y="2552924"/>
                  <a:pt x="1132235" y="2520148"/>
                  <a:pt x="1185188" y="2467119"/>
                </a:cubicBezTo>
                <a:cubicBezTo>
                  <a:pt x="1237875" y="2414357"/>
                  <a:pt x="1270605" y="2341342"/>
                  <a:pt x="1270605" y="2260600"/>
                </a:cubicBezTo>
                <a:cubicBezTo>
                  <a:pt x="1270605" y="2179858"/>
                  <a:pt x="1237875" y="2106844"/>
                  <a:pt x="1185188" y="2054081"/>
                </a:cubicBezTo>
                <a:cubicBezTo>
                  <a:pt x="1132721" y="2001539"/>
                  <a:pt x="1060661" y="1968879"/>
                  <a:pt x="980914" y="1968500"/>
                </a:cubicBezTo>
                <a:lnTo>
                  <a:pt x="558800" y="1968500"/>
                </a:lnTo>
                <a:lnTo>
                  <a:pt x="558268" y="1968500"/>
                </a:lnTo>
                <a:lnTo>
                  <a:pt x="557213" y="1968500"/>
                </a:lnTo>
                <a:lnTo>
                  <a:pt x="557213" y="1968394"/>
                </a:lnTo>
                <a:cubicBezTo>
                  <a:pt x="403489" y="1968215"/>
                  <a:pt x="264394" y="1905899"/>
                  <a:pt x="163460" y="1804845"/>
                </a:cubicBezTo>
                <a:cubicBezTo>
                  <a:pt x="62562" y="1703826"/>
                  <a:pt x="0" y="1564160"/>
                  <a:pt x="0" y="1409833"/>
                </a:cubicBezTo>
                <a:cubicBezTo>
                  <a:pt x="0" y="1255507"/>
                  <a:pt x="62562" y="1115840"/>
                  <a:pt x="163460" y="1014555"/>
                </a:cubicBezTo>
                <a:cubicBezTo>
                  <a:pt x="263349" y="914810"/>
                  <a:pt x="400614" y="852486"/>
                  <a:pt x="552450" y="851488"/>
                </a:cubicBezTo>
                <a:lnTo>
                  <a:pt x="552450" y="850900"/>
                </a:lnTo>
                <a:lnTo>
                  <a:pt x="558268" y="850900"/>
                </a:lnTo>
                <a:lnTo>
                  <a:pt x="977900" y="850900"/>
                </a:lnTo>
                <a:lnTo>
                  <a:pt x="977900" y="851061"/>
                </a:lnTo>
                <a:lnTo>
                  <a:pt x="978699" y="851061"/>
                </a:lnTo>
                <a:cubicBezTo>
                  <a:pt x="1059325" y="851061"/>
                  <a:pt x="1132235" y="818276"/>
                  <a:pt x="1185188" y="765501"/>
                </a:cubicBezTo>
                <a:cubicBezTo>
                  <a:pt x="1237875" y="712726"/>
                  <a:pt x="1270605" y="639428"/>
                  <a:pt x="1270605" y="558933"/>
                </a:cubicBezTo>
                <a:cubicBezTo>
                  <a:pt x="1270605" y="478172"/>
                  <a:pt x="1237875" y="405140"/>
                  <a:pt x="1185188" y="352099"/>
                </a:cubicBezTo>
                <a:cubicBezTo>
                  <a:pt x="1132583" y="299671"/>
                  <a:pt x="1060283" y="266971"/>
                  <a:pt x="980287" y="266700"/>
                </a:cubicBezTo>
                <a:lnTo>
                  <a:pt x="196789" y="266700"/>
                </a:lnTo>
                <a:lnTo>
                  <a:pt x="111125" y="133350"/>
                </a:lnTo>
                <a:close/>
              </a:path>
            </a:pathLst>
          </a:custGeom>
          <a:solidFill>
            <a:srgbClr val="4C9286"/>
          </a:solidFill>
          <a:ln>
            <a:noFill/>
          </a:ln>
        </p:spPr>
        <p:txBody>
          <a:bodyPr vert="horz" wrap="square" lIns="63997" tIns="31998" rIns="63997" bIns="31998" numCol="1" anchor="t" anchorCtr="0" compatLnSpc="1">
            <a:prstTxWarp prst="textNoShape">
              <a:avLst/>
            </a:prstTxWarp>
          </a:bodyPr>
          <a:lstStyle/>
          <a:p>
            <a:endParaRPr lang="zh-CN" altLang="en-US" sz="1100">
              <a:solidFill>
                <a:srgbClr val="1F3F2F"/>
              </a:solidFill>
              <a:ea typeface="微软雅黑"/>
            </a:endParaRPr>
          </a:p>
        </p:txBody>
      </p:sp>
      <p:sp>
        <p:nvSpPr>
          <p:cNvPr id="3" name="Oval 13">
            <a:extLst>
              <a:ext uri="{FF2B5EF4-FFF2-40B4-BE49-F238E27FC236}">
                <a16:creationId xmlns:a16="http://schemas.microsoft.com/office/drawing/2014/main" xmlns="" id="{8FC00FFA-061A-4F07-BC77-D90B9F56C8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96036" y="1659972"/>
            <a:ext cx="440502" cy="440476"/>
          </a:xfrm>
          <a:prstGeom prst="ellipse">
            <a:avLst/>
          </a:prstGeom>
          <a:solidFill>
            <a:srgbClr val="046A50"/>
          </a:solidFill>
          <a:ln w="19050">
            <a:solidFill>
              <a:schemeClr val="bg1"/>
            </a:solidFill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50000"/>
              </a:lnSpc>
            </a:pPr>
            <a:endParaRPr lang="en-US" altLang="zh-CN" sz="1100" b="1" dirty="0">
              <a:solidFill>
                <a:srgbClr val="1F3F2F"/>
              </a:solidFill>
              <a:latin typeface="微软雅黑"/>
              <a:ea typeface="微软雅黑"/>
            </a:endParaRPr>
          </a:p>
        </p:txBody>
      </p:sp>
      <p:sp>
        <p:nvSpPr>
          <p:cNvPr id="4" name="Oval 13">
            <a:extLst>
              <a:ext uri="{FF2B5EF4-FFF2-40B4-BE49-F238E27FC236}">
                <a16:creationId xmlns:a16="http://schemas.microsoft.com/office/drawing/2014/main" xmlns="" id="{A8273DB1-EEFF-4A74-BED8-81C671D46B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39929" y="2241346"/>
            <a:ext cx="440502" cy="440476"/>
          </a:xfrm>
          <a:prstGeom prst="ellipse">
            <a:avLst/>
          </a:prstGeom>
          <a:solidFill>
            <a:srgbClr val="AAC1BA"/>
          </a:solidFill>
          <a:ln w="19050">
            <a:solidFill>
              <a:schemeClr val="bg1"/>
            </a:solidFill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50000"/>
              </a:lnSpc>
            </a:pPr>
            <a:endParaRPr lang="en-US" altLang="zh-CN" sz="1100" b="1" dirty="0">
              <a:solidFill>
                <a:srgbClr val="1F3F2F"/>
              </a:solidFill>
              <a:latin typeface="微软雅黑"/>
              <a:ea typeface="微软雅黑"/>
            </a:endParaRPr>
          </a:p>
        </p:txBody>
      </p:sp>
      <p:sp>
        <p:nvSpPr>
          <p:cNvPr id="5" name="Oval 13">
            <a:extLst>
              <a:ext uri="{FF2B5EF4-FFF2-40B4-BE49-F238E27FC236}">
                <a16:creationId xmlns:a16="http://schemas.microsoft.com/office/drawing/2014/main" xmlns="" id="{D8366CC4-17D7-44A5-B878-8049859E18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96036" y="2881391"/>
            <a:ext cx="440502" cy="440476"/>
          </a:xfrm>
          <a:prstGeom prst="ellipse">
            <a:avLst/>
          </a:prstGeom>
          <a:solidFill>
            <a:srgbClr val="046A50"/>
          </a:solidFill>
          <a:ln w="19050">
            <a:solidFill>
              <a:schemeClr val="bg1"/>
            </a:solidFill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50000"/>
              </a:lnSpc>
            </a:pPr>
            <a:endParaRPr lang="en-US" altLang="zh-CN" sz="1100" b="1" dirty="0">
              <a:solidFill>
                <a:srgbClr val="1F3F2F"/>
              </a:solidFill>
              <a:latin typeface="微软雅黑"/>
              <a:ea typeface="微软雅黑"/>
            </a:endParaRPr>
          </a:p>
        </p:txBody>
      </p:sp>
      <p:sp>
        <p:nvSpPr>
          <p:cNvPr id="6" name="Oval 13">
            <a:extLst>
              <a:ext uri="{FF2B5EF4-FFF2-40B4-BE49-F238E27FC236}">
                <a16:creationId xmlns:a16="http://schemas.microsoft.com/office/drawing/2014/main" xmlns="" id="{8223CEFE-DCFB-4F58-B2F1-3C109DF3C4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39929" y="3436096"/>
            <a:ext cx="440502" cy="440476"/>
          </a:xfrm>
          <a:prstGeom prst="ellipse">
            <a:avLst/>
          </a:prstGeom>
          <a:solidFill>
            <a:srgbClr val="AAC1BA"/>
          </a:solidFill>
          <a:ln w="19050">
            <a:solidFill>
              <a:schemeClr val="bg1"/>
            </a:solidFill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50000"/>
              </a:lnSpc>
            </a:pPr>
            <a:endParaRPr lang="en-US" altLang="zh-CN" sz="1100" b="1" dirty="0">
              <a:solidFill>
                <a:srgbClr val="1F3F2F"/>
              </a:solidFill>
              <a:latin typeface="微软雅黑"/>
              <a:ea typeface="微软雅黑"/>
            </a:endParaRPr>
          </a:p>
        </p:txBody>
      </p:sp>
      <p:sp>
        <p:nvSpPr>
          <p:cNvPr id="7" name="TextBox 35">
            <a:extLst>
              <a:ext uri="{FF2B5EF4-FFF2-40B4-BE49-F238E27FC236}">
                <a16:creationId xmlns:a16="http://schemas.microsoft.com/office/drawing/2014/main" xmlns="" id="{4E5E6A59-D70A-4164-B28E-65986C404D63}"/>
              </a:ext>
            </a:extLst>
          </p:cNvPr>
          <p:cNvSpPr txBox="1"/>
          <p:nvPr/>
        </p:nvSpPr>
        <p:spPr>
          <a:xfrm>
            <a:off x="7734628" y="1867063"/>
            <a:ext cx="1641352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>
                <a:solidFill>
                  <a:srgbClr val="1F3F2F"/>
                </a:solidFill>
                <a:latin typeface="微软雅黑"/>
                <a:ea typeface="微软雅黑"/>
              </a:rPr>
              <a:t>点击输入简要文字内容，文字内容需概括精炼，言简意赅的说明分项内容</a:t>
            </a:r>
            <a:r>
              <a:rPr lang="en-US" altLang="zh-CN" sz="1000" dirty="0">
                <a:solidFill>
                  <a:srgbClr val="1F3F2F"/>
                </a:solidFill>
                <a:latin typeface="微软雅黑"/>
                <a:ea typeface="微软雅黑"/>
              </a:rPr>
              <a:t>……</a:t>
            </a:r>
          </a:p>
        </p:txBody>
      </p:sp>
      <p:sp>
        <p:nvSpPr>
          <p:cNvPr id="8" name="TextBox 36">
            <a:extLst>
              <a:ext uri="{FF2B5EF4-FFF2-40B4-BE49-F238E27FC236}">
                <a16:creationId xmlns:a16="http://schemas.microsoft.com/office/drawing/2014/main" xmlns="" id="{CA799A7E-0852-4B6C-B98D-D8D2521184E9}"/>
              </a:ext>
            </a:extLst>
          </p:cNvPr>
          <p:cNvSpPr txBox="1"/>
          <p:nvPr/>
        </p:nvSpPr>
        <p:spPr>
          <a:xfrm>
            <a:off x="7750124" y="1574607"/>
            <a:ext cx="162585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100" dirty="0">
                <a:solidFill>
                  <a:srgbClr val="1F3F2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9" name="TextBox 37">
            <a:extLst>
              <a:ext uri="{FF2B5EF4-FFF2-40B4-BE49-F238E27FC236}">
                <a16:creationId xmlns:a16="http://schemas.microsoft.com/office/drawing/2014/main" xmlns="" id="{FC8AEB77-7E4C-4E62-BB0C-263BD7A910C7}"/>
              </a:ext>
            </a:extLst>
          </p:cNvPr>
          <p:cNvSpPr txBox="1"/>
          <p:nvPr/>
        </p:nvSpPr>
        <p:spPr>
          <a:xfrm>
            <a:off x="4588273" y="2333666"/>
            <a:ext cx="1641352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000" dirty="0">
                <a:solidFill>
                  <a:srgbClr val="1F3F2F"/>
                </a:solidFill>
                <a:latin typeface="微软雅黑"/>
                <a:ea typeface="微软雅黑"/>
              </a:rPr>
              <a:t>点击输入简要文字内容，文字内容需概括精炼，言简意赅的说明分项内容</a:t>
            </a:r>
            <a:r>
              <a:rPr lang="en-US" altLang="zh-CN" sz="1000" dirty="0">
                <a:solidFill>
                  <a:srgbClr val="1F3F2F"/>
                </a:solidFill>
                <a:latin typeface="微软雅黑"/>
                <a:ea typeface="微软雅黑"/>
              </a:rPr>
              <a:t>……</a:t>
            </a:r>
          </a:p>
        </p:txBody>
      </p:sp>
      <p:sp>
        <p:nvSpPr>
          <p:cNvPr id="10" name="TextBox 38">
            <a:extLst>
              <a:ext uri="{FF2B5EF4-FFF2-40B4-BE49-F238E27FC236}">
                <a16:creationId xmlns:a16="http://schemas.microsoft.com/office/drawing/2014/main" xmlns="" id="{3153CDDA-7372-422B-A853-6CCFB156C0A0}"/>
              </a:ext>
            </a:extLst>
          </p:cNvPr>
          <p:cNvSpPr txBox="1"/>
          <p:nvPr/>
        </p:nvSpPr>
        <p:spPr>
          <a:xfrm>
            <a:off x="4624977" y="2022277"/>
            <a:ext cx="162585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100" dirty="0">
                <a:solidFill>
                  <a:srgbClr val="1F3F2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1" name="TextBox 39">
            <a:extLst>
              <a:ext uri="{FF2B5EF4-FFF2-40B4-BE49-F238E27FC236}">
                <a16:creationId xmlns:a16="http://schemas.microsoft.com/office/drawing/2014/main" xmlns="" id="{5997CC62-4A15-4B62-B5B4-7E8EE5B0216E}"/>
              </a:ext>
            </a:extLst>
          </p:cNvPr>
          <p:cNvSpPr txBox="1"/>
          <p:nvPr/>
        </p:nvSpPr>
        <p:spPr>
          <a:xfrm>
            <a:off x="7734628" y="3104483"/>
            <a:ext cx="1641352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>
                <a:solidFill>
                  <a:srgbClr val="1F3F2F"/>
                </a:solidFill>
                <a:latin typeface="微软雅黑"/>
                <a:ea typeface="微软雅黑"/>
              </a:rPr>
              <a:t>点击输入简要文字内容，文字内容需概括精炼，言简意赅的说明分项内容</a:t>
            </a:r>
            <a:r>
              <a:rPr lang="en-US" altLang="zh-CN" sz="1000" dirty="0">
                <a:solidFill>
                  <a:srgbClr val="1F3F2F"/>
                </a:solidFill>
                <a:latin typeface="微软雅黑"/>
                <a:ea typeface="微软雅黑"/>
              </a:rPr>
              <a:t>……</a:t>
            </a:r>
          </a:p>
        </p:txBody>
      </p:sp>
      <p:sp>
        <p:nvSpPr>
          <p:cNvPr id="12" name="TextBox 40">
            <a:extLst>
              <a:ext uri="{FF2B5EF4-FFF2-40B4-BE49-F238E27FC236}">
                <a16:creationId xmlns:a16="http://schemas.microsoft.com/office/drawing/2014/main" xmlns="" id="{8A129E5E-A4E3-421E-99DD-7C90AADABCD7}"/>
              </a:ext>
            </a:extLst>
          </p:cNvPr>
          <p:cNvSpPr txBox="1"/>
          <p:nvPr/>
        </p:nvSpPr>
        <p:spPr>
          <a:xfrm>
            <a:off x="7734628" y="2812028"/>
            <a:ext cx="162585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100" dirty="0">
                <a:solidFill>
                  <a:srgbClr val="1F3F2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3" name="TextBox 41">
            <a:extLst>
              <a:ext uri="{FF2B5EF4-FFF2-40B4-BE49-F238E27FC236}">
                <a16:creationId xmlns:a16="http://schemas.microsoft.com/office/drawing/2014/main" xmlns="" id="{4B3586BD-E46A-49A9-853E-F03B302F1104}"/>
              </a:ext>
            </a:extLst>
          </p:cNvPr>
          <p:cNvSpPr txBox="1"/>
          <p:nvPr/>
        </p:nvSpPr>
        <p:spPr>
          <a:xfrm>
            <a:off x="4609481" y="3685859"/>
            <a:ext cx="1641352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000" dirty="0">
                <a:solidFill>
                  <a:srgbClr val="1F3F2F"/>
                </a:solidFill>
                <a:latin typeface="微软雅黑"/>
                <a:ea typeface="微软雅黑"/>
              </a:rPr>
              <a:t>点击输入简要文字内容，文字内容需概括精炼，言简意赅的说明分项内容</a:t>
            </a:r>
            <a:r>
              <a:rPr lang="en-US" altLang="zh-CN" sz="1000" dirty="0">
                <a:solidFill>
                  <a:srgbClr val="1F3F2F"/>
                </a:solidFill>
                <a:latin typeface="微软雅黑"/>
                <a:ea typeface="微软雅黑"/>
              </a:rPr>
              <a:t>……</a:t>
            </a:r>
          </a:p>
        </p:txBody>
      </p:sp>
      <p:sp>
        <p:nvSpPr>
          <p:cNvPr id="14" name="TextBox 42">
            <a:extLst>
              <a:ext uri="{FF2B5EF4-FFF2-40B4-BE49-F238E27FC236}">
                <a16:creationId xmlns:a16="http://schemas.microsoft.com/office/drawing/2014/main" xmlns="" id="{9F9F0668-48E8-4EFC-94B8-74974BC11F2D}"/>
              </a:ext>
            </a:extLst>
          </p:cNvPr>
          <p:cNvSpPr txBox="1"/>
          <p:nvPr/>
        </p:nvSpPr>
        <p:spPr>
          <a:xfrm>
            <a:off x="4609481" y="3393403"/>
            <a:ext cx="162585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100" dirty="0">
                <a:solidFill>
                  <a:srgbClr val="1F3F2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5" name="Freeform 7">
            <a:extLst>
              <a:ext uri="{FF2B5EF4-FFF2-40B4-BE49-F238E27FC236}">
                <a16:creationId xmlns:a16="http://schemas.microsoft.com/office/drawing/2014/main" xmlns="" id="{72D70007-4CC3-47DE-8C22-3DA074E6D2EF}"/>
              </a:ext>
            </a:extLst>
          </p:cNvPr>
          <p:cNvSpPr>
            <a:spLocks noEditPoints="1"/>
          </p:cNvSpPr>
          <p:nvPr/>
        </p:nvSpPr>
        <p:spPr bwMode="auto">
          <a:xfrm>
            <a:off x="7288769" y="3000575"/>
            <a:ext cx="255037" cy="202108"/>
          </a:xfrm>
          <a:custGeom>
            <a:avLst/>
            <a:gdLst>
              <a:gd name="T0" fmla="*/ 1544 w 3234"/>
              <a:gd name="T1" fmla="*/ 1510 h 2566"/>
              <a:gd name="T2" fmla="*/ 1705 w 3234"/>
              <a:gd name="T3" fmla="*/ 1803 h 2566"/>
              <a:gd name="T4" fmla="*/ 1577 w 3234"/>
              <a:gd name="T5" fmla="*/ 2111 h 2566"/>
              <a:gd name="T6" fmla="*/ 1236 w 3234"/>
              <a:gd name="T7" fmla="*/ 2250 h 2566"/>
              <a:gd name="T8" fmla="*/ 878 w 3234"/>
              <a:gd name="T9" fmla="*/ 2140 h 2566"/>
              <a:gd name="T10" fmla="*/ 716 w 3234"/>
              <a:gd name="T11" fmla="*/ 1847 h 2566"/>
              <a:gd name="T12" fmla="*/ 845 w 3234"/>
              <a:gd name="T13" fmla="*/ 1539 h 2566"/>
              <a:gd name="T14" fmla="*/ 1186 w 3234"/>
              <a:gd name="T15" fmla="*/ 1400 h 2566"/>
              <a:gd name="T16" fmla="*/ 1970 w 3234"/>
              <a:gd name="T17" fmla="*/ 743 h 2566"/>
              <a:gd name="T18" fmla="*/ 2318 w 3234"/>
              <a:gd name="T19" fmla="*/ 824 h 2566"/>
              <a:gd name="T20" fmla="*/ 2351 w 3234"/>
              <a:gd name="T21" fmla="*/ 1079 h 2566"/>
              <a:gd name="T22" fmla="*/ 2310 w 3234"/>
              <a:gd name="T23" fmla="*/ 1229 h 2566"/>
              <a:gd name="T24" fmla="*/ 2669 w 3234"/>
              <a:gd name="T25" fmla="*/ 1458 h 2566"/>
              <a:gd name="T26" fmla="*/ 2697 w 3234"/>
              <a:gd name="T27" fmla="*/ 1893 h 2566"/>
              <a:gd name="T28" fmla="*/ 2009 w 3234"/>
              <a:gd name="T29" fmla="*/ 2454 h 2566"/>
              <a:gd name="T30" fmla="*/ 749 w 3234"/>
              <a:gd name="T31" fmla="*/ 2480 h 2566"/>
              <a:gd name="T32" fmla="*/ 70 w 3234"/>
              <a:gd name="T33" fmla="*/ 1960 h 2566"/>
              <a:gd name="T34" fmla="*/ 104 w 3234"/>
              <a:gd name="T35" fmla="*/ 1357 h 2566"/>
              <a:gd name="T36" fmla="*/ 619 w 3234"/>
              <a:gd name="T37" fmla="*/ 701 h 2566"/>
              <a:gd name="T38" fmla="*/ 1122 w 3234"/>
              <a:gd name="T39" fmla="*/ 398 h 2566"/>
              <a:gd name="T40" fmla="*/ 1472 w 3234"/>
              <a:gd name="T41" fmla="*/ 425 h 2566"/>
              <a:gd name="T42" fmla="*/ 1588 w 3234"/>
              <a:gd name="T43" fmla="*/ 601 h 2566"/>
              <a:gd name="T44" fmla="*/ 2277 w 3234"/>
              <a:gd name="T45" fmla="*/ 678 h 2566"/>
              <a:gd name="T46" fmla="*/ 2208 w 3234"/>
              <a:gd name="T47" fmla="*/ 565 h 2566"/>
              <a:gd name="T48" fmla="*/ 2300 w 3234"/>
              <a:gd name="T49" fmla="*/ 492 h 2566"/>
              <a:gd name="T50" fmla="*/ 2505 w 3234"/>
              <a:gd name="T51" fmla="*/ 533 h 2566"/>
              <a:gd name="T52" fmla="*/ 2715 w 3234"/>
              <a:gd name="T53" fmla="*/ 764 h 2566"/>
              <a:gd name="T54" fmla="*/ 2739 w 3234"/>
              <a:gd name="T55" fmla="*/ 953 h 2566"/>
              <a:gd name="T56" fmla="*/ 2675 w 3234"/>
              <a:gd name="T57" fmla="*/ 1063 h 2566"/>
              <a:gd name="T58" fmla="*/ 2553 w 3234"/>
              <a:gd name="T59" fmla="*/ 1011 h 2566"/>
              <a:gd name="T60" fmla="*/ 2554 w 3234"/>
              <a:gd name="T61" fmla="*/ 907 h 2566"/>
              <a:gd name="T62" fmla="*/ 2486 w 3234"/>
              <a:gd name="T63" fmla="*/ 746 h 2566"/>
              <a:gd name="T64" fmla="*/ 2325 w 3234"/>
              <a:gd name="T65" fmla="*/ 679 h 2566"/>
              <a:gd name="T66" fmla="*/ 2102 w 3234"/>
              <a:gd name="T67" fmla="*/ 298 h 2566"/>
              <a:gd name="T68" fmla="*/ 2038 w 3234"/>
              <a:gd name="T69" fmla="*/ 95 h 2566"/>
              <a:gd name="T70" fmla="*/ 2227 w 3234"/>
              <a:gd name="T71" fmla="*/ 6 h 2566"/>
              <a:gd name="T72" fmla="*/ 2574 w 3234"/>
              <a:gd name="T73" fmla="*/ 35 h 2566"/>
              <a:gd name="T74" fmla="*/ 2886 w 3234"/>
              <a:gd name="T75" fmla="*/ 194 h 2566"/>
              <a:gd name="T76" fmla="*/ 3113 w 3234"/>
              <a:gd name="T77" fmla="*/ 456 h 2566"/>
              <a:gd name="T78" fmla="*/ 3226 w 3234"/>
              <a:gd name="T79" fmla="*/ 791 h 2566"/>
              <a:gd name="T80" fmla="*/ 3225 w 3234"/>
              <a:gd name="T81" fmla="*/ 1029 h 2566"/>
              <a:gd name="T82" fmla="*/ 3090 w 3234"/>
              <a:gd name="T83" fmla="*/ 1227 h 2566"/>
              <a:gd name="T84" fmla="*/ 2916 w 3234"/>
              <a:gd name="T85" fmla="*/ 1107 h 2566"/>
              <a:gd name="T86" fmla="*/ 2933 w 3234"/>
              <a:gd name="T87" fmla="*/ 908 h 2566"/>
              <a:gd name="T88" fmla="*/ 2813 w 3234"/>
              <a:gd name="T89" fmla="*/ 544 h 2566"/>
              <a:gd name="T90" fmla="*/ 2417 w 3234"/>
              <a:gd name="T91" fmla="*/ 306 h 2566"/>
              <a:gd name="T92" fmla="*/ 1278 w 3234"/>
              <a:gd name="T93" fmla="*/ 1152 h 2566"/>
              <a:gd name="T94" fmla="*/ 1943 w 3234"/>
              <a:gd name="T95" fmla="*/ 1302 h 2566"/>
              <a:gd name="T96" fmla="*/ 2218 w 3234"/>
              <a:gd name="T97" fmla="*/ 1719 h 2566"/>
              <a:gd name="T98" fmla="*/ 1937 w 3234"/>
              <a:gd name="T99" fmla="*/ 2152 h 2566"/>
              <a:gd name="T100" fmla="*/ 1263 w 3234"/>
              <a:gd name="T101" fmla="*/ 2353 h 2566"/>
              <a:gd name="T102" fmla="*/ 598 w 3234"/>
              <a:gd name="T103" fmla="*/ 2202 h 2566"/>
              <a:gd name="T104" fmla="*/ 324 w 3234"/>
              <a:gd name="T105" fmla="*/ 1786 h 2566"/>
              <a:gd name="T106" fmla="*/ 604 w 3234"/>
              <a:gd name="T107" fmla="*/ 1353 h 2566"/>
              <a:gd name="T108" fmla="*/ 1306 w 3234"/>
              <a:gd name="T109" fmla="*/ 1702 h 2566"/>
              <a:gd name="T110" fmla="*/ 1363 w 3234"/>
              <a:gd name="T111" fmla="*/ 1760 h 2566"/>
              <a:gd name="T112" fmla="*/ 1306 w 3234"/>
              <a:gd name="T113" fmla="*/ 1818 h 2566"/>
              <a:gd name="T114" fmla="*/ 1248 w 3234"/>
              <a:gd name="T115" fmla="*/ 1760 h 2566"/>
              <a:gd name="T116" fmla="*/ 1306 w 3234"/>
              <a:gd name="T117" fmla="*/ 1702 h 2566"/>
              <a:gd name="T118" fmla="*/ 1192 w 3234"/>
              <a:gd name="T119" fmla="*/ 1900 h 2566"/>
              <a:gd name="T120" fmla="*/ 1060 w 3234"/>
              <a:gd name="T121" fmla="*/ 2062 h 2566"/>
              <a:gd name="T122" fmla="*/ 897 w 3234"/>
              <a:gd name="T123" fmla="*/ 1930 h 2566"/>
              <a:gd name="T124" fmla="*/ 1029 w 3234"/>
              <a:gd name="T125" fmla="*/ 1768 h 2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234" h="2566">
                <a:moveTo>
                  <a:pt x="1211" y="1400"/>
                </a:moveTo>
                <a:lnTo>
                  <a:pt x="1236" y="1400"/>
                </a:lnTo>
                <a:lnTo>
                  <a:pt x="1261" y="1402"/>
                </a:lnTo>
                <a:lnTo>
                  <a:pt x="1287" y="1405"/>
                </a:lnTo>
                <a:lnTo>
                  <a:pt x="1311" y="1408"/>
                </a:lnTo>
                <a:lnTo>
                  <a:pt x="1334" y="1413"/>
                </a:lnTo>
                <a:lnTo>
                  <a:pt x="1358" y="1419"/>
                </a:lnTo>
                <a:lnTo>
                  <a:pt x="1380" y="1426"/>
                </a:lnTo>
                <a:lnTo>
                  <a:pt x="1404" y="1433"/>
                </a:lnTo>
                <a:lnTo>
                  <a:pt x="1425" y="1442"/>
                </a:lnTo>
                <a:lnTo>
                  <a:pt x="1447" y="1451"/>
                </a:lnTo>
                <a:lnTo>
                  <a:pt x="1467" y="1461"/>
                </a:lnTo>
                <a:lnTo>
                  <a:pt x="1487" y="1472"/>
                </a:lnTo>
                <a:lnTo>
                  <a:pt x="1507" y="1484"/>
                </a:lnTo>
                <a:lnTo>
                  <a:pt x="1526" y="1496"/>
                </a:lnTo>
                <a:lnTo>
                  <a:pt x="1544" y="1510"/>
                </a:lnTo>
                <a:lnTo>
                  <a:pt x="1561" y="1525"/>
                </a:lnTo>
                <a:lnTo>
                  <a:pt x="1577" y="1539"/>
                </a:lnTo>
                <a:lnTo>
                  <a:pt x="1592" y="1555"/>
                </a:lnTo>
                <a:lnTo>
                  <a:pt x="1607" y="1571"/>
                </a:lnTo>
                <a:lnTo>
                  <a:pt x="1621" y="1587"/>
                </a:lnTo>
                <a:lnTo>
                  <a:pt x="1634" y="1604"/>
                </a:lnTo>
                <a:lnTo>
                  <a:pt x="1646" y="1622"/>
                </a:lnTo>
                <a:lnTo>
                  <a:pt x="1657" y="1640"/>
                </a:lnTo>
                <a:lnTo>
                  <a:pt x="1667" y="1660"/>
                </a:lnTo>
                <a:lnTo>
                  <a:pt x="1675" y="1679"/>
                </a:lnTo>
                <a:lnTo>
                  <a:pt x="1683" y="1699"/>
                </a:lnTo>
                <a:lnTo>
                  <a:pt x="1690" y="1719"/>
                </a:lnTo>
                <a:lnTo>
                  <a:pt x="1695" y="1739"/>
                </a:lnTo>
                <a:lnTo>
                  <a:pt x="1700" y="1760"/>
                </a:lnTo>
                <a:lnTo>
                  <a:pt x="1703" y="1781"/>
                </a:lnTo>
                <a:lnTo>
                  <a:pt x="1705" y="1803"/>
                </a:lnTo>
                <a:lnTo>
                  <a:pt x="1705" y="1825"/>
                </a:lnTo>
                <a:lnTo>
                  <a:pt x="1705" y="1847"/>
                </a:lnTo>
                <a:lnTo>
                  <a:pt x="1703" y="1868"/>
                </a:lnTo>
                <a:lnTo>
                  <a:pt x="1700" y="1890"/>
                </a:lnTo>
                <a:lnTo>
                  <a:pt x="1695" y="1910"/>
                </a:lnTo>
                <a:lnTo>
                  <a:pt x="1690" y="1931"/>
                </a:lnTo>
                <a:lnTo>
                  <a:pt x="1683" y="1952"/>
                </a:lnTo>
                <a:lnTo>
                  <a:pt x="1675" y="1971"/>
                </a:lnTo>
                <a:lnTo>
                  <a:pt x="1667" y="1991"/>
                </a:lnTo>
                <a:lnTo>
                  <a:pt x="1657" y="2009"/>
                </a:lnTo>
                <a:lnTo>
                  <a:pt x="1646" y="2028"/>
                </a:lnTo>
                <a:lnTo>
                  <a:pt x="1634" y="2045"/>
                </a:lnTo>
                <a:lnTo>
                  <a:pt x="1621" y="2062"/>
                </a:lnTo>
                <a:lnTo>
                  <a:pt x="1607" y="2080"/>
                </a:lnTo>
                <a:lnTo>
                  <a:pt x="1592" y="2096"/>
                </a:lnTo>
                <a:lnTo>
                  <a:pt x="1577" y="2111"/>
                </a:lnTo>
                <a:lnTo>
                  <a:pt x="1561" y="2126"/>
                </a:lnTo>
                <a:lnTo>
                  <a:pt x="1544" y="2140"/>
                </a:lnTo>
                <a:lnTo>
                  <a:pt x="1526" y="2153"/>
                </a:lnTo>
                <a:lnTo>
                  <a:pt x="1507" y="2166"/>
                </a:lnTo>
                <a:lnTo>
                  <a:pt x="1487" y="2177"/>
                </a:lnTo>
                <a:lnTo>
                  <a:pt x="1467" y="2188"/>
                </a:lnTo>
                <a:lnTo>
                  <a:pt x="1447" y="2199"/>
                </a:lnTo>
                <a:lnTo>
                  <a:pt x="1425" y="2208"/>
                </a:lnTo>
                <a:lnTo>
                  <a:pt x="1404" y="2217"/>
                </a:lnTo>
                <a:lnTo>
                  <a:pt x="1380" y="2225"/>
                </a:lnTo>
                <a:lnTo>
                  <a:pt x="1358" y="2232"/>
                </a:lnTo>
                <a:lnTo>
                  <a:pt x="1334" y="2237"/>
                </a:lnTo>
                <a:lnTo>
                  <a:pt x="1311" y="2242"/>
                </a:lnTo>
                <a:lnTo>
                  <a:pt x="1287" y="2246"/>
                </a:lnTo>
                <a:lnTo>
                  <a:pt x="1261" y="2248"/>
                </a:lnTo>
                <a:lnTo>
                  <a:pt x="1236" y="2250"/>
                </a:lnTo>
                <a:lnTo>
                  <a:pt x="1211" y="2250"/>
                </a:lnTo>
                <a:lnTo>
                  <a:pt x="1186" y="2250"/>
                </a:lnTo>
                <a:lnTo>
                  <a:pt x="1160" y="2248"/>
                </a:lnTo>
                <a:lnTo>
                  <a:pt x="1135" y="2246"/>
                </a:lnTo>
                <a:lnTo>
                  <a:pt x="1111" y="2242"/>
                </a:lnTo>
                <a:lnTo>
                  <a:pt x="1087" y="2237"/>
                </a:lnTo>
                <a:lnTo>
                  <a:pt x="1064" y="2232"/>
                </a:lnTo>
                <a:lnTo>
                  <a:pt x="1040" y="2225"/>
                </a:lnTo>
                <a:lnTo>
                  <a:pt x="1018" y="2217"/>
                </a:lnTo>
                <a:lnTo>
                  <a:pt x="996" y="2208"/>
                </a:lnTo>
                <a:lnTo>
                  <a:pt x="975" y="2199"/>
                </a:lnTo>
                <a:lnTo>
                  <a:pt x="955" y="2188"/>
                </a:lnTo>
                <a:lnTo>
                  <a:pt x="934" y="2177"/>
                </a:lnTo>
                <a:lnTo>
                  <a:pt x="914" y="2166"/>
                </a:lnTo>
                <a:lnTo>
                  <a:pt x="896" y="2153"/>
                </a:lnTo>
                <a:lnTo>
                  <a:pt x="878" y="2140"/>
                </a:lnTo>
                <a:lnTo>
                  <a:pt x="861" y="2126"/>
                </a:lnTo>
                <a:lnTo>
                  <a:pt x="845" y="2111"/>
                </a:lnTo>
                <a:lnTo>
                  <a:pt x="828" y="2096"/>
                </a:lnTo>
                <a:lnTo>
                  <a:pt x="814" y="2080"/>
                </a:lnTo>
                <a:lnTo>
                  <a:pt x="800" y="2062"/>
                </a:lnTo>
                <a:lnTo>
                  <a:pt x="787" y="2045"/>
                </a:lnTo>
                <a:lnTo>
                  <a:pt x="776" y="2028"/>
                </a:lnTo>
                <a:lnTo>
                  <a:pt x="765" y="2009"/>
                </a:lnTo>
                <a:lnTo>
                  <a:pt x="755" y="1991"/>
                </a:lnTo>
                <a:lnTo>
                  <a:pt x="746" y="1971"/>
                </a:lnTo>
                <a:lnTo>
                  <a:pt x="739" y="1952"/>
                </a:lnTo>
                <a:lnTo>
                  <a:pt x="732" y="1931"/>
                </a:lnTo>
                <a:lnTo>
                  <a:pt x="726" y="1910"/>
                </a:lnTo>
                <a:lnTo>
                  <a:pt x="721" y="1890"/>
                </a:lnTo>
                <a:lnTo>
                  <a:pt x="718" y="1868"/>
                </a:lnTo>
                <a:lnTo>
                  <a:pt x="716" y="1847"/>
                </a:lnTo>
                <a:lnTo>
                  <a:pt x="716" y="1825"/>
                </a:lnTo>
                <a:lnTo>
                  <a:pt x="716" y="1803"/>
                </a:lnTo>
                <a:lnTo>
                  <a:pt x="718" y="1781"/>
                </a:lnTo>
                <a:lnTo>
                  <a:pt x="721" y="1760"/>
                </a:lnTo>
                <a:lnTo>
                  <a:pt x="726" y="1739"/>
                </a:lnTo>
                <a:lnTo>
                  <a:pt x="732" y="1719"/>
                </a:lnTo>
                <a:lnTo>
                  <a:pt x="739" y="1699"/>
                </a:lnTo>
                <a:lnTo>
                  <a:pt x="746" y="1679"/>
                </a:lnTo>
                <a:lnTo>
                  <a:pt x="755" y="1660"/>
                </a:lnTo>
                <a:lnTo>
                  <a:pt x="765" y="1640"/>
                </a:lnTo>
                <a:lnTo>
                  <a:pt x="776" y="1622"/>
                </a:lnTo>
                <a:lnTo>
                  <a:pt x="787" y="1604"/>
                </a:lnTo>
                <a:lnTo>
                  <a:pt x="800" y="1587"/>
                </a:lnTo>
                <a:lnTo>
                  <a:pt x="814" y="1571"/>
                </a:lnTo>
                <a:lnTo>
                  <a:pt x="828" y="1555"/>
                </a:lnTo>
                <a:lnTo>
                  <a:pt x="845" y="1539"/>
                </a:lnTo>
                <a:lnTo>
                  <a:pt x="861" y="1525"/>
                </a:lnTo>
                <a:lnTo>
                  <a:pt x="878" y="1510"/>
                </a:lnTo>
                <a:lnTo>
                  <a:pt x="896" y="1496"/>
                </a:lnTo>
                <a:lnTo>
                  <a:pt x="914" y="1484"/>
                </a:lnTo>
                <a:lnTo>
                  <a:pt x="934" y="1472"/>
                </a:lnTo>
                <a:lnTo>
                  <a:pt x="955" y="1461"/>
                </a:lnTo>
                <a:lnTo>
                  <a:pt x="975" y="1451"/>
                </a:lnTo>
                <a:lnTo>
                  <a:pt x="996" y="1442"/>
                </a:lnTo>
                <a:lnTo>
                  <a:pt x="1018" y="1433"/>
                </a:lnTo>
                <a:lnTo>
                  <a:pt x="1040" y="1426"/>
                </a:lnTo>
                <a:lnTo>
                  <a:pt x="1064" y="1419"/>
                </a:lnTo>
                <a:lnTo>
                  <a:pt x="1087" y="1413"/>
                </a:lnTo>
                <a:lnTo>
                  <a:pt x="1111" y="1408"/>
                </a:lnTo>
                <a:lnTo>
                  <a:pt x="1135" y="1405"/>
                </a:lnTo>
                <a:lnTo>
                  <a:pt x="1160" y="1402"/>
                </a:lnTo>
                <a:lnTo>
                  <a:pt x="1186" y="1400"/>
                </a:lnTo>
                <a:lnTo>
                  <a:pt x="1211" y="1400"/>
                </a:lnTo>
                <a:close/>
                <a:moveTo>
                  <a:pt x="1573" y="848"/>
                </a:moveTo>
                <a:lnTo>
                  <a:pt x="1575" y="850"/>
                </a:lnTo>
                <a:lnTo>
                  <a:pt x="1579" y="851"/>
                </a:lnTo>
                <a:lnTo>
                  <a:pt x="1585" y="851"/>
                </a:lnTo>
                <a:lnTo>
                  <a:pt x="1591" y="851"/>
                </a:lnTo>
                <a:lnTo>
                  <a:pt x="1608" y="847"/>
                </a:lnTo>
                <a:lnTo>
                  <a:pt x="1629" y="840"/>
                </a:lnTo>
                <a:lnTo>
                  <a:pt x="1682" y="821"/>
                </a:lnTo>
                <a:lnTo>
                  <a:pt x="1751" y="796"/>
                </a:lnTo>
                <a:lnTo>
                  <a:pt x="1789" y="783"/>
                </a:lnTo>
                <a:lnTo>
                  <a:pt x="1830" y="771"/>
                </a:lnTo>
                <a:lnTo>
                  <a:pt x="1875" y="760"/>
                </a:lnTo>
                <a:lnTo>
                  <a:pt x="1921" y="751"/>
                </a:lnTo>
                <a:lnTo>
                  <a:pt x="1945" y="747"/>
                </a:lnTo>
                <a:lnTo>
                  <a:pt x="1970" y="743"/>
                </a:lnTo>
                <a:lnTo>
                  <a:pt x="1995" y="741"/>
                </a:lnTo>
                <a:lnTo>
                  <a:pt x="2020" y="739"/>
                </a:lnTo>
                <a:lnTo>
                  <a:pt x="2045" y="737"/>
                </a:lnTo>
                <a:lnTo>
                  <a:pt x="2072" y="737"/>
                </a:lnTo>
                <a:lnTo>
                  <a:pt x="2098" y="738"/>
                </a:lnTo>
                <a:lnTo>
                  <a:pt x="2125" y="739"/>
                </a:lnTo>
                <a:lnTo>
                  <a:pt x="2152" y="742"/>
                </a:lnTo>
                <a:lnTo>
                  <a:pt x="2178" y="746"/>
                </a:lnTo>
                <a:lnTo>
                  <a:pt x="2202" y="752"/>
                </a:lnTo>
                <a:lnTo>
                  <a:pt x="2223" y="759"/>
                </a:lnTo>
                <a:lnTo>
                  <a:pt x="2243" y="767"/>
                </a:lnTo>
                <a:lnTo>
                  <a:pt x="2261" y="776"/>
                </a:lnTo>
                <a:lnTo>
                  <a:pt x="2277" y="787"/>
                </a:lnTo>
                <a:lnTo>
                  <a:pt x="2293" y="798"/>
                </a:lnTo>
                <a:lnTo>
                  <a:pt x="2306" y="810"/>
                </a:lnTo>
                <a:lnTo>
                  <a:pt x="2318" y="824"/>
                </a:lnTo>
                <a:lnTo>
                  <a:pt x="2328" y="837"/>
                </a:lnTo>
                <a:lnTo>
                  <a:pt x="2337" y="852"/>
                </a:lnTo>
                <a:lnTo>
                  <a:pt x="2345" y="866"/>
                </a:lnTo>
                <a:lnTo>
                  <a:pt x="2351" y="882"/>
                </a:lnTo>
                <a:lnTo>
                  <a:pt x="2356" y="898"/>
                </a:lnTo>
                <a:lnTo>
                  <a:pt x="2360" y="914"/>
                </a:lnTo>
                <a:lnTo>
                  <a:pt x="2363" y="930"/>
                </a:lnTo>
                <a:lnTo>
                  <a:pt x="2365" y="947"/>
                </a:lnTo>
                <a:lnTo>
                  <a:pt x="2366" y="965"/>
                </a:lnTo>
                <a:lnTo>
                  <a:pt x="2366" y="981"/>
                </a:lnTo>
                <a:lnTo>
                  <a:pt x="2365" y="998"/>
                </a:lnTo>
                <a:lnTo>
                  <a:pt x="2364" y="1015"/>
                </a:lnTo>
                <a:lnTo>
                  <a:pt x="2361" y="1031"/>
                </a:lnTo>
                <a:lnTo>
                  <a:pt x="2359" y="1048"/>
                </a:lnTo>
                <a:lnTo>
                  <a:pt x="2355" y="1064"/>
                </a:lnTo>
                <a:lnTo>
                  <a:pt x="2351" y="1079"/>
                </a:lnTo>
                <a:lnTo>
                  <a:pt x="2347" y="1094"/>
                </a:lnTo>
                <a:lnTo>
                  <a:pt x="2342" y="1110"/>
                </a:lnTo>
                <a:lnTo>
                  <a:pt x="2336" y="1124"/>
                </a:lnTo>
                <a:lnTo>
                  <a:pt x="2331" y="1137"/>
                </a:lnTo>
                <a:lnTo>
                  <a:pt x="2325" y="1149"/>
                </a:lnTo>
                <a:lnTo>
                  <a:pt x="2319" y="1161"/>
                </a:lnTo>
                <a:lnTo>
                  <a:pt x="2313" y="1172"/>
                </a:lnTo>
                <a:lnTo>
                  <a:pt x="2306" y="1182"/>
                </a:lnTo>
                <a:lnTo>
                  <a:pt x="2301" y="1192"/>
                </a:lnTo>
                <a:lnTo>
                  <a:pt x="2298" y="1201"/>
                </a:lnTo>
                <a:lnTo>
                  <a:pt x="2298" y="1206"/>
                </a:lnTo>
                <a:lnTo>
                  <a:pt x="2298" y="1211"/>
                </a:lnTo>
                <a:lnTo>
                  <a:pt x="2300" y="1215"/>
                </a:lnTo>
                <a:lnTo>
                  <a:pt x="2302" y="1220"/>
                </a:lnTo>
                <a:lnTo>
                  <a:pt x="2306" y="1224"/>
                </a:lnTo>
                <a:lnTo>
                  <a:pt x="2310" y="1229"/>
                </a:lnTo>
                <a:lnTo>
                  <a:pt x="2316" y="1234"/>
                </a:lnTo>
                <a:lnTo>
                  <a:pt x="2324" y="1240"/>
                </a:lnTo>
                <a:lnTo>
                  <a:pt x="2356" y="1255"/>
                </a:lnTo>
                <a:lnTo>
                  <a:pt x="2407" y="1277"/>
                </a:lnTo>
                <a:lnTo>
                  <a:pt x="2437" y="1290"/>
                </a:lnTo>
                <a:lnTo>
                  <a:pt x="2469" y="1306"/>
                </a:lnTo>
                <a:lnTo>
                  <a:pt x="2503" y="1324"/>
                </a:lnTo>
                <a:lnTo>
                  <a:pt x="2538" y="1344"/>
                </a:lnTo>
                <a:lnTo>
                  <a:pt x="2555" y="1356"/>
                </a:lnTo>
                <a:lnTo>
                  <a:pt x="2572" y="1368"/>
                </a:lnTo>
                <a:lnTo>
                  <a:pt x="2589" y="1382"/>
                </a:lnTo>
                <a:lnTo>
                  <a:pt x="2606" y="1395"/>
                </a:lnTo>
                <a:lnTo>
                  <a:pt x="2623" y="1410"/>
                </a:lnTo>
                <a:lnTo>
                  <a:pt x="2639" y="1425"/>
                </a:lnTo>
                <a:lnTo>
                  <a:pt x="2654" y="1441"/>
                </a:lnTo>
                <a:lnTo>
                  <a:pt x="2669" y="1458"/>
                </a:lnTo>
                <a:lnTo>
                  <a:pt x="2682" y="1476"/>
                </a:lnTo>
                <a:lnTo>
                  <a:pt x="2695" y="1495"/>
                </a:lnTo>
                <a:lnTo>
                  <a:pt x="2707" y="1516"/>
                </a:lnTo>
                <a:lnTo>
                  <a:pt x="2719" y="1537"/>
                </a:lnTo>
                <a:lnTo>
                  <a:pt x="2728" y="1559"/>
                </a:lnTo>
                <a:lnTo>
                  <a:pt x="2738" y="1582"/>
                </a:lnTo>
                <a:lnTo>
                  <a:pt x="2746" y="1606"/>
                </a:lnTo>
                <a:lnTo>
                  <a:pt x="2752" y="1631"/>
                </a:lnTo>
                <a:lnTo>
                  <a:pt x="2756" y="1659"/>
                </a:lnTo>
                <a:lnTo>
                  <a:pt x="2757" y="1688"/>
                </a:lnTo>
                <a:lnTo>
                  <a:pt x="2754" y="1719"/>
                </a:lnTo>
                <a:lnTo>
                  <a:pt x="2749" y="1751"/>
                </a:lnTo>
                <a:lnTo>
                  <a:pt x="2741" y="1784"/>
                </a:lnTo>
                <a:lnTo>
                  <a:pt x="2729" y="1820"/>
                </a:lnTo>
                <a:lnTo>
                  <a:pt x="2715" y="1856"/>
                </a:lnTo>
                <a:lnTo>
                  <a:pt x="2697" y="1893"/>
                </a:lnTo>
                <a:lnTo>
                  <a:pt x="2677" y="1930"/>
                </a:lnTo>
                <a:lnTo>
                  <a:pt x="2654" y="1969"/>
                </a:lnTo>
                <a:lnTo>
                  <a:pt x="2628" y="2007"/>
                </a:lnTo>
                <a:lnTo>
                  <a:pt x="2597" y="2046"/>
                </a:lnTo>
                <a:lnTo>
                  <a:pt x="2565" y="2085"/>
                </a:lnTo>
                <a:lnTo>
                  <a:pt x="2530" y="2123"/>
                </a:lnTo>
                <a:lnTo>
                  <a:pt x="2491" y="2161"/>
                </a:lnTo>
                <a:lnTo>
                  <a:pt x="2450" y="2198"/>
                </a:lnTo>
                <a:lnTo>
                  <a:pt x="2405" y="2235"/>
                </a:lnTo>
                <a:lnTo>
                  <a:pt x="2357" y="2271"/>
                </a:lnTo>
                <a:lnTo>
                  <a:pt x="2307" y="2305"/>
                </a:lnTo>
                <a:lnTo>
                  <a:pt x="2253" y="2338"/>
                </a:lnTo>
                <a:lnTo>
                  <a:pt x="2197" y="2370"/>
                </a:lnTo>
                <a:lnTo>
                  <a:pt x="2137" y="2400"/>
                </a:lnTo>
                <a:lnTo>
                  <a:pt x="2075" y="2428"/>
                </a:lnTo>
                <a:lnTo>
                  <a:pt x="2009" y="2454"/>
                </a:lnTo>
                <a:lnTo>
                  <a:pt x="1940" y="2478"/>
                </a:lnTo>
                <a:lnTo>
                  <a:pt x="1869" y="2500"/>
                </a:lnTo>
                <a:lnTo>
                  <a:pt x="1794" y="2518"/>
                </a:lnTo>
                <a:lnTo>
                  <a:pt x="1716" y="2534"/>
                </a:lnTo>
                <a:lnTo>
                  <a:pt x="1636" y="2547"/>
                </a:lnTo>
                <a:lnTo>
                  <a:pt x="1552" y="2557"/>
                </a:lnTo>
                <a:lnTo>
                  <a:pt x="1466" y="2563"/>
                </a:lnTo>
                <a:lnTo>
                  <a:pt x="1376" y="2566"/>
                </a:lnTo>
                <a:lnTo>
                  <a:pt x="1287" y="2565"/>
                </a:lnTo>
                <a:lnTo>
                  <a:pt x="1201" y="2562"/>
                </a:lnTo>
                <a:lnTo>
                  <a:pt x="1117" y="2555"/>
                </a:lnTo>
                <a:lnTo>
                  <a:pt x="1037" y="2545"/>
                </a:lnTo>
                <a:lnTo>
                  <a:pt x="961" y="2533"/>
                </a:lnTo>
                <a:lnTo>
                  <a:pt x="887" y="2518"/>
                </a:lnTo>
                <a:lnTo>
                  <a:pt x="816" y="2501"/>
                </a:lnTo>
                <a:lnTo>
                  <a:pt x="749" y="2480"/>
                </a:lnTo>
                <a:lnTo>
                  <a:pt x="684" y="2458"/>
                </a:lnTo>
                <a:lnTo>
                  <a:pt x="623" y="2434"/>
                </a:lnTo>
                <a:lnTo>
                  <a:pt x="564" y="2409"/>
                </a:lnTo>
                <a:lnTo>
                  <a:pt x="509" y="2381"/>
                </a:lnTo>
                <a:lnTo>
                  <a:pt x="456" y="2351"/>
                </a:lnTo>
                <a:lnTo>
                  <a:pt x="406" y="2320"/>
                </a:lnTo>
                <a:lnTo>
                  <a:pt x="359" y="2288"/>
                </a:lnTo>
                <a:lnTo>
                  <a:pt x="316" y="2255"/>
                </a:lnTo>
                <a:lnTo>
                  <a:pt x="274" y="2220"/>
                </a:lnTo>
                <a:lnTo>
                  <a:pt x="237" y="2184"/>
                </a:lnTo>
                <a:lnTo>
                  <a:pt x="202" y="2148"/>
                </a:lnTo>
                <a:lnTo>
                  <a:pt x="170" y="2111"/>
                </a:lnTo>
                <a:lnTo>
                  <a:pt x="140" y="2073"/>
                </a:lnTo>
                <a:lnTo>
                  <a:pt x="114" y="2036"/>
                </a:lnTo>
                <a:lnTo>
                  <a:pt x="91" y="1998"/>
                </a:lnTo>
                <a:lnTo>
                  <a:pt x="70" y="1960"/>
                </a:lnTo>
                <a:lnTo>
                  <a:pt x="51" y="1921"/>
                </a:lnTo>
                <a:lnTo>
                  <a:pt x="36" y="1883"/>
                </a:lnTo>
                <a:lnTo>
                  <a:pt x="23" y="1846"/>
                </a:lnTo>
                <a:lnTo>
                  <a:pt x="13" y="1808"/>
                </a:lnTo>
                <a:lnTo>
                  <a:pt x="6" y="1771"/>
                </a:lnTo>
                <a:lnTo>
                  <a:pt x="2" y="1735"/>
                </a:lnTo>
                <a:lnTo>
                  <a:pt x="0" y="1701"/>
                </a:lnTo>
                <a:lnTo>
                  <a:pt x="1" y="1667"/>
                </a:lnTo>
                <a:lnTo>
                  <a:pt x="4" y="1632"/>
                </a:lnTo>
                <a:lnTo>
                  <a:pt x="11" y="1596"/>
                </a:lnTo>
                <a:lnTo>
                  <a:pt x="20" y="1559"/>
                </a:lnTo>
                <a:lnTo>
                  <a:pt x="32" y="1521"/>
                </a:lnTo>
                <a:lnTo>
                  <a:pt x="47" y="1481"/>
                </a:lnTo>
                <a:lnTo>
                  <a:pt x="64" y="1441"/>
                </a:lnTo>
                <a:lnTo>
                  <a:pt x="83" y="1400"/>
                </a:lnTo>
                <a:lnTo>
                  <a:pt x="104" y="1357"/>
                </a:lnTo>
                <a:lnTo>
                  <a:pt x="127" y="1315"/>
                </a:lnTo>
                <a:lnTo>
                  <a:pt x="152" y="1272"/>
                </a:lnTo>
                <a:lnTo>
                  <a:pt x="179" y="1228"/>
                </a:lnTo>
                <a:lnTo>
                  <a:pt x="207" y="1185"/>
                </a:lnTo>
                <a:lnTo>
                  <a:pt x="237" y="1142"/>
                </a:lnTo>
                <a:lnTo>
                  <a:pt x="267" y="1099"/>
                </a:lnTo>
                <a:lnTo>
                  <a:pt x="300" y="1056"/>
                </a:lnTo>
                <a:lnTo>
                  <a:pt x="333" y="1013"/>
                </a:lnTo>
                <a:lnTo>
                  <a:pt x="367" y="971"/>
                </a:lnTo>
                <a:lnTo>
                  <a:pt x="402" y="929"/>
                </a:lnTo>
                <a:lnTo>
                  <a:pt x="437" y="889"/>
                </a:lnTo>
                <a:lnTo>
                  <a:pt x="473" y="849"/>
                </a:lnTo>
                <a:lnTo>
                  <a:pt x="510" y="810"/>
                </a:lnTo>
                <a:lnTo>
                  <a:pt x="546" y="772"/>
                </a:lnTo>
                <a:lnTo>
                  <a:pt x="582" y="736"/>
                </a:lnTo>
                <a:lnTo>
                  <a:pt x="619" y="701"/>
                </a:lnTo>
                <a:lnTo>
                  <a:pt x="655" y="667"/>
                </a:lnTo>
                <a:lnTo>
                  <a:pt x="690" y="636"/>
                </a:lnTo>
                <a:lnTo>
                  <a:pt x="726" y="606"/>
                </a:lnTo>
                <a:lnTo>
                  <a:pt x="761" y="579"/>
                </a:lnTo>
                <a:lnTo>
                  <a:pt x="794" y="553"/>
                </a:lnTo>
                <a:lnTo>
                  <a:pt x="827" y="529"/>
                </a:lnTo>
                <a:lnTo>
                  <a:pt x="860" y="508"/>
                </a:lnTo>
                <a:lnTo>
                  <a:pt x="891" y="490"/>
                </a:lnTo>
                <a:lnTo>
                  <a:pt x="921" y="473"/>
                </a:lnTo>
                <a:lnTo>
                  <a:pt x="951" y="458"/>
                </a:lnTo>
                <a:lnTo>
                  <a:pt x="981" y="445"/>
                </a:lnTo>
                <a:lnTo>
                  <a:pt x="1010" y="433"/>
                </a:lnTo>
                <a:lnTo>
                  <a:pt x="1038" y="422"/>
                </a:lnTo>
                <a:lnTo>
                  <a:pt x="1067" y="413"/>
                </a:lnTo>
                <a:lnTo>
                  <a:pt x="1095" y="405"/>
                </a:lnTo>
                <a:lnTo>
                  <a:pt x="1122" y="398"/>
                </a:lnTo>
                <a:lnTo>
                  <a:pt x="1149" y="391"/>
                </a:lnTo>
                <a:lnTo>
                  <a:pt x="1176" y="387"/>
                </a:lnTo>
                <a:lnTo>
                  <a:pt x="1202" y="384"/>
                </a:lnTo>
                <a:lnTo>
                  <a:pt x="1227" y="381"/>
                </a:lnTo>
                <a:lnTo>
                  <a:pt x="1251" y="380"/>
                </a:lnTo>
                <a:lnTo>
                  <a:pt x="1275" y="380"/>
                </a:lnTo>
                <a:lnTo>
                  <a:pt x="1299" y="381"/>
                </a:lnTo>
                <a:lnTo>
                  <a:pt x="1321" y="383"/>
                </a:lnTo>
                <a:lnTo>
                  <a:pt x="1343" y="385"/>
                </a:lnTo>
                <a:lnTo>
                  <a:pt x="1364" y="389"/>
                </a:lnTo>
                <a:lnTo>
                  <a:pt x="1384" y="393"/>
                </a:lnTo>
                <a:lnTo>
                  <a:pt x="1404" y="399"/>
                </a:lnTo>
                <a:lnTo>
                  <a:pt x="1423" y="404"/>
                </a:lnTo>
                <a:lnTo>
                  <a:pt x="1440" y="411"/>
                </a:lnTo>
                <a:lnTo>
                  <a:pt x="1457" y="418"/>
                </a:lnTo>
                <a:lnTo>
                  <a:pt x="1472" y="425"/>
                </a:lnTo>
                <a:lnTo>
                  <a:pt x="1487" y="433"/>
                </a:lnTo>
                <a:lnTo>
                  <a:pt x="1501" y="442"/>
                </a:lnTo>
                <a:lnTo>
                  <a:pt x="1514" y="451"/>
                </a:lnTo>
                <a:lnTo>
                  <a:pt x="1526" y="460"/>
                </a:lnTo>
                <a:lnTo>
                  <a:pt x="1536" y="470"/>
                </a:lnTo>
                <a:lnTo>
                  <a:pt x="1546" y="480"/>
                </a:lnTo>
                <a:lnTo>
                  <a:pt x="1554" y="490"/>
                </a:lnTo>
                <a:lnTo>
                  <a:pt x="1561" y="501"/>
                </a:lnTo>
                <a:lnTo>
                  <a:pt x="1567" y="512"/>
                </a:lnTo>
                <a:lnTo>
                  <a:pt x="1572" y="523"/>
                </a:lnTo>
                <a:lnTo>
                  <a:pt x="1576" y="536"/>
                </a:lnTo>
                <a:lnTo>
                  <a:pt x="1580" y="549"/>
                </a:lnTo>
                <a:lnTo>
                  <a:pt x="1583" y="561"/>
                </a:lnTo>
                <a:lnTo>
                  <a:pt x="1585" y="574"/>
                </a:lnTo>
                <a:lnTo>
                  <a:pt x="1587" y="588"/>
                </a:lnTo>
                <a:lnTo>
                  <a:pt x="1588" y="601"/>
                </a:lnTo>
                <a:lnTo>
                  <a:pt x="1590" y="629"/>
                </a:lnTo>
                <a:lnTo>
                  <a:pt x="1590" y="656"/>
                </a:lnTo>
                <a:lnTo>
                  <a:pt x="1589" y="685"/>
                </a:lnTo>
                <a:lnTo>
                  <a:pt x="1586" y="711"/>
                </a:lnTo>
                <a:lnTo>
                  <a:pt x="1580" y="761"/>
                </a:lnTo>
                <a:lnTo>
                  <a:pt x="1574" y="802"/>
                </a:lnTo>
                <a:lnTo>
                  <a:pt x="1572" y="820"/>
                </a:lnTo>
                <a:lnTo>
                  <a:pt x="1571" y="833"/>
                </a:lnTo>
                <a:lnTo>
                  <a:pt x="1571" y="838"/>
                </a:lnTo>
                <a:lnTo>
                  <a:pt x="1571" y="842"/>
                </a:lnTo>
                <a:lnTo>
                  <a:pt x="1572" y="845"/>
                </a:lnTo>
                <a:lnTo>
                  <a:pt x="1573" y="848"/>
                </a:lnTo>
                <a:close/>
                <a:moveTo>
                  <a:pt x="2306" y="680"/>
                </a:moveTo>
                <a:lnTo>
                  <a:pt x="2296" y="680"/>
                </a:lnTo>
                <a:lnTo>
                  <a:pt x="2287" y="679"/>
                </a:lnTo>
                <a:lnTo>
                  <a:pt x="2277" y="678"/>
                </a:lnTo>
                <a:lnTo>
                  <a:pt x="2268" y="675"/>
                </a:lnTo>
                <a:lnTo>
                  <a:pt x="2260" y="671"/>
                </a:lnTo>
                <a:lnTo>
                  <a:pt x="2252" y="667"/>
                </a:lnTo>
                <a:lnTo>
                  <a:pt x="2244" y="662"/>
                </a:lnTo>
                <a:lnTo>
                  <a:pt x="2238" y="656"/>
                </a:lnTo>
                <a:lnTo>
                  <a:pt x="2231" y="650"/>
                </a:lnTo>
                <a:lnTo>
                  <a:pt x="2225" y="643"/>
                </a:lnTo>
                <a:lnTo>
                  <a:pt x="2220" y="636"/>
                </a:lnTo>
                <a:lnTo>
                  <a:pt x="2216" y="628"/>
                </a:lnTo>
                <a:lnTo>
                  <a:pt x="2212" y="620"/>
                </a:lnTo>
                <a:lnTo>
                  <a:pt x="2209" y="611"/>
                </a:lnTo>
                <a:lnTo>
                  <a:pt x="2207" y="602"/>
                </a:lnTo>
                <a:lnTo>
                  <a:pt x="2206" y="593"/>
                </a:lnTo>
                <a:lnTo>
                  <a:pt x="2206" y="583"/>
                </a:lnTo>
                <a:lnTo>
                  <a:pt x="2206" y="574"/>
                </a:lnTo>
                <a:lnTo>
                  <a:pt x="2208" y="565"/>
                </a:lnTo>
                <a:lnTo>
                  <a:pt x="2210" y="556"/>
                </a:lnTo>
                <a:lnTo>
                  <a:pt x="2214" y="548"/>
                </a:lnTo>
                <a:lnTo>
                  <a:pt x="2218" y="540"/>
                </a:lnTo>
                <a:lnTo>
                  <a:pt x="2223" y="531"/>
                </a:lnTo>
                <a:lnTo>
                  <a:pt x="2228" y="524"/>
                </a:lnTo>
                <a:lnTo>
                  <a:pt x="2234" y="518"/>
                </a:lnTo>
                <a:lnTo>
                  <a:pt x="2241" y="512"/>
                </a:lnTo>
                <a:lnTo>
                  <a:pt x="2248" y="507"/>
                </a:lnTo>
                <a:lnTo>
                  <a:pt x="2256" y="502"/>
                </a:lnTo>
                <a:lnTo>
                  <a:pt x="2265" y="499"/>
                </a:lnTo>
                <a:lnTo>
                  <a:pt x="2273" y="496"/>
                </a:lnTo>
                <a:lnTo>
                  <a:pt x="2282" y="494"/>
                </a:lnTo>
                <a:lnTo>
                  <a:pt x="2293" y="493"/>
                </a:lnTo>
                <a:lnTo>
                  <a:pt x="2295" y="492"/>
                </a:lnTo>
                <a:lnTo>
                  <a:pt x="2297" y="492"/>
                </a:lnTo>
                <a:lnTo>
                  <a:pt x="2300" y="492"/>
                </a:lnTo>
                <a:lnTo>
                  <a:pt x="2301" y="492"/>
                </a:lnTo>
                <a:lnTo>
                  <a:pt x="2304" y="492"/>
                </a:lnTo>
                <a:lnTo>
                  <a:pt x="2305" y="492"/>
                </a:lnTo>
                <a:lnTo>
                  <a:pt x="2317" y="492"/>
                </a:lnTo>
                <a:lnTo>
                  <a:pt x="2325" y="491"/>
                </a:lnTo>
                <a:lnTo>
                  <a:pt x="2325" y="491"/>
                </a:lnTo>
                <a:lnTo>
                  <a:pt x="2325" y="492"/>
                </a:lnTo>
                <a:lnTo>
                  <a:pt x="2346" y="492"/>
                </a:lnTo>
                <a:lnTo>
                  <a:pt x="2367" y="494"/>
                </a:lnTo>
                <a:lnTo>
                  <a:pt x="2388" y="497"/>
                </a:lnTo>
                <a:lnTo>
                  <a:pt x="2409" y="500"/>
                </a:lnTo>
                <a:lnTo>
                  <a:pt x="2429" y="505"/>
                </a:lnTo>
                <a:lnTo>
                  <a:pt x="2448" y="510"/>
                </a:lnTo>
                <a:lnTo>
                  <a:pt x="2468" y="517"/>
                </a:lnTo>
                <a:lnTo>
                  <a:pt x="2486" y="524"/>
                </a:lnTo>
                <a:lnTo>
                  <a:pt x="2505" y="533"/>
                </a:lnTo>
                <a:lnTo>
                  <a:pt x="2524" y="543"/>
                </a:lnTo>
                <a:lnTo>
                  <a:pt x="2541" y="553"/>
                </a:lnTo>
                <a:lnTo>
                  <a:pt x="2558" y="563"/>
                </a:lnTo>
                <a:lnTo>
                  <a:pt x="2574" y="575"/>
                </a:lnTo>
                <a:lnTo>
                  <a:pt x="2589" y="587"/>
                </a:lnTo>
                <a:lnTo>
                  <a:pt x="2604" y="600"/>
                </a:lnTo>
                <a:lnTo>
                  <a:pt x="2619" y="614"/>
                </a:lnTo>
                <a:lnTo>
                  <a:pt x="2633" y="628"/>
                </a:lnTo>
                <a:lnTo>
                  <a:pt x="2646" y="643"/>
                </a:lnTo>
                <a:lnTo>
                  <a:pt x="2659" y="659"/>
                </a:lnTo>
                <a:lnTo>
                  <a:pt x="2670" y="676"/>
                </a:lnTo>
                <a:lnTo>
                  <a:pt x="2681" y="692"/>
                </a:lnTo>
                <a:lnTo>
                  <a:pt x="2691" y="710"/>
                </a:lnTo>
                <a:lnTo>
                  <a:pt x="2700" y="727"/>
                </a:lnTo>
                <a:lnTo>
                  <a:pt x="2708" y="746"/>
                </a:lnTo>
                <a:lnTo>
                  <a:pt x="2715" y="764"/>
                </a:lnTo>
                <a:lnTo>
                  <a:pt x="2722" y="784"/>
                </a:lnTo>
                <a:lnTo>
                  <a:pt x="2727" y="803"/>
                </a:lnTo>
                <a:lnTo>
                  <a:pt x="2733" y="824"/>
                </a:lnTo>
                <a:lnTo>
                  <a:pt x="2737" y="844"/>
                </a:lnTo>
                <a:lnTo>
                  <a:pt x="2739" y="865"/>
                </a:lnTo>
                <a:lnTo>
                  <a:pt x="2741" y="886"/>
                </a:lnTo>
                <a:lnTo>
                  <a:pt x="2741" y="907"/>
                </a:lnTo>
                <a:lnTo>
                  <a:pt x="2742" y="907"/>
                </a:lnTo>
                <a:lnTo>
                  <a:pt x="2742" y="908"/>
                </a:lnTo>
                <a:lnTo>
                  <a:pt x="2742" y="909"/>
                </a:lnTo>
                <a:lnTo>
                  <a:pt x="2741" y="909"/>
                </a:lnTo>
                <a:lnTo>
                  <a:pt x="2741" y="920"/>
                </a:lnTo>
                <a:lnTo>
                  <a:pt x="2741" y="932"/>
                </a:lnTo>
                <a:lnTo>
                  <a:pt x="2740" y="942"/>
                </a:lnTo>
                <a:lnTo>
                  <a:pt x="2739" y="953"/>
                </a:lnTo>
                <a:lnTo>
                  <a:pt x="2739" y="953"/>
                </a:lnTo>
                <a:lnTo>
                  <a:pt x="2739" y="959"/>
                </a:lnTo>
                <a:lnTo>
                  <a:pt x="2738" y="961"/>
                </a:lnTo>
                <a:lnTo>
                  <a:pt x="2737" y="971"/>
                </a:lnTo>
                <a:lnTo>
                  <a:pt x="2735" y="980"/>
                </a:lnTo>
                <a:lnTo>
                  <a:pt x="2734" y="989"/>
                </a:lnTo>
                <a:lnTo>
                  <a:pt x="2731" y="996"/>
                </a:lnTo>
                <a:lnTo>
                  <a:pt x="2729" y="1006"/>
                </a:lnTo>
                <a:lnTo>
                  <a:pt x="2725" y="1014"/>
                </a:lnTo>
                <a:lnTo>
                  <a:pt x="2721" y="1023"/>
                </a:lnTo>
                <a:lnTo>
                  <a:pt x="2716" y="1030"/>
                </a:lnTo>
                <a:lnTo>
                  <a:pt x="2711" y="1037"/>
                </a:lnTo>
                <a:lnTo>
                  <a:pt x="2705" y="1044"/>
                </a:lnTo>
                <a:lnTo>
                  <a:pt x="2698" y="1050"/>
                </a:lnTo>
                <a:lnTo>
                  <a:pt x="2691" y="1055"/>
                </a:lnTo>
                <a:lnTo>
                  <a:pt x="2683" y="1059"/>
                </a:lnTo>
                <a:lnTo>
                  <a:pt x="2675" y="1063"/>
                </a:lnTo>
                <a:lnTo>
                  <a:pt x="2666" y="1066"/>
                </a:lnTo>
                <a:lnTo>
                  <a:pt x="2658" y="1068"/>
                </a:lnTo>
                <a:lnTo>
                  <a:pt x="2649" y="1069"/>
                </a:lnTo>
                <a:lnTo>
                  <a:pt x="2640" y="1070"/>
                </a:lnTo>
                <a:lnTo>
                  <a:pt x="2630" y="1069"/>
                </a:lnTo>
                <a:lnTo>
                  <a:pt x="2620" y="1068"/>
                </a:lnTo>
                <a:lnTo>
                  <a:pt x="2611" y="1065"/>
                </a:lnTo>
                <a:lnTo>
                  <a:pt x="2602" y="1062"/>
                </a:lnTo>
                <a:lnTo>
                  <a:pt x="2594" y="1058"/>
                </a:lnTo>
                <a:lnTo>
                  <a:pt x="2586" y="1053"/>
                </a:lnTo>
                <a:lnTo>
                  <a:pt x="2579" y="1047"/>
                </a:lnTo>
                <a:lnTo>
                  <a:pt x="2572" y="1041"/>
                </a:lnTo>
                <a:lnTo>
                  <a:pt x="2567" y="1034"/>
                </a:lnTo>
                <a:lnTo>
                  <a:pt x="2561" y="1027"/>
                </a:lnTo>
                <a:lnTo>
                  <a:pt x="2557" y="1019"/>
                </a:lnTo>
                <a:lnTo>
                  <a:pt x="2553" y="1011"/>
                </a:lnTo>
                <a:lnTo>
                  <a:pt x="2550" y="1003"/>
                </a:lnTo>
                <a:lnTo>
                  <a:pt x="2548" y="994"/>
                </a:lnTo>
                <a:lnTo>
                  <a:pt x="2547" y="985"/>
                </a:lnTo>
                <a:lnTo>
                  <a:pt x="2547" y="976"/>
                </a:lnTo>
                <a:lnTo>
                  <a:pt x="2547" y="967"/>
                </a:lnTo>
                <a:lnTo>
                  <a:pt x="2549" y="957"/>
                </a:lnTo>
                <a:lnTo>
                  <a:pt x="2551" y="946"/>
                </a:lnTo>
                <a:lnTo>
                  <a:pt x="2552" y="937"/>
                </a:lnTo>
                <a:lnTo>
                  <a:pt x="2552" y="937"/>
                </a:lnTo>
                <a:lnTo>
                  <a:pt x="2553" y="932"/>
                </a:lnTo>
                <a:lnTo>
                  <a:pt x="2554" y="919"/>
                </a:lnTo>
                <a:lnTo>
                  <a:pt x="2554" y="909"/>
                </a:lnTo>
                <a:lnTo>
                  <a:pt x="2554" y="909"/>
                </a:lnTo>
                <a:lnTo>
                  <a:pt x="2554" y="908"/>
                </a:lnTo>
                <a:lnTo>
                  <a:pt x="2554" y="907"/>
                </a:lnTo>
                <a:lnTo>
                  <a:pt x="2554" y="907"/>
                </a:lnTo>
                <a:lnTo>
                  <a:pt x="2554" y="896"/>
                </a:lnTo>
                <a:lnTo>
                  <a:pt x="2553" y="884"/>
                </a:lnTo>
                <a:lnTo>
                  <a:pt x="2552" y="873"/>
                </a:lnTo>
                <a:lnTo>
                  <a:pt x="2550" y="862"/>
                </a:lnTo>
                <a:lnTo>
                  <a:pt x="2547" y="851"/>
                </a:lnTo>
                <a:lnTo>
                  <a:pt x="2544" y="840"/>
                </a:lnTo>
                <a:lnTo>
                  <a:pt x="2540" y="829"/>
                </a:lnTo>
                <a:lnTo>
                  <a:pt x="2536" y="819"/>
                </a:lnTo>
                <a:lnTo>
                  <a:pt x="2532" y="808"/>
                </a:lnTo>
                <a:lnTo>
                  <a:pt x="2527" y="798"/>
                </a:lnTo>
                <a:lnTo>
                  <a:pt x="2521" y="789"/>
                </a:lnTo>
                <a:lnTo>
                  <a:pt x="2515" y="779"/>
                </a:lnTo>
                <a:lnTo>
                  <a:pt x="2508" y="770"/>
                </a:lnTo>
                <a:lnTo>
                  <a:pt x="2501" y="762"/>
                </a:lnTo>
                <a:lnTo>
                  <a:pt x="2494" y="753"/>
                </a:lnTo>
                <a:lnTo>
                  <a:pt x="2486" y="746"/>
                </a:lnTo>
                <a:lnTo>
                  <a:pt x="2478" y="738"/>
                </a:lnTo>
                <a:lnTo>
                  <a:pt x="2470" y="731"/>
                </a:lnTo>
                <a:lnTo>
                  <a:pt x="2462" y="724"/>
                </a:lnTo>
                <a:lnTo>
                  <a:pt x="2453" y="718"/>
                </a:lnTo>
                <a:lnTo>
                  <a:pt x="2443" y="712"/>
                </a:lnTo>
                <a:lnTo>
                  <a:pt x="2434" y="706"/>
                </a:lnTo>
                <a:lnTo>
                  <a:pt x="2424" y="701"/>
                </a:lnTo>
                <a:lnTo>
                  <a:pt x="2414" y="697"/>
                </a:lnTo>
                <a:lnTo>
                  <a:pt x="2404" y="693"/>
                </a:lnTo>
                <a:lnTo>
                  <a:pt x="2392" y="689"/>
                </a:lnTo>
                <a:lnTo>
                  <a:pt x="2381" y="686"/>
                </a:lnTo>
                <a:lnTo>
                  <a:pt x="2370" y="684"/>
                </a:lnTo>
                <a:lnTo>
                  <a:pt x="2359" y="682"/>
                </a:lnTo>
                <a:lnTo>
                  <a:pt x="2348" y="680"/>
                </a:lnTo>
                <a:lnTo>
                  <a:pt x="2336" y="679"/>
                </a:lnTo>
                <a:lnTo>
                  <a:pt x="2325" y="679"/>
                </a:lnTo>
                <a:lnTo>
                  <a:pt x="2325" y="679"/>
                </a:lnTo>
                <a:lnTo>
                  <a:pt x="2325" y="679"/>
                </a:lnTo>
                <a:lnTo>
                  <a:pt x="2314" y="679"/>
                </a:lnTo>
                <a:lnTo>
                  <a:pt x="2311" y="679"/>
                </a:lnTo>
                <a:lnTo>
                  <a:pt x="2311" y="679"/>
                </a:lnTo>
                <a:lnTo>
                  <a:pt x="2309" y="680"/>
                </a:lnTo>
                <a:lnTo>
                  <a:pt x="2309" y="680"/>
                </a:lnTo>
                <a:lnTo>
                  <a:pt x="2306" y="680"/>
                </a:lnTo>
                <a:close/>
                <a:moveTo>
                  <a:pt x="2202" y="312"/>
                </a:moveTo>
                <a:lnTo>
                  <a:pt x="2187" y="314"/>
                </a:lnTo>
                <a:lnTo>
                  <a:pt x="2171" y="315"/>
                </a:lnTo>
                <a:lnTo>
                  <a:pt x="2156" y="314"/>
                </a:lnTo>
                <a:lnTo>
                  <a:pt x="2142" y="312"/>
                </a:lnTo>
                <a:lnTo>
                  <a:pt x="2128" y="309"/>
                </a:lnTo>
                <a:lnTo>
                  <a:pt x="2115" y="304"/>
                </a:lnTo>
                <a:lnTo>
                  <a:pt x="2102" y="298"/>
                </a:lnTo>
                <a:lnTo>
                  <a:pt x="2089" y="290"/>
                </a:lnTo>
                <a:lnTo>
                  <a:pt x="2078" y="282"/>
                </a:lnTo>
                <a:lnTo>
                  <a:pt x="2067" y="273"/>
                </a:lnTo>
                <a:lnTo>
                  <a:pt x="2056" y="262"/>
                </a:lnTo>
                <a:lnTo>
                  <a:pt x="2048" y="250"/>
                </a:lnTo>
                <a:lnTo>
                  <a:pt x="2040" y="237"/>
                </a:lnTo>
                <a:lnTo>
                  <a:pt x="2034" y="224"/>
                </a:lnTo>
                <a:lnTo>
                  <a:pt x="2028" y="210"/>
                </a:lnTo>
                <a:lnTo>
                  <a:pt x="2025" y="196"/>
                </a:lnTo>
                <a:lnTo>
                  <a:pt x="2022" y="181"/>
                </a:lnTo>
                <a:lnTo>
                  <a:pt x="2021" y="166"/>
                </a:lnTo>
                <a:lnTo>
                  <a:pt x="2022" y="151"/>
                </a:lnTo>
                <a:lnTo>
                  <a:pt x="2024" y="137"/>
                </a:lnTo>
                <a:lnTo>
                  <a:pt x="2028" y="123"/>
                </a:lnTo>
                <a:lnTo>
                  <a:pt x="2032" y="108"/>
                </a:lnTo>
                <a:lnTo>
                  <a:pt x="2038" y="95"/>
                </a:lnTo>
                <a:lnTo>
                  <a:pt x="2046" y="83"/>
                </a:lnTo>
                <a:lnTo>
                  <a:pt x="2054" y="72"/>
                </a:lnTo>
                <a:lnTo>
                  <a:pt x="2065" y="61"/>
                </a:lnTo>
                <a:lnTo>
                  <a:pt x="2075" y="51"/>
                </a:lnTo>
                <a:lnTo>
                  <a:pt x="2086" y="42"/>
                </a:lnTo>
                <a:lnTo>
                  <a:pt x="2099" y="35"/>
                </a:lnTo>
                <a:lnTo>
                  <a:pt x="2112" y="28"/>
                </a:lnTo>
                <a:lnTo>
                  <a:pt x="2126" y="23"/>
                </a:lnTo>
                <a:lnTo>
                  <a:pt x="2141" y="19"/>
                </a:lnTo>
                <a:lnTo>
                  <a:pt x="2142" y="19"/>
                </a:lnTo>
                <a:lnTo>
                  <a:pt x="2143" y="19"/>
                </a:lnTo>
                <a:lnTo>
                  <a:pt x="2161" y="15"/>
                </a:lnTo>
                <a:lnTo>
                  <a:pt x="2167" y="14"/>
                </a:lnTo>
                <a:lnTo>
                  <a:pt x="2178" y="12"/>
                </a:lnTo>
                <a:lnTo>
                  <a:pt x="2194" y="10"/>
                </a:lnTo>
                <a:lnTo>
                  <a:pt x="2227" y="6"/>
                </a:lnTo>
                <a:lnTo>
                  <a:pt x="2259" y="3"/>
                </a:lnTo>
                <a:lnTo>
                  <a:pt x="2293" y="1"/>
                </a:lnTo>
                <a:lnTo>
                  <a:pt x="2325" y="0"/>
                </a:lnTo>
                <a:lnTo>
                  <a:pt x="2325" y="0"/>
                </a:lnTo>
                <a:lnTo>
                  <a:pt x="2325" y="1"/>
                </a:lnTo>
                <a:lnTo>
                  <a:pt x="2348" y="1"/>
                </a:lnTo>
                <a:lnTo>
                  <a:pt x="2371" y="2"/>
                </a:lnTo>
                <a:lnTo>
                  <a:pt x="2394" y="3"/>
                </a:lnTo>
                <a:lnTo>
                  <a:pt x="2418" y="5"/>
                </a:lnTo>
                <a:lnTo>
                  <a:pt x="2441" y="8"/>
                </a:lnTo>
                <a:lnTo>
                  <a:pt x="2463" y="11"/>
                </a:lnTo>
                <a:lnTo>
                  <a:pt x="2485" y="15"/>
                </a:lnTo>
                <a:lnTo>
                  <a:pt x="2507" y="19"/>
                </a:lnTo>
                <a:lnTo>
                  <a:pt x="2530" y="24"/>
                </a:lnTo>
                <a:lnTo>
                  <a:pt x="2552" y="29"/>
                </a:lnTo>
                <a:lnTo>
                  <a:pt x="2574" y="35"/>
                </a:lnTo>
                <a:lnTo>
                  <a:pt x="2595" y="41"/>
                </a:lnTo>
                <a:lnTo>
                  <a:pt x="2616" y="48"/>
                </a:lnTo>
                <a:lnTo>
                  <a:pt x="2638" y="55"/>
                </a:lnTo>
                <a:lnTo>
                  <a:pt x="2658" y="63"/>
                </a:lnTo>
                <a:lnTo>
                  <a:pt x="2679" y="72"/>
                </a:lnTo>
                <a:lnTo>
                  <a:pt x="2699" y="80"/>
                </a:lnTo>
                <a:lnTo>
                  <a:pt x="2719" y="90"/>
                </a:lnTo>
                <a:lnTo>
                  <a:pt x="2739" y="99"/>
                </a:lnTo>
                <a:lnTo>
                  <a:pt x="2758" y="109"/>
                </a:lnTo>
                <a:lnTo>
                  <a:pt x="2777" y="121"/>
                </a:lnTo>
                <a:lnTo>
                  <a:pt x="2796" y="132"/>
                </a:lnTo>
                <a:lnTo>
                  <a:pt x="2815" y="144"/>
                </a:lnTo>
                <a:lnTo>
                  <a:pt x="2833" y="155"/>
                </a:lnTo>
                <a:lnTo>
                  <a:pt x="2852" y="168"/>
                </a:lnTo>
                <a:lnTo>
                  <a:pt x="2869" y="181"/>
                </a:lnTo>
                <a:lnTo>
                  <a:pt x="2886" y="194"/>
                </a:lnTo>
                <a:lnTo>
                  <a:pt x="2903" y="207"/>
                </a:lnTo>
                <a:lnTo>
                  <a:pt x="2920" y="221"/>
                </a:lnTo>
                <a:lnTo>
                  <a:pt x="2936" y="236"/>
                </a:lnTo>
                <a:lnTo>
                  <a:pt x="2951" y="250"/>
                </a:lnTo>
                <a:lnTo>
                  <a:pt x="2968" y="266"/>
                </a:lnTo>
                <a:lnTo>
                  <a:pt x="2983" y="282"/>
                </a:lnTo>
                <a:lnTo>
                  <a:pt x="2998" y="298"/>
                </a:lnTo>
                <a:lnTo>
                  <a:pt x="3012" y="314"/>
                </a:lnTo>
                <a:lnTo>
                  <a:pt x="3026" y="330"/>
                </a:lnTo>
                <a:lnTo>
                  <a:pt x="3039" y="347"/>
                </a:lnTo>
                <a:lnTo>
                  <a:pt x="3053" y="364"/>
                </a:lnTo>
                <a:lnTo>
                  <a:pt x="3065" y="382"/>
                </a:lnTo>
                <a:lnTo>
                  <a:pt x="3079" y="400"/>
                </a:lnTo>
                <a:lnTo>
                  <a:pt x="3091" y="419"/>
                </a:lnTo>
                <a:lnTo>
                  <a:pt x="3102" y="437"/>
                </a:lnTo>
                <a:lnTo>
                  <a:pt x="3113" y="456"/>
                </a:lnTo>
                <a:lnTo>
                  <a:pt x="3124" y="475"/>
                </a:lnTo>
                <a:lnTo>
                  <a:pt x="3134" y="494"/>
                </a:lnTo>
                <a:lnTo>
                  <a:pt x="3144" y="514"/>
                </a:lnTo>
                <a:lnTo>
                  <a:pt x="3153" y="533"/>
                </a:lnTo>
                <a:lnTo>
                  <a:pt x="3162" y="554"/>
                </a:lnTo>
                <a:lnTo>
                  <a:pt x="3170" y="575"/>
                </a:lnTo>
                <a:lnTo>
                  <a:pt x="3179" y="595"/>
                </a:lnTo>
                <a:lnTo>
                  <a:pt x="3186" y="616"/>
                </a:lnTo>
                <a:lnTo>
                  <a:pt x="3193" y="637"/>
                </a:lnTo>
                <a:lnTo>
                  <a:pt x="3199" y="658"/>
                </a:lnTo>
                <a:lnTo>
                  <a:pt x="3205" y="681"/>
                </a:lnTo>
                <a:lnTo>
                  <a:pt x="3210" y="703"/>
                </a:lnTo>
                <a:lnTo>
                  <a:pt x="3215" y="725"/>
                </a:lnTo>
                <a:lnTo>
                  <a:pt x="3219" y="747"/>
                </a:lnTo>
                <a:lnTo>
                  <a:pt x="3223" y="769"/>
                </a:lnTo>
                <a:lnTo>
                  <a:pt x="3226" y="791"/>
                </a:lnTo>
                <a:lnTo>
                  <a:pt x="3229" y="815"/>
                </a:lnTo>
                <a:lnTo>
                  <a:pt x="3231" y="838"/>
                </a:lnTo>
                <a:lnTo>
                  <a:pt x="3232" y="861"/>
                </a:lnTo>
                <a:lnTo>
                  <a:pt x="3233" y="884"/>
                </a:lnTo>
                <a:lnTo>
                  <a:pt x="3233" y="907"/>
                </a:lnTo>
                <a:lnTo>
                  <a:pt x="3234" y="907"/>
                </a:lnTo>
                <a:lnTo>
                  <a:pt x="3234" y="908"/>
                </a:lnTo>
                <a:lnTo>
                  <a:pt x="3234" y="908"/>
                </a:lnTo>
                <a:lnTo>
                  <a:pt x="3233" y="908"/>
                </a:lnTo>
                <a:lnTo>
                  <a:pt x="3233" y="936"/>
                </a:lnTo>
                <a:lnTo>
                  <a:pt x="3232" y="963"/>
                </a:lnTo>
                <a:lnTo>
                  <a:pt x="3230" y="988"/>
                </a:lnTo>
                <a:lnTo>
                  <a:pt x="3228" y="1012"/>
                </a:lnTo>
                <a:lnTo>
                  <a:pt x="3228" y="1013"/>
                </a:lnTo>
                <a:lnTo>
                  <a:pt x="3226" y="1027"/>
                </a:lnTo>
                <a:lnTo>
                  <a:pt x="3225" y="1029"/>
                </a:lnTo>
                <a:lnTo>
                  <a:pt x="3222" y="1050"/>
                </a:lnTo>
                <a:lnTo>
                  <a:pt x="3219" y="1072"/>
                </a:lnTo>
                <a:lnTo>
                  <a:pt x="3215" y="1092"/>
                </a:lnTo>
                <a:lnTo>
                  <a:pt x="3210" y="1114"/>
                </a:lnTo>
                <a:lnTo>
                  <a:pt x="3206" y="1128"/>
                </a:lnTo>
                <a:lnTo>
                  <a:pt x="3201" y="1142"/>
                </a:lnTo>
                <a:lnTo>
                  <a:pt x="3194" y="1155"/>
                </a:lnTo>
                <a:lnTo>
                  <a:pt x="3186" y="1168"/>
                </a:lnTo>
                <a:lnTo>
                  <a:pt x="3176" y="1179"/>
                </a:lnTo>
                <a:lnTo>
                  <a:pt x="3166" y="1189"/>
                </a:lnTo>
                <a:lnTo>
                  <a:pt x="3155" y="1198"/>
                </a:lnTo>
                <a:lnTo>
                  <a:pt x="3143" y="1206"/>
                </a:lnTo>
                <a:lnTo>
                  <a:pt x="3131" y="1213"/>
                </a:lnTo>
                <a:lnTo>
                  <a:pt x="3118" y="1219"/>
                </a:lnTo>
                <a:lnTo>
                  <a:pt x="3104" y="1224"/>
                </a:lnTo>
                <a:lnTo>
                  <a:pt x="3090" y="1227"/>
                </a:lnTo>
                <a:lnTo>
                  <a:pt x="3076" y="1229"/>
                </a:lnTo>
                <a:lnTo>
                  <a:pt x="3060" y="1229"/>
                </a:lnTo>
                <a:lnTo>
                  <a:pt x="3045" y="1228"/>
                </a:lnTo>
                <a:lnTo>
                  <a:pt x="3030" y="1225"/>
                </a:lnTo>
                <a:lnTo>
                  <a:pt x="3016" y="1221"/>
                </a:lnTo>
                <a:lnTo>
                  <a:pt x="3002" y="1216"/>
                </a:lnTo>
                <a:lnTo>
                  <a:pt x="2989" y="1209"/>
                </a:lnTo>
                <a:lnTo>
                  <a:pt x="2977" y="1201"/>
                </a:lnTo>
                <a:lnTo>
                  <a:pt x="2965" y="1192"/>
                </a:lnTo>
                <a:lnTo>
                  <a:pt x="2954" y="1182"/>
                </a:lnTo>
                <a:lnTo>
                  <a:pt x="2945" y="1171"/>
                </a:lnTo>
                <a:lnTo>
                  <a:pt x="2937" y="1160"/>
                </a:lnTo>
                <a:lnTo>
                  <a:pt x="2930" y="1147"/>
                </a:lnTo>
                <a:lnTo>
                  <a:pt x="2924" y="1134"/>
                </a:lnTo>
                <a:lnTo>
                  <a:pt x="2919" y="1121"/>
                </a:lnTo>
                <a:lnTo>
                  <a:pt x="2916" y="1107"/>
                </a:lnTo>
                <a:lnTo>
                  <a:pt x="2914" y="1091"/>
                </a:lnTo>
                <a:lnTo>
                  <a:pt x="2914" y="1076"/>
                </a:lnTo>
                <a:lnTo>
                  <a:pt x="2915" y="1062"/>
                </a:lnTo>
                <a:lnTo>
                  <a:pt x="2918" y="1047"/>
                </a:lnTo>
                <a:lnTo>
                  <a:pt x="2921" y="1032"/>
                </a:lnTo>
                <a:lnTo>
                  <a:pt x="2924" y="1018"/>
                </a:lnTo>
                <a:lnTo>
                  <a:pt x="2926" y="1005"/>
                </a:lnTo>
                <a:lnTo>
                  <a:pt x="2928" y="991"/>
                </a:lnTo>
                <a:lnTo>
                  <a:pt x="2928" y="991"/>
                </a:lnTo>
                <a:lnTo>
                  <a:pt x="2930" y="977"/>
                </a:lnTo>
                <a:lnTo>
                  <a:pt x="2930" y="977"/>
                </a:lnTo>
                <a:lnTo>
                  <a:pt x="2932" y="959"/>
                </a:lnTo>
                <a:lnTo>
                  <a:pt x="2933" y="941"/>
                </a:lnTo>
                <a:lnTo>
                  <a:pt x="2934" y="924"/>
                </a:lnTo>
                <a:lnTo>
                  <a:pt x="2934" y="908"/>
                </a:lnTo>
                <a:lnTo>
                  <a:pt x="2933" y="908"/>
                </a:lnTo>
                <a:lnTo>
                  <a:pt x="2933" y="908"/>
                </a:lnTo>
                <a:lnTo>
                  <a:pt x="2933" y="907"/>
                </a:lnTo>
                <a:lnTo>
                  <a:pt x="2934" y="907"/>
                </a:lnTo>
                <a:lnTo>
                  <a:pt x="2933" y="876"/>
                </a:lnTo>
                <a:lnTo>
                  <a:pt x="2931" y="846"/>
                </a:lnTo>
                <a:lnTo>
                  <a:pt x="2927" y="816"/>
                </a:lnTo>
                <a:lnTo>
                  <a:pt x="2922" y="785"/>
                </a:lnTo>
                <a:lnTo>
                  <a:pt x="2915" y="756"/>
                </a:lnTo>
                <a:lnTo>
                  <a:pt x="2907" y="727"/>
                </a:lnTo>
                <a:lnTo>
                  <a:pt x="2897" y="699"/>
                </a:lnTo>
                <a:lnTo>
                  <a:pt x="2886" y="671"/>
                </a:lnTo>
                <a:lnTo>
                  <a:pt x="2874" y="644"/>
                </a:lnTo>
                <a:lnTo>
                  <a:pt x="2861" y="618"/>
                </a:lnTo>
                <a:lnTo>
                  <a:pt x="2846" y="593"/>
                </a:lnTo>
                <a:lnTo>
                  <a:pt x="2830" y="568"/>
                </a:lnTo>
                <a:lnTo>
                  <a:pt x="2813" y="544"/>
                </a:lnTo>
                <a:lnTo>
                  <a:pt x="2795" y="521"/>
                </a:lnTo>
                <a:lnTo>
                  <a:pt x="2776" y="499"/>
                </a:lnTo>
                <a:lnTo>
                  <a:pt x="2756" y="478"/>
                </a:lnTo>
                <a:lnTo>
                  <a:pt x="2735" y="458"/>
                </a:lnTo>
                <a:lnTo>
                  <a:pt x="2712" y="439"/>
                </a:lnTo>
                <a:lnTo>
                  <a:pt x="2689" y="421"/>
                </a:lnTo>
                <a:lnTo>
                  <a:pt x="2665" y="404"/>
                </a:lnTo>
                <a:lnTo>
                  <a:pt x="2640" y="387"/>
                </a:lnTo>
                <a:lnTo>
                  <a:pt x="2614" y="372"/>
                </a:lnTo>
                <a:lnTo>
                  <a:pt x="2588" y="359"/>
                </a:lnTo>
                <a:lnTo>
                  <a:pt x="2561" y="347"/>
                </a:lnTo>
                <a:lnTo>
                  <a:pt x="2534" y="336"/>
                </a:lnTo>
                <a:lnTo>
                  <a:pt x="2505" y="326"/>
                </a:lnTo>
                <a:lnTo>
                  <a:pt x="2476" y="318"/>
                </a:lnTo>
                <a:lnTo>
                  <a:pt x="2447" y="311"/>
                </a:lnTo>
                <a:lnTo>
                  <a:pt x="2417" y="306"/>
                </a:lnTo>
                <a:lnTo>
                  <a:pt x="2386" y="302"/>
                </a:lnTo>
                <a:lnTo>
                  <a:pt x="2356" y="300"/>
                </a:lnTo>
                <a:lnTo>
                  <a:pt x="2325" y="299"/>
                </a:lnTo>
                <a:lnTo>
                  <a:pt x="2325" y="300"/>
                </a:lnTo>
                <a:lnTo>
                  <a:pt x="2325" y="300"/>
                </a:lnTo>
                <a:lnTo>
                  <a:pt x="2302" y="300"/>
                </a:lnTo>
                <a:lnTo>
                  <a:pt x="2279" y="301"/>
                </a:lnTo>
                <a:lnTo>
                  <a:pt x="2257" y="303"/>
                </a:lnTo>
                <a:lnTo>
                  <a:pt x="2236" y="306"/>
                </a:lnTo>
                <a:lnTo>
                  <a:pt x="2219" y="309"/>
                </a:lnTo>
                <a:lnTo>
                  <a:pt x="2207" y="311"/>
                </a:lnTo>
                <a:lnTo>
                  <a:pt x="2203" y="311"/>
                </a:lnTo>
                <a:lnTo>
                  <a:pt x="2203" y="311"/>
                </a:lnTo>
                <a:lnTo>
                  <a:pt x="2202" y="312"/>
                </a:lnTo>
                <a:close/>
                <a:moveTo>
                  <a:pt x="1230" y="1154"/>
                </a:moveTo>
                <a:lnTo>
                  <a:pt x="1278" y="1152"/>
                </a:lnTo>
                <a:lnTo>
                  <a:pt x="1327" y="1151"/>
                </a:lnTo>
                <a:lnTo>
                  <a:pt x="1374" y="1151"/>
                </a:lnTo>
                <a:lnTo>
                  <a:pt x="1421" y="1153"/>
                </a:lnTo>
                <a:lnTo>
                  <a:pt x="1467" y="1157"/>
                </a:lnTo>
                <a:lnTo>
                  <a:pt x="1513" y="1162"/>
                </a:lnTo>
                <a:lnTo>
                  <a:pt x="1557" y="1168"/>
                </a:lnTo>
                <a:lnTo>
                  <a:pt x="1601" y="1176"/>
                </a:lnTo>
                <a:lnTo>
                  <a:pt x="1644" y="1185"/>
                </a:lnTo>
                <a:lnTo>
                  <a:pt x="1685" y="1195"/>
                </a:lnTo>
                <a:lnTo>
                  <a:pt x="1726" y="1207"/>
                </a:lnTo>
                <a:lnTo>
                  <a:pt x="1766" y="1220"/>
                </a:lnTo>
                <a:lnTo>
                  <a:pt x="1804" y="1234"/>
                </a:lnTo>
                <a:lnTo>
                  <a:pt x="1841" y="1250"/>
                </a:lnTo>
                <a:lnTo>
                  <a:pt x="1877" y="1266"/>
                </a:lnTo>
                <a:lnTo>
                  <a:pt x="1910" y="1284"/>
                </a:lnTo>
                <a:lnTo>
                  <a:pt x="1943" y="1302"/>
                </a:lnTo>
                <a:lnTo>
                  <a:pt x="1975" y="1322"/>
                </a:lnTo>
                <a:lnTo>
                  <a:pt x="2004" y="1342"/>
                </a:lnTo>
                <a:lnTo>
                  <a:pt x="2032" y="1364"/>
                </a:lnTo>
                <a:lnTo>
                  <a:pt x="2058" y="1387"/>
                </a:lnTo>
                <a:lnTo>
                  <a:pt x="2083" y="1411"/>
                </a:lnTo>
                <a:lnTo>
                  <a:pt x="2106" y="1435"/>
                </a:lnTo>
                <a:lnTo>
                  <a:pt x="2126" y="1460"/>
                </a:lnTo>
                <a:lnTo>
                  <a:pt x="2145" y="1486"/>
                </a:lnTo>
                <a:lnTo>
                  <a:pt x="2162" y="1512"/>
                </a:lnTo>
                <a:lnTo>
                  <a:pt x="2177" y="1541"/>
                </a:lnTo>
                <a:lnTo>
                  <a:pt x="2190" y="1569"/>
                </a:lnTo>
                <a:lnTo>
                  <a:pt x="2200" y="1597"/>
                </a:lnTo>
                <a:lnTo>
                  <a:pt x="2208" y="1627"/>
                </a:lnTo>
                <a:lnTo>
                  <a:pt x="2214" y="1658"/>
                </a:lnTo>
                <a:lnTo>
                  <a:pt x="2217" y="1688"/>
                </a:lnTo>
                <a:lnTo>
                  <a:pt x="2218" y="1719"/>
                </a:lnTo>
                <a:lnTo>
                  <a:pt x="2216" y="1749"/>
                </a:lnTo>
                <a:lnTo>
                  <a:pt x="2212" y="1779"/>
                </a:lnTo>
                <a:lnTo>
                  <a:pt x="2206" y="1810"/>
                </a:lnTo>
                <a:lnTo>
                  <a:pt x="2197" y="1840"/>
                </a:lnTo>
                <a:lnTo>
                  <a:pt x="2187" y="1869"/>
                </a:lnTo>
                <a:lnTo>
                  <a:pt x="2173" y="1897"/>
                </a:lnTo>
                <a:lnTo>
                  <a:pt x="2158" y="1925"/>
                </a:lnTo>
                <a:lnTo>
                  <a:pt x="2141" y="1954"/>
                </a:lnTo>
                <a:lnTo>
                  <a:pt x="2122" y="1981"/>
                </a:lnTo>
                <a:lnTo>
                  <a:pt x="2101" y="2007"/>
                </a:lnTo>
                <a:lnTo>
                  <a:pt x="2079" y="2033"/>
                </a:lnTo>
                <a:lnTo>
                  <a:pt x="2053" y="2058"/>
                </a:lnTo>
                <a:lnTo>
                  <a:pt x="2027" y="2084"/>
                </a:lnTo>
                <a:lnTo>
                  <a:pt x="1999" y="2107"/>
                </a:lnTo>
                <a:lnTo>
                  <a:pt x="1969" y="2130"/>
                </a:lnTo>
                <a:lnTo>
                  <a:pt x="1937" y="2152"/>
                </a:lnTo>
                <a:lnTo>
                  <a:pt x="1904" y="2173"/>
                </a:lnTo>
                <a:lnTo>
                  <a:pt x="1870" y="2193"/>
                </a:lnTo>
                <a:lnTo>
                  <a:pt x="1833" y="2212"/>
                </a:lnTo>
                <a:lnTo>
                  <a:pt x="1796" y="2231"/>
                </a:lnTo>
                <a:lnTo>
                  <a:pt x="1758" y="2248"/>
                </a:lnTo>
                <a:lnTo>
                  <a:pt x="1718" y="2264"/>
                </a:lnTo>
                <a:lnTo>
                  <a:pt x="1677" y="2279"/>
                </a:lnTo>
                <a:lnTo>
                  <a:pt x="1635" y="2292"/>
                </a:lnTo>
                <a:lnTo>
                  <a:pt x="1591" y="2305"/>
                </a:lnTo>
                <a:lnTo>
                  <a:pt x="1547" y="2316"/>
                </a:lnTo>
                <a:lnTo>
                  <a:pt x="1501" y="2325"/>
                </a:lnTo>
                <a:lnTo>
                  <a:pt x="1455" y="2334"/>
                </a:lnTo>
                <a:lnTo>
                  <a:pt x="1409" y="2341"/>
                </a:lnTo>
                <a:lnTo>
                  <a:pt x="1360" y="2346"/>
                </a:lnTo>
                <a:lnTo>
                  <a:pt x="1312" y="2350"/>
                </a:lnTo>
                <a:lnTo>
                  <a:pt x="1263" y="2353"/>
                </a:lnTo>
                <a:lnTo>
                  <a:pt x="1215" y="2354"/>
                </a:lnTo>
                <a:lnTo>
                  <a:pt x="1167" y="2353"/>
                </a:lnTo>
                <a:lnTo>
                  <a:pt x="1120" y="2351"/>
                </a:lnTo>
                <a:lnTo>
                  <a:pt x="1075" y="2348"/>
                </a:lnTo>
                <a:lnTo>
                  <a:pt x="1029" y="2343"/>
                </a:lnTo>
                <a:lnTo>
                  <a:pt x="984" y="2337"/>
                </a:lnTo>
                <a:lnTo>
                  <a:pt x="940" y="2329"/>
                </a:lnTo>
                <a:lnTo>
                  <a:pt x="898" y="2320"/>
                </a:lnTo>
                <a:lnTo>
                  <a:pt x="856" y="2309"/>
                </a:lnTo>
                <a:lnTo>
                  <a:pt x="815" y="2298"/>
                </a:lnTo>
                <a:lnTo>
                  <a:pt x="776" y="2285"/>
                </a:lnTo>
                <a:lnTo>
                  <a:pt x="738" y="2271"/>
                </a:lnTo>
                <a:lnTo>
                  <a:pt x="701" y="2256"/>
                </a:lnTo>
                <a:lnTo>
                  <a:pt x="665" y="2239"/>
                </a:lnTo>
                <a:lnTo>
                  <a:pt x="631" y="2222"/>
                </a:lnTo>
                <a:lnTo>
                  <a:pt x="598" y="2202"/>
                </a:lnTo>
                <a:lnTo>
                  <a:pt x="567" y="2183"/>
                </a:lnTo>
                <a:lnTo>
                  <a:pt x="538" y="2162"/>
                </a:lnTo>
                <a:lnTo>
                  <a:pt x="510" y="2141"/>
                </a:lnTo>
                <a:lnTo>
                  <a:pt x="483" y="2118"/>
                </a:lnTo>
                <a:lnTo>
                  <a:pt x="459" y="2095"/>
                </a:lnTo>
                <a:lnTo>
                  <a:pt x="436" y="2070"/>
                </a:lnTo>
                <a:lnTo>
                  <a:pt x="416" y="2045"/>
                </a:lnTo>
                <a:lnTo>
                  <a:pt x="397" y="2019"/>
                </a:lnTo>
                <a:lnTo>
                  <a:pt x="379" y="1992"/>
                </a:lnTo>
                <a:lnTo>
                  <a:pt x="365" y="1965"/>
                </a:lnTo>
                <a:lnTo>
                  <a:pt x="352" y="1937"/>
                </a:lnTo>
                <a:lnTo>
                  <a:pt x="342" y="1907"/>
                </a:lnTo>
                <a:lnTo>
                  <a:pt x="334" y="1878"/>
                </a:lnTo>
                <a:lnTo>
                  <a:pt x="328" y="1848"/>
                </a:lnTo>
                <a:lnTo>
                  <a:pt x="325" y="1818"/>
                </a:lnTo>
                <a:lnTo>
                  <a:pt x="324" y="1786"/>
                </a:lnTo>
                <a:lnTo>
                  <a:pt x="326" y="1756"/>
                </a:lnTo>
                <a:lnTo>
                  <a:pt x="330" y="1725"/>
                </a:lnTo>
                <a:lnTo>
                  <a:pt x="336" y="1696"/>
                </a:lnTo>
                <a:lnTo>
                  <a:pt x="344" y="1666"/>
                </a:lnTo>
                <a:lnTo>
                  <a:pt x="355" y="1636"/>
                </a:lnTo>
                <a:lnTo>
                  <a:pt x="368" y="1607"/>
                </a:lnTo>
                <a:lnTo>
                  <a:pt x="383" y="1579"/>
                </a:lnTo>
                <a:lnTo>
                  <a:pt x="401" y="1552"/>
                </a:lnTo>
                <a:lnTo>
                  <a:pt x="420" y="1525"/>
                </a:lnTo>
                <a:lnTo>
                  <a:pt x="441" y="1497"/>
                </a:lnTo>
                <a:lnTo>
                  <a:pt x="463" y="1472"/>
                </a:lnTo>
                <a:lnTo>
                  <a:pt x="488" y="1446"/>
                </a:lnTo>
                <a:lnTo>
                  <a:pt x="515" y="1422"/>
                </a:lnTo>
                <a:lnTo>
                  <a:pt x="543" y="1399"/>
                </a:lnTo>
                <a:lnTo>
                  <a:pt x="573" y="1376"/>
                </a:lnTo>
                <a:lnTo>
                  <a:pt x="604" y="1353"/>
                </a:lnTo>
                <a:lnTo>
                  <a:pt x="638" y="1332"/>
                </a:lnTo>
                <a:lnTo>
                  <a:pt x="672" y="1312"/>
                </a:lnTo>
                <a:lnTo>
                  <a:pt x="708" y="1293"/>
                </a:lnTo>
                <a:lnTo>
                  <a:pt x="746" y="1275"/>
                </a:lnTo>
                <a:lnTo>
                  <a:pt x="784" y="1258"/>
                </a:lnTo>
                <a:lnTo>
                  <a:pt x="823" y="1242"/>
                </a:lnTo>
                <a:lnTo>
                  <a:pt x="865" y="1226"/>
                </a:lnTo>
                <a:lnTo>
                  <a:pt x="907" y="1212"/>
                </a:lnTo>
                <a:lnTo>
                  <a:pt x="951" y="1200"/>
                </a:lnTo>
                <a:lnTo>
                  <a:pt x="995" y="1189"/>
                </a:lnTo>
                <a:lnTo>
                  <a:pt x="1040" y="1179"/>
                </a:lnTo>
                <a:lnTo>
                  <a:pt x="1086" y="1171"/>
                </a:lnTo>
                <a:lnTo>
                  <a:pt x="1133" y="1164"/>
                </a:lnTo>
                <a:lnTo>
                  <a:pt x="1182" y="1158"/>
                </a:lnTo>
                <a:lnTo>
                  <a:pt x="1230" y="1154"/>
                </a:lnTo>
                <a:close/>
                <a:moveTo>
                  <a:pt x="1306" y="1702"/>
                </a:moveTo>
                <a:lnTo>
                  <a:pt x="1312" y="1703"/>
                </a:lnTo>
                <a:lnTo>
                  <a:pt x="1317" y="1704"/>
                </a:lnTo>
                <a:lnTo>
                  <a:pt x="1323" y="1705"/>
                </a:lnTo>
                <a:lnTo>
                  <a:pt x="1328" y="1707"/>
                </a:lnTo>
                <a:lnTo>
                  <a:pt x="1333" y="1709"/>
                </a:lnTo>
                <a:lnTo>
                  <a:pt x="1338" y="1712"/>
                </a:lnTo>
                <a:lnTo>
                  <a:pt x="1342" y="1716"/>
                </a:lnTo>
                <a:lnTo>
                  <a:pt x="1347" y="1719"/>
                </a:lnTo>
                <a:lnTo>
                  <a:pt x="1350" y="1723"/>
                </a:lnTo>
                <a:lnTo>
                  <a:pt x="1354" y="1728"/>
                </a:lnTo>
                <a:lnTo>
                  <a:pt x="1356" y="1733"/>
                </a:lnTo>
                <a:lnTo>
                  <a:pt x="1359" y="1738"/>
                </a:lnTo>
                <a:lnTo>
                  <a:pt x="1361" y="1743"/>
                </a:lnTo>
                <a:lnTo>
                  <a:pt x="1362" y="1748"/>
                </a:lnTo>
                <a:lnTo>
                  <a:pt x="1363" y="1754"/>
                </a:lnTo>
                <a:lnTo>
                  <a:pt x="1363" y="1760"/>
                </a:lnTo>
                <a:lnTo>
                  <a:pt x="1363" y="1766"/>
                </a:lnTo>
                <a:lnTo>
                  <a:pt x="1362" y="1771"/>
                </a:lnTo>
                <a:lnTo>
                  <a:pt x="1361" y="1777"/>
                </a:lnTo>
                <a:lnTo>
                  <a:pt x="1359" y="1782"/>
                </a:lnTo>
                <a:lnTo>
                  <a:pt x="1356" y="1787"/>
                </a:lnTo>
                <a:lnTo>
                  <a:pt x="1354" y="1792"/>
                </a:lnTo>
                <a:lnTo>
                  <a:pt x="1350" y="1797"/>
                </a:lnTo>
                <a:lnTo>
                  <a:pt x="1347" y="1801"/>
                </a:lnTo>
                <a:lnTo>
                  <a:pt x="1342" y="1805"/>
                </a:lnTo>
                <a:lnTo>
                  <a:pt x="1338" y="1808"/>
                </a:lnTo>
                <a:lnTo>
                  <a:pt x="1333" y="1811"/>
                </a:lnTo>
                <a:lnTo>
                  <a:pt x="1328" y="1814"/>
                </a:lnTo>
                <a:lnTo>
                  <a:pt x="1323" y="1816"/>
                </a:lnTo>
                <a:lnTo>
                  <a:pt x="1317" y="1817"/>
                </a:lnTo>
                <a:lnTo>
                  <a:pt x="1312" y="1818"/>
                </a:lnTo>
                <a:lnTo>
                  <a:pt x="1306" y="1818"/>
                </a:lnTo>
                <a:lnTo>
                  <a:pt x="1300" y="1818"/>
                </a:lnTo>
                <a:lnTo>
                  <a:pt x="1294" y="1817"/>
                </a:lnTo>
                <a:lnTo>
                  <a:pt x="1289" y="1816"/>
                </a:lnTo>
                <a:lnTo>
                  <a:pt x="1284" y="1814"/>
                </a:lnTo>
                <a:lnTo>
                  <a:pt x="1278" y="1811"/>
                </a:lnTo>
                <a:lnTo>
                  <a:pt x="1273" y="1808"/>
                </a:lnTo>
                <a:lnTo>
                  <a:pt x="1268" y="1805"/>
                </a:lnTo>
                <a:lnTo>
                  <a:pt x="1264" y="1801"/>
                </a:lnTo>
                <a:lnTo>
                  <a:pt x="1261" y="1797"/>
                </a:lnTo>
                <a:lnTo>
                  <a:pt x="1257" y="1792"/>
                </a:lnTo>
                <a:lnTo>
                  <a:pt x="1254" y="1787"/>
                </a:lnTo>
                <a:lnTo>
                  <a:pt x="1252" y="1782"/>
                </a:lnTo>
                <a:lnTo>
                  <a:pt x="1250" y="1777"/>
                </a:lnTo>
                <a:lnTo>
                  <a:pt x="1249" y="1771"/>
                </a:lnTo>
                <a:lnTo>
                  <a:pt x="1248" y="1766"/>
                </a:lnTo>
                <a:lnTo>
                  <a:pt x="1248" y="1760"/>
                </a:lnTo>
                <a:lnTo>
                  <a:pt x="1248" y="1754"/>
                </a:lnTo>
                <a:lnTo>
                  <a:pt x="1249" y="1748"/>
                </a:lnTo>
                <a:lnTo>
                  <a:pt x="1250" y="1743"/>
                </a:lnTo>
                <a:lnTo>
                  <a:pt x="1252" y="1738"/>
                </a:lnTo>
                <a:lnTo>
                  <a:pt x="1254" y="1733"/>
                </a:lnTo>
                <a:lnTo>
                  <a:pt x="1257" y="1728"/>
                </a:lnTo>
                <a:lnTo>
                  <a:pt x="1261" y="1723"/>
                </a:lnTo>
                <a:lnTo>
                  <a:pt x="1264" y="1719"/>
                </a:lnTo>
                <a:lnTo>
                  <a:pt x="1268" y="1716"/>
                </a:lnTo>
                <a:lnTo>
                  <a:pt x="1273" y="1712"/>
                </a:lnTo>
                <a:lnTo>
                  <a:pt x="1278" y="1709"/>
                </a:lnTo>
                <a:lnTo>
                  <a:pt x="1284" y="1707"/>
                </a:lnTo>
                <a:lnTo>
                  <a:pt x="1289" y="1705"/>
                </a:lnTo>
                <a:lnTo>
                  <a:pt x="1294" y="1704"/>
                </a:lnTo>
                <a:lnTo>
                  <a:pt x="1300" y="1703"/>
                </a:lnTo>
                <a:lnTo>
                  <a:pt x="1306" y="1702"/>
                </a:lnTo>
                <a:close/>
                <a:moveTo>
                  <a:pt x="1044" y="1767"/>
                </a:moveTo>
                <a:lnTo>
                  <a:pt x="1060" y="1768"/>
                </a:lnTo>
                <a:lnTo>
                  <a:pt x="1075" y="1770"/>
                </a:lnTo>
                <a:lnTo>
                  <a:pt x="1089" y="1774"/>
                </a:lnTo>
                <a:lnTo>
                  <a:pt x="1102" y="1778"/>
                </a:lnTo>
                <a:lnTo>
                  <a:pt x="1115" y="1785"/>
                </a:lnTo>
                <a:lnTo>
                  <a:pt x="1127" y="1792"/>
                </a:lnTo>
                <a:lnTo>
                  <a:pt x="1139" y="1801"/>
                </a:lnTo>
                <a:lnTo>
                  <a:pt x="1149" y="1811"/>
                </a:lnTo>
                <a:lnTo>
                  <a:pt x="1158" y="1821"/>
                </a:lnTo>
                <a:lnTo>
                  <a:pt x="1167" y="1833"/>
                </a:lnTo>
                <a:lnTo>
                  <a:pt x="1175" y="1845"/>
                </a:lnTo>
                <a:lnTo>
                  <a:pt x="1181" y="1858"/>
                </a:lnTo>
                <a:lnTo>
                  <a:pt x="1186" y="1871"/>
                </a:lnTo>
                <a:lnTo>
                  <a:pt x="1190" y="1885"/>
                </a:lnTo>
                <a:lnTo>
                  <a:pt x="1192" y="1900"/>
                </a:lnTo>
                <a:lnTo>
                  <a:pt x="1193" y="1915"/>
                </a:lnTo>
                <a:lnTo>
                  <a:pt x="1192" y="1930"/>
                </a:lnTo>
                <a:lnTo>
                  <a:pt x="1190" y="1945"/>
                </a:lnTo>
                <a:lnTo>
                  <a:pt x="1186" y="1959"/>
                </a:lnTo>
                <a:lnTo>
                  <a:pt x="1181" y="1973"/>
                </a:lnTo>
                <a:lnTo>
                  <a:pt x="1175" y="1986"/>
                </a:lnTo>
                <a:lnTo>
                  <a:pt x="1167" y="1998"/>
                </a:lnTo>
                <a:lnTo>
                  <a:pt x="1158" y="2009"/>
                </a:lnTo>
                <a:lnTo>
                  <a:pt x="1149" y="2019"/>
                </a:lnTo>
                <a:lnTo>
                  <a:pt x="1139" y="2029"/>
                </a:lnTo>
                <a:lnTo>
                  <a:pt x="1127" y="2037"/>
                </a:lnTo>
                <a:lnTo>
                  <a:pt x="1115" y="2045"/>
                </a:lnTo>
                <a:lnTo>
                  <a:pt x="1102" y="2051"/>
                </a:lnTo>
                <a:lnTo>
                  <a:pt x="1089" y="2056"/>
                </a:lnTo>
                <a:lnTo>
                  <a:pt x="1075" y="2059"/>
                </a:lnTo>
                <a:lnTo>
                  <a:pt x="1060" y="2062"/>
                </a:lnTo>
                <a:lnTo>
                  <a:pt x="1044" y="2062"/>
                </a:lnTo>
                <a:lnTo>
                  <a:pt x="1029" y="2062"/>
                </a:lnTo>
                <a:lnTo>
                  <a:pt x="1015" y="2059"/>
                </a:lnTo>
                <a:lnTo>
                  <a:pt x="1001" y="2056"/>
                </a:lnTo>
                <a:lnTo>
                  <a:pt x="987" y="2051"/>
                </a:lnTo>
                <a:lnTo>
                  <a:pt x="974" y="2045"/>
                </a:lnTo>
                <a:lnTo>
                  <a:pt x="962" y="2037"/>
                </a:lnTo>
                <a:lnTo>
                  <a:pt x="951" y="2029"/>
                </a:lnTo>
                <a:lnTo>
                  <a:pt x="939" y="2019"/>
                </a:lnTo>
                <a:lnTo>
                  <a:pt x="930" y="2009"/>
                </a:lnTo>
                <a:lnTo>
                  <a:pt x="922" y="1998"/>
                </a:lnTo>
                <a:lnTo>
                  <a:pt x="914" y="1986"/>
                </a:lnTo>
                <a:lnTo>
                  <a:pt x="908" y="1973"/>
                </a:lnTo>
                <a:lnTo>
                  <a:pt x="903" y="1959"/>
                </a:lnTo>
                <a:lnTo>
                  <a:pt x="899" y="1945"/>
                </a:lnTo>
                <a:lnTo>
                  <a:pt x="897" y="1930"/>
                </a:lnTo>
                <a:lnTo>
                  <a:pt x="897" y="1915"/>
                </a:lnTo>
                <a:lnTo>
                  <a:pt x="897" y="1900"/>
                </a:lnTo>
                <a:lnTo>
                  <a:pt x="899" y="1885"/>
                </a:lnTo>
                <a:lnTo>
                  <a:pt x="903" y="1871"/>
                </a:lnTo>
                <a:lnTo>
                  <a:pt x="908" y="1858"/>
                </a:lnTo>
                <a:lnTo>
                  <a:pt x="914" y="1845"/>
                </a:lnTo>
                <a:lnTo>
                  <a:pt x="922" y="1833"/>
                </a:lnTo>
                <a:lnTo>
                  <a:pt x="930" y="1821"/>
                </a:lnTo>
                <a:lnTo>
                  <a:pt x="939" y="1811"/>
                </a:lnTo>
                <a:lnTo>
                  <a:pt x="951" y="1801"/>
                </a:lnTo>
                <a:lnTo>
                  <a:pt x="962" y="1792"/>
                </a:lnTo>
                <a:lnTo>
                  <a:pt x="974" y="1785"/>
                </a:lnTo>
                <a:lnTo>
                  <a:pt x="987" y="1778"/>
                </a:lnTo>
                <a:lnTo>
                  <a:pt x="1001" y="1774"/>
                </a:lnTo>
                <a:lnTo>
                  <a:pt x="1015" y="1770"/>
                </a:lnTo>
                <a:lnTo>
                  <a:pt x="1029" y="1768"/>
                </a:lnTo>
                <a:lnTo>
                  <a:pt x="1044" y="17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3997" tIns="31998" rIns="63997" bIns="31998" numCol="1" anchor="t" anchorCtr="0" compatLnSpc="1">
            <a:prstTxWarp prst="textNoShape">
              <a:avLst/>
            </a:prstTxWarp>
          </a:bodyPr>
          <a:lstStyle/>
          <a:p>
            <a:endParaRPr lang="zh-CN" altLang="en-US" sz="1100">
              <a:solidFill>
                <a:srgbClr val="1F3F2F"/>
              </a:solidFill>
              <a:ea typeface="微软雅黑"/>
            </a:endParaRPr>
          </a:p>
        </p:txBody>
      </p:sp>
      <p:grpSp>
        <p:nvGrpSpPr>
          <p:cNvPr id="16" name="组合 44">
            <a:extLst>
              <a:ext uri="{FF2B5EF4-FFF2-40B4-BE49-F238E27FC236}">
                <a16:creationId xmlns:a16="http://schemas.microsoft.com/office/drawing/2014/main" xmlns="" id="{87A49028-E0CC-49D8-BE09-A2F5EACF3ED7}"/>
              </a:ext>
            </a:extLst>
          </p:cNvPr>
          <p:cNvGrpSpPr/>
          <p:nvPr/>
        </p:nvGrpSpPr>
        <p:grpSpPr>
          <a:xfrm>
            <a:off x="6432610" y="3549599"/>
            <a:ext cx="255140" cy="213471"/>
            <a:chOff x="4178300" y="4422775"/>
            <a:chExt cx="388938" cy="325438"/>
          </a:xfrm>
          <a:solidFill>
            <a:srgbClr val="1E90B4"/>
          </a:solidFill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xmlns="" id="{9CF62F06-C66F-474A-B992-FF1AE6CFFC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30700" y="4530725"/>
              <a:ext cx="236538" cy="217488"/>
            </a:xfrm>
            <a:custGeom>
              <a:avLst/>
              <a:gdLst>
                <a:gd name="T0" fmla="*/ 742 w 744"/>
                <a:gd name="T1" fmla="*/ 283 h 683"/>
                <a:gd name="T2" fmla="*/ 727 w 744"/>
                <a:gd name="T3" fmla="*/ 221 h 683"/>
                <a:gd name="T4" fmla="*/ 699 w 744"/>
                <a:gd name="T5" fmla="*/ 164 h 683"/>
                <a:gd name="T6" fmla="*/ 659 w 744"/>
                <a:gd name="T7" fmla="*/ 114 h 683"/>
                <a:gd name="T8" fmla="*/ 608 w 744"/>
                <a:gd name="T9" fmla="*/ 72 h 683"/>
                <a:gd name="T10" fmla="*/ 549 w 744"/>
                <a:gd name="T11" fmla="*/ 37 h 683"/>
                <a:gd name="T12" fmla="*/ 483 w 744"/>
                <a:gd name="T13" fmla="*/ 14 h 683"/>
                <a:gd name="T14" fmla="*/ 410 w 744"/>
                <a:gd name="T15" fmla="*/ 1 h 683"/>
                <a:gd name="T16" fmla="*/ 353 w 744"/>
                <a:gd name="T17" fmla="*/ 0 h 683"/>
                <a:gd name="T18" fmla="*/ 278 w 744"/>
                <a:gd name="T19" fmla="*/ 9 h 683"/>
                <a:gd name="T20" fmla="*/ 210 w 744"/>
                <a:gd name="T21" fmla="*/ 30 h 683"/>
                <a:gd name="T22" fmla="*/ 148 w 744"/>
                <a:gd name="T23" fmla="*/ 63 h 683"/>
                <a:gd name="T24" fmla="*/ 96 w 744"/>
                <a:gd name="T25" fmla="*/ 102 h 683"/>
                <a:gd name="T26" fmla="*/ 53 w 744"/>
                <a:gd name="T27" fmla="*/ 151 h 683"/>
                <a:gd name="T28" fmla="*/ 22 w 744"/>
                <a:gd name="T29" fmla="*/ 206 h 683"/>
                <a:gd name="T30" fmla="*/ 3 w 744"/>
                <a:gd name="T31" fmla="*/ 267 h 683"/>
                <a:gd name="T32" fmla="*/ 0 w 744"/>
                <a:gd name="T33" fmla="*/ 316 h 683"/>
                <a:gd name="T34" fmla="*/ 7 w 744"/>
                <a:gd name="T35" fmla="*/ 379 h 683"/>
                <a:gd name="T36" fmla="*/ 29 w 744"/>
                <a:gd name="T37" fmla="*/ 438 h 683"/>
                <a:gd name="T38" fmla="*/ 62 w 744"/>
                <a:gd name="T39" fmla="*/ 492 h 683"/>
                <a:gd name="T40" fmla="*/ 108 w 744"/>
                <a:gd name="T41" fmla="*/ 538 h 683"/>
                <a:gd name="T42" fmla="*/ 163 w 744"/>
                <a:gd name="T43" fmla="*/ 577 h 683"/>
                <a:gd name="T44" fmla="*/ 226 w 744"/>
                <a:gd name="T45" fmla="*/ 606 h 683"/>
                <a:gd name="T46" fmla="*/ 297 w 744"/>
                <a:gd name="T47" fmla="*/ 625 h 683"/>
                <a:gd name="T48" fmla="*/ 371 w 744"/>
                <a:gd name="T49" fmla="*/ 631 h 683"/>
                <a:gd name="T50" fmla="*/ 462 w 744"/>
                <a:gd name="T51" fmla="*/ 621 h 683"/>
                <a:gd name="T52" fmla="*/ 593 w 744"/>
                <a:gd name="T53" fmla="*/ 569 h 683"/>
                <a:gd name="T54" fmla="*/ 656 w 744"/>
                <a:gd name="T55" fmla="*/ 520 h 683"/>
                <a:gd name="T56" fmla="*/ 703 w 744"/>
                <a:gd name="T57" fmla="*/ 459 h 683"/>
                <a:gd name="T58" fmla="*/ 734 w 744"/>
                <a:gd name="T59" fmla="*/ 390 h 683"/>
                <a:gd name="T60" fmla="*/ 744 w 744"/>
                <a:gd name="T61" fmla="*/ 316 h 683"/>
                <a:gd name="T62" fmla="*/ 248 w 744"/>
                <a:gd name="T63" fmla="*/ 273 h 683"/>
                <a:gd name="T64" fmla="*/ 217 w 744"/>
                <a:gd name="T65" fmla="*/ 252 h 683"/>
                <a:gd name="T66" fmla="*/ 208 w 744"/>
                <a:gd name="T67" fmla="*/ 224 h 683"/>
                <a:gd name="T68" fmla="*/ 223 w 744"/>
                <a:gd name="T69" fmla="*/ 187 h 683"/>
                <a:gd name="T70" fmla="*/ 257 w 744"/>
                <a:gd name="T71" fmla="*/ 173 h 683"/>
                <a:gd name="T72" fmla="*/ 285 w 744"/>
                <a:gd name="T73" fmla="*/ 182 h 683"/>
                <a:gd name="T74" fmla="*/ 306 w 744"/>
                <a:gd name="T75" fmla="*/ 213 h 683"/>
                <a:gd name="T76" fmla="*/ 304 w 744"/>
                <a:gd name="T77" fmla="*/ 242 h 683"/>
                <a:gd name="T78" fmla="*/ 277 w 744"/>
                <a:gd name="T79" fmla="*/ 269 h 683"/>
                <a:gd name="T80" fmla="*/ 499 w 744"/>
                <a:gd name="T81" fmla="*/ 274 h 683"/>
                <a:gd name="T82" fmla="*/ 471 w 744"/>
                <a:gd name="T83" fmla="*/ 264 h 683"/>
                <a:gd name="T84" fmla="*/ 450 w 744"/>
                <a:gd name="T85" fmla="*/ 233 h 683"/>
                <a:gd name="T86" fmla="*/ 453 w 744"/>
                <a:gd name="T87" fmla="*/ 204 h 683"/>
                <a:gd name="T88" fmla="*/ 479 w 744"/>
                <a:gd name="T89" fmla="*/ 177 h 683"/>
                <a:gd name="T90" fmla="*/ 509 w 744"/>
                <a:gd name="T91" fmla="*/ 173 h 683"/>
                <a:gd name="T92" fmla="*/ 541 w 744"/>
                <a:gd name="T93" fmla="*/ 194 h 683"/>
                <a:gd name="T94" fmla="*/ 549 w 744"/>
                <a:gd name="T95" fmla="*/ 224 h 683"/>
                <a:gd name="T96" fmla="*/ 534 w 744"/>
                <a:gd name="T97" fmla="*/ 259 h 683"/>
                <a:gd name="T98" fmla="*/ 499 w 744"/>
                <a:gd name="T99" fmla="*/ 274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44" h="683">
                  <a:moveTo>
                    <a:pt x="744" y="316"/>
                  </a:moveTo>
                  <a:lnTo>
                    <a:pt x="744" y="316"/>
                  </a:lnTo>
                  <a:lnTo>
                    <a:pt x="743" y="299"/>
                  </a:lnTo>
                  <a:lnTo>
                    <a:pt x="742" y="283"/>
                  </a:lnTo>
                  <a:lnTo>
                    <a:pt x="739" y="267"/>
                  </a:lnTo>
                  <a:lnTo>
                    <a:pt x="736" y="252"/>
                  </a:lnTo>
                  <a:lnTo>
                    <a:pt x="732" y="236"/>
                  </a:lnTo>
                  <a:lnTo>
                    <a:pt x="727" y="221"/>
                  </a:lnTo>
                  <a:lnTo>
                    <a:pt x="721" y="206"/>
                  </a:lnTo>
                  <a:lnTo>
                    <a:pt x="715" y="192"/>
                  </a:lnTo>
                  <a:lnTo>
                    <a:pt x="707" y="178"/>
                  </a:lnTo>
                  <a:lnTo>
                    <a:pt x="699" y="164"/>
                  </a:lnTo>
                  <a:lnTo>
                    <a:pt x="689" y="151"/>
                  </a:lnTo>
                  <a:lnTo>
                    <a:pt x="680" y="138"/>
                  </a:lnTo>
                  <a:lnTo>
                    <a:pt x="670" y="127"/>
                  </a:lnTo>
                  <a:lnTo>
                    <a:pt x="659" y="114"/>
                  </a:lnTo>
                  <a:lnTo>
                    <a:pt x="648" y="102"/>
                  </a:lnTo>
                  <a:lnTo>
                    <a:pt x="635" y="92"/>
                  </a:lnTo>
                  <a:lnTo>
                    <a:pt x="622" y="81"/>
                  </a:lnTo>
                  <a:lnTo>
                    <a:pt x="608" y="72"/>
                  </a:lnTo>
                  <a:lnTo>
                    <a:pt x="594" y="63"/>
                  </a:lnTo>
                  <a:lnTo>
                    <a:pt x="579" y="53"/>
                  </a:lnTo>
                  <a:lnTo>
                    <a:pt x="564" y="45"/>
                  </a:lnTo>
                  <a:lnTo>
                    <a:pt x="549" y="37"/>
                  </a:lnTo>
                  <a:lnTo>
                    <a:pt x="533" y="30"/>
                  </a:lnTo>
                  <a:lnTo>
                    <a:pt x="516" y="24"/>
                  </a:lnTo>
                  <a:lnTo>
                    <a:pt x="499" y="18"/>
                  </a:lnTo>
                  <a:lnTo>
                    <a:pt x="483" y="14"/>
                  </a:lnTo>
                  <a:lnTo>
                    <a:pt x="464" y="9"/>
                  </a:lnTo>
                  <a:lnTo>
                    <a:pt x="447" y="5"/>
                  </a:lnTo>
                  <a:lnTo>
                    <a:pt x="428" y="3"/>
                  </a:lnTo>
                  <a:lnTo>
                    <a:pt x="410" y="1"/>
                  </a:lnTo>
                  <a:lnTo>
                    <a:pt x="391" y="0"/>
                  </a:lnTo>
                  <a:lnTo>
                    <a:pt x="371" y="0"/>
                  </a:lnTo>
                  <a:lnTo>
                    <a:pt x="371" y="0"/>
                  </a:lnTo>
                  <a:lnTo>
                    <a:pt x="353" y="0"/>
                  </a:lnTo>
                  <a:lnTo>
                    <a:pt x="333" y="1"/>
                  </a:lnTo>
                  <a:lnTo>
                    <a:pt x="314" y="3"/>
                  </a:lnTo>
                  <a:lnTo>
                    <a:pt x="297" y="5"/>
                  </a:lnTo>
                  <a:lnTo>
                    <a:pt x="278" y="9"/>
                  </a:lnTo>
                  <a:lnTo>
                    <a:pt x="261" y="14"/>
                  </a:lnTo>
                  <a:lnTo>
                    <a:pt x="244" y="18"/>
                  </a:lnTo>
                  <a:lnTo>
                    <a:pt x="226" y="24"/>
                  </a:lnTo>
                  <a:lnTo>
                    <a:pt x="210" y="30"/>
                  </a:lnTo>
                  <a:lnTo>
                    <a:pt x="194" y="37"/>
                  </a:lnTo>
                  <a:lnTo>
                    <a:pt x="179" y="45"/>
                  </a:lnTo>
                  <a:lnTo>
                    <a:pt x="163" y="53"/>
                  </a:lnTo>
                  <a:lnTo>
                    <a:pt x="148" y="63"/>
                  </a:lnTo>
                  <a:lnTo>
                    <a:pt x="134" y="72"/>
                  </a:lnTo>
                  <a:lnTo>
                    <a:pt x="122" y="81"/>
                  </a:lnTo>
                  <a:lnTo>
                    <a:pt x="108" y="92"/>
                  </a:lnTo>
                  <a:lnTo>
                    <a:pt x="96" y="102"/>
                  </a:lnTo>
                  <a:lnTo>
                    <a:pt x="84" y="114"/>
                  </a:lnTo>
                  <a:lnTo>
                    <a:pt x="73" y="127"/>
                  </a:lnTo>
                  <a:lnTo>
                    <a:pt x="62" y="138"/>
                  </a:lnTo>
                  <a:lnTo>
                    <a:pt x="53" y="151"/>
                  </a:lnTo>
                  <a:lnTo>
                    <a:pt x="44" y="164"/>
                  </a:lnTo>
                  <a:lnTo>
                    <a:pt x="36" y="178"/>
                  </a:lnTo>
                  <a:lnTo>
                    <a:pt x="29" y="192"/>
                  </a:lnTo>
                  <a:lnTo>
                    <a:pt x="22" y="206"/>
                  </a:lnTo>
                  <a:lnTo>
                    <a:pt x="16" y="221"/>
                  </a:lnTo>
                  <a:lnTo>
                    <a:pt x="11" y="236"/>
                  </a:lnTo>
                  <a:lnTo>
                    <a:pt x="7" y="252"/>
                  </a:lnTo>
                  <a:lnTo>
                    <a:pt x="3" y="267"/>
                  </a:lnTo>
                  <a:lnTo>
                    <a:pt x="1" y="283"/>
                  </a:lnTo>
                  <a:lnTo>
                    <a:pt x="0" y="299"/>
                  </a:lnTo>
                  <a:lnTo>
                    <a:pt x="0" y="316"/>
                  </a:lnTo>
                  <a:lnTo>
                    <a:pt x="0" y="316"/>
                  </a:lnTo>
                  <a:lnTo>
                    <a:pt x="0" y="331"/>
                  </a:lnTo>
                  <a:lnTo>
                    <a:pt x="1" y="347"/>
                  </a:lnTo>
                  <a:lnTo>
                    <a:pt x="3" y="363"/>
                  </a:lnTo>
                  <a:lnTo>
                    <a:pt x="7" y="379"/>
                  </a:lnTo>
                  <a:lnTo>
                    <a:pt x="11" y="394"/>
                  </a:lnTo>
                  <a:lnTo>
                    <a:pt x="16" y="409"/>
                  </a:lnTo>
                  <a:lnTo>
                    <a:pt x="22" y="424"/>
                  </a:lnTo>
                  <a:lnTo>
                    <a:pt x="29" y="438"/>
                  </a:lnTo>
                  <a:lnTo>
                    <a:pt x="36" y="452"/>
                  </a:lnTo>
                  <a:lnTo>
                    <a:pt x="44" y="466"/>
                  </a:lnTo>
                  <a:lnTo>
                    <a:pt x="53" y="479"/>
                  </a:lnTo>
                  <a:lnTo>
                    <a:pt x="62" y="492"/>
                  </a:lnTo>
                  <a:lnTo>
                    <a:pt x="73" y="505"/>
                  </a:lnTo>
                  <a:lnTo>
                    <a:pt x="84" y="516"/>
                  </a:lnTo>
                  <a:lnTo>
                    <a:pt x="96" y="528"/>
                  </a:lnTo>
                  <a:lnTo>
                    <a:pt x="108" y="538"/>
                  </a:lnTo>
                  <a:lnTo>
                    <a:pt x="122" y="549"/>
                  </a:lnTo>
                  <a:lnTo>
                    <a:pt x="134" y="559"/>
                  </a:lnTo>
                  <a:lnTo>
                    <a:pt x="148" y="569"/>
                  </a:lnTo>
                  <a:lnTo>
                    <a:pt x="163" y="577"/>
                  </a:lnTo>
                  <a:lnTo>
                    <a:pt x="179" y="585"/>
                  </a:lnTo>
                  <a:lnTo>
                    <a:pt x="194" y="593"/>
                  </a:lnTo>
                  <a:lnTo>
                    <a:pt x="210" y="600"/>
                  </a:lnTo>
                  <a:lnTo>
                    <a:pt x="226" y="606"/>
                  </a:lnTo>
                  <a:lnTo>
                    <a:pt x="244" y="612"/>
                  </a:lnTo>
                  <a:lnTo>
                    <a:pt x="261" y="617"/>
                  </a:lnTo>
                  <a:lnTo>
                    <a:pt x="278" y="621"/>
                  </a:lnTo>
                  <a:lnTo>
                    <a:pt x="297" y="625"/>
                  </a:lnTo>
                  <a:lnTo>
                    <a:pt x="314" y="627"/>
                  </a:lnTo>
                  <a:lnTo>
                    <a:pt x="333" y="629"/>
                  </a:lnTo>
                  <a:lnTo>
                    <a:pt x="353" y="631"/>
                  </a:lnTo>
                  <a:lnTo>
                    <a:pt x="371" y="631"/>
                  </a:lnTo>
                  <a:lnTo>
                    <a:pt x="371" y="631"/>
                  </a:lnTo>
                  <a:lnTo>
                    <a:pt x="403" y="629"/>
                  </a:lnTo>
                  <a:lnTo>
                    <a:pt x="433" y="627"/>
                  </a:lnTo>
                  <a:lnTo>
                    <a:pt x="462" y="621"/>
                  </a:lnTo>
                  <a:lnTo>
                    <a:pt x="491" y="614"/>
                  </a:lnTo>
                  <a:lnTo>
                    <a:pt x="635" y="683"/>
                  </a:lnTo>
                  <a:lnTo>
                    <a:pt x="593" y="569"/>
                  </a:lnTo>
                  <a:lnTo>
                    <a:pt x="593" y="569"/>
                  </a:lnTo>
                  <a:lnTo>
                    <a:pt x="610" y="557"/>
                  </a:lnTo>
                  <a:lnTo>
                    <a:pt x="626" y="545"/>
                  </a:lnTo>
                  <a:lnTo>
                    <a:pt x="641" y="533"/>
                  </a:lnTo>
                  <a:lnTo>
                    <a:pt x="656" y="520"/>
                  </a:lnTo>
                  <a:lnTo>
                    <a:pt x="669" y="506"/>
                  </a:lnTo>
                  <a:lnTo>
                    <a:pt x="681" y="491"/>
                  </a:lnTo>
                  <a:lnTo>
                    <a:pt x="693" y="475"/>
                  </a:lnTo>
                  <a:lnTo>
                    <a:pt x="703" y="459"/>
                  </a:lnTo>
                  <a:lnTo>
                    <a:pt x="713" y="443"/>
                  </a:lnTo>
                  <a:lnTo>
                    <a:pt x="721" y="425"/>
                  </a:lnTo>
                  <a:lnTo>
                    <a:pt x="728" y="408"/>
                  </a:lnTo>
                  <a:lnTo>
                    <a:pt x="734" y="390"/>
                  </a:lnTo>
                  <a:lnTo>
                    <a:pt x="738" y="372"/>
                  </a:lnTo>
                  <a:lnTo>
                    <a:pt x="741" y="353"/>
                  </a:lnTo>
                  <a:lnTo>
                    <a:pt x="743" y="334"/>
                  </a:lnTo>
                  <a:lnTo>
                    <a:pt x="744" y="316"/>
                  </a:lnTo>
                  <a:lnTo>
                    <a:pt x="744" y="316"/>
                  </a:lnTo>
                  <a:close/>
                  <a:moveTo>
                    <a:pt x="257" y="274"/>
                  </a:moveTo>
                  <a:lnTo>
                    <a:pt x="257" y="274"/>
                  </a:lnTo>
                  <a:lnTo>
                    <a:pt x="248" y="273"/>
                  </a:lnTo>
                  <a:lnTo>
                    <a:pt x="239" y="269"/>
                  </a:lnTo>
                  <a:lnTo>
                    <a:pt x="230" y="264"/>
                  </a:lnTo>
                  <a:lnTo>
                    <a:pt x="223" y="259"/>
                  </a:lnTo>
                  <a:lnTo>
                    <a:pt x="217" y="252"/>
                  </a:lnTo>
                  <a:lnTo>
                    <a:pt x="212" y="242"/>
                  </a:lnTo>
                  <a:lnTo>
                    <a:pt x="209" y="233"/>
                  </a:lnTo>
                  <a:lnTo>
                    <a:pt x="208" y="224"/>
                  </a:lnTo>
                  <a:lnTo>
                    <a:pt x="208" y="224"/>
                  </a:lnTo>
                  <a:lnTo>
                    <a:pt x="209" y="213"/>
                  </a:lnTo>
                  <a:lnTo>
                    <a:pt x="212" y="204"/>
                  </a:lnTo>
                  <a:lnTo>
                    <a:pt x="217" y="194"/>
                  </a:lnTo>
                  <a:lnTo>
                    <a:pt x="223" y="187"/>
                  </a:lnTo>
                  <a:lnTo>
                    <a:pt x="230" y="182"/>
                  </a:lnTo>
                  <a:lnTo>
                    <a:pt x="239" y="177"/>
                  </a:lnTo>
                  <a:lnTo>
                    <a:pt x="248" y="173"/>
                  </a:lnTo>
                  <a:lnTo>
                    <a:pt x="257" y="173"/>
                  </a:lnTo>
                  <a:lnTo>
                    <a:pt x="257" y="173"/>
                  </a:lnTo>
                  <a:lnTo>
                    <a:pt x="268" y="173"/>
                  </a:lnTo>
                  <a:lnTo>
                    <a:pt x="277" y="177"/>
                  </a:lnTo>
                  <a:lnTo>
                    <a:pt x="285" y="182"/>
                  </a:lnTo>
                  <a:lnTo>
                    <a:pt x="293" y="187"/>
                  </a:lnTo>
                  <a:lnTo>
                    <a:pt x="299" y="194"/>
                  </a:lnTo>
                  <a:lnTo>
                    <a:pt x="304" y="204"/>
                  </a:lnTo>
                  <a:lnTo>
                    <a:pt x="306" y="213"/>
                  </a:lnTo>
                  <a:lnTo>
                    <a:pt x="307" y="224"/>
                  </a:lnTo>
                  <a:lnTo>
                    <a:pt x="307" y="224"/>
                  </a:lnTo>
                  <a:lnTo>
                    <a:pt x="306" y="233"/>
                  </a:lnTo>
                  <a:lnTo>
                    <a:pt x="304" y="242"/>
                  </a:lnTo>
                  <a:lnTo>
                    <a:pt x="299" y="252"/>
                  </a:lnTo>
                  <a:lnTo>
                    <a:pt x="293" y="259"/>
                  </a:lnTo>
                  <a:lnTo>
                    <a:pt x="285" y="264"/>
                  </a:lnTo>
                  <a:lnTo>
                    <a:pt x="277" y="269"/>
                  </a:lnTo>
                  <a:lnTo>
                    <a:pt x="268" y="273"/>
                  </a:lnTo>
                  <a:lnTo>
                    <a:pt x="257" y="274"/>
                  </a:lnTo>
                  <a:lnTo>
                    <a:pt x="257" y="274"/>
                  </a:lnTo>
                  <a:close/>
                  <a:moveTo>
                    <a:pt x="499" y="274"/>
                  </a:moveTo>
                  <a:lnTo>
                    <a:pt x="499" y="274"/>
                  </a:lnTo>
                  <a:lnTo>
                    <a:pt x="489" y="273"/>
                  </a:lnTo>
                  <a:lnTo>
                    <a:pt x="479" y="269"/>
                  </a:lnTo>
                  <a:lnTo>
                    <a:pt x="471" y="264"/>
                  </a:lnTo>
                  <a:lnTo>
                    <a:pt x="464" y="259"/>
                  </a:lnTo>
                  <a:lnTo>
                    <a:pt x="457" y="252"/>
                  </a:lnTo>
                  <a:lnTo>
                    <a:pt x="453" y="242"/>
                  </a:lnTo>
                  <a:lnTo>
                    <a:pt x="450" y="233"/>
                  </a:lnTo>
                  <a:lnTo>
                    <a:pt x="449" y="224"/>
                  </a:lnTo>
                  <a:lnTo>
                    <a:pt x="449" y="224"/>
                  </a:lnTo>
                  <a:lnTo>
                    <a:pt x="450" y="213"/>
                  </a:lnTo>
                  <a:lnTo>
                    <a:pt x="453" y="204"/>
                  </a:lnTo>
                  <a:lnTo>
                    <a:pt x="457" y="194"/>
                  </a:lnTo>
                  <a:lnTo>
                    <a:pt x="464" y="187"/>
                  </a:lnTo>
                  <a:lnTo>
                    <a:pt x="471" y="182"/>
                  </a:lnTo>
                  <a:lnTo>
                    <a:pt x="479" y="177"/>
                  </a:lnTo>
                  <a:lnTo>
                    <a:pt x="489" y="173"/>
                  </a:lnTo>
                  <a:lnTo>
                    <a:pt x="499" y="173"/>
                  </a:lnTo>
                  <a:lnTo>
                    <a:pt x="499" y="173"/>
                  </a:lnTo>
                  <a:lnTo>
                    <a:pt x="509" y="173"/>
                  </a:lnTo>
                  <a:lnTo>
                    <a:pt x="519" y="177"/>
                  </a:lnTo>
                  <a:lnTo>
                    <a:pt x="527" y="182"/>
                  </a:lnTo>
                  <a:lnTo>
                    <a:pt x="534" y="187"/>
                  </a:lnTo>
                  <a:lnTo>
                    <a:pt x="541" y="194"/>
                  </a:lnTo>
                  <a:lnTo>
                    <a:pt x="545" y="204"/>
                  </a:lnTo>
                  <a:lnTo>
                    <a:pt x="548" y="213"/>
                  </a:lnTo>
                  <a:lnTo>
                    <a:pt x="549" y="224"/>
                  </a:lnTo>
                  <a:lnTo>
                    <a:pt x="549" y="224"/>
                  </a:lnTo>
                  <a:lnTo>
                    <a:pt x="548" y="233"/>
                  </a:lnTo>
                  <a:lnTo>
                    <a:pt x="545" y="242"/>
                  </a:lnTo>
                  <a:lnTo>
                    <a:pt x="541" y="252"/>
                  </a:lnTo>
                  <a:lnTo>
                    <a:pt x="534" y="259"/>
                  </a:lnTo>
                  <a:lnTo>
                    <a:pt x="527" y="264"/>
                  </a:lnTo>
                  <a:lnTo>
                    <a:pt x="519" y="269"/>
                  </a:lnTo>
                  <a:lnTo>
                    <a:pt x="509" y="273"/>
                  </a:lnTo>
                  <a:lnTo>
                    <a:pt x="499" y="274"/>
                  </a:lnTo>
                  <a:lnTo>
                    <a:pt x="499" y="27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517" tIns="22758" rIns="45517" bIns="2275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>
                <a:solidFill>
                  <a:srgbClr val="1F3F2F"/>
                </a:solidFill>
                <a:ea typeface="微软雅黑"/>
              </a:endParaRPr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xmlns="" id="{379A2588-FAB6-46CB-8EAC-6915A63A96A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78300" y="4422775"/>
              <a:ext cx="282575" cy="260350"/>
            </a:xfrm>
            <a:custGeom>
              <a:avLst/>
              <a:gdLst>
                <a:gd name="T0" fmla="*/ 456 w 889"/>
                <a:gd name="T1" fmla="*/ 620 h 821"/>
                <a:gd name="T2" fmla="*/ 473 w 889"/>
                <a:gd name="T3" fmla="*/ 555 h 821"/>
                <a:gd name="T4" fmla="*/ 503 w 889"/>
                <a:gd name="T5" fmla="*/ 494 h 821"/>
                <a:gd name="T6" fmla="*/ 546 w 889"/>
                <a:gd name="T7" fmla="*/ 441 h 821"/>
                <a:gd name="T8" fmla="*/ 599 w 889"/>
                <a:gd name="T9" fmla="*/ 395 h 821"/>
                <a:gd name="T10" fmla="*/ 663 w 889"/>
                <a:gd name="T11" fmla="*/ 358 h 821"/>
                <a:gd name="T12" fmla="*/ 734 w 889"/>
                <a:gd name="T13" fmla="*/ 334 h 821"/>
                <a:gd name="T14" fmla="*/ 812 w 889"/>
                <a:gd name="T15" fmla="*/ 320 h 821"/>
                <a:gd name="T16" fmla="*/ 871 w 889"/>
                <a:gd name="T17" fmla="*/ 318 h 821"/>
                <a:gd name="T18" fmla="*/ 881 w 889"/>
                <a:gd name="T19" fmla="*/ 286 h 821"/>
                <a:gd name="T20" fmla="*/ 855 w 889"/>
                <a:gd name="T21" fmla="*/ 223 h 821"/>
                <a:gd name="T22" fmla="*/ 816 w 889"/>
                <a:gd name="T23" fmla="*/ 166 h 821"/>
                <a:gd name="T24" fmla="*/ 768 w 889"/>
                <a:gd name="T25" fmla="*/ 114 h 821"/>
                <a:gd name="T26" fmla="*/ 708 w 889"/>
                <a:gd name="T27" fmla="*/ 71 h 821"/>
                <a:gd name="T28" fmla="*/ 642 w 889"/>
                <a:gd name="T29" fmla="*/ 37 h 821"/>
                <a:gd name="T30" fmla="*/ 568 w 889"/>
                <a:gd name="T31" fmla="*/ 14 h 821"/>
                <a:gd name="T32" fmla="*/ 489 w 889"/>
                <a:gd name="T33" fmla="*/ 1 h 821"/>
                <a:gd name="T34" fmla="*/ 424 w 889"/>
                <a:gd name="T35" fmla="*/ 0 h 821"/>
                <a:gd name="T36" fmla="*/ 336 w 889"/>
                <a:gd name="T37" fmla="*/ 12 h 821"/>
                <a:gd name="T38" fmla="*/ 253 w 889"/>
                <a:gd name="T39" fmla="*/ 37 h 821"/>
                <a:gd name="T40" fmla="*/ 180 w 889"/>
                <a:gd name="T41" fmla="*/ 76 h 821"/>
                <a:gd name="T42" fmla="*/ 116 w 889"/>
                <a:gd name="T43" fmla="*/ 125 h 821"/>
                <a:gd name="T44" fmla="*/ 65 w 889"/>
                <a:gd name="T45" fmla="*/ 183 h 821"/>
                <a:gd name="T46" fmla="*/ 27 w 889"/>
                <a:gd name="T47" fmla="*/ 248 h 821"/>
                <a:gd name="T48" fmla="*/ 5 w 889"/>
                <a:gd name="T49" fmla="*/ 322 h 821"/>
                <a:gd name="T50" fmla="*/ 0 w 889"/>
                <a:gd name="T51" fmla="*/ 379 h 821"/>
                <a:gd name="T52" fmla="*/ 13 w 889"/>
                <a:gd name="T53" fmla="*/ 470 h 821"/>
                <a:gd name="T54" fmla="*/ 49 w 889"/>
                <a:gd name="T55" fmla="*/ 553 h 821"/>
                <a:gd name="T56" fmla="*/ 106 w 889"/>
                <a:gd name="T57" fmla="*/ 625 h 821"/>
                <a:gd name="T58" fmla="*/ 180 w 889"/>
                <a:gd name="T59" fmla="*/ 684 h 821"/>
                <a:gd name="T60" fmla="*/ 339 w 889"/>
                <a:gd name="T61" fmla="*/ 747 h 821"/>
                <a:gd name="T62" fmla="*/ 447 w 889"/>
                <a:gd name="T63" fmla="*/ 759 h 821"/>
                <a:gd name="T64" fmla="*/ 460 w 889"/>
                <a:gd name="T65" fmla="*/ 708 h 821"/>
                <a:gd name="T66" fmla="*/ 584 w 889"/>
                <a:gd name="T67" fmla="*/ 209 h 821"/>
                <a:gd name="T68" fmla="*/ 618 w 889"/>
                <a:gd name="T69" fmla="*/ 219 h 821"/>
                <a:gd name="T70" fmla="*/ 642 w 889"/>
                <a:gd name="T71" fmla="*/ 257 h 821"/>
                <a:gd name="T72" fmla="*/ 639 w 889"/>
                <a:gd name="T73" fmla="*/ 293 h 821"/>
                <a:gd name="T74" fmla="*/ 607 w 889"/>
                <a:gd name="T75" fmla="*/ 324 h 821"/>
                <a:gd name="T76" fmla="*/ 571 w 889"/>
                <a:gd name="T77" fmla="*/ 328 h 821"/>
                <a:gd name="T78" fmla="*/ 534 w 889"/>
                <a:gd name="T79" fmla="*/ 302 h 821"/>
                <a:gd name="T80" fmla="*/ 524 w 889"/>
                <a:gd name="T81" fmla="*/ 268 h 821"/>
                <a:gd name="T82" fmla="*/ 541 w 889"/>
                <a:gd name="T83" fmla="*/ 226 h 821"/>
                <a:gd name="T84" fmla="*/ 584 w 889"/>
                <a:gd name="T85" fmla="*/ 209 h 821"/>
                <a:gd name="T86" fmla="*/ 282 w 889"/>
                <a:gd name="T87" fmla="*/ 328 h 821"/>
                <a:gd name="T88" fmla="*/ 244 w 889"/>
                <a:gd name="T89" fmla="*/ 302 h 821"/>
                <a:gd name="T90" fmla="*/ 235 w 889"/>
                <a:gd name="T91" fmla="*/ 268 h 821"/>
                <a:gd name="T92" fmla="*/ 252 w 889"/>
                <a:gd name="T93" fmla="*/ 226 h 821"/>
                <a:gd name="T94" fmla="*/ 294 w 889"/>
                <a:gd name="T95" fmla="*/ 209 h 821"/>
                <a:gd name="T96" fmla="*/ 327 w 889"/>
                <a:gd name="T97" fmla="*/ 219 h 821"/>
                <a:gd name="T98" fmla="*/ 353 w 889"/>
                <a:gd name="T99" fmla="*/ 257 h 821"/>
                <a:gd name="T100" fmla="*/ 350 w 889"/>
                <a:gd name="T101" fmla="*/ 293 h 821"/>
                <a:gd name="T102" fmla="*/ 317 w 889"/>
                <a:gd name="T103" fmla="*/ 324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89" h="821">
                  <a:moveTo>
                    <a:pt x="454" y="655"/>
                  </a:moveTo>
                  <a:lnTo>
                    <a:pt x="454" y="655"/>
                  </a:lnTo>
                  <a:lnTo>
                    <a:pt x="455" y="638"/>
                  </a:lnTo>
                  <a:lnTo>
                    <a:pt x="456" y="620"/>
                  </a:lnTo>
                  <a:lnTo>
                    <a:pt x="459" y="604"/>
                  </a:lnTo>
                  <a:lnTo>
                    <a:pt x="462" y="588"/>
                  </a:lnTo>
                  <a:lnTo>
                    <a:pt x="467" y="571"/>
                  </a:lnTo>
                  <a:lnTo>
                    <a:pt x="473" y="555"/>
                  </a:lnTo>
                  <a:lnTo>
                    <a:pt x="478" y="539"/>
                  </a:lnTo>
                  <a:lnTo>
                    <a:pt x="485" y="524"/>
                  </a:lnTo>
                  <a:lnTo>
                    <a:pt x="493" y="510"/>
                  </a:lnTo>
                  <a:lnTo>
                    <a:pt x="503" y="494"/>
                  </a:lnTo>
                  <a:lnTo>
                    <a:pt x="512" y="480"/>
                  </a:lnTo>
                  <a:lnTo>
                    <a:pt x="523" y="466"/>
                  </a:lnTo>
                  <a:lnTo>
                    <a:pt x="534" y="454"/>
                  </a:lnTo>
                  <a:lnTo>
                    <a:pt x="546" y="441"/>
                  </a:lnTo>
                  <a:lnTo>
                    <a:pt x="557" y="428"/>
                  </a:lnTo>
                  <a:lnTo>
                    <a:pt x="571" y="416"/>
                  </a:lnTo>
                  <a:lnTo>
                    <a:pt x="585" y="406"/>
                  </a:lnTo>
                  <a:lnTo>
                    <a:pt x="599" y="395"/>
                  </a:lnTo>
                  <a:lnTo>
                    <a:pt x="614" y="385"/>
                  </a:lnTo>
                  <a:lnTo>
                    <a:pt x="630" y="375"/>
                  </a:lnTo>
                  <a:lnTo>
                    <a:pt x="646" y="366"/>
                  </a:lnTo>
                  <a:lnTo>
                    <a:pt x="663" y="358"/>
                  </a:lnTo>
                  <a:lnTo>
                    <a:pt x="680" y="351"/>
                  </a:lnTo>
                  <a:lnTo>
                    <a:pt x="698" y="344"/>
                  </a:lnTo>
                  <a:lnTo>
                    <a:pt x="715" y="338"/>
                  </a:lnTo>
                  <a:lnTo>
                    <a:pt x="734" y="334"/>
                  </a:lnTo>
                  <a:lnTo>
                    <a:pt x="754" y="329"/>
                  </a:lnTo>
                  <a:lnTo>
                    <a:pt x="772" y="324"/>
                  </a:lnTo>
                  <a:lnTo>
                    <a:pt x="792" y="322"/>
                  </a:lnTo>
                  <a:lnTo>
                    <a:pt x="812" y="320"/>
                  </a:lnTo>
                  <a:lnTo>
                    <a:pt x="833" y="318"/>
                  </a:lnTo>
                  <a:lnTo>
                    <a:pt x="852" y="318"/>
                  </a:lnTo>
                  <a:lnTo>
                    <a:pt x="852" y="318"/>
                  </a:lnTo>
                  <a:lnTo>
                    <a:pt x="871" y="318"/>
                  </a:lnTo>
                  <a:lnTo>
                    <a:pt x="889" y="320"/>
                  </a:lnTo>
                  <a:lnTo>
                    <a:pt x="889" y="320"/>
                  </a:lnTo>
                  <a:lnTo>
                    <a:pt x="885" y="302"/>
                  </a:lnTo>
                  <a:lnTo>
                    <a:pt x="881" y="286"/>
                  </a:lnTo>
                  <a:lnTo>
                    <a:pt x="875" y="269"/>
                  </a:lnTo>
                  <a:lnTo>
                    <a:pt x="870" y="254"/>
                  </a:lnTo>
                  <a:lnTo>
                    <a:pt x="863" y="238"/>
                  </a:lnTo>
                  <a:lnTo>
                    <a:pt x="855" y="223"/>
                  </a:lnTo>
                  <a:lnTo>
                    <a:pt x="846" y="208"/>
                  </a:lnTo>
                  <a:lnTo>
                    <a:pt x="837" y="194"/>
                  </a:lnTo>
                  <a:lnTo>
                    <a:pt x="827" y="178"/>
                  </a:lnTo>
                  <a:lnTo>
                    <a:pt x="816" y="166"/>
                  </a:lnTo>
                  <a:lnTo>
                    <a:pt x="805" y="152"/>
                  </a:lnTo>
                  <a:lnTo>
                    <a:pt x="793" y="139"/>
                  </a:lnTo>
                  <a:lnTo>
                    <a:pt x="780" y="126"/>
                  </a:lnTo>
                  <a:lnTo>
                    <a:pt x="768" y="114"/>
                  </a:lnTo>
                  <a:lnTo>
                    <a:pt x="754" y="103"/>
                  </a:lnTo>
                  <a:lnTo>
                    <a:pt x="738" y="92"/>
                  </a:lnTo>
                  <a:lnTo>
                    <a:pt x="725" y="82"/>
                  </a:lnTo>
                  <a:lnTo>
                    <a:pt x="708" y="71"/>
                  </a:lnTo>
                  <a:lnTo>
                    <a:pt x="692" y="62"/>
                  </a:lnTo>
                  <a:lnTo>
                    <a:pt x="676" y="54"/>
                  </a:lnTo>
                  <a:lnTo>
                    <a:pt x="660" y="45"/>
                  </a:lnTo>
                  <a:lnTo>
                    <a:pt x="642" y="37"/>
                  </a:lnTo>
                  <a:lnTo>
                    <a:pt x="624" y="30"/>
                  </a:lnTo>
                  <a:lnTo>
                    <a:pt x="606" y="24"/>
                  </a:lnTo>
                  <a:lnTo>
                    <a:pt x="586" y="19"/>
                  </a:lnTo>
                  <a:lnTo>
                    <a:pt x="568" y="14"/>
                  </a:lnTo>
                  <a:lnTo>
                    <a:pt x="548" y="9"/>
                  </a:lnTo>
                  <a:lnTo>
                    <a:pt x="528" y="6"/>
                  </a:lnTo>
                  <a:lnTo>
                    <a:pt x="509" y="3"/>
                  </a:lnTo>
                  <a:lnTo>
                    <a:pt x="489" y="1"/>
                  </a:lnTo>
                  <a:lnTo>
                    <a:pt x="468" y="0"/>
                  </a:lnTo>
                  <a:lnTo>
                    <a:pt x="447" y="0"/>
                  </a:lnTo>
                  <a:lnTo>
                    <a:pt x="447" y="0"/>
                  </a:lnTo>
                  <a:lnTo>
                    <a:pt x="424" y="0"/>
                  </a:lnTo>
                  <a:lnTo>
                    <a:pt x="402" y="2"/>
                  </a:lnTo>
                  <a:lnTo>
                    <a:pt x="380" y="5"/>
                  </a:lnTo>
                  <a:lnTo>
                    <a:pt x="358" y="8"/>
                  </a:lnTo>
                  <a:lnTo>
                    <a:pt x="336" y="12"/>
                  </a:lnTo>
                  <a:lnTo>
                    <a:pt x="315" y="17"/>
                  </a:lnTo>
                  <a:lnTo>
                    <a:pt x="294" y="23"/>
                  </a:lnTo>
                  <a:lnTo>
                    <a:pt x="273" y="30"/>
                  </a:lnTo>
                  <a:lnTo>
                    <a:pt x="253" y="37"/>
                  </a:lnTo>
                  <a:lnTo>
                    <a:pt x="235" y="45"/>
                  </a:lnTo>
                  <a:lnTo>
                    <a:pt x="215" y="55"/>
                  </a:lnTo>
                  <a:lnTo>
                    <a:pt x="197" y="65"/>
                  </a:lnTo>
                  <a:lnTo>
                    <a:pt x="180" y="76"/>
                  </a:lnTo>
                  <a:lnTo>
                    <a:pt x="163" y="86"/>
                  </a:lnTo>
                  <a:lnTo>
                    <a:pt x="146" y="99"/>
                  </a:lnTo>
                  <a:lnTo>
                    <a:pt x="131" y="111"/>
                  </a:lnTo>
                  <a:lnTo>
                    <a:pt x="116" y="125"/>
                  </a:lnTo>
                  <a:lnTo>
                    <a:pt x="102" y="138"/>
                  </a:lnTo>
                  <a:lnTo>
                    <a:pt x="89" y="153"/>
                  </a:lnTo>
                  <a:lnTo>
                    <a:pt x="77" y="167"/>
                  </a:lnTo>
                  <a:lnTo>
                    <a:pt x="65" y="183"/>
                  </a:lnTo>
                  <a:lnTo>
                    <a:pt x="53" y="198"/>
                  </a:lnTo>
                  <a:lnTo>
                    <a:pt x="44" y="215"/>
                  </a:lnTo>
                  <a:lnTo>
                    <a:pt x="35" y="232"/>
                  </a:lnTo>
                  <a:lnTo>
                    <a:pt x="27" y="248"/>
                  </a:lnTo>
                  <a:lnTo>
                    <a:pt x="20" y="267"/>
                  </a:lnTo>
                  <a:lnTo>
                    <a:pt x="14" y="285"/>
                  </a:lnTo>
                  <a:lnTo>
                    <a:pt x="9" y="303"/>
                  </a:lnTo>
                  <a:lnTo>
                    <a:pt x="5" y="322"/>
                  </a:lnTo>
                  <a:lnTo>
                    <a:pt x="2" y="341"/>
                  </a:lnTo>
                  <a:lnTo>
                    <a:pt x="0" y="360"/>
                  </a:lnTo>
                  <a:lnTo>
                    <a:pt x="0" y="379"/>
                  </a:lnTo>
                  <a:lnTo>
                    <a:pt x="0" y="379"/>
                  </a:lnTo>
                  <a:lnTo>
                    <a:pt x="1" y="402"/>
                  </a:lnTo>
                  <a:lnTo>
                    <a:pt x="3" y="426"/>
                  </a:lnTo>
                  <a:lnTo>
                    <a:pt x="7" y="448"/>
                  </a:lnTo>
                  <a:lnTo>
                    <a:pt x="13" y="470"/>
                  </a:lnTo>
                  <a:lnTo>
                    <a:pt x="20" y="491"/>
                  </a:lnTo>
                  <a:lnTo>
                    <a:pt x="28" y="512"/>
                  </a:lnTo>
                  <a:lnTo>
                    <a:pt x="38" y="533"/>
                  </a:lnTo>
                  <a:lnTo>
                    <a:pt x="49" y="553"/>
                  </a:lnTo>
                  <a:lnTo>
                    <a:pt x="62" y="571"/>
                  </a:lnTo>
                  <a:lnTo>
                    <a:pt x="75" y="590"/>
                  </a:lnTo>
                  <a:lnTo>
                    <a:pt x="91" y="608"/>
                  </a:lnTo>
                  <a:lnTo>
                    <a:pt x="106" y="625"/>
                  </a:lnTo>
                  <a:lnTo>
                    <a:pt x="123" y="641"/>
                  </a:lnTo>
                  <a:lnTo>
                    <a:pt x="142" y="657"/>
                  </a:lnTo>
                  <a:lnTo>
                    <a:pt x="160" y="671"/>
                  </a:lnTo>
                  <a:lnTo>
                    <a:pt x="180" y="684"/>
                  </a:lnTo>
                  <a:lnTo>
                    <a:pt x="131" y="821"/>
                  </a:lnTo>
                  <a:lnTo>
                    <a:pt x="304" y="739"/>
                  </a:lnTo>
                  <a:lnTo>
                    <a:pt x="304" y="739"/>
                  </a:lnTo>
                  <a:lnTo>
                    <a:pt x="339" y="747"/>
                  </a:lnTo>
                  <a:lnTo>
                    <a:pt x="374" y="753"/>
                  </a:lnTo>
                  <a:lnTo>
                    <a:pt x="410" y="758"/>
                  </a:lnTo>
                  <a:lnTo>
                    <a:pt x="447" y="759"/>
                  </a:lnTo>
                  <a:lnTo>
                    <a:pt x="447" y="759"/>
                  </a:lnTo>
                  <a:lnTo>
                    <a:pt x="474" y="758"/>
                  </a:lnTo>
                  <a:lnTo>
                    <a:pt x="474" y="758"/>
                  </a:lnTo>
                  <a:lnTo>
                    <a:pt x="466" y="733"/>
                  </a:lnTo>
                  <a:lnTo>
                    <a:pt x="460" y="708"/>
                  </a:lnTo>
                  <a:lnTo>
                    <a:pt x="455" y="682"/>
                  </a:lnTo>
                  <a:lnTo>
                    <a:pt x="454" y="655"/>
                  </a:lnTo>
                  <a:lnTo>
                    <a:pt x="454" y="655"/>
                  </a:lnTo>
                  <a:close/>
                  <a:moveTo>
                    <a:pt x="584" y="209"/>
                  </a:moveTo>
                  <a:lnTo>
                    <a:pt x="584" y="209"/>
                  </a:lnTo>
                  <a:lnTo>
                    <a:pt x="596" y="210"/>
                  </a:lnTo>
                  <a:lnTo>
                    <a:pt x="607" y="213"/>
                  </a:lnTo>
                  <a:lnTo>
                    <a:pt x="618" y="219"/>
                  </a:lnTo>
                  <a:lnTo>
                    <a:pt x="626" y="226"/>
                  </a:lnTo>
                  <a:lnTo>
                    <a:pt x="634" y="236"/>
                  </a:lnTo>
                  <a:lnTo>
                    <a:pt x="639" y="245"/>
                  </a:lnTo>
                  <a:lnTo>
                    <a:pt x="642" y="257"/>
                  </a:lnTo>
                  <a:lnTo>
                    <a:pt x="643" y="268"/>
                  </a:lnTo>
                  <a:lnTo>
                    <a:pt x="643" y="268"/>
                  </a:lnTo>
                  <a:lnTo>
                    <a:pt x="642" y="281"/>
                  </a:lnTo>
                  <a:lnTo>
                    <a:pt x="639" y="293"/>
                  </a:lnTo>
                  <a:lnTo>
                    <a:pt x="634" y="302"/>
                  </a:lnTo>
                  <a:lnTo>
                    <a:pt x="626" y="311"/>
                  </a:lnTo>
                  <a:lnTo>
                    <a:pt x="618" y="318"/>
                  </a:lnTo>
                  <a:lnTo>
                    <a:pt x="607" y="324"/>
                  </a:lnTo>
                  <a:lnTo>
                    <a:pt x="596" y="328"/>
                  </a:lnTo>
                  <a:lnTo>
                    <a:pt x="584" y="329"/>
                  </a:lnTo>
                  <a:lnTo>
                    <a:pt x="584" y="329"/>
                  </a:lnTo>
                  <a:lnTo>
                    <a:pt x="571" y="328"/>
                  </a:lnTo>
                  <a:lnTo>
                    <a:pt x="561" y="324"/>
                  </a:lnTo>
                  <a:lnTo>
                    <a:pt x="550" y="318"/>
                  </a:lnTo>
                  <a:lnTo>
                    <a:pt x="541" y="311"/>
                  </a:lnTo>
                  <a:lnTo>
                    <a:pt x="534" y="302"/>
                  </a:lnTo>
                  <a:lnTo>
                    <a:pt x="528" y="293"/>
                  </a:lnTo>
                  <a:lnTo>
                    <a:pt x="525" y="281"/>
                  </a:lnTo>
                  <a:lnTo>
                    <a:pt x="524" y="268"/>
                  </a:lnTo>
                  <a:lnTo>
                    <a:pt x="524" y="268"/>
                  </a:lnTo>
                  <a:lnTo>
                    <a:pt x="525" y="257"/>
                  </a:lnTo>
                  <a:lnTo>
                    <a:pt x="528" y="245"/>
                  </a:lnTo>
                  <a:lnTo>
                    <a:pt x="534" y="236"/>
                  </a:lnTo>
                  <a:lnTo>
                    <a:pt x="541" y="226"/>
                  </a:lnTo>
                  <a:lnTo>
                    <a:pt x="550" y="219"/>
                  </a:lnTo>
                  <a:lnTo>
                    <a:pt x="561" y="213"/>
                  </a:lnTo>
                  <a:lnTo>
                    <a:pt x="571" y="210"/>
                  </a:lnTo>
                  <a:lnTo>
                    <a:pt x="584" y="209"/>
                  </a:lnTo>
                  <a:lnTo>
                    <a:pt x="584" y="209"/>
                  </a:lnTo>
                  <a:close/>
                  <a:moveTo>
                    <a:pt x="294" y="329"/>
                  </a:moveTo>
                  <a:lnTo>
                    <a:pt x="294" y="329"/>
                  </a:lnTo>
                  <a:lnTo>
                    <a:pt x="282" y="328"/>
                  </a:lnTo>
                  <a:lnTo>
                    <a:pt x="271" y="324"/>
                  </a:lnTo>
                  <a:lnTo>
                    <a:pt x="260" y="318"/>
                  </a:lnTo>
                  <a:lnTo>
                    <a:pt x="252" y="311"/>
                  </a:lnTo>
                  <a:lnTo>
                    <a:pt x="244" y="302"/>
                  </a:lnTo>
                  <a:lnTo>
                    <a:pt x="239" y="293"/>
                  </a:lnTo>
                  <a:lnTo>
                    <a:pt x="236" y="281"/>
                  </a:lnTo>
                  <a:lnTo>
                    <a:pt x="235" y="268"/>
                  </a:lnTo>
                  <a:lnTo>
                    <a:pt x="235" y="268"/>
                  </a:lnTo>
                  <a:lnTo>
                    <a:pt x="236" y="257"/>
                  </a:lnTo>
                  <a:lnTo>
                    <a:pt x="239" y="245"/>
                  </a:lnTo>
                  <a:lnTo>
                    <a:pt x="244" y="236"/>
                  </a:lnTo>
                  <a:lnTo>
                    <a:pt x="252" y="226"/>
                  </a:lnTo>
                  <a:lnTo>
                    <a:pt x="260" y="219"/>
                  </a:lnTo>
                  <a:lnTo>
                    <a:pt x="271" y="213"/>
                  </a:lnTo>
                  <a:lnTo>
                    <a:pt x="282" y="210"/>
                  </a:lnTo>
                  <a:lnTo>
                    <a:pt x="294" y="209"/>
                  </a:lnTo>
                  <a:lnTo>
                    <a:pt x="294" y="209"/>
                  </a:lnTo>
                  <a:lnTo>
                    <a:pt x="307" y="210"/>
                  </a:lnTo>
                  <a:lnTo>
                    <a:pt x="317" y="213"/>
                  </a:lnTo>
                  <a:lnTo>
                    <a:pt x="327" y="219"/>
                  </a:lnTo>
                  <a:lnTo>
                    <a:pt x="337" y="226"/>
                  </a:lnTo>
                  <a:lnTo>
                    <a:pt x="344" y="236"/>
                  </a:lnTo>
                  <a:lnTo>
                    <a:pt x="350" y="245"/>
                  </a:lnTo>
                  <a:lnTo>
                    <a:pt x="353" y="257"/>
                  </a:lnTo>
                  <a:lnTo>
                    <a:pt x="354" y="268"/>
                  </a:lnTo>
                  <a:lnTo>
                    <a:pt x="354" y="268"/>
                  </a:lnTo>
                  <a:lnTo>
                    <a:pt x="353" y="281"/>
                  </a:lnTo>
                  <a:lnTo>
                    <a:pt x="350" y="293"/>
                  </a:lnTo>
                  <a:lnTo>
                    <a:pt x="344" y="302"/>
                  </a:lnTo>
                  <a:lnTo>
                    <a:pt x="337" y="311"/>
                  </a:lnTo>
                  <a:lnTo>
                    <a:pt x="327" y="318"/>
                  </a:lnTo>
                  <a:lnTo>
                    <a:pt x="317" y="324"/>
                  </a:lnTo>
                  <a:lnTo>
                    <a:pt x="307" y="328"/>
                  </a:lnTo>
                  <a:lnTo>
                    <a:pt x="294" y="329"/>
                  </a:lnTo>
                  <a:lnTo>
                    <a:pt x="294" y="3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517" tIns="22758" rIns="45517" bIns="2275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>
                <a:solidFill>
                  <a:srgbClr val="1F3F2F"/>
                </a:solidFill>
                <a:ea typeface="微软雅黑"/>
              </a:endParaRPr>
            </a:p>
          </p:txBody>
        </p:sp>
      </p:grpSp>
      <p:sp>
        <p:nvSpPr>
          <p:cNvPr id="19" name="Freeform 5">
            <a:extLst>
              <a:ext uri="{FF2B5EF4-FFF2-40B4-BE49-F238E27FC236}">
                <a16:creationId xmlns:a16="http://schemas.microsoft.com/office/drawing/2014/main" xmlns="" id="{11B75EA3-2E72-41C8-83A6-E362BF378C7B}"/>
              </a:ext>
            </a:extLst>
          </p:cNvPr>
          <p:cNvSpPr>
            <a:spLocks/>
          </p:cNvSpPr>
          <p:nvPr/>
        </p:nvSpPr>
        <p:spPr bwMode="auto">
          <a:xfrm>
            <a:off x="7291864" y="1754617"/>
            <a:ext cx="248847" cy="251187"/>
          </a:xfrm>
          <a:custGeom>
            <a:avLst/>
            <a:gdLst/>
            <a:ahLst/>
            <a:cxnLst/>
            <a:rect l="l" t="t" r="r" b="b"/>
            <a:pathLst>
              <a:path w="1009550" h="1019105">
                <a:moveTo>
                  <a:pt x="506769" y="481673"/>
                </a:moveTo>
                <a:cubicBezTo>
                  <a:pt x="512508" y="481836"/>
                  <a:pt x="515618" y="482073"/>
                  <a:pt x="515622" y="482073"/>
                </a:cubicBezTo>
                <a:cubicBezTo>
                  <a:pt x="500600" y="550346"/>
                  <a:pt x="583221" y="743787"/>
                  <a:pt x="564444" y="887919"/>
                </a:cubicBezTo>
                <a:cubicBezTo>
                  <a:pt x="553177" y="967571"/>
                  <a:pt x="448023" y="1032051"/>
                  <a:pt x="376668" y="1016879"/>
                </a:cubicBezTo>
                <a:cubicBezTo>
                  <a:pt x="271530" y="1001710"/>
                  <a:pt x="264005" y="887954"/>
                  <a:pt x="264003" y="887919"/>
                </a:cubicBezTo>
                <a:cubicBezTo>
                  <a:pt x="196404" y="895505"/>
                  <a:pt x="136316" y="868954"/>
                  <a:pt x="113783" y="823439"/>
                </a:cubicBezTo>
                <a:cubicBezTo>
                  <a:pt x="83738" y="762751"/>
                  <a:pt x="79983" y="660342"/>
                  <a:pt x="162604" y="595861"/>
                </a:cubicBezTo>
                <a:cubicBezTo>
                  <a:pt x="297333" y="483021"/>
                  <a:pt x="466566" y="480532"/>
                  <a:pt x="506769" y="481673"/>
                </a:cubicBezTo>
                <a:close/>
                <a:moveTo>
                  <a:pt x="803569" y="458221"/>
                </a:moveTo>
                <a:cubicBezTo>
                  <a:pt x="843740" y="458754"/>
                  <a:pt x="880387" y="462305"/>
                  <a:pt x="906697" y="470827"/>
                </a:cubicBezTo>
                <a:cubicBezTo>
                  <a:pt x="1008180" y="508702"/>
                  <a:pt x="1042008" y="629902"/>
                  <a:pt x="974353" y="705652"/>
                </a:cubicBezTo>
                <a:cubicBezTo>
                  <a:pt x="948047" y="735947"/>
                  <a:pt x="869138" y="728379"/>
                  <a:pt x="869111" y="728377"/>
                </a:cubicBezTo>
                <a:cubicBezTo>
                  <a:pt x="869118" y="728406"/>
                  <a:pt x="891655" y="811711"/>
                  <a:pt x="846559" y="860940"/>
                </a:cubicBezTo>
                <a:cubicBezTo>
                  <a:pt x="797696" y="910177"/>
                  <a:pt x="707489" y="917752"/>
                  <a:pt x="662385" y="860940"/>
                </a:cubicBezTo>
                <a:cubicBezTo>
                  <a:pt x="583454" y="766252"/>
                  <a:pt x="530833" y="501127"/>
                  <a:pt x="530833" y="482189"/>
                </a:cubicBezTo>
                <a:cubicBezTo>
                  <a:pt x="530874" y="482182"/>
                  <a:pt x="683074" y="456624"/>
                  <a:pt x="803569" y="458221"/>
                </a:cubicBezTo>
                <a:close/>
                <a:moveTo>
                  <a:pt x="324738" y="38090"/>
                </a:moveTo>
                <a:cubicBezTo>
                  <a:pt x="343703" y="39805"/>
                  <a:pt x="361496" y="44772"/>
                  <a:pt x="376480" y="53287"/>
                </a:cubicBezTo>
                <a:cubicBezTo>
                  <a:pt x="503838" y="128975"/>
                  <a:pt x="500100" y="458200"/>
                  <a:pt x="500100" y="458240"/>
                </a:cubicBezTo>
                <a:cubicBezTo>
                  <a:pt x="500072" y="458238"/>
                  <a:pt x="436405" y="454456"/>
                  <a:pt x="380227" y="458240"/>
                </a:cubicBezTo>
                <a:cubicBezTo>
                  <a:pt x="275337" y="465809"/>
                  <a:pt x="192924" y="492301"/>
                  <a:pt x="121750" y="484732"/>
                </a:cubicBezTo>
                <a:cubicBezTo>
                  <a:pt x="110511" y="484732"/>
                  <a:pt x="-16854" y="450670"/>
                  <a:pt x="1876" y="329563"/>
                </a:cubicBezTo>
                <a:cubicBezTo>
                  <a:pt x="20603" y="216044"/>
                  <a:pt x="140441" y="223592"/>
                  <a:pt x="140480" y="223594"/>
                </a:cubicBezTo>
                <a:cubicBezTo>
                  <a:pt x="129242" y="193318"/>
                  <a:pt x="132988" y="140333"/>
                  <a:pt x="166702" y="102487"/>
                </a:cubicBezTo>
                <a:cubicBezTo>
                  <a:pt x="200416" y="57072"/>
                  <a:pt x="267845" y="32945"/>
                  <a:pt x="324738" y="38090"/>
                </a:cubicBezTo>
                <a:close/>
                <a:moveTo>
                  <a:pt x="648144" y="11"/>
                </a:moveTo>
                <a:cubicBezTo>
                  <a:pt x="658363" y="-115"/>
                  <a:pt x="669305" y="893"/>
                  <a:pt x="681009" y="3263"/>
                </a:cubicBezTo>
                <a:cubicBezTo>
                  <a:pt x="763390" y="18430"/>
                  <a:pt x="755914" y="109422"/>
                  <a:pt x="755912" y="109449"/>
                </a:cubicBezTo>
                <a:cubicBezTo>
                  <a:pt x="755935" y="109439"/>
                  <a:pt x="819591" y="82909"/>
                  <a:pt x="879503" y="117034"/>
                </a:cubicBezTo>
                <a:cubicBezTo>
                  <a:pt x="920699" y="143580"/>
                  <a:pt x="1029309" y="348368"/>
                  <a:pt x="800854" y="397669"/>
                </a:cubicBezTo>
                <a:cubicBezTo>
                  <a:pt x="587423" y="443168"/>
                  <a:pt x="531225" y="462131"/>
                  <a:pt x="531202" y="462139"/>
                </a:cubicBezTo>
                <a:cubicBezTo>
                  <a:pt x="531197" y="462089"/>
                  <a:pt x="497499" y="166328"/>
                  <a:pt x="527457" y="90487"/>
                </a:cubicBezTo>
                <a:cubicBezTo>
                  <a:pt x="540565" y="57304"/>
                  <a:pt x="576613" y="893"/>
                  <a:pt x="648144" y="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3997" tIns="31998" rIns="63997" bIns="31998" numCol="1" anchor="t" anchorCtr="0" compatLnSpc="1">
            <a:prstTxWarp prst="textNoShape">
              <a:avLst/>
            </a:prstTxWarp>
          </a:bodyPr>
          <a:lstStyle/>
          <a:p>
            <a:endParaRPr lang="zh-CN" altLang="en-US" sz="1100">
              <a:solidFill>
                <a:srgbClr val="1F3F2F"/>
              </a:solidFill>
              <a:ea typeface="微软雅黑"/>
            </a:endParaRPr>
          </a:p>
        </p:txBody>
      </p:sp>
      <p:sp>
        <p:nvSpPr>
          <p:cNvPr id="20" name="Freeform 9">
            <a:extLst>
              <a:ext uri="{FF2B5EF4-FFF2-40B4-BE49-F238E27FC236}">
                <a16:creationId xmlns:a16="http://schemas.microsoft.com/office/drawing/2014/main" xmlns="" id="{37A17539-9400-4BAA-ABDA-367B4A58F176}"/>
              </a:ext>
            </a:extLst>
          </p:cNvPr>
          <p:cNvSpPr>
            <a:spLocks/>
          </p:cNvSpPr>
          <p:nvPr/>
        </p:nvSpPr>
        <p:spPr bwMode="auto">
          <a:xfrm>
            <a:off x="6382604" y="2359171"/>
            <a:ext cx="355152" cy="204823"/>
          </a:xfrm>
          <a:custGeom>
            <a:avLst/>
            <a:gdLst/>
            <a:ahLst/>
            <a:cxnLst/>
            <a:rect l="l" t="t" r="r" b="b"/>
            <a:pathLst>
              <a:path w="1406526" h="811213">
                <a:moveTo>
                  <a:pt x="998157" y="511175"/>
                </a:moveTo>
                <a:cubicBezTo>
                  <a:pt x="998166" y="511211"/>
                  <a:pt x="1016984" y="583355"/>
                  <a:pt x="1077167" y="659295"/>
                </a:cubicBezTo>
                <a:cubicBezTo>
                  <a:pt x="1099742" y="685881"/>
                  <a:pt x="1159940" y="735254"/>
                  <a:pt x="1193801" y="761840"/>
                </a:cubicBezTo>
                <a:cubicBezTo>
                  <a:pt x="1137365" y="792223"/>
                  <a:pt x="1073405" y="811213"/>
                  <a:pt x="1005682" y="811213"/>
                </a:cubicBezTo>
                <a:cubicBezTo>
                  <a:pt x="937959" y="811213"/>
                  <a:pt x="873999" y="792223"/>
                  <a:pt x="817563" y="761840"/>
                </a:cubicBezTo>
                <a:cubicBezTo>
                  <a:pt x="847662" y="739052"/>
                  <a:pt x="907860" y="689679"/>
                  <a:pt x="937959" y="651699"/>
                </a:cubicBezTo>
                <a:cubicBezTo>
                  <a:pt x="986858" y="587150"/>
                  <a:pt x="998151" y="511213"/>
                  <a:pt x="998157" y="511175"/>
                </a:cubicBezTo>
                <a:close/>
                <a:moveTo>
                  <a:pt x="393319" y="508000"/>
                </a:moveTo>
                <a:cubicBezTo>
                  <a:pt x="393333" y="508068"/>
                  <a:pt x="408396" y="583992"/>
                  <a:pt x="468567" y="656120"/>
                </a:cubicBezTo>
                <a:cubicBezTo>
                  <a:pt x="491141" y="686504"/>
                  <a:pt x="551339" y="732079"/>
                  <a:pt x="588963" y="762463"/>
                </a:cubicBezTo>
                <a:cubicBezTo>
                  <a:pt x="532528" y="789048"/>
                  <a:pt x="468567" y="808038"/>
                  <a:pt x="400844" y="808038"/>
                </a:cubicBezTo>
                <a:cubicBezTo>
                  <a:pt x="333121" y="808038"/>
                  <a:pt x="269160" y="789048"/>
                  <a:pt x="212725" y="758665"/>
                </a:cubicBezTo>
                <a:cubicBezTo>
                  <a:pt x="242824" y="735877"/>
                  <a:pt x="303022" y="690302"/>
                  <a:pt x="333121" y="648524"/>
                </a:cubicBezTo>
                <a:cubicBezTo>
                  <a:pt x="382018" y="583977"/>
                  <a:pt x="393313" y="508041"/>
                  <a:pt x="393319" y="508000"/>
                </a:cubicBezTo>
                <a:close/>
                <a:moveTo>
                  <a:pt x="1065213" y="3175"/>
                </a:moveTo>
                <a:cubicBezTo>
                  <a:pt x="1260249" y="29757"/>
                  <a:pt x="1406526" y="200639"/>
                  <a:pt x="1406526" y="405697"/>
                </a:cubicBezTo>
                <a:cubicBezTo>
                  <a:pt x="1406526" y="508226"/>
                  <a:pt x="1369019" y="599363"/>
                  <a:pt x="1305257" y="671513"/>
                </a:cubicBezTo>
                <a:cubicBezTo>
                  <a:pt x="1275252" y="660121"/>
                  <a:pt x="1211490" y="622147"/>
                  <a:pt x="1143978" y="519618"/>
                </a:cubicBezTo>
                <a:cubicBezTo>
                  <a:pt x="1072733" y="417116"/>
                  <a:pt x="1065217" y="295637"/>
                  <a:pt x="1065213" y="295573"/>
                </a:cubicBezTo>
                <a:cubicBezTo>
                  <a:pt x="1065213" y="295547"/>
                  <a:pt x="1065213" y="292795"/>
                  <a:pt x="1065213" y="3175"/>
                </a:cubicBezTo>
                <a:close/>
                <a:moveTo>
                  <a:pt x="933450" y="3175"/>
                </a:moveTo>
                <a:cubicBezTo>
                  <a:pt x="933450" y="3175"/>
                  <a:pt x="933450" y="3175"/>
                  <a:pt x="933450" y="299370"/>
                </a:cubicBezTo>
                <a:cubicBezTo>
                  <a:pt x="933450" y="299370"/>
                  <a:pt x="918497" y="432278"/>
                  <a:pt x="847469" y="534808"/>
                </a:cubicBezTo>
                <a:cubicBezTo>
                  <a:pt x="802609" y="603160"/>
                  <a:pt x="735320" y="648729"/>
                  <a:pt x="701675" y="671513"/>
                </a:cubicBezTo>
                <a:cubicBezTo>
                  <a:pt x="765226" y="599363"/>
                  <a:pt x="802609" y="504429"/>
                  <a:pt x="802609" y="401899"/>
                </a:cubicBezTo>
                <a:cubicBezTo>
                  <a:pt x="802609" y="299370"/>
                  <a:pt x="765226" y="208233"/>
                  <a:pt x="705414" y="136083"/>
                </a:cubicBezTo>
                <a:cubicBezTo>
                  <a:pt x="761488" y="67730"/>
                  <a:pt x="843731" y="22162"/>
                  <a:pt x="933450" y="3175"/>
                </a:cubicBezTo>
                <a:close/>
                <a:moveTo>
                  <a:pt x="330200" y="3175"/>
                </a:moveTo>
                <a:cubicBezTo>
                  <a:pt x="330200" y="3192"/>
                  <a:pt x="330200" y="5407"/>
                  <a:pt x="330200" y="298940"/>
                </a:cubicBezTo>
                <a:cubicBezTo>
                  <a:pt x="330189" y="299031"/>
                  <a:pt x="315165" y="427899"/>
                  <a:pt x="243897" y="530243"/>
                </a:cubicBezTo>
                <a:cubicBezTo>
                  <a:pt x="198870" y="598497"/>
                  <a:pt x="131329" y="647791"/>
                  <a:pt x="97559" y="666750"/>
                </a:cubicBezTo>
                <a:cubicBezTo>
                  <a:pt x="37522" y="594705"/>
                  <a:pt x="0" y="503700"/>
                  <a:pt x="0" y="401320"/>
                </a:cubicBezTo>
                <a:cubicBezTo>
                  <a:pt x="0" y="200352"/>
                  <a:pt x="142586" y="37302"/>
                  <a:pt x="330200" y="3175"/>
                </a:cubicBezTo>
                <a:close/>
                <a:moveTo>
                  <a:pt x="460375" y="0"/>
                </a:moveTo>
                <a:cubicBezTo>
                  <a:pt x="558165" y="15175"/>
                  <a:pt x="644672" y="64496"/>
                  <a:pt x="704850" y="136579"/>
                </a:cubicBezTo>
                <a:cubicBezTo>
                  <a:pt x="640911" y="208662"/>
                  <a:pt x="603299" y="299715"/>
                  <a:pt x="603299" y="405943"/>
                </a:cubicBezTo>
                <a:cubicBezTo>
                  <a:pt x="603299" y="504583"/>
                  <a:pt x="640911" y="599430"/>
                  <a:pt x="701089" y="671513"/>
                </a:cubicBezTo>
                <a:cubicBezTo>
                  <a:pt x="667239" y="656338"/>
                  <a:pt x="603299" y="618399"/>
                  <a:pt x="539359" y="519759"/>
                </a:cubicBezTo>
                <a:cubicBezTo>
                  <a:pt x="467917" y="413559"/>
                  <a:pt x="460379" y="292193"/>
                  <a:pt x="460375" y="292127"/>
                </a:cubicBezTo>
                <a:cubicBezTo>
                  <a:pt x="460375" y="292093"/>
                  <a:pt x="460375" y="288969"/>
                  <a:pt x="4603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3997" tIns="31998" rIns="63997" bIns="31998" numCol="1" anchor="t" anchorCtr="0" compatLnSpc="1">
            <a:prstTxWarp prst="textNoShape">
              <a:avLst/>
            </a:prstTxWarp>
          </a:bodyPr>
          <a:lstStyle/>
          <a:p>
            <a:endParaRPr lang="zh-CN" altLang="en-US" sz="1100">
              <a:solidFill>
                <a:srgbClr val="1F3F2F"/>
              </a:solidFill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149739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6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 animBg="1"/>
      <p:bldP spid="19" grpId="0" animBg="1"/>
      <p:bldP spid="2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>
            <a:extLst>
              <a:ext uri="{FF2B5EF4-FFF2-40B4-BE49-F238E27FC236}">
                <a16:creationId xmlns:a16="http://schemas.microsoft.com/office/drawing/2014/main" xmlns="" id="{C6B74C15-3124-4117-99EF-CF581836EDAC}"/>
              </a:ext>
            </a:extLst>
          </p:cNvPr>
          <p:cNvGrpSpPr>
            <a:grpSpLocks/>
          </p:cNvGrpSpPr>
          <p:nvPr/>
        </p:nvGrpSpPr>
        <p:grpSpPr bwMode="auto">
          <a:xfrm>
            <a:off x="6984844" y="1888120"/>
            <a:ext cx="791167" cy="790056"/>
            <a:chOff x="3036358" y="2244725"/>
            <a:chExt cx="1130300" cy="1128712"/>
          </a:xfrm>
        </p:grpSpPr>
        <p:sp>
          <p:nvSpPr>
            <p:cNvPr id="3" name="MH_Other_2">
              <a:extLst>
                <a:ext uri="{FF2B5EF4-FFF2-40B4-BE49-F238E27FC236}">
                  <a16:creationId xmlns:a16="http://schemas.microsoft.com/office/drawing/2014/main" xmlns="" id="{7B269E10-578F-4D1A-8888-6359A0B1174D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 rot="10800000">
              <a:off x="3036358" y="2244725"/>
              <a:ext cx="1130300" cy="1128712"/>
            </a:xfrm>
            <a:prstGeom prst="teardrop">
              <a:avLst/>
            </a:prstGeom>
            <a:solidFill>
              <a:srgbClr val="AAC1B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vert="vert270" tIns="25199" rIns="25199" anchor="ctr"/>
            <a:lstStyle/>
            <a:p>
              <a:pPr algn="ctr" defTabSz="852952">
                <a:defRPr/>
              </a:pPr>
              <a:endParaRPr lang="th-TH" sz="2389" kern="0" dirty="0">
                <a:solidFill>
                  <a:schemeClr val="bg1">
                    <a:lumMod val="50000"/>
                  </a:schemeClr>
                </a:solidFill>
                <a:latin typeface="Calibri" panose="020F0502020204030204"/>
                <a:cs typeface="Cordia New" panose="020B0304020202020204"/>
              </a:endParaRPr>
            </a:p>
          </p:txBody>
        </p:sp>
        <p:sp>
          <p:nvSpPr>
            <p:cNvPr id="4" name="KSO_Shape">
              <a:extLst>
                <a:ext uri="{FF2B5EF4-FFF2-40B4-BE49-F238E27FC236}">
                  <a16:creationId xmlns:a16="http://schemas.microsoft.com/office/drawing/2014/main" xmlns="" id="{4E9054C0-750C-42CA-8F64-5324C853EC41}"/>
                </a:ext>
              </a:extLst>
            </p:cNvPr>
            <p:cNvSpPr/>
            <p:nvPr/>
          </p:nvSpPr>
          <p:spPr bwMode="auto">
            <a:xfrm>
              <a:off x="3196695" y="2619375"/>
              <a:ext cx="742950" cy="593724"/>
            </a:xfrm>
            <a:custGeom>
              <a:avLst/>
              <a:gdLst>
                <a:gd name="T0" fmla="*/ 2911524 w 2965450"/>
                <a:gd name="T1" fmla="*/ 1176430 h 2371725"/>
                <a:gd name="T2" fmla="*/ 2844910 w 2965450"/>
                <a:gd name="T3" fmla="*/ 1344914 h 2371725"/>
                <a:gd name="T4" fmla="*/ 2700182 w 2965450"/>
                <a:gd name="T5" fmla="*/ 1530484 h 2371725"/>
                <a:gd name="T6" fmla="*/ 2505493 w 2965450"/>
                <a:gd name="T7" fmla="*/ 1695392 h 2371725"/>
                <a:gd name="T8" fmla="*/ 2169249 w 2965450"/>
                <a:gd name="T9" fmla="*/ 1741487 h 2371725"/>
                <a:gd name="T10" fmla="*/ 2397918 w 2965450"/>
                <a:gd name="T11" fmla="*/ 1682545 h 2371725"/>
                <a:gd name="T12" fmla="*/ 2183396 w 2965450"/>
                <a:gd name="T13" fmla="*/ 1677899 h 2371725"/>
                <a:gd name="T14" fmla="*/ 2373611 w 2965450"/>
                <a:gd name="T15" fmla="*/ 1414368 h 2371725"/>
                <a:gd name="T16" fmla="*/ 2721080 w 2965450"/>
                <a:gd name="T17" fmla="*/ 1383353 h 2371725"/>
                <a:gd name="T18" fmla="*/ 2440569 w 2965450"/>
                <a:gd name="T19" fmla="*/ 1405507 h 2371725"/>
                <a:gd name="T20" fmla="*/ 2455069 w 2965450"/>
                <a:gd name="T21" fmla="*/ 1215232 h 2371725"/>
                <a:gd name="T22" fmla="*/ 2696586 w 2965450"/>
                <a:gd name="T23" fmla="*/ 1129193 h 2371725"/>
                <a:gd name="T24" fmla="*/ 2758194 w 2965450"/>
                <a:gd name="T25" fmla="*/ 1109896 h 2371725"/>
                <a:gd name="T26" fmla="*/ 2763441 w 2965450"/>
                <a:gd name="T27" fmla="*/ 1002109 h 2371725"/>
                <a:gd name="T28" fmla="*/ 2520156 w 2965450"/>
                <a:gd name="T29" fmla="*/ 1140619 h 2371725"/>
                <a:gd name="T30" fmla="*/ 2435225 w 2965450"/>
                <a:gd name="T31" fmla="*/ 1138127 h 2371725"/>
                <a:gd name="T32" fmla="*/ 2273366 w 2965450"/>
                <a:gd name="T33" fmla="*/ 1398873 h 2371725"/>
                <a:gd name="T34" fmla="*/ 2248535 w 2965450"/>
                <a:gd name="T35" fmla="*/ 1342760 h 2371725"/>
                <a:gd name="T36" fmla="*/ 2140347 w 2965450"/>
                <a:gd name="T37" fmla="*/ 1706960 h 2371725"/>
                <a:gd name="T38" fmla="*/ 2156319 w 2965450"/>
                <a:gd name="T39" fmla="*/ 1989138 h 2371725"/>
                <a:gd name="T40" fmla="*/ 2108394 w 2965450"/>
                <a:gd name="T41" fmla="*/ 2305487 h 2371725"/>
                <a:gd name="T42" fmla="*/ 2061097 w 2965450"/>
                <a:gd name="T43" fmla="*/ 2135726 h 2371725"/>
                <a:gd name="T44" fmla="*/ 2000687 w 2965450"/>
                <a:gd name="T45" fmla="*/ 1772047 h 2371725"/>
                <a:gd name="T46" fmla="*/ 2089714 w 2965450"/>
                <a:gd name="T47" fmla="*/ 2246313 h 2371725"/>
                <a:gd name="T48" fmla="*/ 2094704 w 2965450"/>
                <a:gd name="T49" fmla="*/ 1581347 h 2371725"/>
                <a:gd name="T50" fmla="*/ 2137131 w 2965450"/>
                <a:gd name="T51" fmla="*/ 1287295 h 2371725"/>
                <a:gd name="T52" fmla="*/ 2250138 w 2965450"/>
                <a:gd name="T53" fmla="*/ 1082253 h 2371725"/>
                <a:gd name="T54" fmla="*/ 2491615 w 2965450"/>
                <a:gd name="T55" fmla="*/ 949135 h 2371725"/>
                <a:gd name="T56" fmla="*/ 2867511 w 2965450"/>
                <a:gd name="T57" fmla="*/ 858138 h 2371725"/>
                <a:gd name="T58" fmla="*/ 54801 w 2965450"/>
                <a:gd name="T59" fmla="*/ 42863 h 2371725"/>
                <a:gd name="T60" fmla="*/ 445550 w 2965450"/>
                <a:gd name="T61" fmla="*/ 177403 h 2371725"/>
                <a:gd name="T62" fmla="*/ 1146040 w 2965450"/>
                <a:gd name="T63" fmla="*/ 211931 h 2371725"/>
                <a:gd name="T64" fmla="*/ 1476430 w 2965450"/>
                <a:gd name="T65" fmla="*/ 317500 h 2371725"/>
                <a:gd name="T66" fmla="*/ 1681733 w 2965450"/>
                <a:gd name="T67" fmla="*/ 431800 h 2371725"/>
                <a:gd name="T68" fmla="*/ 1896566 w 2965450"/>
                <a:gd name="T69" fmla="*/ 822325 h 2371725"/>
                <a:gd name="T70" fmla="*/ 2062158 w 2965450"/>
                <a:gd name="T71" fmla="*/ 1324769 h 2371725"/>
                <a:gd name="T72" fmla="*/ 2045082 w 2965450"/>
                <a:gd name="T73" fmla="*/ 1670050 h 2371725"/>
                <a:gd name="T74" fmla="*/ 1928813 w 2965450"/>
                <a:gd name="T75" fmla="*/ 1036638 h 2371725"/>
                <a:gd name="T76" fmla="*/ 1674012 w 2965450"/>
                <a:gd name="T77" fmla="*/ 718227 h 2371725"/>
                <a:gd name="T78" fmla="*/ 1652012 w 2965450"/>
                <a:gd name="T79" fmla="*/ 960562 h 2371725"/>
                <a:gd name="T80" fmla="*/ 1286636 w 2965450"/>
                <a:gd name="T81" fmla="*/ 759967 h 2371725"/>
                <a:gd name="T82" fmla="*/ 1217106 w 2965450"/>
                <a:gd name="T83" fmla="*/ 633824 h 2371725"/>
                <a:gd name="T84" fmla="*/ 1017290 w 2965450"/>
                <a:gd name="T85" fmla="*/ 600686 h 2371725"/>
                <a:gd name="T86" fmla="*/ 413939 w 2965450"/>
                <a:gd name="T87" fmla="*/ 350444 h 2371725"/>
                <a:gd name="T88" fmla="*/ 875769 w 2965450"/>
                <a:gd name="T89" fmla="*/ 603018 h 2371725"/>
                <a:gd name="T90" fmla="*/ 446145 w 2965450"/>
                <a:gd name="T91" fmla="*/ 604954 h 2371725"/>
                <a:gd name="T92" fmla="*/ 690963 w 2965450"/>
                <a:gd name="T93" fmla="*/ 640576 h 2371725"/>
                <a:gd name="T94" fmla="*/ 1151765 w 2965450"/>
                <a:gd name="T95" fmla="*/ 708727 h 2371725"/>
                <a:gd name="T96" fmla="*/ 1509729 w 2965450"/>
                <a:gd name="T97" fmla="*/ 1046212 h 2371725"/>
                <a:gd name="T98" fmla="*/ 1193150 w 2965450"/>
                <a:gd name="T99" fmla="*/ 1156311 h 2371725"/>
                <a:gd name="T100" fmla="*/ 561975 w 2965450"/>
                <a:gd name="T101" fmla="*/ 1164688 h 2371725"/>
                <a:gd name="T102" fmla="*/ 1203068 w 2965450"/>
                <a:gd name="T103" fmla="*/ 1180645 h 2371725"/>
                <a:gd name="T104" fmla="*/ 1549400 w 2965450"/>
                <a:gd name="T105" fmla="*/ 1084507 h 2371725"/>
                <a:gd name="T106" fmla="*/ 1912343 w 2965450"/>
                <a:gd name="T107" fmla="*/ 1625032 h 2371725"/>
                <a:gd name="T108" fmla="*/ 1486345 w 2965450"/>
                <a:gd name="T109" fmla="*/ 1701422 h 2371725"/>
                <a:gd name="T110" fmla="*/ 1810040 w 2965450"/>
                <a:gd name="T111" fmla="*/ 1689234 h 2371725"/>
                <a:gd name="T112" fmla="*/ 1744475 w 2965450"/>
                <a:gd name="T113" fmla="*/ 1785938 h 2371725"/>
                <a:gd name="T114" fmla="*/ 1260803 w 2965450"/>
                <a:gd name="T115" fmla="*/ 1730772 h 2371725"/>
                <a:gd name="T116" fmla="*/ 791427 w 2965450"/>
                <a:gd name="T117" fmla="*/ 1547019 h 2371725"/>
                <a:gd name="T118" fmla="*/ 594464 w 2965450"/>
                <a:gd name="T119" fmla="*/ 1349375 h 2371725"/>
                <a:gd name="T120" fmla="*/ 459846 w 2965450"/>
                <a:gd name="T121" fmla="*/ 1043384 h 2371725"/>
                <a:gd name="T122" fmla="*/ 240645 w 2965450"/>
                <a:gd name="T123" fmla="*/ 821928 h 2371725"/>
                <a:gd name="T124" fmla="*/ 65522 w 2965450"/>
                <a:gd name="T125" fmla="*/ 402431 h 2371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965450" h="2371725">
                  <a:moveTo>
                    <a:pt x="2962674" y="782638"/>
                  </a:moveTo>
                  <a:lnTo>
                    <a:pt x="2963467" y="802904"/>
                  </a:lnTo>
                  <a:lnTo>
                    <a:pt x="2964657" y="822375"/>
                  </a:lnTo>
                  <a:lnTo>
                    <a:pt x="2965450" y="841051"/>
                  </a:lnTo>
                  <a:lnTo>
                    <a:pt x="2965450" y="859727"/>
                  </a:lnTo>
                  <a:lnTo>
                    <a:pt x="2965450" y="877609"/>
                  </a:lnTo>
                  <a:lnTo>
                    <a:pt x="2965450" y="895093"/>
                  </a:lnTo>
                  <a:lnTo>
                    <a:pt x="2964260" y="928869"/>
                  </a:lnTo>
                  <a:lnTo>
                    <a:pt x="2961881" y="960261"/>
                  </a:lnTo>
                  <a:lnTo>
                    <a:pt x="2958709" y="990859"/>
                  </a:lnTo>
                  <a:lnTo>
                    <a:pt x="2954744" y="1019072"/>
                  </a:lnTo>
                  <a:lnTo>
                    <a:pt x="2949986" y="1046490"/>
                  </a:lnTo>
                  <a:lnTo>
                    <a:pt x="2945228" y="1071922"/>
                  </a:lnTo>
                  <a:lnTo>
                    <a:pt x="2939280" y="1095764"/>
                  </a:lnTo>
                  <a:lnTo>
                    <a:pt x="2932936" y="1118017"/>
                  </a:lnTo>
                  <a:lnTo>
                    <a:pt x="2925799" y="1138680"/>
                  </a:lnTo>
                  <a:lnTo>
                    <a:pt x="2919058" y="1158151"/>
                  </a:lnTo>
                  <a:lnTo>
                    <a:pt x="2911524" y="1176430"/>
                  </a:lnTo>
                  <a:lnTo>
                    <a:pt x="2903990" y="1193119"/>
                  </a:lnTo>
                  <a:lnTo>
                    <a:pt x="2896060" y="1208219"/>
                  </a:lnTo>
                  <a:lnTo>
                    <a:pt x="2888526" y="1222524"/>
                  </a:lnTo>
                  <a:lnTo>
                    <a:pt x="2880596" y="1235637"/>
                  </a:lnTo>
                  <a:lnTo>
                    <a:pt x="2872666" y="1246764"/>
                  </a:lnTo>
                  <a:lnTo>
                    <a:pt x="2865132" y="1257890"/>
                  </a:lnTo>
                  <a:lnTo>
                    <a:pt x="2857598" y="1267030"/>
                  </a:lnTo>
                  <a:lnTo>
                    <a:pt x="2850858" y="1275772"/>
                  </a:lnTo>
                  <a:lnTo>
                    <a:pt x="2843720" y="1283322"/>
                  </a:lnTo>
                  <a:lnTo>
                    <a:pt x="2836980" y="1290077"/>
                  </a:lnTo>
                  <a:lnTo>
                    <a:pt x="2831428" y="1295243"/>
                  </a:lnTo>
                  <a:lnTo>
                    <a:pt x="2825877" y="1300011"/>
                  </a:lnTo>
                  <a:lnTo>
                    <a:pt x="2817154" y="1307164"/>
                  </a:lnTo>
                  <a:lnTo>
                    <a:pt x="2811206" y="1311137"/>
                  </a:lnTo>
                  <a:lnTo>
                    <a:pt x="2809620" y="1312329"/>
                  </a:lnTo>
                  <a:lnTo>
                    <a:pt x="2811603" y="1328622"/>
                  </a:lnTo>
                  <a:lnTo>
                    <a:pt x="2850064" y="1330608"/>
                  </a:lnTo>
                  <a:lnTo>
                    <a:pt x="2844910" y="1344914"/>
                  </a:lnTo>
                  <a:lnTo>
                    <a:pt x="2839359" y="1358424"/>
                  </a:lnTo>
                  <a:lnTo>
                    <a:pt x="2833807" y="1371537"/>
                  </a:lnTo>
                  <a:lnTo>
                    <a:pt x="2827067" y="1383856"/>
                  </a:lnTo>
                  <a:lnTo>
                    <a:pt x="2820722" y="1395777"/>
                  </a:lnTo>
                  <a:lnTo>
                    <a:pt x="2814378" y="1407300"/>
                  </a:lnTo>
                  <a:lnTo>
                    <a:pt x="2807637" y="1418029"/>
                  </a:lnTo>
                  <a:lnTo>
                    <a:pt x="2800897" y="1428758"/>
                  </a:lnTo>
                  <a:lnTo>
                    <a:pt x="2793759" y="1438295"/>
                  </a:lnTo>
                  <a:lnTo>
                    <a:pt x="2786622" y="1447832"/>
                  </a:lnTo>
                  <a:lnTo>
                    <a:pt x="2779881" y="1456574"/>
                  </a:lnTo>
                  <a:lnTo>
                    <a:pt x="2772744" y="1464919"/>
                  </a:lnTo>
                  <a:lnTo>
                    <a:pt x="2765607" y="1472866"/>
                  </a:lnTo>
                  <a:lnTo>
                    <a:pt x="2758866" y="1480416"/>
                  </a:lnTo>
                  <a:lnTo>
                    <a:pt x="2744988" y="1493927"/>
                  </a:lnTo>
                  <a:lnTo>
                    <a:pt x="2732300" y="1505450"/>
                  </a:lnTo>
                  <a:lnTo>
                    <a:pt x="2720801" y="1515384"/>
                  </a:lnTo>
                  <a:lnTo>
                    <a:pt x="2709698" y="1523729"/>
                  </a:lnTo>
                  <a:lnTo>
                    <a:pt x="2700182" y="1530484"/>
                  </a:lnTo>
                  <a:lnTo>
                    <a:pt x="2692648" y="1535253"/>
                  </a:lnTo>
                  <a:lnTo>
                    <a:pt x="2686304" y="1538829"/>
                  </a:lnTo>
                  <a:lnTo>
                    <a:pt x="2681546" y="1541611"/>
                  </a:lnTo>
                  <a:lnTo>
                    <a:pt x="2723180" y="1546379"/>
                  </a:lnTo>
                  <a:lnTo>
                    <a:pt x="2701768" y="1563466"/>
                  </a:lnTo>
                  <a:lnTo>
                    <a:pt x="2680356" y="1578963"/>
                  </a:lnTo>
                  <a:lnTo>
                    <a:pt x="2658944" y="1594063"/>
                  </a:lnTo>
                  <a:lnTo>
                    <a:pt x="2637929" y="1607176"/>
                  </a:lnTo>
                  <a:lnTo>
                    <a:pt x="2618103" y="1619892"/>
                  </a:lnTo>
                  <a:lnTo>
                    <a:pt x="2598674" y="1631416"/>
                  </a:lnTo>
                  <a:lnTo>
                    <a:pt x="2580435" y="1641350"/>
                  </a:lnTo>
                  <a:lnTo>
                    <a:pt x="2563384" y="1650092"/>
                  </a:lnTo>
                  <a:lnTo>
                    <a:pt x="2547524" y="1658437"/>
                  </a:lnTo>
                  <a:lnTo>
                    <a:pt x="2533249" y="1665192"/>
                  </a:lnTo>
                  <a:lnTo>
                    <a:pt x="2509855" y="1675524"/>
                  </a:lnTo>
                  <a:lnTo>
                    <a:pt x="2495184" y="1681882"/>
                  </a:lnTo>
                  <a:lnTo>
                    <a:pt x="2490029" y="1683868"/>
                  </a:lnTo>
                  <a:lnTo>
                    <a:pt x="2505493" y="1695392"/>
                  </a:lnTo>
                  <a:lnTo>
                    <a:pt x="2489633" y="1700955"/>
                  </a:lnTo>
                  <a:lnTo>
                    <a:pt x="2473772" y="1706518"/>
                  </a:lnTo>
                  <a:lnTo>
                    <a:pt x="2457515" y="1711287"/>
                  </a:lnTo>
                  <a:lnTo>
                    <a:pt x="2441655" y="1715658"/>
                  </a:lnTo>
                  <a:lnTo>
                    <a:pt x="2426587" y="1719631"/>
                  </a:lnTo>
                  <a:lnTo>
                    <a:pt x="2411123" y="1723208"/>
                  </a:lnTo>
                  <a:lnTo>
                    <a:pt x="2395659" y="1725989"/>
                  </a:lnTo>
                  <a:lnTo>
                    <a:pt x="2380988" y="1729168"/>
                  </a:lnTo>
                  <a:lnTo>
                    <a:pt x="2351646" y="1733937"/>
                  </a:lnTo>
                  <a:lnTo>
                    <a:pt x="2323890" y="1737513"/>
                  </a:lnTo>
                  <a:lnTo>
                    <a:pt x="2297720" y="1740295"/>
                  </a:lnTo>
                  <a:lnTo>
                    <a:pt x="2273136" y="1741884"/>
                  </a:lnTo>
                  <a:lnTo>
                    <a:pt x="2250931" y="1742679"/>
                  </a:lnTo>
                  <a:lnTo>
                    <a:pt x="2230709" y="1743076"/>
                  </a:lnTo>
                  <a:lnTo>
                    <a:pt x="2212866" y="1743076"/>
                  </a:lnTo>
                  <a:lnTo>
                    <a:pt x="2197798" y="1742679"/>
                  </a:lnTo>
                  <a:lnTo>
                    <a:pt x="2176783" y="1741884"/>
                  </a:lnTo>
                  <a:lnTo>
                    <a:pt x="2169249" y="1741487"/>
                  </a:lnTo>
                  <a:lnTo>
                    <a:pt x="2162614" y="1738582"/>
                  </a:lnTo>
                  <a:lnTo>
                    <a:pt x="2166540" y="1726804"/>
                  </a:lnTo>
                  <a:lnTo>
                    <a:pt x="2173287" y="1706166"/>
                  </a:lnTo>
                  <a:lnTo>
                    <a:pt x="2176615" y="1696849"/>
                  </a:lnTo>
                  <a:lnTo>
                    <a:pt x="2185193" y="1698293"/>
                  </a:lnTo>
                  <a:lnTo>
                    <a:pt x="2195115" y="1699061"/>
                  </a:lnTo>
                  <a:lnTo>
                    <a:pt x="2205037" y="1699829"/>
                  </a:lnTo>
                  <a:lnTo>
                    <a:pt x="2225278" y="1700213"/>
                  </a:lnTo>
                  <a:lnTo>
                    <a:pt x="2246312" y="1699829"/>
                  </a:lnTo>
                  <a:lnTo>
                    <a:pt x="2266950" y="1699061"/>
                  </a:lnTo>
                  <a:lnTo>
                    <a:pt x="2287984" y="1697525"/>
                  </a:lnTo>
                  <a:lnTo>
                    <a:pt x="2307828" y="1695604"/>
                  </a:lnTo>
                  <a:lnTo>
                    <a:pt x="2327672" y="1693684"/>
                  </a:lnTo>
                  <a:lnTo>
                    <a:pt x="2346325" y="1690995"/>
                  </a:lnTo>
                  <a:lnTo>
                    <a:pt x="2363390" y="1688307"/>
                  </a:lnTo>
                  <a:lnTo>
                    <a:pt x="2391568" y="1683314"/>
                  </a:lnTo>
                  <a:lnTo>
                    <a:pt x="2392416" y="1683160"/>
                  </a:lnTo>
                  <a:lnTo>
                    <a:pt x="2397918" y="1682545"/>
                  </a:lnTo>
                  <a:lnTo>
                    <a:pt x="2405477" y="1680790"/>
                  </a:lnTo>
                  <a:lnTo>
                    <a:pt x="2410618" y="1679857"/>
                  </a:lnTo>
                  <a:lnTo>
                    <a:pt x="2417762" y="1678705"/>
                  </a:lnTo>
                  <a:lnTo>
                    <a:pt x="2407840" y="1680241"/>
                  </a:lnTo>
                  <a:lnTo>
                    <a:pt x="2405477" y="1680790"/>
                  </a:lnTo>
                  <a:lnTo>
                    <a:pt x="2392416" y="1683160"/>
                  </a:lnTo>
                  <a:lnTo>
                    <a:pt x="2387600" y="1683698"/>
                  </a:lnTo>
                  <a:lnTo>
                    <a:pt x="2377678" y="1685234"/>
                  </a:lnTo>
                  <a:lnTo>
                    <a:pt x="2356643" y="1687154"/>
                  </a:lnTo>
                  <a:lnTo>
                    <a:pt x="2336006" y="1687923"/>
                  </a:lnTo>
                  <a:lnTo>
                    <a:pt x="2315368" y="1688307"/>
                  </a:lnTo>
                  <a:lnTo>
                    <a:pt x="2295128" y="1687923"/>
                  </a:lnTo>
                  <a:lnTo>
                    <a:pt x="2276078" y="1687538"/>
                  </a:lnTo>
                  <a:lnTo>
                    <a:pt x="2257425" y="1686386"/>
                  </a:lnTo>
                  <a:lnTo>
                    <a:pt x="2239962" y="1685234"/>
                  </a:lnTo>
                  <a:lnTo>
                    <a:pt x="2224484" y="1683314"/>
                  </a:lnTo>
                  <a:lnTo>
                    <a:pt x="2197893" y="1679857"/>
                  </a:lnTo>
                  <a:lnTo>
                    <a:pt x="2183396" y="1677899"/>
                  </a:lnTo>
                  <a:lnTo>
                    <a:pt x="2195909" y="1645444"/>
                  </a:lnTo>
                  <a:lnTo>
                    <a:pt x="2210990" y="1607344"/>
                  </a:lnTo>
                  <a:lnTo>
                    <a:pt x="2219722" y="1586707"/>
                  </a:lnTo>
                  <a:lnTo>
                    <a:pt x="2229644" y="1565276"/>
                  </a:lnTo>
                  <a:lnTo>
                    <a:pt x="2239565" y="1543051"/>
                  </a:lnTo>
                  <a:lnTo>
                    <a:pt x="2250678" y="1520032"/>
                  </a:lnTo>
                  <a:lnTo>
                    <a:pt x="2261790" y="1496616"/>
                  </a:lnTo>
                  <a:lnTo>
                    <a:pt x="2274094" y="1472804"/>
                  </a:lnTo>
                  <a:lnTo>
                    <a:pt x="2287190" y="1448991"/>
                  </a:lnTo>
                  <a:lnTo>
                    <a:pt x="2301081" y="1424385"/>
                  </a:lnTo>
                  <a:lnTo>
                    <a:pt x="2315369" y="1399779"/>
                  </a:lnTo>
                  <a:lnTo>
                    <a:pt x="2316953" y="1397235"/>
                  </a:lnTo>
                  <a:lnTo>
                    <a:pt x="2316162" y="1399465"/>
                  </a:lnTo>
                  <a:lnTo>
                    <a:pt x="2321709" y="1401479"/>
                  </a:lnTo>
                  <a:lnTo>
                    <a:pt x="2329633" y="1404701"/>
                  </a:lnTo>
                  <a:lnTo>
                    <a:pt x="2340727" y="1407924"/>
                  </a:lnTo>
                  <a:lnTo>
                    <a:pt x="2354990" y="1411549"/>
                  </a:lnTo>
                  <a:lnTo>
                    <a:pt x="2373611" y="1414368"/>
                  </a:lnTo>
                  <a:lnTo>
                    <a:pt x="2383516" y="1416382"/>
                  </a:lnTo>
                  <a:lnTo>
                    <a:pt x="2395402" y="1417591"/>
                  </a:lnTo>
                  <a:lnTo>
                    <a:pt x="2407685" y="1418396"/>
                  </a:lnTo>
                  <a:lnTo>
                    <a:pt x="2420759" y="1419202"/>
                  </a:lnTo>
                  <a:lnTo>
                    <a:pt x="2435023" y="1420410"/>
                  </a:lnTo>
                  <a:lnTo>
                    <a:pt x="2450474" y="1420813"/>
                  </a:lnTo>
                  <a:lnTo>
                    <a:pt x="2467115" y="1420410"/>
                  </a:lnTo>
                  <a:lnTo>
                    <a:pt x="2484548" y="1420008"/>
                  </a:lnTo>
                  <a:lnTo>
                    <a:pt x="2503169" y="1418799"/>
                  </a:lnTo>
                  <a:lnTo>
                    <a:pt x="2522583" y="1417591"/>
                  </a:lnTo>
                  <a:lnTo>
                    <a:pt x="2543186" y="1415174"/>
                  </a:lnTo>
                  <a:lnTo>
                    <a:pt x="2564977" y="1413160"/>
                  </a:lnTo>
                  <a:lnTo>
                    <a:pt x="2588352" y="1409938"/>
                  </a:lnTo>
                  <a:lnTo>
                    <a:pt x="2612521" y="1405910"/>
                  </a:lnTo>
                  <a:lnTo>
                    <a:pt x="2637878" y="1401479"/>
                  </a:lnTo>
                  <a:lnTo>
                    <a:pt x="2664423" y="1396242"/>
                  </a:lnTo>
                  <a:lnTo>
                    <a:pt x="2692157" y="1390200"/>
                  </a:lnTo>
                  <a:lnTo>
                    <a:pt x="2721080" y="1383353"/>
                  </a:lnTo>
                  <a:lnTo>
                    <a:pt x="2751587" y="1375297"/>
                  </a:lnTo>
                  <a:lnTo>
                    <a:pt x="2782887" y="1366838"/>
                  </a:lnTo>
                  <a:lnTo>
                    <a:pt x="2769416" y="1370463"/>
                  </a:lnTo>
                  <a:lnTo>
                    <a:pt x="2753172" y="1374491"/>
                  </a:lnTo>
                  <a:lnTo>
                    <a:pt x="2732173" y="1378922"/>
                  </a:lnTo>
                  <a:lnTo>
                    <a:pt x="2706420" y="1384561"/>
                  </a:lnTo>
                  <a:lnTo>
                    <a:pt x="2677102" y="1390200"/>
                  </a:lnTo>
                  <a:lnTo>
                    <a:pt x="2644217" y="1395437"/>
                  </a:lnTo>
                  <a:lnTo>
                    <a:pt x="2609351" y="1400270"/>
                  </a:lnTo>
                  <a:lnTo>
                    <a:pt x="2591522" y="1402284"/>
                  </a:lnTo>
                  <a:lnTo>
                    <a:pt x="2572901" y="1404298"/>
                  </a:lnTo>
                  <a:lnTo>
                    <a:pt x="2554279" y="1405910"/>
                  </a:lnTo>
                  <a:lnTo>
                    <a:pt x="2534865" y="1407118"/>
                  </a:lnTo>
                  <a:lnTo>
                    <a:pt x="2516244" y="1407924"/>
                  </a:lnTo>
                  <a:lnTo>
                    <a:pt x="2496830" y="1407924"/>
                  </a:lnTo>
                  <a:lnTo>
                    <a:pt x="2478209" y="1407924"/>
                  </a:lnTo>
                  <a:lnTo>
                    <a:pt x="2459191" y="1407118"/>
                  </a:lnTo>
                  <a:lnTo>
                    <a:pt x="2440569" y="1405507"/>
                  </a:lnTo>
                  <a:lnTo>
                    <a:pt x="2422344" y="1403493"/>
                  </a:lnTo>
                  <a:lnTo>
                    <a:pt x="2404515" y="1400673"/>
                  </a:lnTo>
                  <a:lnTo>
                    <a:pt x="2387082" y="1397048"/>
                  </a:lnTo>
                  <a:lnTo>
                    <a:pt x="2370442" y="1392617"/>
                  </a:lnTo>
                  <a:lnTo>
                    <a:pt x="2354594" y="1387784"/>
                  </a:lnTo>
                  <a:lnTo>
                    <a:pt x="2346670" y="1384561"/>
                  </a:lnTo>
                  <a:lnTo>
                    <a:pt x="2339538" y="1381742"/>
                  </a:lnTo>
                  <a:lnTo>
                    <a:pt x="2332010" y="1378519"/>
                  </a:lnTo>
                  <a:lnTo>
                    <a:pt x="2329429" y="1377207"/>
                  </a:lnTo>
                  <a:lnTo>
                    <a:pt x="2330450" y="1375569"/>
                  </a:lnTo>
                  <a:lnTo>
                    <a:pt x="2345928" y="1350963"/>
                  </a:lnTo>
                  <a:lnTo>
                    <a:pt x="2362200" y="1327150"/>
                  </a:lnTo>
                  <a:lnTo>
                    <a:pt x="2379662" y="1303735"/>
                  </a:lnTo>
                  <a:lnTo>
                    <a:pt x="2397522" y="1280716"/>
                  </a:lnTo>
                  <a:lnTo>
                    <a:pt x="2416175" y="1257697"/>
                  </a:lnTo>
                  <a:lnTo>
                    <a:pt x="2434828" y="1236266"/>
                  </a:lnTo>
                  <a:lnTo>
                    <a:pt x="2445147" y="1225550"/>
                  </a:lnTo>
                  <a:lnTo>
                    <a:pt x="2455069" y="1215232"/>
                  </a:lnTo>
                  <a:lnTo>
                    <a:pt x="2465387" y="1205310"/>
                  </a:lnTo>
                  <a:lnTo>
                    <a:pt x="2475706" y="1194991"/>
                  </a:lnTo>
                  <a:lnTo>
                    <a:pt x="2486422" y="1185466"/>
                  </a:lnTo>
                  <a:lnTo>
                    <a:pt x="2497138" y="1176338"/>
                  </a:lnTo>
                  <a:lnTo>
                    <a:pt x="2508250" y="1167210"/>
                  </a:lnTo>
                  <a:lnTo>
                    <a:pt x="2518966" y="1158875"/>
                  </a:lnTo>
                  <a:lnTo>
                    <a:pt x="2553515" y="1137536"/>
                  </a:lnTo>
                  <a:lnTo>
                    <a:pt x="2565817" y="1138644"/>
                  </a:lnTo>
                  <a:lnTo>
                    <a:pt x="2578536" y="1139431"/>
                  </a:lnTo>
                  <a:lnTo>
                    <a:pt x="2591255" y="1139825"/>
                  </a:lnTo>
                  <a:lnTo>
                    <a:pt x="2603577" y="1139825"/>
                  </a:lnTo>
                  <a:lnTo>
                    <a:pt x="2615899" y="1139431"/>
                  </a:lnTo>
                  <a:lnTo>
                    <a:pt x="2628220" y="1138644"/>
                  </a:lnTo>
                  <a:lnTo>
                    <a:pt x="2640144" y="1137856"/>
                  </a:lnTo>
                  <a:lnTo>
                    <a:pt x="2652069" y="1136281"/>
                  </a:lnTo>
                  <a:lnTo>
                    <a:pt x="2663595" y="1134706"/>
                  </a:lnTo>
                  <a:lnTo>
                    <a:pt x="2675122" y="1133131"/>
                  </a:lnTo>
                  <a:lnTo>
                    <a:pt x="2696586" y="1129193"/>
                  </a:lnTo>
                  <a:lnTo>
                    <a:pt x="2717254" y="1124073"/>
                  </a:lnTo>
                  <a:lnTo>
                    <a:pt x="2736333" y="1118954"/>
                  </a:lnTo>
                  <a:lnTo>
                    <a:pt x="2753424" y="1113834"/>
                  </a:lnTo>
                  <a:lnTo>
                    <a:pt x="2769323" y="1108715"/>
                  </a:lnTo>
                  <a:lnTo>
                    <a:pt x="2782837" y="1103202"/>
                  </a:lnTo>
                  <a:lnTo>
                    <a:pt x="2790519" y="1100052"/>
                  </a:lnTo>
                  <a:lnTo>
                    <a:pt x="2797941" y="1097295"/>
                  </a:lnTo>
                  <a:lnTo>
                    <a:pt x="2807481" y="1093357"/>
                  </a:lnTo>
                  <a:lnTo>
                    <a:pt x="2810659" y="1091782"/>
                  </a:lnTo>
                  <a:lnTo>
                    <a:pt x="2810661" y="1091782"/>
                  </a:lnTo>
                  <a:lnTo>
                    <a:pt x="2816225" y="1089025"/>
                  </a:lnTo>
                  <a:lnTo>
                    <a:pt x="2810659" y="1091782"/>
                  </a:lnTo>
                  <a:lnTo>
                    <a:pt x="2794364" y="1098476"/>
                  </a:lnTo>
                  <a:lnTo>
                    <a:pt x="2790519" y="1100052"/>
                  </a:lnTo>
                  <a:lnTo>
                    <a:pt x="2788402" y="1100839"/>
                  </a:lnTo>
                  <a:lnTo>
                    <a:pt x="2778465" y="1103989"/>
                  </a:lnTo>
                  <a:lnTo>
                    <a:pt x="2768528" y="1106746"/>
                  </a:lnTo>
                  <a:lnTo>
                    <a:pt x="2758194" y="1109896"/>
                  </a:lnTo>
                  <a:lnTo>
                    <a:pt x="2748257" y="1112259"/>
                  </a:lnTo>
                  <a:lnTo>
                    <a:pt x="2738320" y="1114228"/>
                  </a:lnTo>
                  <a:lnTo>
                    <a:pt x="2717652" y="1118166"/>
                  </a:lnTo>
                  <a:lnTo>
                    <a:pt x="2697381" y="1121317"/>
                  </a:lnTo>
                  <a:lnTo>
                    <a:pt x="2677507" y="1123286"/>
                  </a:lnTo>
                  <a:lnTo>
                    <a:pt x="2658826" y="1124861"/>
                  </a:lnTo>
                  <a:lnTo>
                    <a:pt x="2640939" y="1125648"/>
                  </a:lnTo>
                  <a:lnTo>
                    <a:pt x="2624643" y="1126042"/>
                  </a:lnTo>
                  <a:lnTo>
                    <a:pt x="2609539" y="1126436"/>
                  </a:lnTo>
                  <a:lnTo>
                    <a:pt x="2596820" y="1126436"/>
                  </a:lnTo>
                  <a:lnTo>
                    <a:pt x="2578934" y="1125648"/>
                  </a:lnTo>
                  <a:lnTo>
                    <a:pt x="2573192" y="1125314"/>
                  </a:lnTo>
                  <a:lnTo>
                    <a:pt x="2601516" y="1107678"/>
                  </a:lnTo>
                  <a:lnTo>
                    <a:pt x="2650331" y="1077119"/>
                  </a:lnTo>
                  <a:lnTo>
                    <a:pt x="2699544" y="1045766"/>
                  </a:lnTo>
                  <a:lnTo>
                    <a:pt x="2722960" y="1029891"/>
                  </a:lnTo>
                  <a:lnTo>
                    <a:pt x="2744391" y="1015603"/>
                  </a:lnTo>
                  <a:lnTo>
                    <a:pt x="2763441" y="1002109"/>
                  </a:lnTo>
                  <a:lnTo>
                    <a:pt x="2778919" y="990997"/>
                  </a:lnTo>
                  <a:lnTo>
                    <a:pt x="2790428" y="981075"/>
                  </a:lnTo>
                  <a:lnTo>
                    <a:pt x="2794397" y="977900"/>
                  </a:lnTo>
                  <a:lnTo>
                    <a:pt x="2797175" y="974725"/>
                  </a:lnTo>
                  <a:lnTo>
                    <a:pt x="2770188" y="992584"/>
                  </a:lnTo>
                  <a:lnTo>
                    <a:pt x="2740025" y="1012428"/>
                  </a:lnTo>
                  <a:lnTo>
                    <a:pt x="2702322" y="1036638"/>
                  </a:lnTo>
                  <a:lnTo>
                    <a:pt x="2676635" y="1052427"/>
                  </a:lnTo>
                  <a:lnTo>
                    <a:pt x="2677429" y="1051322"/>
                  </a:lnTo>
                  <a:lnTo>
                    <a:pt x="2700337" y="987425"/>
                  </a:lnTo>
                  <a:lnTo>
                    <a:pt x="2672089" y="1055221"/>
                  </a:lnTo>
                  <a:lnTo>
                    <a:pt x="2659063" y="1063228"/>
                  </a:lnTo>
                  <a:lnTo>
                    <a:pt x="2636044" y="1077119"/>
                  </a:lnTo>
                  <a:lnTo>
                    <a:pt x="2612628" y="1090613"/>
                  </a:lnTo>
                  <a:lnTo>
                    <a:pt x="2588816" y="1104503"/>
                  </a:lnTo>
                  <a:lnTo>
                    <a:pt x="2565003" y="1117600"/>
                  </a:lnTo>
                  <a:lnTo>
                    <a:pt x="2542381" y="1129903"/>
                  </a:lnTo>
                  <a:lnTo>
                    <a:pt x="2520156" y="1140619"/>
                  </a:lnTo>
                  <a:lnTo>
                    <a:pt x="2514203" y="1143794"/>
                  </a:lnTo>
                  <a:lnTo>
                    <a:pt x="2508647" y="1147366"/>
                  </a:lnTo>
                  <a:lnTo>
                    <a:pt x="2496344" y="1154906"/>
                  </a:lnTo>
                  <a:lnTo>
                    <a:pt x="2484041" y="1164035"/>
                  </a:lnTo>
                  <a:lnTo>
                    <a:pt x="2470944" y="1174353"/>
                  </a:lnTo>
                  <a:lnTo>
                    <a:pt x="2457847" y="1186260"/>
                  </a:lnTo>
                  <a:lnTo>
                    <a:pt x="2444859" y="1198866"/>
                  </a:lnTo>
                  <a:lnTo>
                    <a:pt x="2444354" y="1197054"/>
                  </a:lnTo>
                  <a:lnTo>
                    <a:pt x="2442766" y="1189144"/>
                  </a:lnTo>
                  <a:lnTo>
                    <a:pt x="2441179" y="1180839"/>
                  </a:lnTo>
                  <a:lnTo>
                    <a:pt x="2440385" y="1172929"/>
                  </a:lnTo>
                  <a:lnTo>
                    <a:pt x="2438400" y="1156319"/>
                  </a:lnTo>
                  <a:lnTo>
                    <a:pt x="2437607" y="1140895"/>
                  </a:lnTo>
                  <a:lnTo>
                    <a:pt x="2437210" y="1127449"/>
                  </a:lnTo>
                  <a:lnTo>
                    <a:pt x="2436813" y="1116771"/>
                  </a:lnTo>
                  <a:lnTo>
                    <a:pt x="2437210" y="1106488"/>
                  </a:lnTo>
                  <a:lnTo>
                    <a:pt x="2436019" y="1121121"/>
                  </a:lnTo>
                  <a:lnTo>
                    <a:pt x="2435225" y="1138127"/>
                  </a:lnTo>
                  <a:lnTo>
                    <a:pt x="2435225" y="1156715"/>
                  </a:lnTo>
                  <a:lnTo>
                    <a:pt x="2435225" y="1175302"/>
                  </a:lnTo>
                  <a:lnTo>
                    <a:pt x="2435622" y="1206150"/>
                  </a:lnTo>
                  <a:lnTo>
                    <a:pt x="2435679" y="1208030"/>
                  </a:lnTo>
                  <a:lnTo>
                    <a:pt x="2430066" y="1213644"/>
                  </a:lnTo>
                  <a:lnTo>
                    <a:pt x="2416175" y="1228725"/>
                  </a:lnTo>
                  <a:lnTo>
                    <a:pt x="2401887" y="1244997"/>
                  </a:lnTo>
                  <a:lnTo>
                    <a:pt x="2387203" y="1262063"/>
                  </a:lnTo>
                  <a:lnTo>
                    <a:pt x="2372916" y="1279922"/>
                  </a:lnTo>
                  <a:lnTo>
                    <a:pt x="2358231" y="1298972"/>
                  </a:lnTo>
                  <a:lnTo>
                    <a:pt x="2343944" y="1318022"/>
                  </a:lnTo>
                  <a:lnTo>
                    <a:pt x="2329259" y="1338263"/>
                  </a:lnTo>
                  <a:lnTo>
                    <a:pt x="2314972" y="1359297"/>
                  </a:lnTo>
                  <a:lnTo>
                    <a:pt x="2300287" y="1380332"/>
                  </a:lnTo>
                  <a:lnTo>
                    <a:pt x="2286794" y="1401763"/>
                  </a:lnTo>
                  <a:lnTo>
                    <a:pt x="2279164" y="1413970"/>
                  </a:lnTo>
                  <a:lnTo>
                    <a:pt x="2276519" y="1407628"/>
                  </a:lnTo>
                  <a:lnTo>
                    <a:pt x="2273366" y="1398873"/>
                  </a:lnTo>
                  <a:lnTo>
                    <a:pt x="2270213" y="1389322"/>
                  </a:lnTo>
                  <a:lnTo>
                    <a:pt x="2264301" y="1369822"/>
                  </a:lnTo>
                  <a:lnTo>
                    <a:pt x="2259177" y="1348730"/>
                  </a:lnTo>
                  <a:lnTo>
                    <a:pt x="2253659" y="1326046"/>
                  </a:lnTo>
                  <a:lnTo>
                    <a:pt x="2248929" y="1303760"/>
                  </a:lnTo>
                  <a:lnTo>
                    <a:pt x="2244594" y="1281076"/>
                  </a:lnTo>
                  <a:lnTo>
                    <a:pt x="2240652" y="1257994"/>
                  </a:lnTo>
                  <a:lnTo>
                    <a:pt x="2234346" y="1216208"/>
                  </a:lnTo>
                  <a:lnTo>
                    <a:pt x="2229617" y="1181585"/>
                  </a:lnTo>
                  <a:lnTo>
                    <a:pt x="2225675" y="1149350"/>
                  </a:lnTo>
                  <a:lnTo>
                    <a:pt x="2226464" y="1174024"/>
                  </a:lnTo>
                  <a:lnTo>
                    <a:pt x="2228040" y="1198698"/>
                  </a:lnTo>
                  <a:lnTo>
                    <a:pt x="2230405" y="1223769"/>
                  </a:lnTo>
                  <a:lnTo>
                    <a:pt x="2233558" y="1248841"/>
                  </a:lnTo>
                  <a:lnTo>
                    <a:pt x="2236711" y="1273515"/>
                  </a:lnTo>
                  <a:lnTo>
                    <a:pt x="2240652" y="1297790"/>
                  </a:lnTo>
                  <a:lnTo>
                    <a:pt x="2244594" y="1320872"/>
                  </a:lnTo>
                  <a:lnTo>
                    <a:pt x="2248535" y="1342760"/>
                  </a:lnTo>
                  <a:lnTo>
                    <a:pt x="2256812" y="1381363"/>
                  </a:lnTo>
                  <a:lnTo>
                    <a:pt x="2263907" y="1412404"/>
                  </a:lnTo>
                  <a:lnTo>
                    <a:pt x="2268391" y="1431645"/>
                  </a:lnTo>
                  <a:lnTo>
                    <a:pt x="2259806" y="1446213"/>
                  </a:lnTo>
                  <a:lnTo>
                    <a:pt x="2246709" y="1468438"/>
                  </a:lnTo>
                  <a:lnTo>
                    <a:pt x="2234009" y="1491060"/>
                  </a:lnTo>
                  <a:lnTo>
                    <a:pt x="2221706" y="1513285"/>
                  </a:lnTo>
                  <a:lnTo>
                    <a:pt x="2209800" y="1535907"/>
                  </a:lnTo>
                  <a:lnTo>
                    <a:pt x="2198687" y="1558529"/>
                  </a:lnTo>
                  <a:lnTo>
                    <a:pt x="2191857" y="1573239"/>
                  </a:lnTo>
                  <a:lnTo>
                    <a:pt x="2135187" y="1403350"/>
                  </a:lnTo>
                  <a:lnTo>
                    <a:pt x="2179944" y="1598574"/>
                  </a:lnTo>
                  <a:lnTo>
                    <a:pt x="2178050" y="1602582"/>
                  </a:lnTo>
                  <a:lnTo>
                    <a:pt x="2168922" y="1624410"/>
                  </a:lnTo>
                  <a:lnTo>
                    <a:pt x="2160587" y="1645444"/>
                  </a:lnTo>
                  <a:lnTo>
                    <a:pt x="2153047" y="1666479"/>
                  </a:lnTo>
                  <a:lnTo>
                    <a:pt x="2146300" y="1686719"/>
                  </a:lnTo>
                  <a:lnTo>
                    <a:pt x="2140347" y="1706960"/>
                  </a:lnTo>
                  <a:lnTo>
                    <a:pt x="2135187" y="1725613"/>
                  </a:lnTo>
                  <a:lnTo>
                    <a:pt x="2135900" y="1726148"/>
                  </a:lnTo>
                  <a:lnTo>
                    <a:pt x="2162225" y="1737519"/>
                  </a:lnTo>
                  <a:lnTo>
                    <a:pt x="2160650" y="1745457"/>
                  </a:lnTo>
                  <a:lnTo>
                    <a:pt x="2157500" y="1767285"/>
                  </a:lnTo>
                  <a:lnTo>
                    <a:pt x="2155531" y="1782763"/>
                  </a:lnTo>
                  <a:lnTo>
                    <a:pt x="2153563" y="1800226"/>
                  </a:lnTo>
                  <a:lnTo>
                    <a:pt x="2151594" y="1820466"/>
                  </a:lnTo>
                  <a:lnTo>
                    <a:pt x="2150019" y="1841898"/>
                  </a:lnTo>
                  <a:lnTo>
                    <a:pt x="2149231" y="1864916"/>
                  </a:lnTo>
                  <a:lnTo>
                    <a:pt x="2148838" y="1889126"/>
                  </a:lnTo>
                  <a:lnTo>
                    <a:pt x="2149231" y="1913732"/>
                  </a:lnTo>
                  <a:lnTo>
                    <a:pt x="2149625" y="1926432"/>
                  </a:lnTo>
                  <a:lnTo>
                    <a:pt x="2150413" y="1939132"/>
                  </a:lnTo>
                  <a:lnTo>
                    <a:pt x="2151200" y="1951832"/>
                  </a:lnTo>
                  <a:lnTo>
                    <a:pt x="2153169" y="1964135"/>
                  </a:lnTo>
                  <a:lnTo>
                    <a:pt x="2154744" y="1976835"/>
                  </a:lnTo>
                  <a:lnTo>
                    <a:pt x="2156319" y="1989138"/>
                  </a:lnTo>
                  <a:lnTo>
                    <a:pt x="2159075" y="2001441"/>
                  </a:lnTo>
                  <a:lnTo>
                    <a:pt x="2161831" y="2013744"/>
                  </a:lnTo>
                  <a:lnTo>
                    <a:pt x="2164981" y="2024857"/>
                  </a:lnTo>
                  <a:lnTo>
                    <a:pt x="2166838" y="2031096"/>
                  </a:lnTo>
                  <a:lnTo>
                    <a:pt x="2247900" y="2219020"/>
                  </a:lnTo>
                  <a:lnTo>
                    <a:pt x="2234387" y="2224573"/>
                  </a:lnTo>
                  <a:lnTo>
                    <a:pt x="2221271" y="2230126"/>
                  </a:lnTo>
                  <a:lnTo>
                    <a:pt x="2208950" y="2236472"/>
                  </a:lnTo>
                  <a:lnTo>
                    <a:pt x="2197026" y="2242422"/>
                  </a:lnTo>
                  <a:lnTo>
                    <a:pt x="2185898" y="2248768"/>
                  </a:lnTo>
                  <a:lnTo>
                    <a:pt x="2175166" y="2255114"/>
                  </a:lnTo>
                  <a:lnTo>
                    <a:pt x="2164833" y="2261460"/>
                  </a:lnTo>
                  <a:lnTo>
                    <a:pt x="2155294" y="2267806"/>
                  </a:lnTo>
                  <a:lnTo>
                    <a:pt x="2146550" y="2274549"/>
                  </a:lnTo>
                  <a:lnTo>
                    <a:pt x="2137806" y="2280499"/>
                  </a:lnTo>
                  <a:lnTo>
                    <a:pt x="2129857" y="2287242"/>
                  </a:lnTo>
                  <a:lnTo>
                    <a:pt x="2121908" y="2293191"/>
                  </a:lnTo>
                  <a:lnTo>
                    <a:pt x="2108394" y="2305487"/>
                  </a:lnTo>
                  <a:lnTo>
                    <a:pt x="2096073" y="2317783"/>
                  </a:lnTo>
                  <a:lnTo>
                    <a:pt x="2086137" y="2328888"/>
                  </a:lnTo>
                  <a:lnTo>
                    <a:pt x="2076996" y="2338804"/>
                  </a:lnTo>
                  <a:lnTo>
                    <a:pt x="2070239" y="2347927"/>
                  </a:lnTo>
                  <a:lnTo>
                    <a:pt x="2065072" y="2356256"/>
                  </a:lnTo>
                  <a:lnTo>
                    <a:pt x="2060303" y="2362603"/>
                  </a:lnTo>
                  <a:lnTo>
                    <a:pt x="2057520" y="2367759"/>
                  </a:lnTo>
                  <a:lnTo>
                    <a:pt x="2055136" y="2371725"/>
                  </a:lnTo>
                  <a:lnTo>
                    <a:pt x="2057520" y="2359033"/>
                  </a:lnTo>
                  <a:lnTo>
                    <a:pt x="2059508" y="2346737"/>
                  </a:lnTo>
                  <a:lnTo>
                    <a:pt x="2062687" y="2320956"/>
                  </a:lnTo>
                  <a:lnTo>
                    <a:pt x="2064277" y="2295174"/>
                  </a:lnTo>
                  <a:lnTo>
                    <a:pt x="2065867" y="2268600"/>
                  </a:lnTo>
                  <a:lnTo>
                    <a:pt x="2066264" y="2242025"/>
                  </a:lnTo>
                  <a:lnTo>
                    <a:pt x="2066264" y="2215450"/>
                  </a:lnTo>
                  <a:lnTo>
                    <a:pt x="2065072" y="2188479"/>
                  </a:lnTo>
                  <a:lnTo>
                    <a:pt x="2063085" y="2161904"/>
                  </a:lnTo>
                  <a:lnTo>
                    <a:pt x="2061097" y="2135726"/>
                  </a:lnTo>
                  <a:lnTo>
                    <a:pt x="2058315" y="2108755"/>
                  </a:lnTo>
                  <a:lnTo>
                    <a:pt x="2054738" y="2082577"/>
                  </a:lnTo>
                  <a:lnTo>
                    <a:pt x="2051161" y="2056796"/>
                  </a:lnTo>
                  <a:lnTo>
                    <a:pt x="2047187" y="2031411"/>
                  </a:lnTo>
                  <a:lnTo>
                    <a:pt x="2042815" y="2006819"/>
                  </a:lnTo>
                  <a:lnTo>
                    <a:pt x="2038045" y="1982228"/>
                  </a:lnTo>
                  <a:lnTo>
                    <a:pt x="2033276" y="1959223"/>
                  </a:lnTo>
                  <a:lnTo>
                    <a:pt x="2028506" y="1936218"/>
                  </a:lnTo>
                  <a:lnTo>
                    <a:pt x="2023339" y="1914006"/>
                  </a:lnTo>
                  <a:lnTo>
                    <a:pt x="2013006" y="1873153"/>
                  </a:lnTo>
                  <a:lnTo>
                    <a:pt x="2003467" y="1837059"/>
                  </a:lnTo>
                  <a:lnTo>
                    <a:pt x="1994325" y="1805328"/>
                  </a:lnTo>
                  <a:lnTo>
                    <a:pt x="1986376" y="1779943"/>
                  </a:lnTo>
                  <a:lnTo>
                    <a:pt x="1980017" y="1760905"/>
                  </a:lnTo>
                  <a:lnTo>
                    <a:pt x="1974850" y="1744643"/>
                  </a:lnTo>
                  <a:lnTo>
                    <a:pt x="1994510" y="1732525"/>
                  </a:lnTo>
                  <a:lnTo>
                    <a:pt x="1995497" y="1756569"/>
                  </a:lnTo>
                  <a:lnTo>
                    <a:pt x="2000687" y="1772047"/>
                  </a:lnTo>
                  <a:lnTo>
                    <a:pt x="2014261" y="1814513"/>
                  </a:lnTo>
                  <a:lnTo>
                    <a:pt x="2022644" y="1844278"/>
                  </a:lnTo>
                  <a:lnTo>
                    <a:pt x="2031827" y="1878013"/>
                  </a:lnTo>
                  <a:lnTo>
                    <a:pt x="2041807" y="1915716"/>
                  </a:lnTo>
                  <a:lnTo>
                    <a:pt x="2051389" y="1956197"/>
                  </a:lnTo>
                  <a:lnTo>
                    <a:pt x="2061369" y="1998266"/>
                  </a:lnTo>
                  <a:lnTo>
                    <a:pt x="2065761" y="2019697"/>
                  </a:lnTo>
                  <a:lnTo>
                    <a:pt x="2070152" y="2041128"/>
                  </a:lnTo>
                  <a:lnTo>
                    <a:pt x="2074144" y="2062956"/>
                  </a:lnTo>
                  <a:lnTo>
                    <a:pt x="2078137" y="2085181"/>
                  </a:lnTo>
                  <a:lnTo>
                    <a:pt x="2080931" y="2106613"/>
                  </a:lnTo>
                  <a:lnTo>
                    <a:pt x="2084125" y="2128044"/>
                  </a:lnTo>
                  <a:lnTo>
                    <a:pt x="2086520" y="2149078"/>
                  </a:lnTo>
                  <a:lnTo>
                    <a:pt x="2088117" y="2170113"/>
                  </a:lnTo>
                  <a:lnTo>
                    <a:pt x="2089714" y="2190353"/>
                  </a:lnTo>
                  <a:lnTo>
                    <a:pt x="2090513" y="2209403"/>
                  </a:lnTo>
                  <a:lnTo>
                    <a:pt x="2090513" y="2228453"/>
                  </a:lnTo>
                  <a:lnTo>
                    <a:pt x="2089714" y="2246313"/>
                  </a:lnTo>
                  <a:lnTo>
                    <a:pt x="2088117" y="2263378"/>
                  </a:lnTo>
                  <a:lnTo>
                    <a:pt x="2086121" y="2279650"/>
                  </a:lnTo>
                  <a:lnTo>
                    <a:pt x="2128838" y="2218135"/>
                  </a:lnTo>
                  <a:lnTo>
                    <a:pt x="1997420" y="1730731"/>
                  </a:lnTo>
                  <a:lnTo>
                    <a:pt x="2028904" y="1711325"/>
                  </a:lnTo>
                  <a:lnTo>
                    <a:pt x="2097058" y="1869327"/>
                  </a:lnTo>
                  <a:lnTo>
                    <a:pt x="2134545" y="1726064"/>
                  </a:lnTo>
                  <a:lnTo>
                    <a:pt x="2131184" y="1720824"/>
                  </a:lnTo>
                  <a:lnTo>
                    <a:pt x="2128012" y="1714863"/>
                  </a:lnTo>
                  <a:lnTo>
                    <a:pt x="2121667" y="1702545"/>
                  </a:lnTo>
                  <a:lnTo>
                    <a:pt x="2116116" y="1688637"/>
                  </a:lnTo>
                  <a:lnTo>
                    <a:pt x="2111358" y="1675126"/>
                  </a:lnTo>
                  <a:lnTo>
                    <a:pt x="2107393" y="1660424"/>
                  </a:lnTo>
                  <a:lnTo>
                    <a:pt x="2103428" y="1645324"/>
                  </a:lnTo>
                  <a:lnTo>
                    <a:pt x="2100256" y="1629429"/>
                  </a:lnTo>
                  <a:lnTo>
                    <a:pt x="2097876" y="1613932"/>
                  </a:lnTo>
                  <a:lnTo>
                    <a:pt x="2095894" y="1597640"/>
                  </a:lnTo>
                  <a:lnTo>
                    <a:pt x="2094704" y="1581347"/>
                  </a:lnTo>
                  <a:lnTo>
                    <a:pt x="2093118" y="1564658"/>
                  </a:lnTo>
                  <a:lnTo>
                    <a:pt x="2092722" y="1548366"/>
                  </a:lnTo>
                  <a:lnTo>
                    <a:pt x="2092325" y="1531676"/>
                  </a:lnTo>
                  <a:lnTo>
                    <a:pt x="2092325" y="1514987"/>
                  </a:lnTo>
                  <a:lnTo>
                    <a:pt x="2092722" y="1498695"/>
                  </a:lnTo>
                  <a:lnTo>
                    <a:pt x="2093118" y="1483198"/>
                  </a:lnTo>
                  <a:lnTo>
                    <a:pt x="2095101" y="1452203"/>
                  </a:lnTo>
                  <a:lnTo>
                    <a:pt x="2097480" y="1423592"/>
                  </a:lnTo>
                  <a:lnTo>
                    <a:pt x="2100652" y="1397366"/>
                  </a:lnTo>
                  <a:lnTo>
                    <a:pt x="2103824" y="1374716"/>
                  </a:lnTo>
                  <a:lnTo>
                    <a:pt x="2106203" y="1356040"/>
                  </a:lnTo>
                  <a:lnTo>
                    <a:pt x="2108582" y="1341735"/>
                  </a:lnTo>
                  <a:lnTo>
                    <a:pt x="2110565" y="1329814"/>
                  </a:lnTo>
                  <a:lnTo>
                    <a:pt x="2129994" y="1343324"/>
                  </a:lnTo>
                  <a:lnTo>
                    <a:pt x="2131184" y="1329416"/>
                  </a:lnTo>
                  <a:lnTo>
                    <a:pt x="2132770" y="1315111"/>
                  </a:lnTo>
                  <a:lnTo>
                    <a:pt x="2134752" y="1300806"/>
                  </a:lnTo>
                  <a:lnTo>
                    <a:pt x="2137131" y="1287295"/>
                  </a:lnTo>
                  <a:lnTo>
                    <a:pt x="2139907" y="1274182"/>
                  </a:lnTo>
                  <a:lnTo>
                    <a:pt x="2142683" y="1261069"/>
                  </a:lnTo>
                  <a:lnTo>
                    <a:pt x="2146251" y="1248353"/>
                  </a:lnTo>
                  <a:lnTo>
                    <a:pt x="2149820" y="1235637"/>
                  </a:lnTo>
                  <a:lnTo>
                    <a:pt x="2153785" y="1223716"/>
                  </a:lnTo>
                  <a:lnTo>
                    <a:pt x="2157750" y="1211795"/>
                  </a:lnTo>
                  <a:lnTo>
                    <a:pt x="2166077" y="1189543"/>
                  </a:lnTo>
                  <a:lnTo>
                    <a:pt x="2174404" y="1168482"/>
                  </a:lnTo>
                  <a:lnTo>
                    <a:pt x="2183127" y="1149011"/>
                  </a:lnTo>
                  <a:lnTo>
                    <a:pt x="2191850" y="1131924"/>
                  </a:lnTo>
                  <a:lnTo>
                    <a:pt x="2200177" y="1116824"/>
                  </a:lnTo>
                  <a:lnTo>
                    <a:pt x="2208107" y="1102917"/>
                  </a:lnTo>
                  <a:lnTo>
                    <a:pt x="2214452" y="1092188"/>
                  </a:lnTo>
                  <a:lnTo>
                    <a:pt x="2224761" y="1076293"/>
                  </a:lnTo>
                  <a:lnTo>
                    <a:pt x="2228330" y="1071127"/>
                  </a:lnTo>
                  <a:lnTo>
                    <a:pt x="2233881" y="1106890"/>
                  </a:lnTo>
                  <a:lnTo>
                    <a:pt x="2241811" y="1094174"/>
                  </a:lnTo>
                  <a:lnTo>
                    <a:pt x="2250138" y="1082253"/>
                  </a:lnTo>
                  <a:lnTo>
                    <a:pt x="2259258" y="1071127"/>
                  </a:lnTo>
                  <a:lnTo>
                    <a:pt x="2268774" y="1060001"/>
                  </a:lnTo>
                  <a:lnTo>
                    <a:pt x="2279480" y="1049669"/>
                  </a:lnTo>
                  <a:lnTo>
                    <a:pt x="2290186" y="1039735"/>
                  </a:lnTo>
                  <a:lnTo>
                    <a:pt x="2301685" y="1030596"/>
                  </a:lnTo>
                  <a:lnTo>
                    <a:pt x="2313977" y="1021853"/>
                  </a:lnTo>
                  <a:lnTo>
                    <a:pt x="2326269" y="1013509"/>
                  </a:lnTo>
                  <a:lnTo>
                    <a:pt x="2339354" y="1005561"/>
                  </a:lnTo>
                  <a:lnTo>
                    <a:pt x="2352835" y="998011"/>
                  </a:lnTo>
                  <a:lnTo>
                    <a:pt x="2366713" y="991654"/>
                  </a:lnTo>
                  <a:lnTo>
                    <a:pt x="2381384" y="984898"/>
                  </a:lnTo>
                  <a:lnTo>
                    <a:pt x="2396055" y="978938"/>
                  </a:lnTo>
                  <a:lnTo>
                    <a:pt x="2411123" y="973375"/>
                  </a:lnTo>
                  <a:lnTo>
                    <a:pt x="2426983" y="967414"/>
                  </a:lnTo>
                  <a:lnTo>
                    <a:pt x="2442448" y="962248"/>
                  </a:lnTo>
                  <a:lnTo>
                    <a:pt x="2458705" y="957877"/>
                  </a:lnTo>
                  <a:lnTo>
                    <a:pt x="2474962" y="953109"/>
                  </a:lnTo>
                  <a:lnTo>
                    <a:pt x="2491615" y="949135"/>
                  </a:lnTo>
                  <a:lnTo>
                    <a:pt x="2508665" y="944764"/>
                  </a:lnTo>
                  <a:lnTo>
                    <a:pt x="2525716" y="941188"/>
                  </a:lnTo>
                  <a:lnTo>
                    <a:pt x="2560212" y="934035"/>
                  </a:lnTo>
                  <a:lnTo>
                    <a:pt x="2595502" y="927677"/>
                  </a:lnTo>
                  <a:lnTo>
                    <a:pt x="2630792" y="921717"/>
                  </a:lnTo>
                  <a:lnTo>
                    <a:pt x="2702165" y="910988"/>
                  </a:lnTo>
                  <a:lnTo>
                    <a:pt x="2719215" y="908206"/>
                  </a:lnTo>
                  <a:lnTo>
                    <a:pt x="2735868" y="904630"/>
                  </a:lnTo>
                  <a:lnTo>
                    <a:pt x="2752125" y="901054"/>
                  </a:lnTo>
                  <a:lnTo>
                    <a:pt x="2767589" y="897080"/>
                  </a:lnTo>
                  <a:lnTo>
                    <a:pt x="2781864" y="893504"/>
                  </a:lnTo>
                  <a:lnTo>
                    <a:pt x="2796139" y="888338"/>
                  </a:lnTo>
                  <a:lnTo>
                    <a:pt x="2809620" y="883967"/>
                  </a:lnTo>
                  <a:lnTo>
                    <a:pt x="2822308" y="878801"/>
                  </a:lnTo>
                  <a:lnTo>
                    <a:pt x="2834600" y="874033"/>
                  </a:lnTo>
                  <a:lnTo>
                    <a:pt x="2845703" y="868867"/>
                  </a:lnTo>
                  <a:lnTo>
                    <a:pt x="2856805" y="863304"/>
                  </a:lnTo>
                  <a:lnTo>
                    <a:pt x="2867511" y="858138"/>
                  </a:lnTo>
                  <a:lnTo>
                    <a:pt x="2877027" y="852575"/>
                  </a:lnTo>
                  <a:lnTo>
                    <a:pt x="2886147" y="847409"/>
                  </a:lnTo>
                  <a:lnTo>
                    <a:pt x="2894871" y="841449"/>
                  </a:lnTo>
                  <a:lnTo>
                    <a:pt x="2903197" y="836283"/>
                  </a:lnTo>
                  <a:lnTo>
                    <a:pt x="2917868" y="825951"/>
                  </a:lnTo>
                  <a:lnTo>
                    <a:pt x="2929764" y="816017"/>
                  </a:lnTo>
                  <a:lnTo>
                    <a:pt x="2940470" y="806877"/>
                  </a:lnTo>
                  <a:lnTo>
                    <a:pt x="2948400" y="798930"/>
                  </a:lnTo>
                  <a:lnTo>
                    <a:pt x="2954744" y="792572"/>
                  </a:lnTo>
                  <a:lnTo>
                    <a:pt x="2959106" y="787009"/>
                  </a:lnTo>
                  <a:lnTo>
                    <a:pt x="2962674" y="782638"/>
                  </a:lnTo>
                  <a:close/>
                  <a:moveTo>
                    <a:pt x="0" y="0"/>
                  </a:moveTo>
                  <a:lnTo>
                    <a:pt x="1986" y="1984"/>
                  </a:lnTo>
                  <a:lnTo>
                    <a:pt x="8737" y="7938"/>
                  </a:lnTo>
                  <a:lnTo>
                    <a:pt x="19458" y="17066"/>
                  </a:lnTo>
                  <a:lnTo>
                    <a:pt x="34945" y="28972"/>
                  </a:lnTo>
                  <a:lnTo>
                    <a:pt x="44079" y="35719"/>
                  </a:lnTo>
                  <a:lnTo>
                    <a:pt x="54801" y="42863"/>
                  </a:lnTo>
                  <a:lnTo>
                    <a:pt x="66714" y="50403"/>
                  </a:lnTo>
                  <a:lnTo>
                    <a:pt x="79421" y="58738"/>
                  </a:lnTo>
                  <a:lnTo>
                    <a:pt x="93320" y="67072"/>
                  </a:lnTo>
                  <a:lnTo>
                    <a:pt x="108012" y="75406"/>
                  </a:lnTo>
                  <a:lnTo>
                    <a:pt x="124294" y="84138"/>
                  </a:lnTo>
                  <a:lnTo>
                    <a:pt x="141766" y="92869"/>
                  </a:lnTo>
                  <a:lnTo>
                    <a:pt x="160430" y="101203"/>
                  </a:lnTo>
                  <a:lnTo>
                    <a:pt x="180285" y="109934"/>
                  </a:lnTo>
                  <a:lnTo>
                    <a:pt x="201332" y="119063"/>
                  </a:lnTo>
                  <a:lnTo>
                    <a:pt x="223569" y="126603"/>
                  </a:lnTo>
                  <a:lnTo>
                    <a:pt x="246601" y="134938"/>
                  </a:lnTo>
                  <a:lnTo>
                    <a:pt x="271619" y="142478"/>
                  </a:lnTo>
                  <a:lnTo>
                    <a:pt x="297431" y="150019"/>
                  </a:lnTo>
                  <a:lnTo>
                    <a:pt x="324434" y="156369"/>
                  </a:lnTo>
                  <a:lnTo>
                    <a:pt x="353025" y="163116"/>
                  </a:lnTo>
                  <a:lnTo>
                    <a:pt x="382808" y="168275"/>
                  </a:lnTo>
                  <a:lnTo>
                    <a:pt x="413385" y="173831"/>
                  </a:lnTo>
                  <a:lnTo>
                    <a:pt x="445550" y="177403"/>
                  </a:lnTo>
                  <a:lnTo>
                    <a:pt x="478510" y="180975"/>
                  </a:lnTo>
                  <a:lnTo>
                    <a:pt x="513455" y="183753"/>
                  </a:lnTo>
                  <a:lnTo>
                    <a:pt x="531324" y="184547"/>
                  </a:lnTo>
                  <a:lnTo>
                    <a:pt x="549194" y="184944"/>
                  </a:lnTo>
                  <a:lnTo>
                    <a:pt x="567858" y="185341"/>
                  </a:lnTo>
                  <a:lnTo>
                    <a:pt x="586522" y="185738"/>
                  </a:lnTo>
                  <a:lnTo>
                    <a:pt x="662369" y="185738"/>
                  </a:lnTo>
                  <a:lnTo>
                    <a:pt x="738612" y="185738"/>
                  </a:lnTo>
                  <a:lnTo>
                    <a:pt x="814856" y="187325"/>
                  </a:lnTo>
                  <a:lnTo>
                    <a:pt x="852581" y="188119"/>
                  </a:lnTo>
                  <a:lnTo>
                    <a:pt x="890306" y="189309"/>
                  </a:lnTo>
                  <a:lnTo>
                    <a:pt x="928031" y="191294"/>
                  </a:lnTo>
                  <a:lnTo>
                    <a:pt x="965358" y="192881"/>
                  </a:lnTo>
                  <a:lnTo>
                    <a:pt x="1002289" y="195659"/>
                  </a:lnTo>
                  <a:lnTo>
                    <a:pt x="1038822" y="198438"/>
                  </a:lnTo>
                  <a:lnTo>
                    <a:pt x="1074959" y="202406"/>
                  </a:lnTo>
                  <a:lnTo>
                    <a:pt x="1110698" y="206375"/>
                  </a:lnTo>
                  <a:lnTo>
                    <a:pt x="1146040" y="211931"/>
                  </a:lnTo>
                  <a:lnTo>
                    <a:pt x="1180588" y="217488"/>
                  </a:lnTo>
                  <a:lnTo>
                    <a:pt x="1214739" y="224234"/>
                  </a:lnTo>
                  <a:lnTo>
                    <a:pt x="1248493" y="230981"/>
                  </a:lnTo>
                  <a:lnTo>
                    <a:pt x="1264774" y="234950"/>
                  </a:lnTo>
                  <a:lnTo>
                    <a:pt x="1281453" y="239316"/>
                  </a:lnTo>
                  <a:lnTo>
                    <a:pt x="1297734" y="243681"/>
                  </a:lnTo>
                  <a:lnTo>
                    <a:pt x="1313618" y="248444"/>
                  </a:lnTo>
                  <a:lnTo>
                    <a:pt x="1329502" y="253206"/>
                  </a:lnTo>
                  <a:lnTo>
                    <a:pt x="1344989" y="258763"/>
                  </a:lnTo>
                  <a:lnTo>
                    <a:pt x="1360476" y="263922"/>
                  </a:lnTo>
                  <a:lnTo>
                    <a:pt x="1375963" y="269478"/>
                  </a:lnTo>
                  <a:lnTo>
                    <a:pt x="1390656" y="275828"/>
                  </a:lnTo>
                  <a:lnTo>
                    <a:pt x="1405746" y="281781"/>
                  </a:lnTo>
                  <a:lnTo>
                    <a:pt x="1420042" y="288528"/>
                  </a:lnTo>
                  <a:lnTo>
                    <a:pt x="1434734" y="294878"/>
                  </a:lnTo>
                  <a:lnTo>
                    <a:pt x="1448633" y="302419"/>
                  </a:lnTo>
                  <a:lnTo>
                    <a:pt x="1462532" y="309959"/>
                  </a:lnTo>
                  <a:lnTo>
                    <a:pt x="1476430" y="317500"/>
                  </a:lnTo>
                  <a:lnTo>
                    <a:pt x="1489535" y="325438"/>
                  </a:lnTo>
                  <a:lnTo>
                    <a:pt x="1502639" y="334169"/>
                  </a:lnTo>
                  <a:lnTo>
                    <a:pt x="1515346" y="342503"/>
                  </a:lnTo>
                  <a:lnTo>
                    <a:pt x="1528054" y="351631"/>
                  </a:lnTo>
                  <a:lnTo>
                    <a:pt x="1540364" y="360759"/>
                  </a:lnTo>
                  <a:lnTo>
                    <a:pt x="1552674" y="370284"/>
                  </a:lnTo>
                  <a:lnTo>
                    <a:pt x="1563793" y="380603"/>
                  </a:lnTo>
                  <a:lnTo>
                    <a:pt x="1575706" y="390922"/>
                  </a:lnTo>
                  <a:lnTo>
                    <a:pt x="1586825" y="401638"/>
                  </a:lnTo>
                  <a:lnTo>
                    <a:pt x="1597547" y="412750"/>
                  </a:lnTo>
                  <a:lnTo>
                    <a:pt x="1608269" y="424259"/>
                  </a:lnTo>
                  <a:lnTo>
                    <a:pt x="1618196" y="436166"/>
                  </a:lnTo>
                  <a:lnTo>
                    <a:pt x="1628521" y="448469"/>
                  </a:lnTo>
                  <a:lnTo>
                    <a:pt x="1628521" y="371872"/>
                  </a:lnTo>
                  <a:lnTo>
                    <a:pt x="1638051" y="381397"/>
                  </a:lnTo>
                  <a:lnTo>
                    <a:pt x="1649567" y="393700"/>
                  </a:lnTo>
                  <a:lnTo>
                    <a:pt x="1663863" y="410766"/>
                  </a:lnTo>
                  <a:lnTo>
                    <a:pt x="1681733" y="431800"/>
                  </a:lnTo>
                  <a:lnTo>
                    <a:pt x="1701985" y="457200"/>
                  </a:lnTo>
                  <a:lnTo>
                    <a:pt x="1713104" y="471488"/>
                  </a:lnTo>
                  <a:lnTo>
                    <a:pt x="1724620" y="486966"/>
                  </a:lnTo>
                  <a:lnTo>
                    <a:pt x="1735739" y="503238"/>
                  </a:lnTo>
                  <a:lnTo>
                    <a:pt x="1747652" y="520303"/>
                  </a:lnTo>
                  <a:lnTo>
                    <a:pt x="1759962" y="538559"/>
                  </a:lnTo>
                  <a:lnTo>
                    <a:pt x="1772272" y="558006"/>
                  </a:lnTo>
                  <a:lnTo>
                    <a:pt x="1784582" y="577850"/>
                  </a:lnTo>
                  <a:lnTo>
                    <a:pt x="1796893" y="598884"/>
                  </a:lnTo>
                  <a:lnTo>
                    <a:pt x="1809203" y="620316"/>
                  </a:lnTo>
                  <a:lnTo>
                    <a:pt x="1821513" y="642938"/>
                  </a:lnTo>
                  <a:lnTo>
                    <a:pt x="1833029" y="666353"/>
                  </a:lnTo>
                  <a:lnTo>
                    <a:pt x="1844545" y="690166"/>
                  </a:lnTo>
                  <a:lnTo>
                    <a:pt x="1856061" y="715169"/>
                  </a:lnTo>
                  <a:lnTo>
                    <a:pt x="1866783" y="740966"/>
                  </a:lnTo>
                  <a:lnTo>
                    <a:pt x="1877505" y="767556"/>
                  </a:lnTo>
                  <a:lnTo>
                    <a:pt x="1887035" y="794544"/>
                  </a:lnTo>
                  <a:lnTo>
                    <a:pt x="1896566" y="822325"/>
                  </a:lnTo>
                  <a:lnTo>
                    <a:pt x="1904905" y="850503"/>
                  </a:lnTo>
                  <a:lnTo>
                    <a:pt x="1912847" y="879872"/>
                  </a:lnTo>
                  <a:lnTo>
                    <a:pt x="1919995" y="910034"/>
                  </a:lnTo>
                  <a:lnTo>
                    <a:pt x="1955337" y="874316"/>
                  </a:lnTo>
                  <a:lnTo>
                    <a:pt x="1963676" y="898922"/>
                  </a:lnTo>
                  <a:lnTo>
                    <a:pt x="1973207" y="927894"/>
                  </a:lnTo>
                  <a:lnTo>
                    <a:pt x="1984723" y="966391"/>
                  </a:lnTo>
                  <a:lnTo>
                    <a:pt x="1998621" y="1012825"/>
                  </a:lnTo>
                  <a:lnTo>
                    <a:pt x="2005372" y="1038622"/>
                  </a:lnTo>
                  <a:lnTo>
                    <a:pt x="2012520" y="1066403"/>
                  </a:lnTo>
                  <a:lnTo>
                    <a:pt x="2019668" y="1095375"/>
                  </a:lnTo>
                  <a:lnTo>
                    <a:pt x="2026816" y="1125538"/>
                  </a:lnTo>
                  <a:lnTo>
                    <a:pt x="2033566" y="1156891"/>
                  </a:lnTo>
                  <a:lnTo>
                    <a:pt x="2040317" y="1189435"/>
                  </a:lnTo>
                  <a:lnTo>
                    <a:pt x="2046671" y="1222375"/>
                  </a:lnTo>
                  <a:lnTo>
                    <a:pt x="2052230" y="1256110"/>
                  </a:lnTo>
                  <a:lnTo>
                    <a:pt x="2057790" y="1290241"/>
                  </a:lnTo>
                  <a:lnTo>
                    <a:pt x="2062158" y="1324769"/>
                  </a:lnTo>
                  <a:lnTo>
                    <a:pt x="2066129" y="1359694"/>
                  </a:lnTo>
                  <a:lnTo>
                    <a:pt x="2068511" y="1394619"/>
                  </a:lnTo>
                  <a:lnTo>
                    <a:pt x="2070894" y="1429147"/>
                  </a:lnTo>
                  <a:lnTo>
                    <a:pt x="2071291" y="1446610"/>
                  </a:lnTo>
                  <a:lnTo>
                    <a:pt x="2071688" y="1463675"/>
                  </a:lnTo>
                  <a:lnTo>
                    <a:pt x="2071688" y="1480741"/>
                  </a:lnTo>
                  <a:lnTo>
                    <a:pt x="2071291" y="1497806"/>
                  </a:lnTo>
                  <a:lnTo>
                    <a:pt x="2070894" y="1514475"/>
                  </a:lnTo>
                  <a:lnTo>
                    <a:pt x="2070100" y="1531144"/>
                  </a:lnTo>
                  <a:lnTo>
                    <a:pt x="2068511" y="1547416"/>
                  </a:lnTo>
                  <a:lnTo>
                    <a:pt x="2066923" y="1563688"/>
                  </a:lnTo>
                  <a:lnTo>
                    <a:pt x="2065335" y="1579960"/>
                  </a:lnTo>
                  <a:lnTo>
                    <a:pt x="2062555" y="1595835"/>
                  </a:lnTo>
                  <a:lnTo>
                    <a:pt x="2059775" y="1610916"/>
                  </a:lnTo>
                  <a:lnTo>
                    <a:pt x="2056995" y="1626394"/>
                  </a:lnTo>
                  <a:lnTo>
                    <a:pt x="2053421" y="1641078"/>
                  </a:lnTo>
                  <a:lnTo>
                    <a:pt x="2049450" y="1655763"/>
                  </a:lnTo>
                  <a:lnTo>
                    <a:pt x="2045082" y="1670050"/>
                  </a:lnTo>
                  <a:lnTo>
                    <a:pt x="2040317" y="1684338"/>
                  </a:lnTo>
                  <a:lnTo>
                    <a:pt x="2034758" y="1697435"/>
                  </a:lnTo>
                  <a:lnTo>
                    <a:pt x="2029198" y="1710531"/>
                  </a:lnTo>
                  <a:lnTo>
                    <a:pt x="2028520" y="1710950"/>
                  </a:lnTo>
                  <a:lnTo>
                    <a:pt x="2020892" y="1692617"/>
                  </a:lnTo>
                  <a:lnTo>
                    <a:pt x="2012561" y="1673551"/>
                  </a:lnTo>
                  <a:lnTo>
                    <a:pt x="2003438" y="1653690"/>
                  </a:lnTo>
                  <a:lnTo>
                    <a:pt x="1993917" y="1633830"/>
                  </a:lnTo>
                  <a:lnTo>
                    <a:pt x="1983604" y="1613969"/>
                  </a:lnTo>
                  <a:lnTo>
                    <a:pt x="1973290" y="1593712"/>
                  </a:lnTo>
                  <a:lnTo>
                    <a:pt x="1962183" y="1573057"/>
                  </a:lnTo>
                  <a:lnTo>
                    <a:pt x="1950679" y="1552402"/>
                  </a:lnTo>
                  <a:lnTo>
                    <a:pt x="1939175" y="1531350"/>
                  </a:lnTo>
                  <a:lnTo>
                    <a:pt x="1926878" y="1510298"/>
                  </a:lnTo>
                  <a:lnTo>
                    <a:pt x="1914185" y="1488848"/>
                  </a:lnTo>
                  <a:lnTo>
                    <a:pt x="1900301" y="1467796"/>
                  </a:lnTo>
                  <a:lnTo>
                    <a:pt x="1894260" y="1458189"/>
                  </a:lnTo>
                  <a:lnTo>
                    <a:pt x="1928813" y="1036638"/>
                  </a:lnTo>
                  <a:lnTo>
                    <a:pt x="1862051" y="1408114"/>
                  </a:lnTo>
                  <a:lnTo>
                    <a:pt x="1843972" y="1381204"/>
                  </a:lnTo>
                  <a:lnTo>
                    <a:pt x="1813824" y="1337908"/>
                  </a:lnTo>
                  <a:lnTo>
                    <a:pt x="1782090" y="1294612"/>
                  </a:lnTo>
                  <a:lnTo>
                    <a:pt x="1749959" y="1250919"/>
                  </a:lnTo>
                  <a:lnTo>
                    <a:pt x="1716638" y="1208021"/>
                  </a:lnTo>
                  <a:lnTo>
                    <a:pt x="1681730" y="1165122"/>
                  </a:lnTo>
                  <a:lnTo>
                    <a:pt x="1658188" y="1136727"/>
                  </a:lnTo>
                  <a:lnTo>
                    <a:pt x="1662012" y="1095017"/>
                  </a:lnTo>
                  <a:lnTo>
                    <a:pt x="1664012" y="1064080"/>
                  </a:lnTo>
                  <a:lnTo>
                    <a:pt x="1666812" y="1028781"/>
                  </a:lnTo>
                  <a:lnTo>
                    <a:pt x="1669612" y="988722"/>
                  </a:lnTo>
                  <a:lnTo>
                    <a:pt x="1671612" y="945094"/>
                  </a:lnTo>
                  <a:lnTo>
                    <a:pt x="1673212" y="897896"/>
                  </a:lnTo>
                  <a:lnTo>
                    <a:pt x="1674412" y="848715"/>
                  </a:lnTo>
                  <a:lnTo>
                    <a:pt x="1674812" y="797154"/>
                  </a:lnTo>
                  <a:lnTo>
                    <a:pt x="1674412" y="744800"/>
                  </a:lnTo>
                  <a:lnTo>
                    <a:pt x="1674012" y="718227"/>
                  </a:lnTo>
                  <a:lnTo>
                    <a:pt x="1672812" y="691653"/>
                  </a:lnTo>
                  <a:lnTo>
                    <a:pt x="1671612" y="665080"/>
                  </a:lnTo>
                  <a:lnTo>
                    <a:pt x="1670012" y="638506"/>
                  </a:lnTo>
                  <a:lnTo>
                    <a:pt x="1668012" y="612329"/>
                  </a:lnTo>
                  <a:lnTo>
                    <a:pt x="1666012" y="586549"/>
                  </a:lnTo>
                  <a:lnTo>
                    <a:pt x="1663212" y="560372"/>
                  </a:lnTo>
                  <a:lnTo>
                    <a:pt x="1659612" y="534988"/>
                  </a:lnTo>
                  <a:lnTo>
                    <a:pt x="1660412" y="553629"/>
                  </a:lnTo>
                  <a:lnTo>
                    <a:pt x="1662012" y="603603"/>
                  </a:lnTo>
                  <a:lnTo>
                    <a:pt x="1662412" y="638109"/>
                  </a:lnTo>
                  <a:lnTo>
                    <a:pt x="1662412" y="676978"/>
                  </a:lnTo>
                  <a:lnTo>
                    <a:pt x="1662412" y="720607"/>
                  </a:lnTo>
                  <a:lnTo>
                    <a:pt x="1662012" y="766218"/>
                  </a:lnTo>
                  <a:lnTo>
                    <a:pt x="1660412" y="814606"/>
                  </a:lnTo>
                  <a:lnTo>
                    <a:pt x="1658812" y="863787"/>
                  </a:lnTo>
                  <a:lnTo>
                    <a:pt x="1655612" y="912174"/>
                  </a:lnTo>
                  <a:lnTo>
                    <a:pt x="1654012" y="936765"/>
                  </a:lnTo>
                  <a:lnTo>
                    <a:pt x="1652012" y="960562"/>
                  </a:lnTo>
                  <a:lnTo>
                    <a:pt x="1649612" y="983566"/>
                  </a:lnTo>
                  <a:lnTo>
                    <a:pt x="1646812" y="1006570"/>
                  </a:lnTo>
                  <a:lnTo>
                    <a:pt x="1644412" y="1028384"/>
                  </a:lnTo>
                  <a:lnTo>
                    <a:pt x="1640812" y="1049405"/>
                  </a:lnTo>
                  <a:lnTo>
                    <a:pt x="1637212" y="1069633"/>
                  </a:lnTo>
                  <a:lnTo>
                    <a:pt x="1633212" y="1088274"/>
                  </a:lnTo>
                  <a:lnTo>
                    <a:pt x="1629548" y="1102806"/>
                  </a:lnTo>
                  <a:lnTo>
                    <a:pt x="1611517" y="1081708"/>
                  </a:lnTo>
                  <a:lnTo>
                    <a:pt x="1575419" y="1041192"/>
                  </a:lnTo>
                  <a:lnTo>
                    <a:pt x="1538925" y="1001074"/>
                  </a:lnTo>
                  <a:lnTo>
                    <a:pt x="1502827" y="962545"/>
                  </a:lnTo>
                  <a:lnTo>
                    <a:pt x="1465936" y="924810"/>
                  </a:lnTo>
                  <a:lnTo>
                    <a:pt x="1429441" y="888663"/>
                  </a:lnTo>
                  <a:lnTo>
                    <a:pt x="1393343" y="853709"/>
                  </a:lnTo>
                  <a:lnTo>
                    <a:pt x="1357245" y="820740"/>
                  </a:lnTo>
                  <a:lnTo>
                    <a:pt x="1321941" y="789758"/>
                  </a:lnTo>
                  <a:lnTo>
                    <a:pt x="1304487" y="774267"/>
                  </a:lnTo>
                  <a:lnTo>
                    <a:pt x="1286636" y="759967"/>
                  </a:lnTo>
                  <a:lnTo>
                    <a:pt x="1269579" y="745668"/>
                  </a:lnTo>
                  <a:lnTo>
                    <a:pt x="1252522" y="732560"/>
                  </a:lnTo>
                  <a:lnTo>
                    <a:pt x="1238401" y="721708"/>
                  </a:lnTo>
                  <a:lnTo>
                    <a:pt x="1238183" y="719838"/>
                  </a:lnTo>
                  <a:lnTo>
                    <a:pt x="1234535" y="690371"/>
                  </a:lnTo>
                  <a:lnTo>
                    <a:pt x="1229671" y="654531"/>
                  </a:lnTo>
                  <a:lnTo>
                    <a:pt x="1223997" y="615108"/>
                  </a:lnTo>
                  <a:lnTo>
                    <a:pt x="1217106" y="576482"/>
                  </a:lnTo>
                  <a:lnTo>
                    <a:pt x="1213864" y="557766"/>
                  </a:lnTo>
                  <a:lnTo>
                    <a:pt x="1210216" y="540643"/>
                  </a:lnTo>
                  <a:lnTo>
                    <a:pt x="1206973" y="524714"/>
                  </a:lnTo>
                  <a:lnTo>
                    <a:pt x="1203325" y="511175"/>
                  </a:lnTo>
                  <a:lnTo>
                    <a:pt x="1206973" y="531882"/>
                  </a:lnTo>
                  <a:lnTo>
                    <a:pt x="1209810" y="554580"/>
                  </a:lnTo>
                  <a:lnTo>
                    <a:pt x="1213053" y="583650"/>
                  </a:lnTo>
                  <a:lnTo>
                    <a:pt x="1214674" y="599578"/>
                  </a:lnTo>
                  <a:lnTo>
                    <a:pt x="1216295" y="616303"/>
                  </a:lnTo>
                  <a:lnTo>
                    <a:pt x="1217106" y="633824"/>
                  </a:lnTo>
                  <a:lnTo>
                    <a:pt x="1217511" y="650948"/>
                  </a:lnTo>
                  <a:lnTo>
                    <a:pt x="1217917" y="668469"/>
                  </a:lnTo>
                  <a:lnTo>
                    <a:pt x="1217511" y="685990"/>
                  </a:lnTo>
                  <a:lnTo>
                    <a:pt x="1216295" y="703113"/>
                  </a:lnTo>
                  <a:lnTo>
                    <a:pt x="1216046" y="705118"/>
                  </a:lnTo>
                  <a:lnTo>
                    <a:pt x="1202540" y="695222"/>
                  </a:lnTo>
                  <a:lnTo>
                    <a:pt x="1186673" y="684497"/>
                  </a:lnTo>
                  <a:lnTo>
                    <a:pt x="1170805" y="673773"/>
                  </a:lnTo>
                  <a:lnTo>
                    <a:pt x="1154938" y="663842"/>
                  </a:lnTo>
                  <a:lnTo>
                    <a:pt x="1139468" y="654707"/>
                  </a:lnTo>
                  <a:lnTo>
                    <a:pt x="1124790" y="645968"/>
                  </a:lnTo>
                  <a:lnTo>
                    <a:pt x="1110113" y="638024"/>
                  </a:lnTo>
                  <a:lnTo>
                    <a:pt x="1095833" y="630477"/>
                  </a:lnTo>
                  <a:lnTo>
                    <a:pt x="1081949" y="623724"/>
                  </a:lnTo>
                  <a:lnTo>
                    <a:pt x="1068065" y="618163"/>
                  </a:lnTo>
                  <a:lnTo>
                    <a:pt x="1054975" y="613000"/>
                  </a:lnTo>
                  <a:lnTo>
                    <a:pt x="1042281" y="608630"/>
                  </a:lnTo>
                  <a:lnTo>
                    <a:pt x="1017290" y="600686"/>
                  </a:lnTo>
                  <a:lnTo>
                    <a:pt x="991902" y="592345"/>
                  </a:lnTo>
                  <a:lnTo>
                    <a:pt x="966118" y="583209"/>
                  </a:lnTo>
                  <a:lnTo>
                    <a:pt x="939937" y="574073"/>
                  </a:lnTo>
                  <a:lnTo>
                    <a:pt x="886782" y="553815"/>
                  </a:lnTo>
                  <a:lnTo>
                    <a:pt x="833627" y="533160"/>
                  </a:lnTo>
                  <a:lnTo>
                    <a:pt x="780075" y="511711"/>
                  </a:lnTo>
                  <a:lnTo>
                    <a:pt x="727317" y="489864"/>
                  </a:lnTo>
                  <a:lnTo>
                    <a:pt x="694143" y="475740"/>
                  </a:lnTo>
                  <a:lnTo>
                    <a:pt x="615950" y="344488"/>
                  </a:lnTo>
                  <a:lnTo>
                    <a:pt x="682265" y="470683"/>
                  </a:lnTo>
                  <a:lnTo>
                    <a:pt x="676938" y="468415"/>
                  </a:lnTo>
                  <a:lnTo>
                    <a:pt x="628543" y="447363"/>
                  </a:lnTo>
                  <a:lnTo>
                    <a:pt x="583322" y="427105"/>
                  </a:lnTo>
                  <a:lnTo>
                    <a:pt x="541670" y="408436"/>
                  </a:lnTo>
                  <a:lnTo>
                    <a:pt x="473044" y="376659"/>
                  </a:lnTo>
                  <a:lnTo>
                    <a:pt x="427426" y="355607"/>
                  </a:lnTo>
                  <a:lnTo>
                    <a:pt x="411162" y="347663"/>
                  </a:lnTo>
                  <a:lnTo>
                    <a:pt x="413939" y="350444"/>
                  </a:lnTo>
                  <a:lnTo>
                    <a:pt x="417906" y="352827"/>
                  </a:lnTo>
                  <a:lnTo>
                    <a:pt x="427029" y="359977"/>
                  </a:lnTo>
                  <a:lnTo>
                    <a:pt x="439327" y="367524"/>
                  </a:lnTo>
                  <a:lnTo>
                    <a:pt x="453607" y="375865"/>
                  </a:lnTo>
                  <a:lnTo>
                    <a:pt x="470664" y="385001"/>
                  </a:lnTo>
                  <a:lnTo>
                    <a:pt x="490102" y="394931"/>
                  </a:lnTo>
                  <a:lnTo>
                    <a:pt x="533340" y="416380"/>
                  </a:lnTo>
                  <a:lnTo>
                    <a:pt x="582925" y="440213"/>
                  </a:lnTo>
                  <a:lnTo>
                    <a:pt x="636873" y="465237"/>
                  </a:lnTo>
                  <a:lnTo>
                    <a:pt x="692805" y="491056"/>
                  </a:lnTo>
                  <a:lnTo>
                    <a:pt x="750721" y="516477"/>
                  </a:lnTo>
                  <a:lnTo>
                    <a:pt x="807049" y="541502"/>
                  </a:lnTo>
                  <a:lnTo>
                    <a:pt x="861791" y="565334"/>
                  </a:lnTo>
                  <a:lnTo>
                    <a:pt x="928558" y="593908"/>
                  </a:lnTo>
                  <a:lnTo>
                    <a:pt x="927038" y="593725"/>
                  </a:lnTo>
                  <a:lnTo>
                    <a:pt x="913525" y="596435"/>
                  </a:lnTo>
                  <a:lnTo>
                    <a:pt x="897230" y="599533"/>
                  </a:lnTo>
                  <a:lnTo>
                    <a:pt x="875769" y="603018"/>
                  </a:lnTo>
                  <a:lnTo>
                    <a:pt x="848744" y="607664"/>
                  </a:lnTo>
                  <a:lnTo>
                    <a:pt x="818141" y="611149"/>
                  </a:lnTo>
                  <a:lnTo>
                    <a:pt x="783565" y="615795"/>
                  </a:lnTo>
                  <a:lnTo>
                    <a:pt x="746206" y="618893"/>
                  </a:lnTo>
                  <a:lnTo>
                    <a:pt x="725937" y="620442"/>
                  </a:lnTo>
                  <a:lnTo>
                    <a:pt x="705668" y="621603"/>
                  </a:lnTo>
                  <a:lnTo>
                    <a:pt x="685002" y="622765"/>
                  </a:lnTo>
                  <a:lnTo>
                    <a:pt x="663540" y="623152"/>
                  </a:lnTo>
                  <a:lnTo>
                    <a:pt x="642079" y="623539"/>
                  </a:lnTo>
                  <a:lnTo>
                    <a:pt x="620618" y="623539"/>
                  </a:lnTo>
                  <a:lnTo>
                    <a:pt x="598759" y="623152"/>
                  </a:lnTo>
                  <a:lnTo>
                    <a:pt x="576503" y="621990"/>
                  </a:lnTo>
                  <a:lnTo>
                    <a:pt x="554247" y="620829"/>
                  </a:lnTo>
                  <a:lnTo>
                    <a:pt x="532388" y="618506"/>
                  </a:lnTo>
                  <a:lnTo>
                    <a:pt x="510132" y="616182"/>
                  </a:lnTo>
                  <a:lnTo>
                    <a:pt x="488670" y="613085"/>
                  </a:lnTo>
                  <a:lnTo>
                    <a:pt x="467209" y="609213"/>
                  </a:lnTo>
                  <a:lnTo>
                    <a:pt x="446145" y="604954"/>
                  </a:lnTo>
                  <a:lnTo>
                    <a:pt x="429576" y="600994"/>
                  </a:lnTo>
                  <a:lnTo>
                    <a:pt x="417530" y="597597"/>
                  </a:lnTo>
                  <a:lnTo>
                    <a:pt x="404812" y="593725"/>
                  </a:lnTo>
                  <a:lnTo>
                    <a:pt x="425081" y="599920"/>
                  </a:lnTo>
                  <a:lnTo>
                    <a:pt x="429576" y="600994"/>
                  </a:lnTo>
                  <a:lnTo>
                    <a:pt x="432632" y="601856"/>
                  </a:lnTo>
                  <a:lnTo>
                    <a:pt x="453299" y="606890"/>
                  </a:lnTo>
                  <a:lnTo>
                    <a:pt x="479132" y="613085"/>
                  </a:lnTo>
                  <a:lnTo>
                    <a:pt x="509734" y="619280"/>
                  </a:lnTo>
                  <a:lnTo>
                    <a:pt x="526426" y="622378"/>
                  </a:lnTo>
                  <a:lnTo>
                    <a:pt x="543913" y="625475"/>
                  </a:lnTo>
                  <a:lnTo>
                    <a:pt x="562195" y="628573"/>
                  </a:lnTo>
                  <a:lnTo>
                    <a:pt x="582067" y="630896"/>
                  </a:lnTo>
                  <a:lnTo>
                    <a:pt x="602336" y="633606"/>
                  </a:lnTo>
                  <a:lnTo>
                    <a:pt x="623400" y="636317"/>
                  </a:lnTo>
                  <a:lnTo>
                    <a:pt x="645259" y="637865"/>
                  </a:lnTo>
                  <a:lnTo>
                    <a:pt x="667515" y="639414"/>
                  </a:lnTo>
                  <a:lnTo>
                    <a:pt x="690963" y="640576"/>
                  </a:lnTo>
                  <a:lnTo>
                    <a:pt x="714412" y="641350"/>
                  </a:lnTo>
                  <a:lnTo>
                    <a:pt x="739053" y="641350"/>
                  </a:lnTo>
                  <a:lnTo>
                    <a:pt x="763693" y="641350"/>
                  </a:lnTo>
                  <a:lnTo>
                    <a:pt x="788732" y="639801"/>
                  </a:lnTo>
                  <a:lnTo>
                    <a:pt x="814167" y="638640"/>
                  </a:lnTo>
                  <a:lnTo>
                    <a:pt x="840000" y="636317"/>
                  </a:lnTo>
                  <a:lnTo>
                    <a:pt x="865833" y="633219"/>
                  </a:lnTo>
                  <a:lnTo>
                    <a:pt x="892461" y="629347"/>
                  </a:lnTo>
                  <a:lnTo>
                    <a:pt x="918692" y="624701"/>
                  </a:lnTo>
                  <a:lnTo>
                    <a:pt x="945320" y="618893"/>
                  </a:lnTo>
                  <a:lnTo>
                    <a:pt x="971550" y="612310"/>
                  </a:lnTo>
                  <a:lnTo>
                    <a:pt x="971357" y="612122"/>
                  </a:lnTo>
                  <a:lnTo>
                    <a:pt x="1024430" y="634449"/>
                  </a:lnTo>
                  <a:lnTo>
                    <a:pt x="1049818" y="645571"/>
                  </a:lnTo>
                  <a:lnTo>
                    <a:pt x="1075602" y="659870"/>
                  </a:lnTo>
                  <a:lnTo>
                    <a:pt x="1100990" y="675759"/>
                  </a:lnTo>
                  <a:lnTo>
                    <a:pt x="1126377" y="691647"/>
                  </a:lnTo>
                  <a:lnTo>
                    <a:pt x="1151765" y="708727"/>
                  </a:lnTo>
                  <a:lnTo>
                    <a:pt x="1176359" y="725807"/>
                  </a:lnTo>
                  <a:lnTo>
                    <a:pt x="1200953" y="743682"/>
                  </a:lnTo>
                  <a:lnTo>
                    <a:pt x="1225547" y="762351"/>
                  </a:lnTo>
                  <a:lnTo>
                    <a:pt x="1248951" y="781417"/>
                  </a:lnTo>
                  <a:lnTo>
                    <a:pt x="1272752" y="801277"/>
                  </a:lnTo>
                  <a:lnTo>
                    <a:pt x="1296553" y="820740"/>
                  </a:lnTo>
                  <a:lnTo>
                    <a:pt x="1319164" y="841395"/>
                  </a:lnTo>
                  <a:lnTo>
                    <a:pt x="1342171" y="862050"/>
                  </a:lnTo>
                  <a:lnTo>
                    <a:pt x="1364385" y="883500"/>
                  </a:lnTo>
                  <a:lnTo>
                    <a:pt x="1386600" y="904949"/>
                  </a:lnTo>
                  <a:lnTo>
                    <a:pt x="1408020" y="926796"/>
                  </a:lnTo>
                  <a:lnTo>
                    <a:pt x="1429441" y="949039"/>
                  </a:lnTo>
                  <a:lnTo>
                    <a:pt x="1450465" y="971283"/>
                  </a:lnTo>
                  <a:lnTo>
                    <a:pt x="1471489" y="993924"/>
                  </a:lnTo>
                  <a:lnTo>
                    <a:pt x="1491720" y="1016962"/>
                  </a:lnTo>
                  <a:lnTo>
                    <a:pt x="1511951" y="1039603"/>
                  </a:lnTo>
                  <a:lnTo>
                    <a:pt x="1514611" y="1042747"/>
                  </a:lnTo>
                  <a:lnTo>
                    <a:pt x="1509729" y="1046212"/>
                  </a:lnTo>
                  <a:lnTo>
                    <a:pt x="1495050" y="1055387"/>
                  </a:lnTo>
                  <a:lnTo>
                    <a:pt x="1480372" y="1064163"/>
                  </a:lnTo>
                  <a:lnTo>
                    <a:pt x="1465297" y="1072540"/>
                  </a:lnTo>
                  <a:lnTo>
                    <a:pt x="1449428" y="1080917"/>
                  </a:lnTo>
                  <a:lnTo>
                    <a:pt x="1433163" y="1088496"/>
                  </a:lnTo>
                  <a:lnTo>
                    <a:pt x="1416501" y="1095677"/>
                  </a:lnTo>
                  <a:lnTo>
                    <a:pt x="1399442" y="1102458"/>
                  </a:lnTo>
                  <a:lnTo>
                    <a:pt x="1381986" y="1109240"/>
                  </a:lnTo>
                  <a:lnTo>
                    <a:pt x="1364531" y="1115223"/>
                  </a:lnTo>
                  <a:lnTo>
                    <a:pt x="1346679" y="1121207"/>
                  </a:lnTo>
                  <a:lnTo>
                    <a:pt x="1328033" y="1126792"/>
                  </a:lnTo>
                  <a:lnTo>
                    <a:pt x="1309387" y="1131579"/>
                  </a:lnTo>
                  <a:lnTo>
                    <a:pt x="1290345" y="1136366"/>
                  </a:lnTo>
                  <a:lnTo>
                    <a:pt x="1271699" y="1141153"/>
                  </a:lnTo>
                  <a:lnTo>
                    <a:pt x="1251864" y="1145142"/>
                  </a:lnTo>
                  <a:lnTo>
                    <a:pt x="1232821" y="1149131"/>
                  </a:lnTo>
                  <a:lnTo>
                    <a:pt x="1212985" y="1153120"/>
                  </a:lnTo>
                  <a:lnTo>
                    <a:pt x="1193150" y="1156311"/>
                  </a:lnTo>
                  <a:lnTo>
                    <a:pt x="1173711" y="1159502"/>
                  </a:lnTo>
                  <a:lnTo>
                    <a:pt x="1133246" y="1165087"/>
                  </a:lnTo>
                  <a:lnTo>
                    <a:pt x="1093574" y="1169475"/>
                  </a:lnTo>
                  <a:lnTo>
                    <a:pt x="1053109" y="1173065"/>
                  </a:lnTo>
                  <a:lnTo>
                    <a:pt x="1013438" y="1176257"/>
                  </a:lnTo>
                  <a:lnTo>
                    <a:pt x="973766" y="1178251"/>
                  </a:lnTo>
                  <a:lnTo>
                    <a:pt x="935285" y="1179448"/>
                  </a:lnTo>
                  <a:lnTo>
                    <a:pt x="897200" y="1180246"/>
                  </a:lnTo>
                  <a:lnTo>
                    <a:pt x="860305" y="1180645"/>
                  </a:lnTo>
                  <a:lnTo>
                    <a:pt x="824998" y="1180246"/>
                  </a:lnTo>
                  <a:lnTo>
                    <a:pt x="790880" y="1179448"/>
                  </a:lnTo>
                  <a:lnTo>
                    <a:pt x="757953" y="1178251"/>
                  </a:lnTo>
                  <a:lnTo>
                    <a:pt x="727009" y="1177453"/>
                  </a:lnTo>
                  <a:lnTo>
                    <a:pt x="698445" y="1175858"/>
                  </a:lnTo>
                  <a:lnTo>
                    <a:pt x="671865" y="1173863"/>
                  </a:lnTo>
                  <a:lnTo>
                    <a:pt x="625846" y="1170672"/>
                  </a:lnTo>
                  <a:lnTo>
                    <a:pt x="591332" y="1167880"/>
                  </a:lnTo>
                  <a:lnTo>
                    <a:pt x="561975" y="1164688"/>
                  </a:lnTo>
                  <a:lnTo>
                    <a:pt x="596490" y="1168677"/>
                  </a:lnTo>
                  <a:lnTo>
                    <a:pt x="630210" y="1172667"/>
                  </a:lnTo>
                  <a:lnTo>
                    <a:pt x="663534" y="1176257"/>
                  </a:lnTo>
                  <a:lnTo>
                    <a:pt x="696065" y="1179049"/>
                  </a:lnTo>
                  <a:lnTo>
                    <a:pt x="728199" y="1181841"/>
                  </a:lnTo>
                  <a:lnTo>
                    <a:pt x="759143" y="1183836"/>
                  </a:lnTo>
                  <a:lnTo>
                    <a:pt x="789293" y="1186229"/>
                  </a:lnTo>
                  <a:lnTo>
                    <a:pt x="819047" y="1187825"/>
                  </a:lnTo>
                  <a:lnTo>
                    <a:pt x="848007" y="1189421"/>
                  </a:lnTo>
                  <a:lnTo>
                    <a:pt x="876174" y="1190617"/>
                  </a:lnTo>
                  <a:lnTo>
                    <a:pt x="903547" y="1191415"/>
                  </a:lnTo>
                  <a:lnTo>
                    <a:pt x="930921" y="1191814"/>
                  </a:lnTo>
                  <a:lnTo>
                    <a:pt x="982494" y="1192213"/>
                  </a:lnTo>
                  <a:lnTo>
                    <a:pt x="1031686" y="1191415"/>
                  </a:lnTo>
                  <a:lnTo>
                    <a:pt x="1078499" y="1190219"/>
                  </a:lnTo>
                  <a:lnTo>
                    <a:pt x="1122138" y="1187426"/>
                  </a:lnTo>
                  <a:lnTo>
                    <a:pt x="1163793" y="1184634"/>
                  </a:lnTo>
                  <a:lnTo>
                    <a:pt x="1203068" y="1180645"/>
                  </a:lnTo>
                  <a:lnTo>
                    <a:pt x="1239565" y="1176257"/>
                  </a:lnTo>
                  <a:lnTo>
                    <a:pt x="1274476" y="1170672"/>
                  </a:lnTo>
                  <a:lnTo>
                    <a:pt x="1306214" y="1165486"/>
                  </a:lnTo>
                  <a:lnTo>
                    <a:pt x="1335967" y="1159901"/>
                  </a:lnTo>
                  <a:lnTo>
                    <a:pt x="1363737" y="1153519"/>
                  </a:lnTo>
                  <a:lnTo>
                    <a:pt x="1389524" y="1147535"/>
                  </a:lnTo>
                  <a:lnTo>
                    <a:pt x="1412930" y="1140754"/>
                  </a:lnTo>
                  <a:lnTo>
                    <a:pt x="1434353" y="1134770"/>
                  </a:lnTo>
                  <a:lnTo>
                    <a:pt x="1453395" y="1127989"/>
                  </a:lnTo>
                  <a:lnTo>
                    <a:pt x="1470851" y="1122005"/>
                  </a:lnTo>
                  <a:lnTo>
                    <a:pt x="1486719" y="1115622"/>
                  </a:lnTo>
                  <a:lnTo>
                    <a:pt x="1500207" y="1110038"/>
                  </a:lnTo>
                  <a:lnTo>
                    <a:pt x="1512109" y="1104852"/>
                  </a:lnTo>
                  <a:lnTo>
                    <a:pt x="1522424" y="1100065"/>
                  </a:lnTo>
                  <a:lnTo>
                    <a:pt x="1531151" y="1095677"/>
                  </a:lnTo>
                  <a:lnTo>
                    <a:pt x="1537499" y="1091688"/>
                  </a:lnTo>
                  <a:lnTo>
                    <a:pt x="1546226" y="1086103"/>
                  </a:lnTo>
                  <a:lnTo>
                    <a:pt x="1549400" y="1084507"/>
                  </a:lnTo>
                  <a:lnTo>
                    <a:pt x="1549151" y="1084051"/>
                  </a:lnTo>
                  <a:lnTo>
                    <a:pt x="1550825" y="1086077"/>
                  </a:lnTo>
                  <a:lnTo>
                    <a:pt x="1570263" y="1109512"/>
                  </a:lnTo>
                  <a:lnTo>
                    <a:pt x="1588510" y="1132551"/>
                  </a:lnTo>
                  <a:lnTo>
                    <a:pt x="1607154" y="1155986"/>
                  </a:lnTo>
                  <a:lnTo>
                    <a:pt x="1625004" y="1179421"/>
                  </a:lnTo>
                  <a:lnTo>
                    <a:pt x="1642458" y="1202857"/>
                  </a:lnTo>
                  <a:lnTo>
                    <a:pt x="1659516" y="1225895"/>
                  </a:lnTo>
                  <a:lnTo>
                    <a:pt x="1692440" y="1271971"/>
                  </a:lnTo>
                  <a:lnTo>
                    <a:pt x="1723778" y="1317253"/>
                  </a:lnTo>
                  <a:lnTo>
                    <a:pt x="1753926" y="1362138"/>
                  </a:lnTo>
                  <a:lnTo>
                    <a:pt x="1782090" y="1405037"/>
                  </a:lnTo>
                  <a:lnTo>
                    <a:pt x="1808668" y="1447141"/>
                  </a:lnTo>
                  <a:lnTo>
                    <a:pt x="1833262" y="1487657"/>
                  </a:lnTo>
                  <a:lnTo>
                    <a:pt x="1856269" y="1526186"/>
                  </a:lnTo>
                  <a:lnTo>
                    <a:pt x="1877293" y="1562332"/>
                  </a:lnTo>
                  <a:lnTo>
                    <a:pt x="1896334" y="1596889"/>
                  </a:lnTo>
                  <a:lnTo>
                    <a:pt x="1912343" y="1625032"/>
                  </a:lnTo>
                  <a:lnTo>
                    <a:pt x="1902184" y="1628293"/>
                  </a:lnTo>
                  <a:lnTo>
                    <a:pt x="1881929" y="1634584"/>
                  </a:lnTo>
                  <a:lnTo>
                    <a:pt x="1856907" y="1641268"/>
                  </a:lnTo>
                  <a:lnTo>
                    <a:pt x="1827913" y="1649131"/>
                  </a:lnTo>
                  <a:lnTo>
                    <a:pt x="1795345" y="1657387"/>
                  </a:lnTo>
                  <a:lnTo>
                    <a:pt x="1759600" y="1666037"/>
                  </a:lnTo>
                  <a:lnTo>
                    <a:pt x="1721471" y="1674294"/>
                  </a:lnTo>
                  <a:lnTo>
                    <a:pt x="1701215" y="1678225"/>
                  </a:lnTo>
                  <a:lnTo>
                    <a:pt x="1680959" y="1681764"/>
                  </a:lnTo>
                  <a:lnTo>
                    <a:pt x="1659909" y="1685302"/>
                  </a:lnTo>
                  <a:lnTo>
                    <a:pt x="1638859" y="1688841"/>
                  </a:lnTo>
                  <a:lnTo>
                    <a:pt x="1617412" y="1691593"/>
                  </a:lnTo>
                  <a:lnTo>
                    <a:pt x="1595965" y="1694345"/>
                  </a:lnTo>
                  <a:lnTo>
                    <a:pt x="1574120" y="1696311"/>
                  </a:lnTo>
                  <a:lnTo>
                    <a:pt x="1552276" y="1698277"/>
                  </a:lnTo>
                  <a:lnTo>
                    <a:pt x="1530034" y="1699850"/>
                  </a:lnTo>
                  <a:lnTo>
                    <a:pt x="1508189" y="1701029"/>
                  </a:lnTo>
                  <a:lnTo>
                    <a:pt x="1486345" y="1701422"/>
                  </a:lnTo>
                  <a:lnTo>
                    <a:pt x="1469825" y="1701422"/>
                  </a:lnTo>
                  <a:lnTo>
                    <a:pt x="1437096" y="1699850"/>
                  </a:lnTo>
                  <a:lnTo>
                    <a:pt x="1422400" y="1699063"/>
                  </a:lnTo>
                  <a:lnTo>
                    <a:pt x="1443450" y="1700243"/>
                  </a:lnTo>
                  <a:lnTo>
                    <a:pt x="1464898" y="1701422"/>
                  </a:lnTo>
                  <a:lnTo>
                    <a:pt x="1469825" y="1701422"/>
                  </a:lnTo>
                  <a:lnTo>
                    <a:pt x="1478004" y="1701815"/>
                  </a:lnTo>
                  <a:lnTo>
                    <a:pt x="1506601" y="1702602"/>
                  </a:lnTo>
                  <a:lnTo>
                    <a:pt x="1539566" y="1702995"/>
                  </a:lnTo>
                  <a:lnTo>
                    <a:pt x="1575709" y="1703388"/>
                  </a:lnTo>
                  <a:lnTo>
                    <a:pt x="1615426" y="1702995"/>
                  </a:lnTo>
                  <a:lnTo>
                    <a:pt x="1656732" y="1701815"/>
                  </a:lnTo>
                  <a:lnTo>
                    <a:pt x="1700024" y="1699456"/>
                  </a:lnTo>
                  <a:lnTo>
                    <a:pt x="1721868" y="1698277"/>
                  </a:lnTo>
                  <a:lnTo>
                    <a:pt x="1743713" y="1696311"/>
                  </a:lnTo>
                  <a:lnTo>
                    <a:pt x="1765954" y="1694345"/>
                  </a:lnTo>
                  <a:lnTo>
                    <a:pt x="1788196" y="1691593"/>
                  </a:lnTo>
                  <a:lnTo>
                    <a:pt x="1810040" y="1689234"/>
                  </a:lnTo>
                  <a:lnTo>
                    <a:pt x="1831885" y="1686089"/>
                  </a:lnTo>
                  <a:lnTo>
                    <a:pt x="1853332" y="1682550"/>
                  </a:lnTo>
                  <a:lnTo>
                    <a:pt x="1873985" y="1678619"/>
                  </a:lnTo>
                  <a:lnTo>
                    <a:pt x="1894638" y="1673901"/>
                  </a:lnTo>
                  <a:lnTo>
                    <a:pt x="1914497" y="1669182"/>
                  </a:lnTo>
                  <a:lnTo>
                    <a:pt x="1933533" y="1664079"/>
                  </a:lnTo>
                  <a:lnTo>
                    <a:pt x="1943539" y="1682687"/>
                  </a:lnTo>
                  <a:lnTo>
                    <a:pt x="1964563" y="1723997"/>
                  </a:lnTo>
                  <a:lnTo>
                    <a:pt x="1974533" y="1744276"/>
                  </a:lnTo>
                  <a:lnTo>
                    <a:pt x="1961691" y="1752203"/>
                  </a:lnTo>
                  <a:lnTo>
                    <a:pt x="1946204" y="1755775"/>
                  </a:lnTo>
                  <a:lnTo>
                    <a:pt x="1927937" y="1759347"/>
                  </a:lnTo>
                  <a:lnTo>
                    <a:pt x="1902919" y="1764506"/>
                  </a:lnTo>
                  <a:lnTo>
                    <a:pt x="1871151" y="1770063"/>
                  </a:lnTo>
                  <a:lnTo>
                    <a:pt x="1834618" y="1775619"/>
                  </a:lnTo>
                  <a:lnTo>
                    <a:pt x="1792127" y="1781175"/>
                  </a:lnTo>
                  <a:lnTo>
                    <a:pt x="1768698" y="1783556"/>
                  </a:lnTo>
                  <a:lnTo>
                    <a:pt x="1744475" y="1785938"/>
                  </a:lnTo>
                  <a:lnTo>
                    <a:pt x="1719060" y="1787922"/>
                  </a:lnTo>
                  <a:lnTo>
                    <a:pt x="1692852" y="1789906"/>
                  </a:lnTo>
                  <a:lnTo>
                    <a:pt x="1665849" y="1791494"/>
                  </a:lnTo>
                  <a:lnTo>
                    <a:pt x="1637257" y="1792288"/>
                  </a:lnTo>
                  <a:lnTo>
                    <a:pt x="1607872" y="1793081"/>
                  </a:lnTo>
                  <a:lnTo>
                    <a:pt x="1578089" y="1793875"/>
                  </a:lnTo>
                  <a:lnTo>
                    <a:pt x="1546718" y="1793081"/>
                  </a:lnTo>
                  <a:lnTo>
                    <a:pt x="1515346" y="1792685"/>
                  </a:lnTo>
                  <a:lnTo>
                    <a:pt x="1483181" y="1791494"/>
                  </a:lnTo>
                  <a:lnTo>
                    <a:pt x="1450221" y="1789510"/>
                  </a:lnTo>
                  <a:lnTo>
                    <a:pt x="1416865" y="1786731"/>
                  </a:lnTo>
                  <a:lnTo>
                    <a:pt x="1383111" y="1783556"/>
                  </a:lnTo>
                  <a:lnTo>
                    <a:pt x="1348563" y="1779191"/>
                  </a:lnTo>
                  <a:lnTo>
                    <a:pt x="1314015" y="1774428"/>
                  </a:lnTo>
                  <a:lnTo>
                    <a:pt x="1279070" y="1768872"/>
                  </a:lnTo>
                  <a:lnTo>
                    <a:pt x="1243728" y="1761728"/>
                  </a:lnTo>
                  <a:lnTo>
                    <a:pt x="1272319" y="1733153"/>
                  </a:lnTo>
                  <a:lnTo>
                    <a:pt x="1260803" y="1730772"/>
                  </a:lnTo>
                  <a:lnTo>
                    <a:pt x="1246905" y="1727200"/>
                  </a:lnTo>
                  <a:lnTo>
                    <a:pt x="1227447" y="1722041"/>
                  </a:lnTo>
                  <a:lnTo>
                    <a:pt x="1204017" y="1715691"/>
                  </a:lnTo>
                  <a:lnTo>
                    <a:pt x="1175823" y="1707356"/>
                  </a:lnTo>
                  <a:lnTo>
                    <a:pt x="1144452" y="1697435"/>
                  </a:lnTo>
                  <a:lnTo>
                    <a:pt x="1108713" y="1685925"/>
                  </a:lnTo>
                  <a:lnTo>
                    <a:pt x="1070194" y="1672431"/>
                  </a:lnTo>
                  <a:lnTo>
                    <a:pt x="1028498" y="1656556"/>
                  </a:lnTo>
                  <a:lnTo>
                    <a:pt x="1007054" y="1648222"/>
                  </a:lnTo>
                  <a:lnTo>
                    <a:pt x="984816" y="1639094"/>
                  </a:lnTo>
                  <a:lnTo>
                    <a:pt x="961784" y="1629966"/>
                  </a:lnTo>
                  <a:lnTo>
                    <a:pt x="938752" y="1619250"/>
                  </a:lnTo>
                  <a:lnTo>
                    <a:pt x="914926" y="1608931"/>
                  </a:lnTo>
                  <a:lnTo>
                    <a:pt x="890703" y="1597819"/>
                  </a:lnTo>
                  <a:lnTo>
                    <a:pt x="866480" y="1585913"/>
                  </a:lnTo>
                  <a:lnTo>
                    <a:pt x="841859" y="1573610"/>
                  </a:lnTo>
                  <a:lnTo>
                    <a:pt x="816842" y="1560513"/>
                  </a:lnTo>
                  <a:lnTo>
                    <a:pt x="791427" y="1547019"/>
                  </a:lnTo>
                  <a:lnTo>
                    <a:pt x="766013" y="1533128"/>
                  </a:lnTo>
                  <a:lnTo>
                    <a:pt x="740598" y="1518444"/>
                  </a:lnTo>
                  <a:lnTo>
                    <a:pt x="826769" y="1496219"/>
                  </a:lnTo>
                  <a:lnTo>
                    <a:pt x="815650" y="1491853"/>
                  </a:lnTo>
                  <a:lnTo>
                    <a:pt x="802149" y="1485900"/>
                  </a:lnTo>
                  <a:lnTo>
                    <a:pt x="784279" y="1478360"/>
                  </a:lnTo>
                  <a:lnTo>
                    <a:pt x="762439" y="1467247"/>
                  </a:lnTo>
                  <a:lnTo>
                    <a:pt x="750128" y="1460500"/>
                  </a:lnTo>
                  <a:lnTo>
                    <a:pt x="737421" y="1453753"/>
                  </a:lnTo>
                  <a:lnTo>
                    <a:pt x="723522" y="1445419"/>
                  </a:lnTo>
                  <a:lnTo>
                    <a:pt x="708830" y="1436688"/>
                  </a:lnTo>
                  <a:lnTo>
                    <a:pt x="694137" y="1426766"/>
                  </a:lnTo>
                  <a:lnTo>
                    <a:pt x="678253" y="1416447"/>
                  </a:lnTo>
                  <a:lnTo>
                    <a:pt x="662369" y="1404541"/>
                  </a:lnTo>
                  <a:lnTo>
                    <a:pt x="645690" y="1392238"/>
                  </a:lnTo>
                  <a:lnTo>
                    <a:pt x="629012" y="1379141"/>
                  </a:lnTo>
                  <a:lnTo>
                    <a:pt x="611936" y="1364853"/>
                  </a:lnTo>
                  <a:lnTo>
                    <a:pt x="594464" y="1349375"/>
                  </a:lnTo>
                  <a:lnTo>
                    <a:pt x="576991" y="1333103"/>
                  </a:lnTo>
                  <a:lnTo>
                    <a:pt x="559519" y="1315641"/>
                  </a:lnTo>
                  <a:lnTo>
                    <a:pt x="541649" y="1297385"/>
                  </a:lnTo>
                  <a:lnTo>
                    <a:pt x="523780" y="1277938"/>
                  </a:lnTo>
                  <a:lnTo>
                    <a:pt x="506704" y="1257300"/>
                  </a:lnTo>
                  <a:lnTo>
                    <a:pt x="489232" y="1235472"/>
                  </a:lnTo>
                  <a:lnTo>
                    <a:pt x="472156" y="1212056"/>
                  </a:lnTo>
                  <a:lnTo>
                    <a:pt x="455081" y="1188244"/>
                  </a:lnTo>
                  <a:lnTo>
                    <a:pt x="438799" y="1162844"/>
                  </a:lnTo>
                  <a:lnTo>
                    <a:pt x="422518" y="1136253"/>
                  </a:lnTo>
                  <a:lnTo>
                    <a:pt x="414576" y="1122363"/>
                  </a:lnTo>
                  <a:lnTo>
                    <a:pt x="407428" y="1108472"/>
                  </a:lnTo>
                  <a:lnTo>
                    <a:pt x="486849" y="1092200"/>
                  </a:lnTo>
                  <a:lnTo>
                    <a:pt x="486849" y="1057275"/>
                  </a:lnTo>
                  <a:lnTo>
                    <a:pt x="482481" y="1055291"/>
                  </a:lnTo>
                  <a:lnTo>
                    <a:pt x="476921" y="1052513"/>
                  </a:lnTo>
                  <a:lnTo>
                    <a:pt x="469376" y="1048941"/>
                  </a:lnTo>
                  <a:lnTo>
                    <a:pt x="459846" y="1043384"/>
                  </a:lnTo>
                  <a:lnTo>
                    <a:pt x="448727" y="1037034"/>
                  </a:lnTo>
                  <a:lnTo>
                    <a:pt x="436020" y="1028700"/>
                  </a:lnTo>
                  <a:lnTo>
                    <a:pt x="422121" y="1018778"/>
                  </a:lnTo>
                  <a:lnTo>
                    <a:pt x="406237" y="1007269"/>
                  </a:lnTo>
                  <a:lnTo>
                    <a:pt x="389559" y="994172"/>
                  </a:lnTo>
                  <a:lnTo>
                    <a:pt x="372086" y="978297"/>
                  </a:lnTo>
                  <a:lnTo>
                    <a:pt x="353422" y="960834"/>
                  </a:lnTo>
                  <a:lnTo>
                    <a:pt x="343495" y="950913"/>
                  </a:lnTo>
                  <a:lnTo>
                    <a:pt x="333964" y="940991"/>
                  </a:lnTo>
                  <a:lnTo>
                    <a:pt x="324037" y="930275"/>
                  </a:lnTo>
                  <a:lnTo>
                    <a:pt x="313712" y="919163"/>
                  </a:lnTo>
                  <a:lnTo>
                    <a:pt x="303784" y="906859"/>
                  </a:lnTo>
                  <a:lnTo>
                    <a:pt x="293062" y="894556"/>
                  </a:lnTo>
                  <a:lnTo>
                    <a:pt x="283135" y="881063"/>
                  </a:lnTo>
                  <a:lnTo>
                    <a:pt x="272810" y="867172"/>
                  </a:lnTo>
                  <a:lnTo>
                    <a:pt x="262088" y="852884"/>
                  </a:lnTo>
                  <a:lnTo>
                    <a:pt x="251764" y="837406"/>
                  </a:lnTo>
                  <a:lnTo>
                    <a:pt x="240645" y="821928"/>
                  </a:lnTo>
                  <a:lnTo>
                    <a:pt x="229923" y="805259"/>
                  </a:lnTo>
                  <a:lnTo>
                    <a:pt x="219598" y="787400"/>
                  </a:lnTo>
                  <a:lnTo>
                    <a:pt x="208877" y="769541"/>
                  </a:lnTo>
                  <a:lnTo>
                    <a:pt x="198552" y="750888"/>
                  </a:lnTo>
                  <a:lnTo>
                    <a:pt x="187830" y="731441"/>
                  </a:lnTo>
                  <a:lnTo>
                    <a:pt x="177505" y="710803"/>
                  </a:lnTo>
                  <a:lnTo>
                    <a:pt x="167181" y="689769"/>
                  </a:lnTo>
                  <a:lnTo>
                    <a:pt x="157253" y="667941"/>
                  </a:lnTo>
                  <a:lnTo>
                    <a:pt x="147326" y="645716"/>
                  </a:lnTo>
                  <a:lnTo>
                    <a:pt x="137001" y="621903"/>
                  </a:lnTo>
                  <a:lnTo>
                    <a:pt x="127470" y="597297"/>
                  </a:lnTo>
                  <a:lnTo>
                    <a:pt x="117940" y="572294"/>
                  </a:lnTo>
                  <a:lnTo>
                    <a:pt x="108807" y="546100"/>
                  </a:lnTo>
                  <a:lnTo>
                    <a:pt x="99276" y="519509"/>
                  </a:lnTo>
                  <a:lnTo>
                    <a:pt x="90540" y="491331"/>
                  </a:lnTo>
                  <a:lnTo>
                    <a:pt x="81804" y="462359"/>
                  </a:lnTo>
                  <a:lnTo>
                    <a:pt x="73464" y="432991"/>
                  </a:lnTo>
                  <a:lnTo>
                    <a:pt x="65522" y="402431"/>
                  </a:lnTo>
                  <a:lnTo>
                    <a:pt x="57580" y="370681"/>
                  </a:lnTo>
                  <a:lnTo>
                    <a:pt x="50432" y="338534"/>
                  </a:lnTo>
                  <a:lnTo>
                    <a:pt x="42887" y="304800"/>
                  </a:lnTo>
                  <a:lnTo>
                    <a:pt x="36137" y="269875"/>
                  </a:lnTo>
                  <a:lnTo>
                    <a:pt x="29783" y="234553"/>
                  </a:lnTo>
                  <a:lnTo>
                    <a:pt x="23826" y="198041"/>
                  </a:lnTo>
                  <a:lnTo>
                    <a:pt x="18267" y="160338"/>
                  </a:lnTo>
                  <a:lnTo>
                    <a:pt x="13105" y="121841"/>
                  </a:lnTo>
                  <a:lnTo>
                    <a:pt x="8339" y="82550"/>
                  </a:lnTo>
                  <a:lnTo>
                    <a:pt x="3971" y="416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defTabSz="852952">
                <a:defRPr/>
              </a:pPr>
              <a:endParaRPr lang="zh-CN" altLang="en-US" sz="697" kern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5" name="组合 6">
            <a:extLst>
              <a:ext uri="{FF2B5EF4-FFF2-40B4-BE49-F238E27FC236}">
                <a16:creationId xmlns:a16="http://schemas.microsoft.com/office/drawing/2014/main" xmlns="" id="{C758E423-0187-4314-87E2-4373D304D7C4}"/>
              </a:ext>
            </a:extLst>
          </p:cNvPr>
          <p:cNvGrpSpPr>
            <a:grpSpLocks/>
          </p:cNvGrpSpPr>
          <p:nvPr/>
        </p:nvGrpSpPr>
        <p:grpSpPr bwMode="auto">
          <a:xfrm>
            <a:off x="6157008" y="2717067"/>
            <a:ext cx="788944" cy="791167"/>
            <a:chOff x="1852084" y="3429000"/>
            <a:chExt cx="1128713" cy="1130300"/>
          </a:xfrm>
        </p:grpSpPr>
        <p:sp>
          <p:nvSpPr>
            <p:cNvPr id="6" name="MH_Other_3">
              <a:extLst>
                <a:ext uri="{FF2B5EF4-FFF2-40B4-BE49-F238E27FC236}">
                  <a16:creationId xmlns:a16="http://schemas.microsoft.com/office/drawing/2014/main" xmlns="" id="{15A5C7A1-025D-4F84-8BBF-C0E5D0229377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1852084" y="3429000"/>
              <a:ext cx="1128713" cy="1130300"/>
            </a:xfrm>
            <a:prstGeom prst="teardrop">
              <a:avLst/>
            </a:prstGeom>
            <a:solidFill>
              <a:srgbClr val="AAC1B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tIns="50397" rIns="75596" anchor="ctr"/>
            <a:lstStyle/>
            <a:p>
              <a:pPr algn="ctr" defTabSz="852952">
                <a:defRPr/>
              </a:pPr>
              <a:endParaRPr lang="th-TH" sz="2190" kern="0" dirty="0">
                <a:solidFill>
                  <a:schemeClr val="bg1">
                    <a:lumMod val="50000"/>
                  </a:schemeClr>
                </a:solidFill>
                <a:latin typeface="Calibri" panose="020F0502020204030204"/>
                <a:cs typeface="Cordia New" panose="020B0304020202020204"/>
              </a:endParaRPr>
            </a:p>
          </p:txBody>
        </p:sp>
        <p:sp>
          <p:nvSpPr>
            <p:cNvPr id="7" name="KSO_Shape">
              <a:extLst>
                <a:ext uri="{FF2B5EF4-FFF2-40B4-BE49-F238E27FC236}">
                  <a16:creationId xmlns:a16="http://schemas.microsoft.com/office/drawing/2014/main" xmlns="" id="{3CA62A04-7D8F-4269-8A32-4B50BDD693EB}"/>
                </a:ext>
              </a:extLst>
            </p:cNvPr>
            <p:cNvSpPr/>
            <p:nvPr/>
          </p:nvSpPr>
          <p:spPr bwMode="auto">
            <a:xfrm>
              <a:off x="2149365" y="3748088"/>
              <a:ext cx="537331" cy="482600"/>
            </a:xfrm>
            <a:custGeom>
              <a:avLst/>
              <a:gdLst>
                <a:gd name="T0" fmla="*/ 37594658 w 8267"/>
                <a:gd name="T1" fmla="*/ 11268577 h 7406"/>
                <a:gd name="T2" fmla="*/ 70038879 w 8267"/>
                <a:gd name="T3" fmla="*/ 13554260 h 7406"/>
                <a:gd name="T4" fmla="*/ 109916910 w 8267"/>
                <a:gd name="T5" fmla="*/ 29022174 h 7406"/>
                <a:gd name="T6" fmla="*/ 137104004 w 8267"/>
                <a:gd name="T7" fmla="*/ 51771983 h 7406"/>
                <a:gd name="T8" fmla="*/ 159884044 w 8267"/>
                <a:gd name="T9" fmla="*/ 74787724 h 7406"/>
                <a:gd name="T10" fmla="*/ 177088265 w 8267"/>
                <a:gd name="T11" fmla="*/ 89564398 h 7406"/>
                <a:gd name="T12" fmla="*/ 191053503 w 8267"/>
                <a:gd name="T13" fmla="*/ 121988342 h 7406"/>
                <a:gd name="T14" fmla="*/ 200345995 w 8267"/>
                <a:gd name="T15" fmla="*/ 147077112 h 7406"/>
                <a:gd name="T16" fmla="*/ 195620249 w 8267"/>
                <a:gd name="T17" fmla="*/ 111782803 h 7406"/>
                <a:gd name="T18" fmla="*/ 206877423 w 8267"/>
                <a:gd name="T19" fmla="*/ 64156878 h 7406"/>
                <a:gd name="T20" fmla="*/ 222594883 w 8267"/>
                <a:gd name="T21" fmla="*/ 36357348 h 7406"/>
                <a:gd name="T22" fmla="*/ 263057065 w 8267"/>
                <a:gd name="T23" fmla="*/ 10790222 h 7406"/>
                <a:gd name="T24" fmla="*/ 303041326 w 8267"/>
                <a:gd name="T25" fmla="*/ 26630165 h 7406"/>
                <a:gd name="T26" fmla="*/ 327839047 w 8267"/>
                <a:gd name="T27" fmla="*/ 25673453 h 7406"/>
                <a:gd name="T28" fmla="*/ 350831317 w 8267"/>
                <a:gd name="T29" fmla="*/ 21740049 h 7406"/>
                <a:gd name="T30" fmla="*/ 382054006 w 8267"/>
                <a:gd name="T31" fmla="*/ 15308308 h 7406"/>
                <a:gd name="T32" fmla="*/ 394691943 w 8267"/>
                <a:gd name="T33" fmla="*/ 25248145 h 7406"/>
                <a:gd name="T34" fmla="*/ 420339275 w 8267"/>
                <a:gd name="T35" fmla="*/ 49379973 h 7406"/>
                <a:gd name="T36" fmla="*/ 418162133 w 8267"/>
                <a:gd name="T37" fmla="*/ 75691388 h 7406"/>
                <a:gd name="T38" fmla="*/ 415560069 w 8267"/>
                <a:gd name="T39" fmla="*/ 103862947 h 7406"/>
                <a:gd name="T40" fmla="*/ 395700784 w 8267"/>
                <a:gd name="T41" fmla="*/ 123529967 h 7406"/>
                <a:gd name="T42" fmla="*/ 357415745 w 8267"/>
                <a:gd name="T43" fmla="*/ 141177006 h 7406"/>
                <a:gd name="T44" fmla="*/ 318865246 w 8267"/>
                <a:gd name="T45" fmla="*/ 160206065 h 7406"/>
                <a:gd name="T46" fmla="*/ 292739993 w 8267"/>
                <a:gd name="T47" fmla="*/ 171740575 h 7406"/>
                <a:gd name="T48" fmla="*/ 229763463 w 8267"/>
                <a:gd name="T49" fmla="*/ 161216055 h 7406"/>
                <a:gd name="T50" fmla="*/ 252808732 w 8267"/>
                <a:gd name="T51" fmla="*/ 204908576 h 7406"/>
                <a:gd name="T52" fmla="*/ 293908294 w 8267"/>
                <a:gd name="T53" fmla="*/ 223778260 h 7406"/>
                <a:gd name="T54" fmla="*/ 309201064 w 8267"/>
                <a:gd name="T55" fmla="*/ 253119415 h 7406"/>
                <a:gd name="T56" fmla="*/ 335219857 w 8267"/>
                <a:gd name="T57" fmla="*/ 280546685 h 7406"/>
                <a:gd name="T58" fmla="*/ 353486380 w 8267"/>
                <a:gd name="T59" fmla="*/ 300320032 h 7406"/>
                <a:gd name="T60" fmla="*/ 361292110 w 8267"/>
                <a:gd name="T61" fmla="*/ 332159293 h 7406"/>
                <a:gd name="T62" fmla="*/ 351840158 w 8267"/>
                <a:gd name="T63" fmla="*/ 362669583 h 7406"/>
                <a:gd name="T64" fmla="*/ 338565301 w 8267"/>
                <a:gd name="T65" fmla="*/ 386588988 h 7406"/>
                <a:gd name="T66" fmla="*/ 304900008 w 8267"/>
                <a:gd name="T67" fmla="*/ 380741930 h 7406"/>
                <a:gd name="T68" fmla="*/ 280102287 w 8267"/>
                <a:gd name="T69" fmla="*/ 380210526 h 7406"/>
                <a:gd name="T70" fmla="*/ 265446668 w 8267"/>
                <a:gd name="T71" fmla="*/ 356716429 h 7406"/>
                <a:gd name="T72" fmla="*/ 253552343 w 8267"/>
                <a:gd name="T73" fmla="*/ 340663832 h 7406"/>
                <a:gd name="T74" fmla="*/ 242613629 w 8267"/>
                <a:gd name="T75" fmla="*/ 328438543 h 7406"/>
                <a:gd name="T76" fmla="*/ 229126312 w 8267"/>
                <a:gd name="T77" fmla="*/ 297396619 h 7406"/>
                <a:gd name="T78" fmla="*/ 216913296 w 8267"/>
                <a:gd name="T79" fmla="*/ 198636441 h 7406"/>
                <a:gd name="T80" fmla="*/ 197850392 w 8267"/>
                <a:gd name="T81" fmla="*/ 199646432 h 7406"/>
                <a:gd name="T82" fmla="*/ 194929868 w 8267"/>
                <a:gd name="T83" fmla="*/ 252003097 h 7406"/>
                <a:gd name="T84" fmla="*/ 178999948 w 8267"/>
                <a:gd name="T85" fmla="*/ 283629704 h 7406"/>
                <a:gd name="T86" fmla="*/ 154520917 w 8267"/>
                <a:gd name="T87" fmla="*/ 304147109 h 7406"/>
                <a:gd name="T88" fmla="*/ 134130481 w 8267"/>
                <a:gd name="T89" fmla="*/ 322804139 h 7406"/>
                <a:gd name="T90" fmla="*/ 107261846 w 8267"/>
                <a:gd name="T91" fmla="*/ 336677380 h 7406"/>
                <a:gd name="T92" fmla="*/ 70357339 w 8267"/>
                <a:gd name="T93" fmla="*/ 344118880 h 7406"/>
                <a:gd name="T94" fmla="*/ 53524808 w 8267"/>
                <a:gd name="T95" fmla="*/ 336358399 h 7406"/>
                <a:gd name="T96" fmla="*/ 32072301 w 8267"/>
                <a:gd name="T97" fmla="*/ 320943764 h 7406"/>
                <a:gd name="T98" fmla="*/ 38815959 w 8267"/>
                <a:gd name="T99" fmla="*/ 302765090 h 7406"/>
                <a:gd name="T100" fmla="*/ 48108451 w 8267"/>
                <a:gd name="T101" fmla="*/ 267364684 h 7406"/>
                <a:gd name="T102" fmla="*/ 57241713 w 8267"/>
                <a:gd name="T103" fmla="*/ 238236183 h 7406"/>
                <a:gd name="T104" fmla="*/ 76463847 w 8267"/>
                <a:gd name="T105" fmla="*/ 208735653 h 7406"/>
                <a:gd name="T106" fmla="*/ 102642101 w 8267"/>
                <a:gd name="T107" fmla="*/ 192789614 h 7406"/>
                <a:gd name="T108" fmla="*/ 139174917 w 8267"/>
                <a:gd name="T109" fmla="*/ 179447777 h 7406"/>
                <a:gd name="T110" fmla="*/ 195620249 w 8267"/>
                <a:gd name="T111" fmla="*/ 180989402 h 7406"/>
                <a:gd name="T112" fmla="*/ 143953893 w 8267"/>
                <a:gd name="T113" fmla="*/ 171527921 h 7406"/>
                <a:gd name="T114" fmla="*/ 117722640 w 8267"/>
                <a:gd name="T115" fmla="*/ 153402526 h 7406"/>
                <a:gd name="T116" fmla="*/ 71206951 w 8267"/>
                <a:gd name="T117" fmla="*/ 136552592 h 7406"/>
                <a:gd name="T118" fmla="*/ 59578086 w 8267"/>
                <a:gd name="T119" fmla="*/ 119755938 h 7406"/>
                <a:gd name="T120" fmla="*/ 26815404 w 8267"/>
                <a:gd name="T121" fmla="*/ 98334870 h 7406"/>
                <a:gd name="T122" fmla="*/ 12903397 w 8267"/>
                <a:gd name="T123" fmla="*/ 74203042 h 7406"/>
                <a:gd name="T124" fmla="*/ 15027309 w 8267"/>
                <a:gd name="T125" fmla="*/ 50921598 h 740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8267" h="7406">
                  <a:moveTo>
                    <a:pt x="1" y="133"/>
                  </a:moveTo>
                  <a:lnTo>
                    <a:pt x="1" y="133"/>
                  </a:lnTo>
                  <a:lnTo>
                    <a:pt x="8" y="131"/>
                  </a:lnTo>
                  <a:lnTo>
                    <a:pt x="15" y="129"/>
                  </a:lnTo>
                  <a:lnTo>
                    <a:pt x="23" y="129"/>
                  </a:lnTo>
                  <a:lnTo>
                    <a:pt x="34" y="131"/>
                  </a:lnTo>
                  <a:lnTo>
                    <a:pt x="47" y="133"/>
                  </a:lnTo>
                  <a:lnTo>
                    <a:pt x="59" y="137"/>
                  </a:lnTo>
                  <a:lnTo>
                    <a:pt x="88" y="146"/>
                  </a:lnTo>
                  <a:lnTo>
                    <a:pt x="120" y="160"/>
                  </a:lnTo>
                  <a:lnTo>
                    <a:pt x="155" y="176"/>
                  </a:lnTo>
                  <a:lnTo>
                    <a:pt x="192" y="194"/>
                  </a:lnTo>
                  <a:lnTo>
                    <a:pt x="230" y="214"/>
                  </a:lnTo>
                  <a:lnTo>
                    <a:pt x="305" y="254"/>
                  </a:lnTo>
                  <a:lnTo>
                    <a:pt x="373" y="293"/>
                  </a:lnTo>
                  <a:lnTo>
                    <a:pt x="429" y="324"/>
                  </a:lnTo>
                  <a:lnTo>
                    <a:pt x="451" y="335"/>
                  </a:lnTo>
                  <a:lnTo>
                    <a:pt x="467" y="342"/>
                  </a:lnTo>
                  <a:lnTo>
                    <a:pt x="520" y="363"/>
                  </a:lnTo>
                  <a:lnTo>
                    <a:pt x="565" y="377"/>
                  </a:lnTo>
                  <a:lnTo>
                    <a:pt x="603" y="388"/>
                  </a:lnTo>
                  <a:lnTo>
                    <a:pt x="618" y="392"/>
                  </a:lnTo>
                  <a:lnTo>
                    <a:pt x="632" y="393"/>
                  </a:lnTo>
                  <a:lnTo>
                    <a:pt x="644" y="396"/>
                  </a:lnTo>
                  <a:lnTo>
                    <a:pt x="655" y="396"/>
                  </a:lnTo>
                  <a:lnTo>
                    <a:pt x="665" y="395"/>
                  </a:lnTo>
                  <a:lnTo>
                    <a:pt x="674" y="393"/>
                  </a:lnTo>
                  <a:lnTo>
                    <a:pt x="680" y="390"/>
                  </a:lnTo>
                  <a:lnTo>
                    <a:pt x="686" y="386"/>
                  </a:lnTo>
                  <a:lnTo>
                    <a:pt x="691" y="381"/>
                  </a:lnTo>
                  <a:lnTo>
                    <a:pt x="695" y="376"/>
                  </a:lnTo>
                  <a:lnTo>
                    <a:pt x="698" y="370"/>
                  </a:lnTo>
                  <a:lnTo>
                    <a:pt x="701" y="363"/>
                  </a:lnTo>
                  <a:lnTo>
                    <a:pt x="703" y="346"/>
                  </a:lnTo>
                  <a:lnTo>
                    <a:pt x="704" y="326"/>
                  </a:lnTo>
                  <a:lnTo>
                    <a:pt x="704" y="303"/>
                  </a:lnTo>
                  <a:lnTo>
                    <a:pt x="703" y="250"/>
                  </a:lnTo>
                  <a:lnTo>
                    <a:pt x="704" y="222"/>
                  </a:lnTo>
                  <a:lnTo>
                    <a:pt x="707" y="190"/>
                  </a:lnTo>
                  <a:lnTo>
                    <a:pt x="707" y="198"/>
                  </a:lnTo>
                  <a:lnTo>
                    <a:pt x="707" y="205"/>
                  </a:lnTo>
                  <a:lnTo>
                    <a:pt x="708" y="212"/>
                  </a:lnTo>
                  <a:lnTo>
                    <a:pt x="710" y="219"/>
                  </a:lnTo>
                  <a:lnTo>
                    <a:pt x="715" y="233"/>
                  </a:lnTo>
                  <a:lnTo>
                    <a:pt x="725" y="248"/>
                  </a:lnTo>
                  <a:lnTo>
                    <a:pt x="736" y="263"/>
                  </a:lnTo>
                  <a:lnTo>
                    <a:pt x="750" y="276"/>
                  </a:lnTo>
                  <a:lnTo>
                    <a:pt x="765" y="289"/>
                  </a:lnTo>
                  <a:lnTo>
                    <a:pt x="784" y="303"/>
                  </a:lnTo>
                  <a:lnTo>
                    <a:pt x="803" y="315"/>
                  </a:lnTo>
                  <a:lnTo>
                    <a:pt x="824" y="327"/>
                  </a:lnTo>
                  <a:lnTo>
                    <a:pt x="847" y="338"/>
                  </a:lnTo>
                  <a:lnTo>
                    <a:pt x="871" y="348"/>
                  </a:lnTo>
                  <a:lnTo>
                    <a:pt x="896" y="358"/>
                  </a:lnTo>
                  <a:lnTo>
                    <a:pt x="922" y="366"/>
                  </a:lnTo>
                  <a:lnTo>
                    <a:pt x="948" y="373"/>
                  </a:lnTo>
                  <a:lnTo>
                    <a:pt x="975" y="379"/>
                  </a:lnTo>
                  <a:lnTo>
                    <a:pt x="1001" y="382"/>
                  </a:lnTo>
                  <a:lnTo>
                    <a:pt x="1030" y="385"/>
                  </a:lnTo>
                  <a:lnTo>
                    <a:pt x="1056" y="386"/>
                  </a:lnTo>
                  <a:lnTo>
                    <a:pt x="1083" y="386"/>
                  </a:lnTo>
                  <a:lnTo>
                    <a:pt x="1109" y="384"/>
                  </a:lnTo>
                  <a:lnTo>
                    <a:pt x="1135" y="379"/>
                  </a:lnTo>
                  <a:lnTo>
                    <a:pt x="1159" y="373"/>
                  </a:lnTo>
                  <a:lnTo>
                    <a:pt x="1182" y="363"/>
                  </a:lnTo>
                  <a:lnTo>
                    <a:pt x="1204" y="352"/>
                  </a:lnTo>
                  <a:lnTo>
                    <a:pt x="1215" y="346"/>
                  </a:lnTo>
                  <a:lnTo>
                    <a:pt x="1225" y="338"/>
                  </a:lnTo>
                  <a:lnTo>
                    <a:pt x="1235" y="331"/>
                  </a:lnTo>
                  <a:lnTo>
                    <a:pt x="1245" y="324"/>
                  </a:lnTo>
                  <a:lnTo>
                    <a:pt x="1253" y="314"/>
                  </a:lnTo>
                  <a:lnTo>
                    <a:pt x="1262" y="304"/>
                  </a:lnTo>
                  <a:lnTo>
                    <a:pt x="1269" y="294"/>
                  </a:lnTo>
                  <a:lnTo>
                    <a:pt x="1277" y="283"/>
                  </a:lnTo>
                  <a:lnTo>
                    <a:pt x="1284" y="272"/>
                  </a:lnTo>
                  <a:lnTo>
                    <a:pt x="1290" y="260"/>
                  </a:lnTo>
                  <a:lnTo>
                    <a:pt x="1295" y="247"/>
                  </a:lnTo>
                  <a:lnTo>
                    <a:pt x="1300" y="233"/>
                  </a:lnTo>
                  <a:lnTo>
                    <a:pt x="1303" y="219"/>
                  </a:lnTo>
                  <a:lnTo>
                    <a:pt x="1307" y="203"/>
                  </a:lnTo>
                  <a:lnTo>
                    <a:pt x="1307" y="211"/>
                  </a:lnTo>
                  <a:lnTo>
                    <a:pt x="1308" y="220"/>
                  </a:lnTo>
                  <a:lnTo>
                    <a:pt x="1310" y="228"/>
                  </a:lnTo>
                  <a:lnTo>
                    <a:pt x="1312" y="238"/>
                  </a:lnTo>
                  <a:lnTo>
                    <a:pt x="1319" y="255"/>
                  </a:lnTo>
                  <a:lnTo>
                    <a:pt x="1329" y="274"/>
                  </a:lnTo>
                  <a:lnTo>
                    <a:pt x="1343" y="293"/>
                  </a:lnTo>
                  <a:lnTo>
                    <a:pt x="1358" y="311"/>
                  </a:lnTo>
                  <a:lnTo>
                    <a:pt x="1378" y="330"/>
                  </a:lnTo>
                  <a:lnTo>
                    <a:pt x="1399" y="348"/>
                  </a:lnTo>
                  <a:lnTo>
                    <a:pt x="1421" y="366"/>
                  </a:lnTo>
                  <a:lnTo>
                    <a:pt x="1446" y="384"/>
                  </a:lnTo>
                  <a:lnTo>
                    <a:pt x="1472" y="401"/>
                  </a:lnTo>
                  <a:lnTo>
                    <a:pt x="1500" y="418"/>
                  </a:lnTo>
                  <a:lnTo>
                    <a:pt x="1530" y="432"/>
                  </a:lnTo>
                  <a:lnTo>
                    <a:pt x="1560" y="447"/>
                  </a:lnTo>
                  <a:lnTo>
                    <a:pt x="1591" y="462"/>
                  </a:lnTo>
                  <a:lnTo>
                    <a:pt x="1622" y="474"/>
                  </a:lnTo>
                  <a:lnTo>
                    <a:pt x="1654" y="485"/>
                  </a:lnTo>
                  <a:lnTo>
                    <a:pt x="1686" y="494"/>
                  </a:lnTo>
                  <a:lnTo>
                    <a:pt x="1718" y="502"/>
                  </a:lnTo>
                  <a:lnTo>
                    <a:pt x="1750" y="508"/>
                  </a:lnTo>
                  <a:lnTo>
                    <a:pt x="1780" y="513"/>
                  </a:lnTo>
                  <a:lnTo>
                    <a:pt x="1811" y="516"/>
                  </a:lnTo>
                  <a:lnTo>
                    <a:pt x="1840" y="516"/>
                  </a:lnTo>
                  <a:lnTo>
                    <a:pt x="1868" y="513"/>
                  </a:lnTo>
                  <a:lnTo>
                    <a:pt x="1895" y="509"/>
                  </a:lnTo>
                  <a:lnTo>
                    <a:pt x="1921" y="503"/>
                  </a:lnTo>
                  <a:lnTo>
                    <a:pt x="1933" y="498"/>
                  </a:lnTo>
                  <a:lnTo>
                    <a:pt x="1945" y="494"/>
                  </a:lnTo>
                  <a:lnTo>
                    <a:pt x="1956" y="487"/>
                  </a:lnTo>
                  <a:lnTo>
                    <a:pt x="1966" y="481"/>
                  </a:lnTo>
                  <a:lnTo>
                    <a:pt x="1976" y="474"/>
                  </a:lnTo>
                  <a:lnTo>
                    <a:pt x="1986" y="467"/>
                  </a:lnTo>
                  <a:lnTo>
                    <a:pt x="1994" y="458"/>
                  </a:lnTo>
                  <a:lnTo>
                    <a:pt x="2003" y="448"/>
                  </a:lnTo>
                  <a:lnTo>
                    <a:pt x="2010" y="439"/>
                  </a:lnTo>
                  <a:lnTo>
                    <a:pt x="2017" y="428"/>
                  </a:lnTo>
                  <a:lnTo>
                    <a:pt x="2023" y="417"/>
                  </a:lnTo>
                  <a:lnTo>
                    <a:pt x="2028" y="403"/>
                  </a:lnTo>
                  <a:lnTo>
                    <a:pt x="2026" y="415"/>
                  </a:lnTo>
                  <a:lnTo>
                    <a:pt x="2026" y="430"/>
                  </a:lnTo>
                  <a:lnTo>
                    <a:pt x="2028" y="446"/>
                  </a:lnTo>
                  <a:lnTo>
                    <a:pt x="2033" y="463"/>
                  </a:lnTo>
                  <a:lnTo>
                    <a:pt x="2039" y="483"/>
                  </a:lnTo>
                  <a:lnTo>
                    <a:pt x="2048" y="503"/>
                  </a:lnTo>
                  <a:lnTo>
                    <a:pt x="2058" y="524"/>
                  </a:lnTo>
                  <a:lnTo>
                    <a:pt x="2070" y="546"/>
                  </a:lnTo>
                  <a:lnTo>
                    <a:pt x="2083" y="568"/>
                  </a:lnTo>
                  <a:lnTo>
                    <a:pt x="2098" y="591"/>
                  </a:lnTo>
                  <a:lnTo>
                    <a:pt x="2115" y="615"/>
                  </a:lnTo>
                  <a:lnTo>
                    <a:pt x="2132" y="637"/>
                  </a:lnTo>
                  <a:lnTo>
                    <a:pt x="2151" y="660"/>
                  </a:lnTo>
                  <a:lnTo>
                    <a:pt x="2170" y="682"/>
                  </a:lnTo>
                  <a:lnTo>
                    <a:pt x="2190" y="704"/>
                  </a:lnTo>
                  <a:lnTo>
                    <a:pt x="2211" y="725"/>
                  </a:lnTo>
                  <a:lnTo>
                    <a:pt x="2233" y="744"/>
                  </a:lnTo>
                  <a:lnTo>
                    <a:pt x="2253" y="761"/>
                  </a:lnTo>
                  <a:lnTo>
                    <a:pt x="2275" y="778"/>
                  </a:lnTo>
                  <a:lnTo>
                    <a:pt x="2297" y="793"/>
                  </a:lnTo>
                  <a:lnTo>
                    <a:pt x="2319" y="807"/>
                  </a:lnTo>
                  <a:lnTo>
                    <a:pt x="2341" y="818"/>
                  </a:lnTo>
                  <a:lnTo>
                    <a:pt x="2363" y="826"/>
                  </a:lnTo>
                  <a:lnTo>
                    <a:pt x="2384" y="831"/>
                  </a:lnTo>
                  <a:lnTo>
                    <a:pt x="2405" y="835"/>
                  </a:lnTo>
                  <a:lnTo>
                    <a:pt x="2416" y="835"/>
                  </a:lnTo>
                  <a:lnTo>
                    <a:pt x="2426" y="835"/>
                  </a:lnTo>
                  <a:lnTo>
                    <a:pt x="2435" y="833"/>
                  </a:lnTo>
                  <a:lnTo>
                    <a:pt x="2445" y="832"/>
                  </a:lnTo>
                  <a:lnTo>
                    <a:pt x="2455" y="829"/>
                  </a:lnTo>
                  <a:lnTo>
                    <a:pt x="2464" y="825"/>
                  </a:lnTo>
                  <a:lnTo>
                    <a:pt x="2472" y="821"/>
                  </a:lnTo>
                  <a:lnTo>
                    <a:pt x="2481" y="815"/>
                  </a:lnTo>
                  <a:lnTo>
                    <a:pt x="2489" y="809"/>
                  </a:lnTo>
                  <a:lnTo>
                    <a:pt x="2498" y="802"/>
                  </a:lnTo>
                  <a:lnTo>
                    <a:pt x="2505" y="793"/>
                  </a:lnTo>
                  <a:lnTo>
                    <a:pt x="2513" y="783"/>
                  </a:lnTo>
                  <a:lnTo>
                    <a:pt x="2520" y="772"/>
                  </a:lnTo>
                  <a:lnTo>
                    <a:pt x="2526" y="761"/>
                  </a:lnTo>
                  <a:lnTo>
                    <a:pt x="2524" y="770"/>
                  </a:lnTo>
                  <a:lnTo>
                    <a:pt x="2520" y="778"/>
                  </a:lnTo>
                  <a:lnTo>
                    <a:pt x="2516" y="796"/>
                  </a:lnTo>
                  <a:lnTo>
                    <a:pt x="2516" y="815"/>
                  </a:lnTo>
                  <a:lnTo>
                    <a:pt x="2517" y="833"/>
                  </a:lnTo>
                  <a:lnTo>
                    <a:pt x="2521" y="853"/>
                  </a:lnTo>
                  <a:lnTo>
                    <a:pt x="2527" y="874"/>
                  </a:lnTo>
                  <a:lnTo>
                    <a:pt x="2535" y="893"/>
                  </a:lnTo>
                  <a:lnTo>
                    <a:pt x="2544" y="914"/>
                  </a:lnTo>
                  <a:lnTo>
                    <a:pt x="2555" y="934"/>
                  </a:lnTo>
                  <a:lnTo>
                    <a:pt x="2569" y="954"/>
                  </a:lnTo>
                  <a:lnTo>
                    <a:pt x="2582" y="974"/>
                  </a:lnTo>
                  <a:lnTo>
                    <a:pt x="2598" y="992"/>
                  </a:lnTo>
                  <a:lnTo>
                    <a:pt x="2614" y="1012"/>
                  </a:lnTo>
                  <a:lnTo>
                    <a:pt x="2630" y="1029"/>
                  </a:lnTo>
                  <a:lnTo>
                    <a:pt x="2648" y="1046"/>
                  </a:lnTo>
                  <a:lnTo>
                    <a:pt x="2665" y="1062"/>
                  </a:lnTo>
                  <a:lnTo>
                    <a:pt x="2684" y="1078"/>
                  </a:lnTo>
                  <a:lnTo>
                    <a:pt x="2702" y="1091"/>
                  </a:lnTo>
                  <a:lnTo>
                    <a:pt x="2720" y="1104"/>
                  </a:lnTo>
                  <a:lnTo>
                    <a:pt x="2737" y="1115"/>
                  </a:lnTo>
                  <a:lnTo>
                    <a:pt x="2755" y="1123"/>
                  </a:lnTo>
                  <a:lnTo>
                    <a:pt x="2772" y="1132"/>
                  </a:lnTo>
                  <a:lnTo>
                    <a:pt x="2788" y="1137"/>
                  </a:lnTo>
                  <a:lnTo>
                    <a:pt x="2803" y="1140"/>
                  </a:lnTo>
                  <a:lnTo>
                    <a:pt x="2817" y="1143"/>
                  </a:lnTo>
                  <a:lnTo>
                    <a:pt x="2829" y="1141"/>
                  </a:lnTo>
                  <a:lnTo>
                    <a:pt x="2841" y="1138"/>
                  </a:lnTo>
                  <a:lnTo>
                    <a:pt x="2846" y="1135"/>
                  </a:lnTo>
                  <a:lnTo>
                    <a:pt x="2851" y="1133"/>
                  </a:lnTo>
                  <a:lnTo>
                    <a:pt x="2855" y="1129"/>
                  </a:lnTo>
                  <a:lnTo>
                    <a:pt x="2858" y="1124"/>
                  </a:lnTo>
                  <a:lnTo>
                    <a:pt x="2862" y="1119"/>
                  </a:lnTo>
                  <a:lnTo>
                    <a:pt x="2865" y="1113"/>
                  </a:lnTo>
                  <a:lnTo>
                    <a:pt x="2867" y="1107"/>
                  </a:lnTo>
                  <a:lnTo>
                    <a:pt x="2868" y="1100"/>
                  </a:lnTo>
                  <a:lnTo>
                    <a:pt x="2869" y="1083"/>
                  </a:lnTo>
                  <a:lnTo>
                    <a:pt x="2869" y="1107"/>
                  </a:lnTo>
                  <a:lnTo>
                    <a:pt x="2869" y="1137"/>
                  </a:lnTo>
                  <a:lnTo>
                    <a:pt x="2873" y="1167"/>
                  </a:lnTo>
                  <a:lnTo>
                    <a:pt x="2878" y="1200"/>
                  </a:lnTo>
                  <a:lnTo>
                    <a:pt x="2885" y="1233"/>
                  </a:lnTo>
                  <a:lnTo>
                    <a:pt x="2894" y="1265"/>
                  </a:lnTo>
                  <a:lnTo>
                    <a:pt x="2905" y="1297"/>
                  </a:lnTo>
                  <a:lnTo>
                    <a:pt x="2917" y="1326"/>
                  </a:lnTo>
                  <a:lnTo>
                    <a:pt x="2924" y="1339"/>
                  </a:lnTo>
                  <a:lnTo>
                    <a:pt x="2932" y="1353"/>
                  </a:lnTo>
                  <a:lnTo>
                    <a:pt x="2940" y="1364"/>
                  </a:lnTo>
                  <a:lnTo>
                    <a:pt x="2949" y="1375"/>
                  </a:lnTo>
                  <a:lnTo>
                    <a:pt x="2958" y="1384"/>
                  </a:lnTo>
                  <a:lnTo>
                    <a:pt x="2967" y="1392"/>
                  </a:lnTo>
                  <a:lnTo>
                    <a:pt x="2978" y="1398"/>
                  </a:lnTo>
                  <a:lnTo>
                    <a:pt x="2988" y="1403"/>
                  </a:lnTo>
                  <a:lnTo>
                    <a:pt x="2999" y="1406"/>
                  </a:lnTo>
                  <a:lnTo>
                    <a:pt x="3011" y="1407"/>
                  </a:lnTo>
                  <a:lnTo>
                    <a:pt x="3024" y="1407"/>
                  </a:lnTo>
                  <a:lnTo>
                    <a:pt x="3036" y="1403"/>
                  </a:lnTo>
                  <a:lnTo>
                    <a:pt x="3048" y="1398"/>
                  </a:lnTo>
                  <a:lnTo>
                    <a:pt x="3061" y="1391"/>
                  </a:lnTo>
                  <a:lnTo>
                    <a:pt x="3076" y="1381"/>
                  </a:lnTo>
                  <a:lnTo>
                    <a:pt x="3091" y="1369"/>
                  </a:lnTo>
                  <a:lnTo>
                    <a:pt x="3080" y="1380"/>
                  </a:lnTo>
                  <a:lnTo>
                    <a:pt x="3072" y="1392"/>
                  </a:lnTo>
                  <a:lnTo>
                    <a:pt x="3066" y="1404"/>
                  </a:lnTo>
                  <a:lnTo>
                    <a:pt x="3063" y="1418"/>
                  </a:lnTo>
                  <a:lnTo>
                    <a:pt x="3061" y="1432"/>
                  </a:lnTo>
                  <a:lnTo>
                    <a:pt x="3061" y="1447"/>
                  </a:lnTo>
                  <a:lnTo>
                    <a:pt x="3064" y="1463"/>
                  </a:lnTo>
                  <a:lnTo>
                    <a:pt x="3069" y="1478"/>
                  </a:lnTo>
                  <a:lnTo>
                    <a:pt x="3075" y="1494"/>
                  </a:lnTo>
                  <a:lnTo>
                    <a:pt x="3081" y="1509"/>
                  </a:lnTo>
                  <a:lnTo>
                    <a:pt x="3090" y="1525"/>
                  </a:lnTo>
                  <a:lnTo>
                    <a:pt x="3099" y="1541"/>
                  </a:lnTo>
                  <a:lnTo>
                    <a:pt x="3110" y="1556"/>
                  </a:lnTo>
                  <a:lnTo>
                    <a:pt x="3123" y="1571"/>
                  </a:lnTo>
                  <a:lnTo>
                    <a:pt x="3135" y="1585"/>
                  </a:lnTo>
                  <a:lnTo>
                    <a:pt x="3148" y="1599"/>
                  </a:lnTo>
                  <a:lnTo>
                    <a:pt x="3162" y="1611"/>
                  </a:lnTo>
                  <a:lnTo>
                    <a:pt x="3176" y="1622"/>
                  </a:lnTo>
                  <a:lnTo>
                    <a:pt x="3191" y="1632"/>
                  </a:lnTo>
                  <a:lnTo>
                    <a:pt x="3206" y="1641"/>
                  </a:lnTo>
                  <a:lnTo>
                    <a:pt x="3220" y="1649"/>
                  </a:lnTo>
                  <a:lnTo>
                    <a:pt x="3235" y="1655"/>
                  </a:lnTo>
                  <a:lnTo>
                    <a:pt x="3250" y="1659"/>
                  </a:lnTo>
                  <a:lnTo>
                    <a:pt x="3263" y="1661"/>
                  </a:lnTo>
                  <a:lnTo>
                    <a:pt x="3277" y="1661"/>
                  </a:lnTo>
                  <a:lnTo>
                    <a:pt x="3290" y="1660"/>
                  </a:lnTo>
                  <a:lnTo>
                    <a:pt x="3302" y="1655"/>
                  </a:lnTo>
                  <a:lnTo>
                    <a:pt x="3313" y="1649"/>
                  </a:lnTo>
                  <a:lnTo>
                    <a:pt x="3324" y="1640"/>
                  </a:lnTo>
                  <a:lnTo>
                    <a:pt x="3334" y="1628"/>
                  </a:lnTo>
                  <a:lnTo>
                    <a:pt x="3341" y="1615"/>
                  </a:lnTo>
                  <a:lnTo>
                    <a:pt x="3349" y="1596"/>
                  </a:lnTo>
                  <a:lnTo>
                    <a:pt x="3343" y="1619"/>
                  </a:lnTo>
                  <a:lnTo>
                    <a:pt x="3339" y="1641"/>
                  </a:lnTo>
                  <a:lnTo>
                    <a:pt x="3336" y="1663"/>
                  </a:lnTo>
                  <a:lnTo>
                    <a:pt x="3335" y="1685"/>
                  </a:lnTo>
                  <a:lnTo>
                    <a:pt x="3335" y="1706"/>
                  </a:lnTo>
                  <a:lnTo>
                    <a:pt x="3336" y="1728"/>
                  </a:lnTo>
                  <a:lnTo>
                    <a:pt x="3339" y="1749"/>
                  </a:lnTo>
                  <a:lnTo>
                    <a:pt x="3343" y="1770"/>
                  </a:lnTo>
                  <a:lnTo>
                    <a:pt x="3346" y="1791"/>
                  </a:lnTo>
                  <a:lnTo>
                    <a:pt x="3352" y="1811"/>
                  </a:lnTo>
                  <a:lnTo>
                    <a:pt x="3365" y="1853"/>
                  </a:lnTo>
                  <a:lnTo>
                    <a:pt x="3378" y="1896"/>
                  </a:lnTo>
                  <a:lnTo>
                    <a:pt x="3394" y="1938"/>
                  </a:lnTo>
                  <a:lnTo>
                    <a:pt x="3410" y="1980"/>
                  </a:lnTo>
                  <a:lnTo>
                    <a:pt x="3417" y="1996"/>
                  </a:lnTo>
                  <a:lnTo>
                    <a:pt x="3425" y="2011"/>
                  </a:lnTo>
                  <a:lnTo>
                    <a:pt x="3431" y="2023"/>
                  </a:lnTo>
                  <a:lnTo>
                    <a:pt x="3437" y="2033"/>
                  </a:lnTo>
                  <a:lnTo>
                    <a:pt x="3444" y="2040"/>
                  </a:lnTo>
                  <a:lnTo>
                    <a:pt x="3450" y="2046"/>
                  </a:lnTo>
                  <a:lnTo>
                    <a:pt x="3456" y="2051"/>
                  </a:lnTo>
                  <a:lnTo>
                    <a:pt x="3461" y="2053"/>
                  </a:lnTo>
                  <a:lnTo>
                    <a:pt x="3467" y="2056"/>
                  </a:lnTo>
                  <a:lnTo>
                    <a:pt x="3472" y="2056"/>
                  </a:lnTo>
                  <a:lnTo>
                    <a:pt x="3478" y="2055"/>
                  </a:lnTo>
                  <a:lnTo>
                    <a:pt x="3483" y="2052"/>
                  </a:lnTo>
                  <a:lnTo>
                    <a:pt x="3494" y="2046"/>
                  </a:lnTo>
                  <a:lnTo>
                    <a:pt x="3504" y="2037"/>
                  </a:lnTo>
                  <a:lnTo>
                    <a:pt x="3514" y="2028"/>
                  </a:lnTo>
                  <a:lnTo>
                    <a:pt x="3524" y="2018"/>
                  </a:lnTo>
                  <a:lnTo>
                    <a:pt x="3535" y="2009"/>
                  </a:lnTo>
                  <a:lnTo>
                    <a:pt x="3546" y="2002"/>
                  </a:lnTo>
                  <a:lnTo>
                    <a:pt x="3550" y="2000"/>
                  </a:lnTo>
                  <a:lnTo>
                    <a:pt x="3557" y="1998"/>
                  </a:lnTo>
                  <a:lnTo>
                    <a:pt x="3563" y="1998"/>
                  </a:lnTo>
                  <a:lnTo>
                    <a:pt x="3569" y="2000"/>
                  </a:lnTo>
                  <a:lnTo>
                    <a:pt x="3575" y="2001"/>
                  </a:lnTo>
                  <a:lnTo>
                    <a:pt x="3581" y="2004"/>
                  </a:lnTo>
                  <a:lnTo>
                    <a:pt x="3580" y="2006"/>
                  </a:lnTo>
                  <a:lnTo>
                    <a:pt x="3579" y="2009"/>
                  </a:lnTo>
                  <a:lnTo>
                    <a:pt x="3579" y="2026"/>
                  </a:lnTo>
                  <a:lnTo>
                    <a:pt x="3579" y="2055"/>
                  </a:lnTo>
                  <a:lnTo>
                    <a:pt x="3581" y="2091"/>
                  </a:lnTo>
                  <a:lnTo>
                    <a:pt x="3588" y="2184"/>
                  </a:lnTo>
                  <a:lnTo>
                    <a:pt x="3598" y="2295"/>
                  </a:lnTo>
                  <a:lnTo>
                    <a:pt x="3618" y="2511"/>
                  </a:lnTo>
                  <a:lnTo>
                    <a:pt x="3625" y="2590"/>
                  </a:lnTo>
                  <a:lnTo>
                    <a:pt x="3629" y="2632"/>
                  </a:lnTo>
                  <a:lnTo>
                    <a:pt x="3632" y="2729"/>
                  </a:lnTo>
                  <a:lnTo>
                    <a:pt x="3635" y="2775"/>
                  </a:lnTo>
                  <a:lnTo>
                    <a:pt x="3637" y="2819"/>
                  </a:lnTo>
                  <a:lnTo>
                    <a:pt x="3642" y="2860"/>
                  </a:lnTo>
                  <a:lnTo>
                    <a:pt x="3647" y="2902"/>
                  </a:lnTo>
                  <a:lnTo>
                    <a:pt x="3652" y="2921"/>
                  </a:lnTo>
                  <a:lnTo>
                    <a:pt x="3656" y="2940"/>
                  </a:lnTo>
                  <a:lnTo>
                    <a:pt x="3660" y="2958"/>
                  </a:lnTo>
                  <a:lnTo>
                    <a:pt x="3667" y="2976"/>
                  </a:lnTo>
                  <a:lnTo>
                    <a:pt x="3674" y="2995"/>
                  </a:lnTo>
                  <a:lnTo>
                    <a:pt x="3681" y="3012"/>
                  </a:lnTo>
                  <a:lnTo>
                    <a:pt x="3690" y="3028"/>
                  </a:lnTo>
                  <a:lnTo>
                    <a:pt x="3700" y="3045"/>
                  </a:lnTo>
                  <a:lnTo>
                    <a:pt x="3711" y="3059"/>
                  </a:lnTo>
                  <a:lnTo>
                    <a:pt x="3723" y="3075"/>
                  </a:lnTo>
                  <a:lnTo>
                    <a:pt x="3735" y="3090"/>
                  </a:lnTo>
                  <a:lnTo>
                    <a:pt x="3750" y="3105"/>
                  </a:lnTo>
                  <a:lnTo>
                    <a:pt x="3766" y="3118"/>
                  </a:lnTo>
                  <a:lnTo>
                    <a:pt x="3783" y="3132"/>
                  </a:lnTo>
                  <a:lnTo>
                    <a:pt x="3802" y="3144"/>
                  </a:lnTo>
                  <a:lnTo>
                    <a:pt x="3822" y="3156"/>
                  </a:lnTo>
                  <a:lnTo>
                    <a:pt x="3844" y="3168"/>
                  </a:lnTo>
                  <a:lnTo>
                    <a:pt x="3867" y="3179"/>
                  </a:lnTo>
                  <a:lnTo>
                    <a:pt x="3893" y="3190"/>
                  </a:lnTo>
                  <a:lnTo>
                    <a:pt x="3920" y="3200"/>
                  </a:lnTo>
                  <a:lnTo>
                    <a:pt x="3922" y="3182"/>
                  </a:lnTo>
                  <a:lnTo>
                    <a:pt x="3922" y="3162"/>
                  </a:lnTo>
                  <a:lnTo>
                    <a:pt x="3921" y="3143"/>
                  </a:lnTo>
                  <a:lnTo>
                    <a:pt x="3918" y="3123"/>
                  </a:lnTo>
                  <a:lnTo>
                    <a:pt x="3914" y="3102"/>
                  </a:lnTo>
                  <a:lnTo>
                    <a:pt x="3909" y="3080"/>
                  </a:lnTo>
                  <a:lnTo>
                    <a:pt x="3903" y="3059"/>
                  </a:lnTo>
                  <a:lnTo>
                    <a:pt x="3895" y="3037"/>
                  </a:lnTo>
                  <a:lnTo>
                    <a:pt x="3878" y="2992"/>
                  </a:lnTo>
                  <a:lnTo>
                    <a:pt x="3859" y="2946"/>
                  </a:lnTo>
                  <a:lnTo>
                    <a:pt x="3837" y="2900"/>
                  </a:lnTo>
                  <a:lnTo>
                    <a:pt x="3815" y="2855"/>
                  </a:lnTo>
                  <a:lnTo>
                    <a:pt x="3793" y="2810"/>
                  </a:lnTo>
                  <a:lnTo>
                    <a:pt x="3773" y="2767"/>
                  </a:lnTo>
                  <a:lnTo>
                    <a:pt x="3755" y="2726"/>
                  </a:lnTo>
                  <a:lnTo>
                    <a:pt x="3739" y="2688"/>
                  </a:lnTo>
                  <a:lnTo>
                    <a:pt x="3734" y="2669"/>
                  </a:lnTo>
                  <a:lnTo>
                    <a:pt x="3729" y="2651"/>
                  </a:lnTo>
                  <a:lnTo>
                    <a:pt x="3725" y="2635"/>
                  </a:lnTo>
                  <a:lnTo>
                    <a:pt x="3723" y="2619"/>
                  </a:lnTo>
                  <a:lnTo>
                    <a:pt x="3723" y="2605"/>
                  </a:lnTo>
                  <a:lnTo>
                    <a:pt x="3723" y="2591"/>
                  </a:lnTo>
                  <a:lnTo>
                    <a:pt x="3726" y="2579"/>
                  </a:lnTo>
                  <a:lnTo>
                    <a:pt x="3730" y="2568"/>
                  </a:lnTo>
                  <a:lnTo>
                    <a:pt x="3734" y="2558"/>
                  </a:lnTo>
                  <a:lnTo>
                    <a:pt x="3736" y="2550"/>
                  </a:lnTo>
                  <a:lnTo>
                    <a:pt x="3739" y="2541"/>
                  </a:lnTo>
                  <a:lnTo>
                    <a:pt x="3740" y="2533"/>
                  </a:lnTo>
                  <a:lnTo>
                    <a:pt x="3740" y="2517"/>
                  </a:lnTo>
                  <a:lnTo>
                    <a:pt x="3736" y="2501"/>
                  </a:lnTo>
                  <a:lnTo>
                    <a:pt x="3733" y="2485"/>
                  </a:lnTo>
                  <a:lnTo>
                    <a:pt x="3726" y="2470"/>
                  </a:lnTo>
                  <a:lnTo>
                    <a:pt x="3719" y="2456"/>
                  </a:lnTo>
                  <a:lnTo>
                    <a:pt x="3711" y="2442"/>
                  </a:lnTo>
                  <a:lnTo>
                    <a:pt x="3696" y="2416"/>
                  </a:lnTo>
                  <a:lnTo>
                    <a:pt x="3690" y="2404"/>
                  </a:lnTo>
                  <a:lnTo>
                    <a:pt x="3684" y="2393"/>
                  </a:lnTo>
                  <a:lnTo>
                    <a:pt x="3681" y="2382"/>
                  </a:lnTo>
                  <a:lnTo>
                    <a:pt x="3680" y="2372"/>
                  </a:lnTo>
                  <a:lnTo>
                    <a:pt x="3680" y="2368"/>
                  </a:lnTo>
                  <a:lnTo>
                    <a:pt x="3681" y="2363"/>
                  </a:lnTo>
                  <a:lnTo>
                    <a:pt x="3684" y="2359"/>
                  </a:lnTo>
                  <a:lnTo>
                    <a:pt x="3686" y="2354"/>
                  </a:lnTo>
                  <a:lnTo>
                    <a:pt x="3692" y="2346"/>
                  </a:lnTo>
                  <a:lnTo>
                    <a:pt x="3698" y="2336"/>
                  </a:lnTo>
                  <a:lnTo>
                    <a:pt x="3702" y="2325"/>
                  </a:lnTo>
                  <a:lnTo>
                    <a:pt x="3706" y="2314"/>
                  </a:lnTo>
                  <a:lnTo>
                    <a:pt x="3708" y="2302"/>
                  </a:lnTo>
                  <a:lnTo>
                    <a:pt x="3709" y="2288"/>
                  </a:lnTo>
                  <a:lnTo>
                    <a:pt x="3711" y="2275"/>
                  </a:lnTo>
                  <a:lnTo>
                    <a:pt x="3711" y="2260"/>
                  </a:lnTo>
                  <a:lnTo>
                    <a:pt x="3709" y="2231"/>
                  </a:lnTo>
                  <a:lnTo>
                    <a:pt x="3704" y="2200"/>
                  </a:lnTo>
                  <a:lnTo>
                    <a:pt x="3700" y="2168"/>
                  </a:lnTo>
                  <a:lnTo>
                    <a:pt x="3692" y="2135"/>
                  </a:lnTo>
                  <a:lnTo>
                    <a:pt x="3684" y="2103"/>
                  </a:lnTo>
                  <a:lnTo>
                    <a:pt x="3675" y="2072"/>
                  </a:lnTo>
                  <a:lnTo>
                    <a:pt x="3658" y="2012"/>
                  </a:lnTo>
                  <a:lnTo>
                    <a:pt x="3642" y="1960"/>
                  </a:lnTo>
                  <a:lnTo>
                    <a:pt x="3636" y="1938"/>
                  </a:lnTo>
                  <a:lnTo>
                    <a:pt x="3631" y="1920"/>
                  </a:lnTo>
                  <a:lnTo>
                    <a:pt x="3634" y="1929"/>
                  </a:lnTo>
                  <a:lnTo>
                    <a:pt x="3636" y="1934"/>
                  </a:lnTo>
                  <a:lnTo>
                    <a:pt x="3638" y="1936"/>
                  </a:lnTo>
                  <a:lnTo>
                    <a:pt x="3642" y="1937"/>
                  </a:lnTo>
                  <a:lnTo>
                    <a:pt x="3647" y="1936"/>
                  </a:lnTo>
                  <a:lnTo>
                    <a:pt x="3652" y="1932"/>
                  </a:lnTo>
                  <a:lnTo>
                    <a:pt x="3657" y="1926"/>
                  </a:lnTo>
                  <a:lnTo>
                    <a:pt x="3662" y="1920"/>
                  </a:lnTo>
                  <a:lnTo>
                    <a:pt x="3674" y="1902"/>
                  </a:lnTo>
                  <a:lnTo>
                    <a:pt x="3687" y="1880"/>
                  </a:lnTo>
                  <a:lnTo>
                    <a:pt x="3700" y="1853"/>
                  </a:lnTo>
                  <a:lnTo>
                    <a:pt x="3713" y="1825"/>
                  </a:lnTo>
                  <a:lnTo>
                    <a:pt x="3740" y="1765"/>
                  </a:lnTo>
                  <a:lnTo>
                    <a:pt x="3762" y="1711"/>
                  </a:lnTo>
                  <a:lnTo>
                    <a:pt x="3783" y="1659"/>
                  </a:lnTo>
                  <a:lnTo>
                    <a:pt x="3800" y="1596"/>
                  </a:lnTo>
                  <a:lnTo>
                    <a:pt x="3818" y="1538"/>
                  </a:lnTo>
                  <a:lnTo>
                    <a:pt x="3834" y="1480"/>
                  </a:lnTo>
                  <a:lnTo>
                    <a:pt x="3841" y="1452"/>
                  </a:lnTo>
                  <a:lnTo>
                    <a:pt x="3849" y="1424"/>
                  </a:lnTo>
                  <a:lnTo>
                    <a:pt x="3855" y="1396"/>
                  </a:lnTo>
                  <a:lnTo>
                    <a:pt x="3859" y="1368"/>
                  </a:lnTo>
                  <a:lnTo>
                    <a:pt x="3862" y="1338"/>
                  </a:lnTo>
                  <a:lnTo>
                    <a:pt x="3865" y="1310"/>
                  </a:lnTo>
                  <a:lnTo>
                    <a:pt x="3866" y="1281"/>
                  </a:lnTo>
                  <a:lnTo>
                    <a:pt x="3865" y="1250"/>
                  </a:lnTo>
                  <a:lnTo>
                    <a:pt x="3862" y="1220"/>
                  </a:lnTo>
                  <a:lnTo>
                    <a:pt x="3859" y="1188"/>
                  </a:lnTo>
                  <a:lnTo>
                    <a:pt x="3861" y="1199"/>
                  </a:lnTo>
                  <a:lnTo>
                    <a:pt x="3863" y="1206"/>
                  </a:lnTo>
                  <a:lnTo>
                    <a:pt x="3868" y="1212"/>
                  </a:lnTo>
                  <a:lnTo>
                    <a:pt x="3872" y="1215"/>
                  </a:lnTo>
                  <a:lnTo>
                    <a:pt x="3877" y="1216"/>
                  </a:lnTo>
                  <a:lnTo>
                    <a:pt x="3883" y="1215"/>
                  </a:lnTo>
                  <a:lnTo>
                    <a:pt x="3889" y="1212"/>
                  </a:lnTo>
                  <a:lnTo>
                    <a:pt x="3896" y="1207"/>
                  </a:lnTo>
                  <a:lnTo>
                    <a:pt x="3903" y="1201"/>
                  </a:lnTo>
                  <a:lnTo>
                    <a:pt x="3910" y="1194"/>
                  </a:lnTo>
                  <a:lnTo>
                    <a:pt x="3926" y="1173"/>
                  </a:lnTo>
                  <a:lnTo>
                    <a:pt x="3942" y="1149"/>
                  </a:lnTo>
                  <a:lnTo>
                    <a:pt x="3958" y="1121"/>
                  </a:lnTo>
                  <a:lnTo>
                    <a:pt x="3972" y="1089"/>
                  </a:lnTo>
                  <a:lnTo>
                    <a:pt x="3987" y="1056"/>
                  </a:lnTo>
                  <a:lnTo>
                    <a:pt x="4000" y="1023"/>
                  </a:lnTo>
                  <a:lnTo>
                    <a:pt x="4011" y="989"/>
                  </a:lnTo>
                  <a:lnTo>
                    <a:pt x="4020" y="956"/>
                  </a:lnTo>
                  <a:lnTo>
                    <a:pt x="4027" y="925"/>
                  </a:lnTo>
                  <a:lnTo>
                    <a:pt x="4028" y="912"/>
                  </a:lnTo>
                  <a:lnTo>
                    <a:pt x="4030" y="898"/>
                  </a:lnTo>
                  <a:lnTo>
                    <a:pt x="4030" y="886"/>
                  </a:lnTo>
                  <a:lnTo>
                    <a:pt x="4028" y="874"/>
                  </a:lnTo>
                  <a:lnTo>
                    <a:pt x="4030" y="885"/>
                  </a:lnTo>
                  <a:lnTo>
                    <a:pt x="4031" y="892"/>
                  </a:lnTo>
                  <a:lnTo>
                    <a:pt x="4033" y="898"/>
                  </a:lnTo>
                  <a:lnTo>
                    <a:pt x="4036" y="902"/>
                  </a:lnTo>
                  <a:lnTo>
                    <a:pt x="4039" y="904"/>
                  </a:lnTo>
                  <a:lnTo>
                    <a:pt x="4043" y="904"/>
                  </a:lnTo>
                  <a:lnTo>
                    <a:pt x="4047" y="903"/>
                  </a:lnTo>
                  <a:lnTo>
                    <a:pt x="4052" y="899"/>
                  </a:lnTo>
                  <a:lnTo>
                    <a:pt x="4057" y="896"/>
                  </a:lnTo>
                  <a:lnTo>
                    <a:pt x="4061" y="890"/>
                  </a:lnTo>
                  <a:lnTo>
                    <a:pt x="4072" y="875"/>
                  </a:lnTo>
                  <a:lnTo>
                    <a:pt x="4085" y="855"/>
                  </a:lnTo>
                  <a:lnTo>
                    <a:pt x="4097" y="832"/>
                  </a:lnTo>
                  <a:lnTo>
                    <a:pt x="4109" y="808"/>
                  </a:lnTo>
                  <a:lnTo>
                    <a:pt x="4121" y="781"/>
                  </a:lnTo>
                  <a:lnTo>
                    <a:pt x="4132" y="753"/>
                  </a:lnTo>
                  <a:lnTo>
                    <a:pt x="4142" y="726"/>
                  </a:lnTo>
                  <a:lnTo>
                    <a:pt x="4151" y="699"/>
                  </a:lnTo>
                  <a:lnTo>
                    <a:pt x="4157" y="673"/>
                  </a:lnTo>
                  <a:lnTo>
                    <a:pt x="4162" y="651"/>
                  </a:lnTo>
                  <a:lnTo>
                    <a:pt x="4163" y="632"/>
                  </a:lnTo>
                  <a:lnTo>
                    <a:pt x="4164" y="646"/>
                  </a:lnTo>
                  <a:lnTo>
                    <a:pt x="4167" y="659"/>
                  </a:lnTo>
                  <a:lnTo>
                    <a:pt x="4170" y="668"/>
                  </a:lnTo>
                  <a:lnTo>
                    <a:pt x="4176" y="676"/>
                  </a:lnTo>
                  <a:lnTo>
                    <a:pt x="4184" y="681"/>
                  </a:lnTo>
                  <a:lnTo>
                    <a:pt x="4192" y="684"/>
                  </a:lnTo>
                  <a:lnTo>
                    <a:pt x="4201" y="684"/>
                  </a:lnTo>
                  <a:lnTo>
                    <a:pt x="4212" y="684"/>
                  </a:lnTo>
                  <a:lnTo>
                    <a:pt x="4224" y="682"/>
                  </a:lnTo>
                  <a:lnTo>
                    <a:pt x="4236" y="678"/>
                  </a:lnTo>
                  <a:lnTo>
                    <a:pt x="4250" y="672"/>
                  </a:lnTo>
                  <a:lnTo>
                    <a:pt x="4263" y="666"/>
                  </a:lnTo>
                  <a:lnTo>
                    <a:pt x="4291" y="649"/>
                  </a:lnTo>
                  <a:lnTo>
                    <a:pt x="4322" y="629"/>
                  </a:lnTo>
                  <a:lnTo>
                    <a:pt x="4352" y="607"/>
                  </a:lnTo>
                  <a:lnTo>
                    <a:pt x="4382" y="584"/>
                  </a:lnTo>
                  <a:lnTo>
                    <a:pt x="4436" y="539"/>
                  </a:lnTo>
                  <a:lnTo>
                    <a:pt x="4477" y="503"/>
                  </a:lnTo>
                  <a:lnTo>
                    <a:pt x="4498" y="485"/>
                  </a:lnTo>
                  <a:lnTo>
                    <a:pt x="4516" y="473"/>
                  </a:lnTo>
                  <a:lnTo>
                    <a:pt x="4535" y="459"/>
                  </a:lnTo>
                  <a:lnTo>
                    <a:pt x="4553" y="446"/>
                  </a:lnTo>
                  <a:lnTo>
                    <a:pt x="4570" y="431"/>
                  </a:lnTo>
                  <a:lnTo>
                    <a:pt x="4602" y="402"/>
                  </a:lnTo>
                  <a:lnTo>
                    <a:pt x="4631" y="371"/>
                  </a:lnTo>
                  <a:lnTo>
                    <a:pt x="4659" y="341"/>
                  </a:lnTo>
                  <a:lnTo>
                    <a:pt x="4686" y="308"/>
                  </a:lnTo>
                  <a:lnTo>
                    <a:pt x="4712" y="275"/>
                  </a:lnTo>
                  <a:lnTo>
                    <a:pt x="4736" y="242"/>
                  </a:lnTo>
                  <a:lnTo>
                    <a:pt x="4784" y="176"/>
                  </a:lnTo>
                  <a:lnTo>
                    <a:pt x="4808" y="144"/>
                  </a:lnTo>
                  <a:lnTo>
                    <a:pt x="4833" y="112"/>
                  </a:lnTo>
                  <a:lnTo>
                    <a:pt x="4859" y="82"/>
                  </a:lnTo>
                  <a:lnTo>
                    <a:pt x="4885" y="54"/>
                  </a:lnTo>
                  <a:lnTo>
                    <a:pt x="4914" y="25"/>
                  </a:lnTo>
                  <a:lnTo>
                    <a:pt x="4943" y="0"/>
                  </a:lnTo>
                  <a:lnTo>
                    <a:pt x="4939" y="3"/>
                  </a:lnTo>
                  <a:lnTo>
                    <a:pt x="4936" y="8"/>
                  </a:lnTo>
                  <a:lnTo>
                    <a:pt x="4933" y="13"/>
                  </a:lnTo>
                  <a:lnTo>
                    <a:pt x="4931" y="19"/>
                  </a:lnTo>
                  <a:lnTo>
                    <a:pt x="4928" y="34"/>
                  </a:lnTo>
                  <a:lnTo>
                    <a:pt x="4927" y="51"/>
                  </a:lnTo>
                  <a:lnTo>
                    <a:pt x="4928" y="72"/>
                  </a:lnTo>
                  <a:lnTo>
                    <a:pt x="4931" y="94"/>
                  </a:lnTo>
                  <a:lnTo>
                    <a:pt x="4934" y="118"/>
                  </a:lnTo>
                  <a:lnTo>
                    <a:pt x="4939" y="145"/>
                  </a:lnTo>
                  <a:lnTo>
                    <a:pt x="4945" y="173"/>
                  </a:lnTo>
                  <a:lnTo>
                    <a:pt x="4954" y="203"/>
                  </a:lnTo>
                  <a:lnTo>
                    <a:pt x="4972" y="266"/>
                  </a:lnTo>
                  <a:lnTo>
                    <a:pt x="4994" y="333"/>
                  </a:lnTo>
                  <a:lnTo>
                    <a:pt x="5019" y="403"/>
                  </a:lnTo>
                  <a:lnTo>
                    <a:pt x="5044" y="472"/>
                  </a:lnTo>
                  <a:lnTo>
                    <a:pt x="5071" y="540"/>
                  </a:lnTo>
                  <a:lnTo>
                    <a:pt x="5121" y="665"/>
                  </a:lnTo>
                  <a:lnTo>
                    <a:pt x="5163" y="763"/>
                  </a:lnTo>
                  <a:lnTo>
                    <a:pt x="5189" y="819"/>
                  </a:lnTo>
                  <a:lnTo>
                    <a:pt x="5195" y="831"/>
                  </a:lnTo>
                  <a:lnTo>
                    <a:pt x="5201" y="841"/>
                  </a:lnTo>
                  <a:lnTo>
                    <a:pt x="5207" y="851"/>
                  </a:lnTo>
                  <a:lnTo>
                    <a:pt x="5214" y="858"/>
                  </a:lnTo>
                  <a:lnTo>
                    <a:pt x="5222" y="865"/>
                  </a:lnTo>
                  <a:lnTo>
                    <a:pt x="5229" y="870"/>
                  </a:lnTo>
                  <a:lnTo>
                    <a:pt x="5236" y="875"/>
                  </a:lnTo>
                  <a:lnTo>
                    <a:pt x="5245" y="879"/>
                  </a:lnTo>
                  <a:lnTo>
                    <a:pt x="5253" y="881"/>
                  </a:lnTo>
                  <a:lnTo>
                    <a:pt x="5262" y="882"/>
                  </a:lnTo>
                  <a:lnTo>
                    <a:pt x="5271" y="884"/>
                  </a:lnTo>
                  <a:lnTo>
                    <a:pt x="5280" y="884"/>
                  </a:lnTo>
                  <a:lnTo>
                    <a:pt x="5289" y="882"/>
                  </a:lnTo>
                  <a:lnTo>
                    <a:pt x="5299" y="880"/>
                  </a:lnTo>
                  <a:lnTo>
                    <a:pt x="5318" y="874"/>
                  </a:lnTo>
                  <a:lnTo>
                    <a:pt x="5338" y="865"/>
                  </a:lnTo>
                  <a:lnTo>
                    <a:pt x="5359" y="853"/>
                  </a:lnTo>
                  <a:lnTo>
                    <a:pt x="5379" y="838"/>
                  </a:lnTo>
                  <a:lnTo>
                    <a:pt x="5401" y="822"/>
                  </a:lnTo>
                  <a:lnTo>
                    <a:pt x="5422" y="804"/>
                  </a:lnTo>
                  <a:lnTo>
                    <a:pt x="5443" y="785"/>
                  </a:lnTo>
                  <a:lnTo>
                    <a:pt x="5465" y="763"/>
                  </a:lnTo>
                  <a:lnTo>
                    <a:pt x="5486" y="741"/>
                  </a:lnTo>
                  <a:lnTo>
                    <a:pt x="5526" y="695"/>
                  </a:lnTo>
                  <a:lnTo>
                    <a:pt x="5564" y="648"/>
                  </a:lnTo>
                  <a:lnTo>
                    <a:pt x="5598" y="601"/>
                  </a:lnTo>
                  <a:lnTo>
                    <a:pt x="5629" y="560"/>
                  </a:lnTo>
                  <a:lnTo>
                    <a:pt x="5654" y="523"/>
                  </a:lnTo>
                  <a:lnTo>
                    <a:pt x="5673" y="494"/>
                  </a:lnTo>
                  <a:lnTo>
                    <a:pt x="5689" y="467"/>
                  </a:lnTo>
                  <a:lnTo>
                    <a:pt x="5694" y="472"/>
                  </a:lnTo>
                  <a:lnTo>
                    <a:pt x="5697" y="476"/>
                  </a:lnTo>
                  <a:lnTo>
                    <a:pt x="5703" y="487"/>
                  </a:lnTo>
                  <a:lnTo>
                    <a:pt x="5707" y="501"/>
                  </a:lnTo>
                  <a:lnTo>
                    <a:pt x="5709" y="516"/>
                  </a:lnTo>
                  <a:lnTo>
                    <a:pt x="5713" y="549"/>
                  </a:lnTo>
                  <a:lnTo>
                    <a:pt x="5714" y="566"/>
                  </a:lnTo>
                  <a:lnTo>
                    <a:pt x="5717" y="582"/>
                  </a:lnTo>
                  <a:lnTo>
                    <a:pt x="5720" y="597"/>
                  </a:lnTo>
                  <a:lnTo>
                    <a:pt x="5725" y="612"/>
                  </a:lnTo>
                  <a:lnTo>
                    <a:pt x="5729" y="618"/>
                  </a:lnTo>
                  <a:lnTo>
                    <a:pt x="5733" y="623"/>
                  </a:lnTo>
                  <a:lnTo>
                    <a:pt x="5738" y="629"/>
                  </a:lnTo>
                  <a:lnTo>
                    <a:pt x="5742" y="633"/>
                  </a:lnTo>
                  <a:lnTo>
                    <a:pt x="5749" y="637"/>
                  </a:lnTo>
                  <a:lnTo>
                    <a:pt x="5755" y="640"/>
                  </a:lnTo>
                  <a:lnTo>
                    <a:pt x="5762" y="643"/>
                  </a:lnTo>
                  <a:lnTo>
                    <a:pt x="5771" y="644"/>
                  </a:lnTo>
                  <a:lnTo>
                    <a:pt x="5780" y="644"/>
                  </a:lnTo>
                  <a:lnTo>
                    <a:pt x="5791" y="643"/>
                  </a:lnTo>
                  <a:lnTo>
                    <a:pt x="5802" y="640"/>
                  </a:lnTo>
                  <a:lnTo>
                    <a:pt x="5816" y="638"/>
                  </a:lnTo>
                  <a:lnTo>
                    <a:pt x="5851" y="627"/>
                  </a:lnTo>
                  <a:lnTo>
                    <a:pt x="5882" y="616"/>
                  </a:lnTo>
                  <a:lnTo>
                    <a:pt x="5909" y="604"/>
                  </a:lnTo>
                  <a:lnTo>
                    <a:pt x="5933" y="591"/>
                  </a:lnTo>
                  <a:lnTo>
                    <a:pt x="5954" y="578"/>
                  </a:lnTo>
                  <a:lnTo>
                    <a:pt x="5972" y="563"/>
                  </a:lnTo>
                  <a:lnTo>
                    <a:pt x="5989" y="547"/>
                  </a:lnTo>
                  <a:lnTo>
                    <a:pt x="6004" y="531"/>
                  </a:lnTo>
                  <a:lnTo>
                    <a:pt x="6018" y="514"/>
                  </a:lnTo>
                  <a:lnTo>
                    <a:pt x="6031" y="496"/>
                  </a:lnTo>
                  <a:lnTo>
                    <a:pt x="6057" y="458"/>
                  </a:lnTo>
                  <a:lnTo>
                    <a:pt x="6086" y="417"/>
                  </a:lnTo>
                  <a:lnTo>
                    <a:pt x="6103" y="396"/>
                  </a:lnTo>
                  <a:lnTo>
                    <a:pt x="6121" y="373"/>
                  </a:lnTo>
                  <a:lnTo>
                    <a:pt x="6119" y="376"/>
                  </a:lnTo>
                  <a:lnTo>
                    <a:pt x="6119" y="382"/>
                  </a:lnTo>
                  <a:lnTo>
                    <a:pt x="6120" y="390"/>
                  </a:lnTo>
                  <a:lnTo>
                    <a:pt x="6123" y="398"/>
                  </a:lnTo>
                  <a:lnTo>
                    <a:pt x="6129" y="418"/>
                  </a:lnTo>
                  <a:lnTo>
                    <a:pt x="6140" y="439"/>
                  </a:lnTo>
                  <a:lnTo>
                    <a:pt x="6152" y="458"/>
                  </a:lnTo>
                  <a:lnTo>
                    <a:pt x="6159" y="468"/>
                  </a:lnTo>
                  <a:lnTo>
                    <a:pt x="6167" y="475"/>
                  </a:lnTo>
                  <a:lnTo>
                    <a:pt x="6174" y="483"/>
                  </a:lnTo>
                  <a:lnTo>
                    <a:pt x="6181" y="487"/>
                  </a:lnTo>
                  <a:lnTo>
                    <a:pt x="6189" y="491"/>
                  </a:lnTo>
                  <a:lnTo>
                    <a:pt x="6196" y="492"/>
                  </a:lnTo>
                  <a:lnTo>
                    <a:pt x="6206" y="492"/>
                  </a:lnTo>
                  <a:lnTo>
                    <a:pt x="6216" y="491"/>
                  </a:lnTo>
                  <a:lnTo>
                    <a:pt x="6224" y="489"/>
                  </a:lnTo>
                  <a:lnTo>
                    <a:pt x="6234" y="486"/>
                  </a:lnTo>
                  <a:lnTo>
                    <a:pt x="6251" y="479"/>
                  </a:lnTo>
                  <a:lnTo>
                    <a:pt x="6268" y="469"/>
                  </a:lnTo>
                  <a:lnTo>
                    <a:pt x="6284" y="457"/>
                  </a:lnTo>
                  <a:lnTo>
                    <a:pt x="6300" y="443"/>
                  </a:lnTo>
                  <a:lnTo>
                    <a:pt x="6315" y="429"/>
                  </a:lnTo>
                  <a:lnTo>
                    <a:pt x="6328" y="413"/>
                  </a:lnTo>
                  <a:lnTo>
                    <a:pt x="6340" y="396"/>
                  </a:lnTo>
                  <a:lnTo>
                    <a:pt x="6354" y="377"/>
                  </a:lnTo>
                  <a:lnTo>
                    <a:pt x="6376" y="343"/>
                  </a:lnTo>
                  <a:lnTo>
                    <a:pt x="6397" y="309"/>
                  </a:lnTo>
                  <a:lnTo>
                    <a:pt x="6416" y="280"/>
                  </a:lnTo>
                  <a:lnTo>
                    <a:pt x="6415" y="285"/>
                  </a:lnTo>
                  <a:lnTo>
                    <a:pt x="6415" y="292"/>
                  </a:lnTo>
                  <a:lnTo>
                    <a:pt x="6417" y="318"/>
                  </a:lnTo>
                  <a:lnTo>
                    <a:pt x="6420" y="333"/>
                  </a:lnTo>
                  <a:lnTo>
                    <a:pt x="6423" y="349"/>
                  </a:lnTo>
                  <a:lnTo>
                    <a:pt x="6428" y="368"/>
                  </a:lnTo>
                  <a:lnTo>
                    <a:pt x="6433" y="385"/>
                  </a:lnTo>
                  <a:lnTo>
                    <a:pt x="6441" y="402"/>
                  </a:lnTo>
                  <a:lnTo>
                    <a:pt x="6448" y="418"/>
                  </a:lnTo>
                  <a:lnTo>
                    <a:pt x="6458" y="432"/>
                  </a:lnTo>
                  <a:lnTo>
                    <a:pt x="6467" y="445"/>
                  </a:lnTo>
                  <a:lnTo>
                    <a:pt x="6472" y="450"/>
                  </a:lnTo>
                  <a:lnTo>
                    <a:pt x="6478" y="453"/>
                  </a:lnTo>
                  <a:lnTo>
                    <a:pt x="6485" y="457"/>
                  </a:lnTo>
                  <a:lnTo>
                    <a:pt x="6491" y="459"/>
                  </a:lnTo>
                  <a:lnTo>
                    <a:pt x="6497" y="461"/>
                  </a:lnTo>
                  <a:lnTo>
                    <a:pt x="6504" y="461"/>
                  </a:lnTo>
                  <a:lnTo>
                    <a:pt x="6511" y="459"/>
                  </a:lnTo>
                  <a:lnTo>
                    <a:pt x="6519" y="457"/>
                  </a:lnTo>
                  <a:lnTo>
                    <a:pt x="6543" y="447"/>
                  </a:lnTo>
                  <a:lnTo>
                    <a:pt x="6565" y="436"/>
                  </a:lnTo>
                  <a:lnTo>
                    <a:pt x="6587" y="423"/>
                  </a:lnTo>
                  <a:lnTo>
                    <a:pt x="6607" y="409"/>
                  </a:lnTo>
                  <a:lnTo>
                    <a:pt x="6626" y="395"/>
                  </a:lnTo>
                  <a:lnTo>
                    <a:pt x="6645" y="380"/>
                  </a:lnTo>
                  <a:lnTo>
                    <a:pt x="6680" y="348"/>
                  </a:lnTo>
                  <a:lnTo>
                    <a:pt x="6714" y="315"/>
                  </a:lnTo>
                  <a:lnTo>
                    <a:pt x="6747" y="285"/>
                  </a:lnTo>
                  <a:lnTo>
                    <a:pt x="6764" y="270"/>
                  </a:lnTo>
                  <a:lnTo>
                    <a:pt x="6783" y="255"/>
                  </a:lnTo>
                  <a:lnTo>
                    <a:pt x="6801" y="242"/>
                  </a:lnTo>
                  <a:lnTo>
                    <a:pt x="6821" y="230"/>
                  </a:lnTo>
                  <a:lnTo>
                    <a:pt x="6818" y="232"/>
                  </a:lnTo>
                  <a:lnTo>
                    <a:pt x="6816" y="234"/>
                  </a:lnTo>
                  <a:lnTo>
                    <a:pt x="6812" y="244"/>
                  </a:lnTo>
                  <a:lnTo>
                    <a:pt x="6811" y="255"/>
                  </a:lnTo>
                  <a:lnTo>
                    <a:pt x="6811" y="270"/>
                  </a:lnTo>
                  <a:lnTo>
                    <a:pt x="6811" y="287"/>
                  </a:lnTo>
                  <a:lnTo>
                    <a:pt x="6813" y="305"/>
                  </a:lnTo>
                  <a:lnTo>
                    <a:pt x="6817" y="324"/>
                  </a:lnTo>
                  <a:lnTo>
                    <a:pt x="6821" y="343"/>
                  </a:lnTo>
                  <a:lnTo>
                    <a:pt x="6826" y="363"/>
                  </a:lnTo>
                  <a:lnTo>
                    <a:pt x="6833" y="381"/>
                  </a:lnTo>
                  <a:lnTo>
                    <a:pt x="6840" y="399"/>
                  </a:lnTo>
                  <a:lnTo>
                    <a:pt x="6848" y="414"/>
                  </a:lnTo>
                  <a:lnTo>
                    <a:pt x="6856" y="428"/>
                  </a:lnTo>
                  <a:lnTo>
                    <a:pt x="6866" y="439"/>
                  </a:lnTo>
                  <a:lnTo>
                    <a:pt x="6871" y="442"/>
                  </a:lnTo>
                  <a:lnTo>
                    <a:pt x="6877" y="446"/>
                  </a:lnTo>
                  <a:lnTo>
                    <a:pt x="6882" y="447"/>
                  </a:lnTo>
                  <a:lnTo>
                    <a:pt x="6888" y="448"/>
                  </a:lnTo>
                  <a:lnTo>
                    <a:pt x="6915" y="448"/>
                  </a:lnTo>
                  <a:lnTo>
                    <a:pt x="6939" y="446"/>
                  </a:lnTo>
                  <a:lnTo>
                    <a:pt x="6963" y="440"/>
                  </a:lnTo>
                  <a:lnTo>
                    <a:pt x="6983" y="432"/>
                  </a:lnTo>
                  <a:lnTo>
                    <a:pt x="7003" y="424"/>
                  </a:lnTo>
                  <a:lnTo>
                    <a:pt x="7021" y="413"/>
                  </a:lnTo>
                  <a:lnTo>
                    <a:pt x="7038" y="401"/>
                  </a:lnTo>
                  <a:lnTo>
                    <a:pt x="7055" y="388"/>
                  </a:lnTo>
                  <a:lnTo>
                    <a:pt x="7087" y="362"/>
                  </a:lnTo>
                  <a:lnTo>
                    <a:pt x="7120" y="333"/>
                  </a:lnTo>
                  <a:lnTo>
                    <a:pt x="7136" y="321"/>
                  </a:lnTo>
                  <a:lnTo>
                    <a:pt x="7154" y="309"/>
                  </a:lnTo>
                  <a:lnTo>
                    <a:pt x="7174" y="297"/>
                  </a:lnTo>
                  <a:lnTo>
                    <a:pt x="7195" y="288"/>
                  </a:lnTo>
                  <a:lnTo>
                    <a:pt x="7186" y="293"/>
                  </a:lnTo>
                  <a:lnTo>
                    <a:pt x="7179" y="299"/>
                  </a:lnTo>
                  <a:lnTo>
                    <a:pt x="7174" y="307"/>
                  </a:lnTo>
                  <a:lnTo>
                    <a:pt x="7170" y="316"/>
                  </a:lnTo>
                  <a:lnTo>
                    <a:pt x="7169" y="325"/>
                  </a:lnTo>
                  <a:lnTo>
                    <a:pt x="7169" y="336"/>
                  </a:lnTo>
                  <a:lnTo>
                    <a:pt x="7170" y="347"/>
                  </a:lnTo>
                  <a:lnTo>
                    <a:pt x="7174" y="358"/>
                  </a:lnTo>
                  <a:lnTo>
                    <a:pt x="7178" y="369"/>
                  </a:lnTo>
                  <a:lnTo>
                    <a:pt x="7183" y="380"/>
                  </a:lnTo>
                  <a:lnTo>
                    <a:pt x="7189" y="392"/>
                  </a:lnTo>
                  <a:lnTo>
                    <a:pt x="7197" y="403"/>
                  </a:lnTo>
                  <a:lnTo>
                    <a:pt x="7205" y="414"/>
                  </a:lnTo>
                  <a:lnTo>
                    <a:pt x="7214" y="424"/>
                  </a:lnTo>
                  <a:lnTo>
                    <a:pt x="7224" y="434"/>
                  </a:lnTo>
                  <a:lnTo>
                    <a:pt x="7235" y="443"/>
                  </a:lnTo>
                  <a:lnTo>
                    <a:pt x="7246" y="451"/>
                  </a:lnTo>
                  <a:lnTo>
                    <a:pt x="7258" y="458"/>
                  </a:lnTo>
                  <a:lnTo>
                    <a:pt x="7269" y="463"/>
                  </a:lnTo>
                  <a:lnTo>
                    <a:pt x="7283" y="467"/>
                  </a:lnTo>
                  <a:lnTo>
                    <a:pt x="7295" y="470"/>
                  </a:lnTo>
                  <a:lnTo>
                    <a:pt x="7309" y="470"/>
                  </a:lnTo>
                  <a:lnTo>
                    <a:pt x="7321" y="469"/>
                  </a:lnTo>
                  <a:lnTo>
                    <a:pt x="7334" y="467"/>
                  </a:lnTo>
                  <a:lnTo>
                    <a:pt x="7346" y="461"/>
                  </a:lnTo>
                  <a:lnTo>
                    <a:pt x="7359" y="453"/>
                  </a:lnTo>
                  <a:lnTo>
                    <a:pt x="7371" y="443"/>
                  </a:lnTo>
                  <a:lnTo>
                    <a:pt x="7383" y="431"/>
                  </a:lnTo>
                  <a:lnTo>
                    <a:pt x="7395" y="415"/>
                  </a:lnTo>
                  <a:lnTo>
                    <a:pt x="7406" y="397"/>
                  </a:lnTo>
                  <a:lnTo>
                    <a:pt x="7416" y="375"/>
                  </a:lnTo>
                  <a:lnTo>
                    <a:pt x="7426" y="351"/>
                  </a:lnTo>
                  <a:lnTo>
                    <a:pt x="7420" y="368"/>
                  </a:lnTo>
                  <a:lnTo>
                    <a:pt x="7416" y="385"/>
                  </a:lnTo>
                  <a:lnTo>
                    <a:pt x="7414" y="399"/>
                  </a:lnTo>
                  <a:lnTo>
                    <a:pt x="7412" y="414"/>
                  </a:lnTo>
                  <a:lnTo>
                    <a:pt x="7412" y="428"/>
                  </a:lnTo>
                  <a:lnTo>
                    <a:pt x="7415" y="439"/>
                  </a:lnTo>
                  <a:lnTo>
                    <a:pt x="7417" y="450"/>
                  </a:lnTo>
                  <a:lnTo>
                    <a:pt x="7422" y="459"/>
                  </a:lnTo>
                  <a:lnTo>
                    <a:pt x="7427" y="468"/>
                  </a:lnTo>
                  <a:lnTo>
                    <a:pt x="7433" y="475"/>
                  </a:lnTo>
                  <a:lnTo>
                    <a:pt x="7442" y="483"/>
                  </a:lnTo>
                  <a:lnTo>
                    <a:pt x="7450" y="487"/>
                  </a:lnTo>
                  <a:lnTo>
                    <a:pt x="7460" y="492"/>
                  </a:lnTo>
                  <a:lnTo>
                    <a:pt x="7471" y="497"/>
                  </a:lnTo>
                  <a:lnTo>
                    <a:pt x="7482" y="500"/>
                  </a:lnTo>
                  <a:lnTo>
                    <a:pt x="7494" y="502"/>
                  </a:lnTo>
                  <a:lnTo>
                    <a:pt x="7508" y="503"/>
                  </a:lnTo>
                  <a:lnTo>
                    <a:pt x="7522" y="505"/>
                  </a:lnTo>
                  <a:lnTo>
                    <a:pt x="7553" y="505"/>
                  </a:lnTo>
                  <a:lnTo>
                    <a:pt x="7586" y="501"/>
                  </a:lnTo>
                  <a:lnTo>
                    <a:pt x="7621" y="496"/>
                  </a:lnTo>
                  <a:lnTo>
                    <a:pt x="7659" y="489"/>
                  </a:lnTo>
                  <a:lnTo>
                    <a:pt x="7699" y="480"/>
                  </a:lnTo>
                  <a:lnTo>
                    <a:pt x="7739" y="469"/>
                  </a:lnTo>
                  <a:lnTo>
                    <a:pt x="7780" y="457"/>
                  </a:lnTo>
                  <a:lnTo>
                    <a:pt x="7864" y="431"/>
                  </a:lnTo>
                  <a:lnTo>
                    <a:pt x="7947" y="402"/>
                  </a:lnTo>
                  <a:lnTo>
                    <a:pt x="8098" y="347"/>
                  </a:lnTo>
                  <a:lnTo>
                    <a:pt x="8162" y="325"/>
                  </a:lnTo>
                  <a:lnTo>
                    <a:pt x="8189" y="316"/>
                  </a:lnTo>
                  <a:lnTo>
                    <a:pt x="8212" y="309"/>
                  </a:lnTo>
                  <a:lnTo>
                    <a:pt x="8233" y="304"/>
                  </a:lnTo>
                  <a:lnTo>
                    <a:pt x="8247" y="302"/>
                  </a:lnTo>
                  <a:lnTo>
                    <a:pt x="8260" y="302"/>
                  </a:lnTo>
                  <a:lnTo>
                    <a:pt x="8263" y="303"/>
                  </a:lnTo>
                  <a:lnTo>
                    <a:pt x="8266" y="304"/>
                  </a:lnTo>
                  <a:lnTo>
                    <a:pt x="8267" y="308"/>
                  </a:lnTo>
                  <a:lnTo>
                    <a:pt x="8266" y="313"/>
                  </a:lnTo>
                  <a:lnTo>
                    <a:pt x="8263" y="320"/>
                  </a:lnTo>
                  <a:lnTo>
                    <a:pt x="8260" y="330"/>
                  </a:lnTo>
                  <a:lnTo>
                    <a:pt x="8247" y="354"/>
                  </a:lnTo>
                  <a:lnTo>
                    <a:pt x="8230" y="384"/>
                  </a:lnTo>
                  <a:lnTo>
                    <a:pt x="8211" y="418"/>
                  </a:lnTo>
                  <a:lnTo>
                    <a:pt x="8186" y="457"/>
                  </a:lnTo>
                  <a:lnTo>
                    <a:pt x="8134" y="540"/>
                  </a:lnTo>
                  <a:lnTo>
                    <a:pt x="8029" y="703"/>
                  </a:lnTo>
                  <a:lnTo>
                    <a:pt x="7989" y="764"/>
                  </a:lnTo>
                  <a:lnTo>
                    <a:pt x="7976" y="786"/>
                  </a:lnTo>
                  <a:lnTo>
                    <a:pt x="7969" y="800"/>
                  </a:lnTo>
                  <a:lnTo>
                    <a:pt x="7942" y="862"/>
                  </a:lnTo>
                  <a:lnTo>
                    <a:pt x="7928" y="895"/>
                  </a:lnTo>
                  <a:lnTo>
                    <a:pt x="7916" y="929"/>
                  </a:lnTo>
                  <a:lnTo>
                    <a:pt x="7905" y="964"/>
                  </a:lnTo>
                  <a:lnTo>
                    <a:pt x="7897" y="998"/>
                  </a:lnTo>
                  <a:lnTo>
                    <a:pt x="7894" y="1016"/>
                  </a:lnTo>
                  <a:lnTo>
                    <a:pt x="7892" y="1033"/>
                  </a:lnTo>
                  <a:lnTo>
                    <a:pt x="7892" y="1050"/>
                  </a:lnTo>
                  <a:lnTo>
                    <a:pt x="7892" y="1067"/>
                  </a:lnTo>
                  <a:lnTo>
                    <a:pt x="7893" y="1074"/>
                  </a:lnTo>
                  <a:lnTo>
                    <a:pt x="7897" y="1083"/>
                  </a:lnTo>
                  <a:lnTo>
                    <a:pt x="7901" y="1091"/>
                  </a:lnTo>
                  <a:lnTo>
                    <a:pt x="7909" y="1101"/>
                  </a:lnTo>
                  <a:lnTo>
                    <a:pt x="7917" y="1111"/>
                  </a:lnTo>
                  <a:lnTo>
                    <a:pt x="7926" y="1121"/>
                  </a:lnTo>
                  <a:lnTo>
                    <a:pt x="7945" y="1138"/>
                  </a:lnTo>
                  <a:lnTo>
                    <a:pt x="7956" y="1146"/>
                  </a:lnTo>
                  <a:lnTo>
                    <a:pt x="7966" y="1152"/>
                  </a:lnTo>
                  <a:lnTo>
                    <a:pt x="7976" y="1157"/>
                  </a:lnTo>
                  <a:lnTo>
                    <a:pt x="7985" y="1162"/>
                  </a:lnTo>
                  <a:lnTo>
                    <a:pt x="7993" y="1163"/>
                  </a:lnTo>
                  <a:lnTo>
                    <a:pt x="7999" y="1165"/>
                  </a:lnTo>
                  <a:lnTo>
                    <a:pt x="8004" y="1162"/>
                  </a:lnTo>
                  <a:lnTo>
                    <a:pt x="8007" y="1160"/>
                  </a:lnTo>
                  <a:lnTo>
                    <a:pt x="8008" y="1157"/>
                  </a:lnTo>
                  <a:lnTo>
                    <a:pt x="8003" y="1172"/>
                  </a:lnTo>
                  <a:lnTo>
                    <a:pt x="7996" y="1185"/>
                  </a:lnTo>
                  <a:lnTo>
                    <a:pt x="7988" y="1199"/>
                  </a:lnTo>
                  <a:lnTo>
                    <a:pt x="7980" y="1211"/>
                  </a:lnTo>
                  <a:lnTo>
                    <a:pt x="7971" y="1223"/>
                  </a:lnTo>
                  <a:lnTo>
                    <a:pt x="7961" y="1234"/>
                  </a:lnTo>
                  <a:lnTo>
                    <a:pt x="7941" y="1256"/>
                  </a:lnTo>
                  <a:lnTo>
                    <a:pt x="7899" y="1295"/>
                  </a:lnTo>
                  <a:lnTo>
                    <a:pt x="7881" y="1314"/>
                  </a:lnTo>
                  <a:lnTo>
                    <a:pt x="7865" y="1332"/>
                  </a:lnTo>
                  <a:lnTo>
                    <a:pt x="7859" y="1341"/>
                  </a:lnTo>
                  <a:lnTo>
                    <a:pt x="7854" y="1349"/>
                  </a:lnTo>
                  <a:lnTo>
                    <a:pt x="7850" y="1358"/>
                  </a:lnTo>
                  <a:lnTo>
                    <a:pt x="7848" y="1368"/>
                  </a:lnTo>
                  <a:lnTo>
                    <a:pt x="7848" y="1376"/>
                  </a:lnTo>
                  <a:lnTo>
                    <a:pt x="7849" y="1386"/>
                  </a:lnTo>
                  <a:lnTo>
                    <a:pt x="7853" y="1395"/>
                  </a:lnTo>
                  <a:lnTo>
                    <a:pt x="7857" y="1404"/>
                  </a:lnTo>
                  <a:lnTo>
                    <a:pt x="7865" y="1414"/>
                  </a:lnTo>
                  <a:lnTo>
                    <a:pt x="7875" y="1424"/>
                  </a:lnTo>
                  <a:lnTo>
                    <a:pt x="7887" y="1435"/>
                  </a:lnTo>
                  <a:lnTo>
                    <a:pt x="7901" y="1446"/>
                  </a:lnTo>
                  <a:lnTo>
                    <a:pt x="7920" y="1457"/>
                  </a:lnTo>
                  <a:lnTo>
                    <a:pt x="7941" y="1468"/>
                  </a:lnTo>
                  <a:lnTo>
                    <a:pt x="7964" y="1480"/>
                  </a:lnTo>
                  <a:lnTo>
                    <a:pt x="7991" y="1492"/>
                  </a:lnTo>
                  <a:lnTo>
                    <a:pt x="7985" y="1491"/>
                  </a:lnTo>
                  <a:lnTo>
                    <a:pt x="7977" y="1490"/>
                  </a:lnTo>
                  <a:lnTo>
                    <a:pt x="7970" y="1490"/>
                  </a:lnTo>
                  <a:lnTo>
                    <a:pt x="7961" y="1492"/>
                  </a:lnTo>
                  <a:lnTo>
                    <a:pt x="7953" y="1495"/>
                  </a:lnTo>
                  <a:lnTo>
                    <a:pt x="7943" y="1498"/>
                  </a:lnTo>
                  <a:lnTo>
                    <a:pt x="7923" y="1508"/>
                  </a:lnTo>
                  <a:lnTo>
                    <a:pt x="7903" y="1522"/>
                  </a:lnTo>
                  <a:lnTo>
                    <a:pt x="7882" y="1538"/>
                  </a:lnTo>
                  <a:lnTo>
                    <a:pt x="7860" y="1555"/>
                  </a:lnTo>
                  <a:lnTo>
                    <a:pt x="7838" y="1574"/>
                  </a:lnTo>
                  <a:lnTo>
                    <a:pt x="7817" y="1595"/>
                  </a:lnTo>
                  <a:lnTo>
                    <a:pt x="7796" y="1615"/>
                  </a:lnTo>
                  <a:lnTo>
                    <a:pt x="7760" y="1655"/>
                  </a:lnTo>
                  <a:lnTo>
                    <a:pt x="7732" y="1690"/>
                  </a:lnTo>
                  <a:lnTo>
                    <a:pt x="7721" y="1704"/>
                  </a:lnTo>
                  <a:lnTo>
                    <a:pt x="7713" y="1715"/>
                  </a:lnTo>
                  <a:lnTo>
                    <a:pt x="7707" y="1728"/>
                  </a:lnTo>
                  <a:lnTo>
                    <a:pt x="7702" y="1742"/>
                  </a:lnTo>
                  <a:lnTo>
                    <a:pt x="7699" y="1755"/>
                  </a:lnTo>
                  <a:lnTo>
                    <a:pt x="7696" y="1767"/>
                  </a:lnTo>
                  <a:lnTo>
                    <a:pt x="7695" y="1780"/>
                  </a:lnTo>
                  <a:lnTo>
                    <a:pt x="7695" y="1791"/>
                  </a:lnTo>
                  <a:lnTo>
                    <a:pt x="7696" y="1802"/>
                  </a:lnTo>
                  <a:lnTo>
                    <a:pt x="7700" y="1813"/>
                  </a:lnTo>
                  <a:lnTo>
                    <a:pt x="7702" y="1822"/>
                  </a:lnTo>
                  <a:lnTo>
                    <a:pt x="7707" y="1832"/>
                  </a:lnTo>
                  <a:lnTo>
                    <a:pt x="7712" y="1842"/>
                  </a:lnTo>
                  <a:lnTo>
                    <a:pt x="7718" y="1852"/>
                  </a:lnTo>
                  <a:lnTo>
                    <a:pt x="7732" y="1869"/>
                  </a:lnTo>
                  <a:lnTo>
                    <a:pt x="7746" y="1885"/>
                  </a:lnTo>
                  <a:lnTo>
                    <a:pt x="7762" y="1899"/>
                  </a:lnTo>
                  <a:lnTo>
                    <a:pt x="7778" y="1912"/>
                  </a:lnTo>
                  <a:lnTo>
                    <a:pt x="7806" y="1935"/>
                  </a:lnTo>
                  <a:lnTo>
                    <a:pt x="7818" y="1945"/>
                  </a:lnTo>
                  <a:lnTo>
                    <a:pt x="7826" y="1954"/>
                  </a:lnTo>
                  <a:lnTo>
                    <a:pt x="7829" y="1958"/>
                  </a:lnTo>
                  <a:lnTo>
                    <a:pt x="7831" y="1962"/>
                  </a:lnTo>
                  <a:lnTo>
                    <a:pt x="7832" y="1965"/>
                  </a:lnTo>
                  <a:lnTo>
                    <a:pt x="7831" y="1969"/>
                  </a:lnTo>
                  <a:lnTo>
                    <a:pt x="7832" y="1968"/>
                  </a:lnTo>
                  <a:lnTo>
                    <a:pt x="7831" y="1967"/>
                  </a:lnTo>
                  <a:lnTo>
                    <a:pt x="7826" y="1967"/>
                  </a:lnTo>
                  <a:lnTo>
                    <a:pt x="7817" y="1967"/>
                  </a:lnTo>
                  <a:lnTo>
                    <a:pt x="7806" y="1970"/>
                  </a:lnTo>
                  <a:lnTo>
                    <a:pt x="7773" y="1980"/>
                  </a:lnTo>
                  <a:lnTo>
                    <a:pt x="7732" y="1996"/>
                  </a:lnTo>
                  <a:lnTo>
                    <a:pt x="7683" y="2017"/>
                  </a:lnTo>
                  <a:lnTo>
                    <a:pt x="7630" y="2042"/>
                  </a:lnTo>
                  <a:lnTo>
                    <a:pt x="7575" y="2069"/>
                  </a:lnTo>
                  <a:lnTo>
                    <a:pt x="7548" y="2085"/>
                  </a:lnTo>
                  <a:lnTo>
                    <a:pt x="7522" y="2100"/>
                  </a:lnTo>
                  <a:lnTo>
                    <a:pt x="7497" y="2116"/>
                  </a:lnTo>
                  <a:lnTo>
                    <a:pt x="7474" y="2132"/>
                  </a:lnTo>
                  <a:lnTo>
                    <a:pt x="7452" y="2149"/>
                  </a:lnTo>
                  <a:lnTo>
                    <a:pt x="7432" y="2165"/>
                  </a:lnTo>
                  <a:lnTo>
                    <a:pt x="7414" y="2181"/>
                  </a:lnTo>
                  <a:lnTo>
                    <a:pt x="7399" y="2198"/>
                  </a:lnTo>
                  <a:lnTo>
                    <a:pt x="7388" y="2214"/>
                  </a:lnTo>
                  <a:lnTo>
                    <a:pt x="7383" y="2221"/>
                  </a:lnTo>
                  <a:lnTo>
                    <a:pt x="7379" y="2228"/>
                  </a:lnTo>
                  <a:lnTo>
                    <a:pt x="7377" y="2237"/>
                  </a:lnTo>
                  <a:lnTo>
                    <a:pt x="7376" y="2244"/>
                  </a:lnTo>
                  <a:lnTo>
                    <a:pt x="7375" y="2251"/>
                  </a:lnTo>
                  <a:lnTo>
                    <a:pt x="7375" y="2259"/>
                  </a:lnTo>
                  <a:lnTo>
                    <a:pt x="7377" y="2266"/>
                  </a:lnTo>
                  <a:lnTo>
                    <a:pt x="7379" y="2272"/>
                  </a:lnTo>
                  <a:lnTo>
                    <a:pt x="7383" y="2280"/>
                  </a:lnTo>
                  <a:lnTo>
                    <a:pt x="7388" y="2286"/>
                  </a:lnTo>
                  <a:lnTo>
                    <a:pt x="7394" y="2292"/>
                  </a:lnTo>
                  <a:lnTo>
                    <a:pt x="7403" y="2298"/>
                  </a:lnTo>
                  <a:lnTo>
                    <a:pt x="7411" y="2304"/>
                  </a:lnTo>
                  <a:lnTo>
                    <a:pt x="7422" y="2310"/>
                  </a:lnTo>
                  <a:lnTo>
                    <a:pt x="7433" y="2315"/>
                  </a:lnTo>
                  <a:lnTo>
                    <a:pt x="7447" y="2320"/>
                  </a:lnTo>
                  <a:lnTo>
                    <a:pt x="7463" y="2325"/>
                  </a:lnTo>
                  <a:lnTo>
                    <a:pt x="7478" y="2330"/>
                  </a:lnTo>
                  <a:lnTo>
                    <a:pt x="7452" y="2324"/>
                  </a:lnTo>
                  <a:lnTo>
                    <a:pt x="7425" y="2320"/>
                  </a:lnTo>
                  <a:lnTo>
                    <a:pt x="7399" y="2316"/>
                  </a:lnTo>
                  <a:lnTo>
                    <a:pt x="7372" y="2315"/>
                  </a:lnTo>
                  <a:lnTo>
                    <a:pt x="7346" y="2314"/>
                  </a:lnTo>
                  <a:lnTo>
                    <a:pt x="7322" y="2315"/>
                  </a:lnTo>
                  <a:lnTo>
                    <a:pt x="7298" y="2316"/>
                  </a:lnTo>
                  <a:lnTo>
                    <a:pt x="7273" y="2319"/>
                  </a:lnTo>
                  <a:lnTo>
                    <a:pt x="7250" y="2324"/>
                  </a:lnTo>
                  <a:lnTo>
                    <a:pt x="7227" y="2328"/>
                  </a:lnTo>
                  <a:lnTo>
                    <a:pt x="7205" y="2335"/>
                  </a:lnTo>
                  <a:lnTo>
                    <a:pt x="7184" y="2342"/>
                  </a:lnTo>
                  <a:lnTo>
                    <a:pt x="7164" y="2349"/>
                  </a:lnTo>
                  <a:lnTo>
                    <a:pt x="7145" y="2359"/>
                  </a:lnTo>
                  <a:lnTo>
                    <a:pt x="7126" y="2369"/>
                  </a:lnTo>
                  <a:lnTo>
                    <a:pt x="7109" y="2380"/>
                  </a:lnTo>
                  <a:lnTo>
                    <a:pt x="7093" y="2392"/>
                  </a:lnTo>
                  <a:lnTo>
                    <a:pt x="7079" y="2404"/>
                  </a:lnTo>
                  <a:lnTo>
                    <a:pt x="7064" y="2418"/>
                  </a:lnTo>
                  <a:lnTo>
                    <a:pt x="7052" y="2432"/>
                  </a:lnTo>
                  <a:lnTo>
                    <a:pt x="7041" y="2448"/>
                  </a:lnTo>
                  <a:lnTo>
                    <a:pt x="7031" y="2464"/>
                  </a:lnTo>
                  <a:lnTo>
                    <a:pt x="7022" y="2481"/>
                  </a:lnTo>
                  <a:lnTo>
                    <a:pt x="7016" y="2498"/>
                  </a:lnTo>
                  <a:lnTo>
                    <a:pt x="7010" y="2517"/>
                  </a:lnTo>
                  <a:lnTo>
                    <a:pt x="7007" y="2535"/>
                  </a:lnTo>
                  <a:lnTo>
                    <a:pt x="7004" y="2555"/>
                  </a:lnTo>
                  <a:lnTo>
                    <a:pt x="7004" y="2575"/>
                  </a:lnTo>
                  <a:lnTo>
                    <a:pt x="7005" y="2596"/>
                  </a:lnTo>
                  <a:lnTo>
                    <a:pt x="7008" y="2617"/>
                  </a:lnTo>
                  <a:lnTo>
                    <a:pt x="7013" y="2639"/>
                  </a:lnTo>
                  <a:lnTo>
                    <a:pt x="7020" y="2661"/>
                  </a:lnTo>
                  <a:lnTo>
                    <a:pt x="7018" y="2656"/>
                  </a:lnTo>
                  <a:lnTo>
                    <a:pt x="7013" y="2652"/>
                  </a:lnTo>
                  <a:lnTo>
                    <a:pt x="7005" y="2650"/>
                  </a:lnTo>
                  <a:lnTo>
                    <a:pt x="6998" y="2647"/>
                  </a:lnTo>
                  <a:lnTo>
                    <a:pt x="6987" y="2645"/>
                  </a:lnTo>
                  <a:lnTo>
                    <a:pt x="6976" y="2644"/>
                  </a:lnTo>
                  <a:lnTo>
                    <a:pt x="6949" y="2641"/>
                  </a:lnTo>
                  <a:lnTo>
                    <a:pt x="6917" y="2641"/>
                  </a:lnTo>
                  <a:lnTo>
                    <a:pt x="6883" y="2643"/>
                  </a:lnTo>
                  <a:lnTo>
                    <a:pt x="6845" y="2645"/>
                  </a:lnTo>
                  <a:lnTo>
                    <a:pt x="6807" y="2647"/>
                  </a:lnTo>
                  <a:lnTo>
                    <a:pt x="6731" y="2656"/>
                  </a:lnTo>
                  <a:lnTo>
                    <a:pt x="6663" y="2665"/>
                  </a:lnTo>
                  <a:lnTo>
                    <a:pt x="6612" y="2672"/>
                  </a:lnTo>
                  <a:lnTo>
                    <a:pt x="6586" y="2676"/>
                  </a:lnTo>
                  <a:lnTo>
                    <a:pt x="6546" y="2684"/>
                  </a:lnTo>
                  <a:lnTo>
                    <a:pt x="6511" y="2693"/>
                  </a:lnTo>
                  <a:lnTo>
                    <a:pt x="6483" y="2700"/>
                  </a:lnTo>
                  <a:lnTo>
                    <a:pt x="6459" y="2710"/>
                  </a:lnTo>
                  <a:lnTo>
                    <a:pt x="6439" y="2718"/>
                  </a:lnTo>
                  <a:lnTo>
                    <a:pt x="6425" y="2729"/>
                  </a:lnTo>
                  <a:lnTo>
                    <a:pt x="6417" y="2734"/>
                  </a:lnTo>
                  <a:lnTo>
                    <a:pt x="6412" y="2740"/>
                  </a:lnTo>
                  <a:lnTo>
                    <a:pt x="6408" y="2746"/>
                  </a:lnTo>
                  <a:lnTo>
                    <a:pt x="6404" y="2753"/>
                  </a:lnTo>
                  <a:lnTo>
                    <a:pt x="6398" y="2767"/>
                  </a:lnTo>
                  <a:lnTo>
                    <a:pt x="6393" y="2783"/>
                  </a:lnTo>
                  <a:lnTo>
                    <a:pt x="6390" y="2800"/>
                  </a:lnTo>
                  <a:lnTo>
                    <a:pt x="6388" y="2820"/>
                  </a:lnTo>
                  <a:lnTo>
                    <a:pt x="6386" y="2866"/>
                  </a:lnTo>
                  <a:lnTo>
                    <a:pt x="6384" y="2894"/>
                  </a:lnTo>
                  <a:lnTo>
                    <a:pt x="6381" y="2924"/>
                  </a:lnTo>
                  <a:lnTo>
                    <a:pt x="6379" y="2926"/>
                  </a:lnTo>
                  <a:lnTo>
                    <a:pt x="6375" y="2926"/>
                  </a:lnTo>
                  <a:lnTo>
                    <a:pt x="6359" y="2926"/>
                  </a:lnTo>
                  <a:lnTo>
                    <a:pt x="6301" y="2923"/>
                  </a:lnTo>
                  <a:lnTo>
                    <a:pt x="6264" y="2920"/>
                  </a:lnTo>
                  <a:lnTo>
                    <a:pt x="6224" y="2919"/>
                  </a:lnTo>
                  <a:lnTo>
                    <a:pt x="6184" y="2920"/>
                  </a:lnTo>
                  <a:lnTo>
                    <a:pt x="6163" y="2921"/>
                  </a:lnTo>
                  <a:lnTo>
                    <a:pt x="6142" y="2924"/>
                  </a:lnTo>
                  <a:lnTo>
                    <a:pt x="6123" y="2926"/>
                  </a:lnTo>
                  <a:lnTo>
                    <a:pt x="6103" y="2930"/>
                  </a:lnTo>
                  <a:lnTo>
                    <a:pt x="6086" y="2935"/>
                  </a:lnTo>
                  <a:lnTo>
                    <a:pt x="6069" y="2941"/>
                  </a:lnTo>
                  <a:lnTo>
                    <a:pt x="6053" y="2948"/>
                  </a:lnTo>
                  <a:lnTo>
                    <a:pt x="6040" y="2957"/>
                  </a:lnTo>
                  <a:lnTo>
                    <a:pt x="6029" y="2967"/>
                  </a:lnTo>
                  <a:lnTo>
                    <a:pt x="6019" y="2979"/>
                  </a:lnTo>
                  <a:lnTo>
                    <a:pt x="6014" y="2985"/>
                  </a:lnTo>
                  <a:lnTo>
                    <a:pt x="6011" y="2991"/>
                  </a:lnTo>
                  <a:lnTo>
                    <a:pt x="6009" y="2998"/>
                  </a:lnTo>
                  <a:lnTo>
                    <a:pt x="6007" y="3006"/>
                  </a:lnTo>
                  <a:lnTo>
                    <a:pt x="6005" y="3014"/>
                  </a:lnTo>
                  <a:lnTo>
                    <a:pt x="6004" y="3023"/>
                  </a:lnTo>
                  <a:lnTo>
                    <a:pt x="6004" y="3033"/>
                  </a:lnTo>
                  <a:lnTo>
                    <a:pt x="6005" y="3041"/>
                  </a:lnTo>
                  <a:lnTo>
                    <a:pt x="6010" y="3062"/>
                  </a:lnTo>
                  <a:lnTo>
                    <a:pt x="6018" y="3085"/>
                  </a:lnTo>
                  <a:lnTo>
                    <a:pt x="6030" y="3110"/>
                  </a:lnTo>
                  <a:lnTo>
                    <a:pt x="6046" y="3138"/>
                  </a:lnTo>
                  <a:lnTo>
                    <a:pt x="6041" y="3130"/>
                  </a:lnTo>
                  <a:lnTo>
                    <a:pt x="6036" y="3124"/>
                  </a:lnTo>
                  <a:lnTo>
                    <a:pt x="6030" y="3118"/>
                  </a:lnTo>
                  <a:lnTo>
                    <a:pt x="6022" y="3113"/>
                  </a:lnTo>
                  <a:lnTo>
                    <a:pt x="6008" y="3103"/>
                  </a:lnTo>
                  <a:lnTo>
                    <a:pt x="5991" y="3096"/>
                  </a:lnTo>
                  <a:lnTo>
                    <a:pt x="5971" y="3090"/>
                  </a:lnTo>
                  <a:lnTo>
                    <a:pt x="5949" y="3085"/>
                  </a:lnTo>
                  <a:lnTo>
                    <a:pt x="5927" y="3083"/>
                  </a:lnTo>
                  <a:lnTo>
                    <a:pt x="5903" y="3080"/>
                  </a:lnTo>
                  <a:lnTo>
                    <a:pt x="5877" y="3080"/>
                  </a:lnTo>
                  <a:lnTo>
                    <a:pt x="5851" y="3080"/>
                  </a:lnTo>
                  <a:lnTo>
                    <a:pt x="5824" y="3083"/>
                  </a:lnTo>
                  <a:lnTo>
                    <a:pt x="5796" y="3085"/>
                  </a:lnTo>
                  <a:lnTo>
                    <a:pt x="5769" y="3089"/>
                  </a:lnTo>
                  <a:lnTo>
                    <a:pt x="5742" y="3094"/>
                  </a:lnTo>
                  <a:lnTo>
                    <a:pt x="5716" y="3099"/>
                  </a:lnTo>
                  <a:lnTo>
                    <a:pt x="5689" y="3105"/>
                  </a:lnTo>
                  <a:lnTo>
                    <a:pt x="5663" y="3112"/>
                  </a:lnTo>
                  <a:lnTo>
                    <a:pt x="5639" y="3119"/>
                  </a:lnTo>
                  <a:lnTo>
                    <a:pt x="5614" y="3128"/>
                  </a:lnTo>
                  <a:lnTo>
                    <a:pt x="5592" y="3136"/>
                  </a:lnTo>
                  <a:lnTo>
                    <a:pt x="5573" y="3145"/>
                  </a:lnTo>
                  <a:lnTo>
                    <a:pt x="5554" y="3154"/>
                  </a:lnTo>
                  <a:lnTo>
                    <a:pt x="5538" y="3163"/>
                  </a:lnTo>
                  <a:lnTo>
                    <a:pt x="5525" y="3173"/>
                  </a:lnTo>
                  <a:lnTo>
                    <a:pt x="5514" y="3182"/>
                  </a:lnTo>
                  <a:lnTo>
                    <a:pt x="5507" y="3191"/>
                  </a:lnTo>
                  <a:lnTo>
                    <a:pt x="5502" y="3200"/>
                  </a:lnTo>
                  <a:lnTo>
                    <a:pt x="5500" y="3205"/>
                  </a:lnTo>
                  <a:lnTo>
                    <a:pt x="5500" y="3210"/>
                  </a:lnTo>
                  <a:lnTo>
                    <a:pt x="5500" y="3215"/>
                  </a:lnTo>
                  <a:lnTo>
                    <a:pt x="5503" y="3218"/>
                  </a:lnTo>
                  <a:lnTo>
                    <a:pt x="5505" y="3223"/>
                  </a:lnTo>
                  <a:lnTo>
                    <a:pt x="5509" y="3227"/>
                  </a:lnTo>
                  <a:lnTo>
                    <a:pt x="5513" y="3231"/>
                  </a:lnTo>
                  <a:lnTo>
                    <a:pt x="5519" y="3235"/>
                  </a:lnTo>
                  <a:lnTo>
                    <a:pt x="5533" y="3243"/>
                  </a:lnTo>
                  <a:lnTo>
                    <a:pt x="5522" y="3238"/>
                  </a:lnTo>
                  <a:lnTo>
                    <a:pt x="5508" y="3232"/>
                  </a:lnTo>
                  <a:lnTo>
                    <a:pt x="5470" y="3222"/>
                  </a:lnTo>
                  <a:lnTo>
                    <a:pt x="5425" y="3211"/>
                  </a:lnTo>
                  <a:lnTo>
                    <a:pt x="5371" y="3200"/>
                  </a:lnTo>
                  <a:lnTo>
                    <a:pt x="5313" y="3190"/>
                  </a:lnTo>
                  <a:lnTo>
                    <a:pt x="5252" y="3180"/>
                  </a:lnTo>
                  <a:lnTo>
                    <a:pt x="5189" y="3172"/>
                  </a:lnTo>
                  <a:lnTo>
                    <a:pt x="5126" y="3165"/>
                  </a:lnTo>
                  <a:lnTo>
                    <a:pt x="5066" y="3160"/>
                  </a:lnTo>
                  <a:lnTo>
                    <a:pt x="5010" y="3156"/>
                  </a:lnTo>
                  <a:lnTo>
                    <a:pt x="4960" y="3154"/>
                  </a:lnTo>
                  <a:lnTo>
                    <a:pt x="4918" y="3155"/>
                  </a:lnTo>
                  <a:lnTo>
                    <a:pt x="4900" y="3156"/>
                  </a:lnTo>
                  <a:lnTo>
                    <a:pt x="4885" y="3158"/>
                  </a:lnTo>
                  <a:lnTo>
                    <a:pt x="4873" y="3161"/>
                  </a:lnTo>
                  <a:lnTo>
                    <a:pt x="4865" y="3166"/>
                  </a:lnTo>
                  <a:lnTo>
                    <a:pt x="4859" y="3169"/>
                  </a:lnTo>
                  <a:lnTo>
                    <a:pt x="4857" y="3172"/>
                  </a:lnTo>
                  <a:lnTo>
                    <a:pt x="4857" y="3176"/>
                  </a:lnTo>
                  <a:lnTo>
                    <a:pt x="4857" y="3178"/>
                  </a:lnTo>
                  <a:lnTo>
                    <a:pt x="4859" y="3182"/>
                  </a:lnTo>
                  <a:lnTo>
                    <a:pt x="4865" y="3189"/>
                  </a:lnTo>
                  <a:lnTo>
                    <a:pt x="4839" y="3163"/>
                  </a:lnTo>
                  <a:lnTo>
                    <a:pt x="4815" y="3141"/>
                  </a:lnTo>
                  <a:lnTo>
                    <a:pt x="4790" y="3121"/>
                  </a:lnTo>
                  <a:lnTo>
                    <a:pt x="4766" y="3102"/>
                  </a:lnTo>
                  <a:lnTo>
                    <a:pt x="4742" y="3086"/>
                  </a:lnTo>
                  <a:lnTo>
                    <a:pt x="4717" y="3070"/>
                  </a:lnTo>
                  <a:lnTo>
                    <a:pt x="4692" y="3057"/>
                  </a:lnTo>
                  <a:lnTo>
                    <a:pt x="4667" y="3045"/>
                  </a:lnTo>
                  <a:lnTo>
                    <a:pt x="4641" y="3034"/>
                  </a:lnTo>
                  <a:lnTo>
                    <a:pt x="4614" y="3023"/>
                  </a:lnTo>
                  <a:lnTo>
                    <a:pt x="4586" y="3012"/>
                  </a:lnTo>
                  <a:lnTo>
                    <a:pt x="4557" y="3002"/>
                  </a:lnTo>
                  <a:lnTo>
                    <a:pt x="4493" y="2982"/>
                  </a:lnTo>
                  <a:lnTo>
                    <a:pt x="4423" y="2962"/>
                  </a:lnTo>
                  <a:lnTo>
                    <a:pt x="4376" y="2998"/>
                  </a:lnTo>
                  <a:lnTo>
                    <a:pt x="4327" y="3033"/>
                  </a:lnTo>
                  <a:lnTo>
                    <a:pt x="4280" y="3064"/>
                  </a:lnTo>
                  <a:lnTo>
                    <a:pt x="4235" y="3095"/>
                  </a:lnTo>
                  <a:lnTo>
                    <a:pt x="4195" y="3125"/>
                  </a:lnTo>
                  <a:lnTo>
                    <a:pt x="4175" y="3141"/>
                  </a:lnTo>
                  <a:lnTo>
                    <a:pt x="4157" y="3156"/>
                  </a:lnTo>
                  <a:lnTo>
                    <a:pt x="4141" y="3172"/>
                  </a:lnTo>
                  <a:lnTo>
                    <a:pt x="4125" y="3189"/>
                  </a:lnTo>
                  <a:lnTo>
                    <a:pt x="4112" y="3205"/>
                  </a:lnTo>
                  <a:lnTo>
                    <a:pt x="4099" y="3222"/>
                  </a:lnTo>
                  <a:lnTo>
                    <a:pt x="4090" y="3240"/>
                  </a:lnTo>
                  <a:lnTo>
                    <a:pt x="4081" y="3260"/>
                  </a:lnTo>
                  <a:lnTo>
                    <a:pt x="4075" y="3279"/>
                  </a:lnTo>
                  <a:lnTo>
                    <a:pt x="4070" y="3300"/>
                  </a:lnTo>
                  <a:lnTo>
                    <a:pt x="4068" y="3321"/>
                  </a:lnTo>
                  <a:lnTo>
                    <a:pt x="4069" y="3344"/>
                  </a:lnTo>
                  <a:lnTo>
                    <a:pt x="4071" y="3369"/>
                  </a:lnTo>
                  <a:lnTo>
                    <a:pt x="4076" y="3394"/>
                  </a:lnTo>
                  <a:lnTo>
                    <a:pt x="4085" y="3421"/>
                  </a:lnTo>
                  <a:lnTo>
                    <a:pt x="4094" y="3451"/>
                  </a:lnTo>
                  <a:lnTo>
                    <a:pt x="4109" y="3480"/>
                  </a:lnTo>
                  <a:lnTo>
                    <a:pt x="4125" y="3513"/>
                  </a:lnTo>
                  <a:lnTo>
                    <a:pt x="4146" y="3546"/>
                  </a:lnTo>
                  <a:lnTo>
                    <a:pt x="4169" y="3583"/>
                  </a:lnTo>
                  <a:lnTo>
                    <a:pt x="4195" y="3620"/>
                  </a:lnTo>
                  <a:lnTo>
                    <a:pt x="4225" y="3661"/>
                  </a:lnTo>
                  <a:lnTo>
                    <a:pt x="4242" y="3680"/>
                  </a:lnTo>
                  <a:lnTo>
                    <a:pt x="4262" y="3700"/>
                  </a:lnTo>
                  <a:lnTo>
                    <a:pt x="4282" y="3717"/>
                  </a:lnTo>
                  <a:lnTo>
                    <a:pt x="4304" y="3734"/>
                  </a:lnTo>
                  <a:lnTo>
                    <a:pt x="4327" y="3749"/>
                  </a:lnTo>
                  <a:lnTo>
                    <a:pt x="4351" y="3762"/>
                  </a:lnTo>
                  <a:lnTo>
                    <a:pt x="4376" y="3775"/>
                  </a:lnTo>
                  <a:lnTo>
                    <a:pt x="4403" y="3787"/>
                  </a:lnTo>
                  <a:lnTo>
                    <a:pt x="4429" y="3797"/>
                  </a:lnTo>
                  <a:lnTo>
                    <a:pt x="4458" y="3806"/>
                  </a:lnTo>
                  <a:lnTo>
                    <a:pt x="4487" y="3815"/>
                  </a:lnTo>
                  <a:lnTo>
                    <a:pt x="4516" y="3822"/>
                  </a:lnTo>
                  <a:lnTo>
                    <a:pt x="4546" y="3830"/>
                  </a:lnTo>
                  <a:lnTo>
                    <a:pt x="4576" y="3834"/>
                  </a:lnTo>
                  <a:lnTo>
                    <a:pt x="4607" y="3841"/>
                  </a:lnTo>
                  <a:lnTo>
                    <a:pt x="4637" y="3844"/>
                  </a:lnTo>
                  <a:lnTo>
                    <a:pt x="4700" y="3852"/>
                  </a:lnTo>
                  <a:lnTo>
                    <a:pt x="4761" y="3855"/>
                  </a:lnTo>
                  <a:lnTo>
                    <a:pt x="4822" y="3859"/>
                  </a:lnTo>
                  <a:lnTo>
                    <a:pt x="4881" y="3860"/>
                  </a:lnTo>
                  <a:lnTo>
                    <a:pt x="4937" y="3860"/>
                  </a:lnTo>
                  <a:lnTo>
                    <a:pt x="4989" y="3860"/>
                  </a:lnTo>
                  <a:lnTo>
                    <a:pt x="5081" y="3859"/>
                  </a:lnTo>
                  <a:lnTo>
                    <a:pt x="5066" y="3860"/>
                  </a:lnTo>
                  <a:lnTo>
                    <a:pt x="5055" y="3861"/>
                  </a:lnTo>
                  <a:lnTo>
                    <a:pt x="5047" y="3865"/>
                  </a:lnTo>
                  <a:lnTo>
                    <a:pt x="5041" y="3869"/>
                  </a:lnTo>
                  <a:lnTo>
                    <a:pt x="5037" y="3874"/>
                  </a:lnTo>
                  <a:lnTo>
                    <a:pt x="5035" y="3880"/>
                  </a:lnTo>
                  <a:lnTo>
                    <a:pt x="5036" y="3887"/>
                  </a:lnTo>
                  <a:lnTo>
                    <a:pt x="5037" y="3894"/>
                  </a:lnTo>
                  <a:lnTo>
                    <a:pt x="5042" y="3902"/>
                  </a:lnTo>
                  <a:lnTo>
                    <a:pt x="5047" y="3910"/>
                  </a:lnTo>
                  <a:lnTo>
                    <a:pt x="5054" y="3920"/>
                  </a:lnTo>
                  <a:lnTo>
                    <a:pt x="5063" y="3930"/>
                  </a:lnTo>
                  <a:lnTo>
                    <a:pt x="5081" y="3949"/>
                  </a:lnTo>
                  <a:lnTo>
                    <a:pt x="5104" y="3970"/>
                  </a:lnTo>
                  <a:lnTo>
                    <a:pt x="5129" y="3991"/>
                  </a:lnTo>
                  <a:lnTo>
                    <a:pt x="5153" y="4010"/>
                  </a:lnTo>
                  <a:lnTo>
                    <a:pt x="5200" y="4045"/>
                  </a:lnTo>
                  <a:lnTo>
                    <a:pt x="5233" y="4069"/>
                  </a:lnTo>
                  <a:lnTo>
                    <a:pt x="5244" y="4078"/>
                  </a:lnTo>
                  <a:lnTo>
                    <a:pt x="5283" y="4095"/>
                  </a:lnTo>
                  <a:lnTo>
                    <a:pt x="5327" y="4114"/>
                  </a:lnTo>
                  <a:lnTo>
                    <a:pt x="5374" y="4135"/>
                  </a:lnTo>
                  <a:lnTo>
                    <a:pt x="5422" y="4155"/>
                  </a:lnTo>
                  <a:lnTo>
                    <a:pt x="5447" y="4163"/>
                  </a:lnTo>
                  <a:lnTo>
                    <a:pt x="5471" y="4171"/>
                  </a:lnTo>
                  <a:lnTo>
                    <a:pt x="5494" y="4177"/>
                  </a:lnTo>
                  <a:lnTo>
                    <a:pt x="5518" y="4180"/>
                  </a:lnTo>
                  <a:lnTo>
                    <a:pt x="5540" y="4183"/>
                  </a:lnTo>
                  <a:lnTo>
                    <a:pt x="5562" y="4183"/>
                  </a:lnTo>
                  <a:lnTo>
                    <a:pt x="5581" y="4179"/>
                  </a:lnTo>
                  <a:lnTo>
                    <a:pt x="5591" y="4177"/>
                  </a:lnTo>
                  <a:lnTo>
                    <a:pt x="5601" y="4174"/>
                  </a:lnTo>
                  <a:lnTo>
                    <a:pt x="5574" y="4185"/>
                  </a:lnTo>
                  <a:lnTo>
                    <a:pt x="5552" y="4196"/>
                  </a:lnTo>
                  <a:lnTo>
                    <a:pt x="5543" y="4202"/>
                  </a:lnTo>
                  <a:lnTo>
                    <a:pt x="5535" y="4210"/>
                  </a:lnTo>
                  <a:lnTo>
                    <a:pt x="5527" y="4216"/>
                  </a:lnTo>
                  <a:lnTo>
                    <a:pt x="5520" y="4223"/>
                  </a:lnTo>
                  <a:lnTo>
                    <a:pt x="5515" y="4229"/>
                  </a:lnTo>
                  <a:lnTo>
                    <a:pt x="5510" y="4237"/>
                  </a:lnTo>
                  <a:lnTo>
                    <a:pt x="5507" y="4244"/>
                  </a:lnTo>
                  <a:lnTo>
                    <a:pt x="5503" y="4251"/>
                  </a:lnTo>
                  <a:lnTo>
                    <a:pt x="5502" y="4260"/>
                  </a:lnTo>
                  <a:lnTo>
                    <a:pt x="5500" y="4267"/>
                  </a:lnTo>
                  <a:lnTo>
                    <a:pt x="5499" y="4274"/>
                  </a:lnTo>
                  <a:lnTo>
                    <a:pt x="5499" y="4283"/>
                  </a:lnTo>
                  <a:lnTo>
                    <a:pt x="5503" y="4299"/>
                  </a:lnTo>
                  <a:lnTo>
                    <a:pt x="5508" y="4316"/>
                  </a:lnTo>
                  <a:lnTo>
                    <a:pt x="5515" y="4333"/>
                  </a:lnTo>
                  <a:lnTo>
                    <a:pt x="5525" y="4350"/>
                  </a:lnTo>
                  <a:lnTo>
                    <a:pt x="5537" y="4367"/>
                  </a:lnTo>
                  <a:lnTo>
                    <a:pt x="5551" y="4384"/>
                  </a:lnTo>
                  <a:lnTo>
                    <a:pt x="5566" y="4402"/>
                  </a:lnTo>
                  <a:lnTo>
                    <a:pt x="5584" y="4419"/>
                  </a:lnTo>
                  <a:lnTo>
                    <a:pt x="5602" y="4436"/>
                  </a:lnTo>
                  <a:lnTo>
                    <a:pt x="5621" y="4453"/>
                  </a:lnTo>
                  <a:lnTo>
                    <a:pt x="5662" y="4486"/>
                  </a:lnTo>
                  <a:lnTo>
                    <a:pt x="5705" y="4517"/>
                  </a:lnTo>
                  <a:lnTo>
                    <a:pt x="5746" y="4545"/>
                  </a:lnTo>
                  <a:lnTo>
                    <a:pt x="5786" y="4570"/>
                  </a:lnTo>
                  <a:lnTo>
                    <a:pt x="5824" y="4592"/>
                  </a:lnTo>
                  <a:lnTo>
                    <a:pt x="5856" y="4611"/>
                  </a:lnTo>
                  <a:lnTo>
                    <a:pt x="5882" y="4624"/>
                  </a:lnTo>
                  <a:lnTo>
                    <a:pt x="5874" y="4622"/>
                  </a:lnTo>
                  <a:lnTo>
                    <a:pt x="5868" y="4619"/>
                  </a:lnTo>
                  <a:lnTo>
                    <a:pt x="5862" y="4619"/>
                  </a:lnTo>
                  <a:lnTo>
                    <a:pt x="5856" y="4620"/>
                  </a:lnTo>
                  <a:lnTo>
                    <a:pt x="5851" y="4622"/>
                  </a:lnTo>
                  <a:lnTo>
                    <a:pt x="5846" y="4624"/>
                  </a:lnTo>
                  <a:lnTo>
                    <a:pt x="5841" y="4628"/>
                  </a:lnTo>
                  <a:lnTo>
                    <a:pt x="5838" y="4633"/>
                  </a:lnTo>
                  <a:lnTo>
                    <a:pt x="5830" y="4644"/>
                  </a:lnTo>
                  <a:lnTo>
                    <a:pt x="5826" y="4657"/>
                  </a:lnTo>
                  <a:lnTo>
                    <a:pt x="5822" y="4673"/>
                  </a:lnTo>
                  <a:lnTo>
                    <a:pt x="5819" y="4690"/>
                  </a:lnTo>
                  <a:lnTo>
                    <a:pt x="5818" y="4708"/>
                  </a:lnTo>
                  <a:lnTo>
                    <a:pt x="5819" y="4727"/>
                  </a:lnTo>
                  <a:lnTo>
                    <a:pt x="5821" y="4745"/>
                  </a:lnTo>
                  <a:lnTo>
                    <a:pt x="5823" y="4762"/>
                  </a:lnTo>
                  <a:lnTo>
                    <a:pt x="5827" y="4779"/>
                  </a:lnTo>
                  <a:lnTo>
                    <a:pt x="5832" y="4794"/>
                  </a:lnTo>
                  <a:lnTo>
                    <a:pt x="5837" y="4806"/>
                  </a:lnTo>
                  <a:lnTo>
                    <a:pt x="5843" y="4816"/>
                  </a:lnTo>
                  <a:lnTo>
                    <a:pt x="5859" y="4834"/>
                  </a:lnTo>
                  <a:lnTo>
                    <a:pt x="5879" y="4856"/>
                  </a:lnTo>
                  <a:lnTo>
                    <a:pt x="5904" y="4881"/>
                  </a:lnTo>
                  <a:lnTo>
                    <a:pt x="5931" y="4906"/>
                  </a:lnTo>
                  <a:lnTo>
                    <a:pt x="5960" y="4933"/>
                  </a:lnTo>
                  <a:lnTo>
                    <a:pt x="5991" y="4961"/>
                  </a:lnTo>
                  <a:lnTo>
                    <a:pt x="6024" y="4988"/>
                  </a:lnTo>
                  <a:lnTo>
                    <a:pt x="6058" y="5015"/>
                  </a:lnTo>
                  <a:lnTo>
                    <a:pt x="6092" y="5041"/>
                  </a:lnTo>
                  <a:lnTo>
                    <a:pt x="6126" y="5064"/>
                  </a:lnTo>
                  <a:lnTo>
                    <a:pt x="6161" y="5085"/>
                  </a:lnTo>
                  <a:lnTo>
                    <a:pt x="6195" y="5103"/>
                  </a:lnTo>
                  <a:lnTo>
                    <a:pt x="6211" y="5111"/>
                  </a:lnTo>
                  <a:lnTo>
                    <a:pt x="6227" y="5117"/>
                  </a:lnTo>
                  <a:lnTo>
                    <a:pt x="6241" y="5123"/>
                  </a:lnTo>
                  <a:lnTo>
                    <a:pt x="6256" y="5126"/>
                  </a:lnTo>
                  <a:lnTo>
                    <a:pt x="6271" y="5130"/>
                  </a:lnTo>
                  <a:lnTo>
                    <a:pt x="6284" y="5133"/>
                  </a:lnTo>
                  <a:lnTo>
                    <a:pt x="6297" y="5133"/>
                  </a:lnTo>
                  <a:lnTo>
                    <a:pt x="6308" y="5131"/>
                  </a:lnTo>
                  <a:lnTo>
                    <a:pt x="6284" y="5135"/>
                  </a:lnTo>
                  <a:lnTo>
                    <a:pt x="6262" y="5139"/>
                  </a:lnTo>
                  <a:lnTo>
                    <a:pt x="6245" y="5144"/>
                  </a:lnTo>
                  <a:lnTo>
                    <a:pt x="6231" y="5148"/>
                  </a:lnTo>
                  <a:lnTo>
                    <a:pt x="6222" y="5156"/>
                  </a:lnTo>
                  <a:lnTo>
                    <a:pt x="6214" y="5163"/>
                  </a:lnTo>
                  <a:lnTo>
                    <a:pt x="6213" y="5167"/>
                  </a:lnTo>
                  <a:lnTo>
                    <a:pt x="6211" y="5170"/>
                  </a:lnTo>
                  <a:lnTo>
                    <a:pt x="6211" y="5179"/>
                  </a:lnTo>
                  <a:lnTo>
                    <a:pt x="6213" y="5189"/>
                  </a:lnTo>
                  <a:lnTo>
                    <a:pt x="6217" y="5199"/>
                  </a:lnTo>
                  <a:lnTo>
                    <a:pt x="6224" y="5208"/>
                  </a:lnTo>
                  <a:lnTo>
                    <a:pt x="6233" y="5218"/>
                  </a:lnTo>
                  <a:lnTo>
                    <a:pt x="6242" y="5228"/>
                  </a:lnTo>
                  <a:lnTo>
                    <a:pt x="6255" y="5239"/>
                  </a:lnTo>
                  <a:lnTo>
                    <a:pt x="6268" y="5249"/>
                  </a:lnTo>
                  <a:lnTo>
                    <a:pt x="6282" y="5259"/>
                  </a:lnTo>
                  <a:lnTo>
                    <a:pt x="6313" y="5278"/>
                  </a:lnTo>
                  <a:lnTo>
                    <a:pt x="6345" y="5296"/>
                  </a:lnTo>
                  <a:lnTo>
                    <a:pt x="6378" y="5312"/>
                  </a:lnTo>
                  <a:lnTo>
                    <a:pt x="6409" y="5325"/>
                  </a:lnTo>
                  <a:lnTo>
                    <a:pt x="6436" y="5334"/>
                  </a:lnTo>
                  <a:lnTo>
                    <a:pt x="6448" y="5337"/>
                  </a:lnTo>
                  <a:lnTo>
                    <a:pt x="6458" y="5339"/>
                  </a:lnTo>
                  <a:lnTo>
                    <a:pt x="6465" y="5339"/>
                  </a:lnTo>
                  <a:lnTo>
                    <a:pt x="6471" y="5339"/>
                  </a:lnTo>
                  <a:lnTo>
                    <a:pt x="6475" y="5337"/>
                  </a:lnTo>
                  <a:lnTo>
                    <a:pt x="6476" y="5336"/>
                  </a:lnTo>
                  <a:lnTo>
                    <a:pt x="6477" y="5333"/>
                  </a:lnTo>
                  <a:lnTo>
                    <a:pt x="6476" y="5337"/>
                  </a:lnTo>
                  <a:lnTo>
                    <a:pt x="6475" y="5340"/>
                  </a:lnTo>
                  <a:lnTo>
                    <a:pt x="6471" y="5347"/>
                  </a:lnTo>
                  <a:lnTo>
                    <a:pt x="6465" y="5350"/>
                  </a:lnTo>
                  <a:lnTo>
                    <a:pt x="6458" y="5354"/>
                  </a:lnTo>
                  <a:lnTo>
                    <a:pt x="6438" y="5360"/>
                  </a:lnTo>
                  <a:lnTo>
                    <a:pt x="6417" y="5366"/>
                  </a:lnTo>
                  <a:lnTo>
                    <a:pt x="6408" y="5370"/>
                  </a:lnTo>
                  <a:lnTo>
                    <a:pt x="6398" y="5373"/>
                  </a:lnTo>
                  <a:lnTo>
                    <a:pt x="6389" y="5380"/>
                  </a:lnTo>
                  <a:lnTo>
                    <a:pt x="6383" y="5386"/>
                  </a:lnTo>
                  <a:lnTo>
                    <a:pt x="6378" y="5393"/>
                  </a:lnTo>
                  <a:lnTo>
                    <a:pt x="6377" y="5398"/>
                  </a:lnTo>
                  <a:lnTo>
                    <a:pt x="6376" y="5403"/>
                  </a:lnTo>
                  <a:lnTo>
                    <a:pt x="6376" y="5408"/>
                  </a:lnTo>
                  <a:lnTo>
                    <a:pt x="6377" y="5414"/>
                  </a:lnTo>
                  <a:lnTo>
                    <a:pt x="6381" y="5427"/>
                  </a:lnTo>
                  <a:lnTo>
                    <a:pt x="6386" y="5441"/>
                  </a:lnTo>
                  <a:lnTo>
                    <a:pt x="6392" y="5453"/>
                  </a:lnTo>
                  <a:lnTo>
                    <a:pt x="6399" y="5465"/>
                  </a:lnTo>
                  <a:lnTo>
                    <a:pt x="6406" y="5476"/>
                  </a:lnTo>
                  <a:lnTo>
                    <a:pt x="6415" y="5487"/>
                  </a:lnTo>
                  <a:lnTo>
                    <a:pt x="6423" y="5497"/>
                  </a:lnTo>
                  <a:lnTo>
                    <a:pt x="6443" y="5516"/>
                  </a:lnTo>
                  <a:lnTo>
                    <a:pt x="6464" y="5534"/>
                  </a:lnTo>
                  <a:lnTo>
                    <a:pt x="6486" y="5551"/>
                  </a:lnTo>
                  <a:lnTo>
                    <a:pt x="6510" y="5565"/>
                  </a:lnTo>
                  <a:lnTo>
                    <a:pt x="6535" y="5580"/>
                  </a:lnTo>
                  <a:lnTo>
                    <a:pt x="6585" y="5608"/>
                  </a:lnTo>
                  <a:lnTo>
                    <a:pt x="6634" y="5635"/>
                  </a:lnTo>
                  <a:lnTo>
                    <a:pt x="6657" y="5650"/>
                  </a:lnTo>
                  <a:lnTo>
                    <a:pt x="6680" y="5664"/>
                  </a:lnTo>
                  <a:lnTo>
                    <a:pt x="6701" y="5680"/>
                  </a:lnTo>
                  <a:lnTo>
                    <a:pt x="6720" y="5696"/>
                  </a:lnTo>
                  <a:lnTo>
                    <a:pt x="6702" y="5684"/>
                  </a:lnTo>
                  <a:lnTo>
                    <a:pt x="6694" y="5680"/>
                  </a:lnTo>
                  <a:lnTo>
                    <a:pt x="6685" y="5677"/>
                  </a:lnTo>
                  <a:lnTo>
                    <a:pt x="6678" y="5674"/>
                  </a:lnTo>
                  <a:lnTo>
                    <a:pt x="6670" y="5673"/>
                  </a:lnTo>
                  <a:lnTo>
                    <a:pt x="6663" y="5673"/>
                  </a:lnTo>
                  <a:lnTo>
                    <a:pt x="6657" y="5674"/>
                  </a:lnTo>
                  <a:lnTo>
                    <a:pt x="6651" y="5675"/>
                  </a:lnTo>
                  <a:lnTo>
                    <a:pt x="6645" y="5678"/>
                  </a:lnTo>
                  <a:lnTo>
                    <a:pt x="6640" y="5681"/>
                  </a:lnTo>
                  <a:lnTo>
                    <a:pt x="6635" y="5685"/>
                  </a:lnTo>
                  <a:lnTo>
                    <a:pt x="6631" y="5690"/>
                  </a:lnTo>
                  <a:lnTo>
                    <a:pt x="6628" y="5696"/>
                  </a:lnTo>
                  <a:lnTo>
                    <a:pt x="6620" y="5708"/>
                  </a:lnTo>
                  <a:lnTo>
                    <a:pt x="6615" y="5724"/>
                  </a:lnTo>
                  <a:lnTo>
                    <a:pt x="6612" y="5743"/>
                  </a:lnTo>
                  <a:lnTo>
                    <a:pt x="6609" y="5763"/>
                  </a:lnTo>
                  <a:lnTo>
                    <a:pt x="6608" y="5785"/>
                  </a:lnTo>
                  <a:lnTo>
                    <a:pt x="6608" y="5810"/>
                  </a:lnTo>
                  <a:lnTo>
                    <a:pt x="6610" y="5834"/>
                  </a:lnTo>
                  <a:lnTo>
                    <a:pt x="6613" y="5861"/>
                  </a:lnTo>
                  <a:lnTo>
                    <a:pt x="6617" y="5888"/>
                  </a:lnTo>
                  <a:lnTo>
                    <a:pt x="6621" y="5916"/>
                  </a:lnTo>
                  <a:lnTo>
                    <a:pt x="6629" y="5944"/>
                  </a:lnTo>
                  <a:lnTo>
                    <a:pt x="6636" y="5974"/>
                  </a:lnTo>
                  <a:lnTo>
                    <a:pt x="6643" y="6002"/>
                  </a:lnTo>
                  <a:lnTo>
                    <a:pt x="6653" y="6030"/>
                  </a:lnTo>
                  <a:lnTo>
                    <a:pt x="6663" y="6057"/>
                  </a:lnTo>
                  <a:lnTo>
                    <a:pt x="6674" y="6084"/>
                  </a:lnTo>
                  <a:lnTo>
                    <a:pt x="6686" y="6109"/>
                  </a:lnTo>
                  <a:lnTo>
                    <a:pt x="6698" y="6134"/>
                  </a:lnTo>
                  <a:lnTo>
                    <a:pt x="6712" y="6157"/>
                  </a:lnTo>
                  <a:lnTo>
                    <a:pt x="6727" y="6178"/>
                  </a:lnTo>
                  <a:lnTo>
                    <a:pt x="6740" y="6197"/>
                  </a:lnTo>
                  <a:lnTo>
                    <a:pt x="6756" y="6214"/>
                  </a:lnTo>
                  <a:lnTo>
                    <a:pt x="6772" y="6228"/>
                  </a:lnTo>
                  <a:lnTo>
                    <a:pt x="6788" y="6240"/>
                  </a:lnTo>
                  <a:lnTo>
                    <a:pt x="6795" y="6245"/>
                  </a:lnTo>
                  <a:lnTo>
                    <a:pt x="6804" y="6249"/>
                  </a:lnTo>
                  <a:lnTo>
                    <a:pt x="6785" y="6241"/>
                  </a:lnTo>
                  <a:lnTo>
                    <a:pt x="6768" y="6235"/>
                  </a:lnTo>
                  <a:lnTo>
                    <a:pt x="6751" y="6230"/>
                  </a:lnTo>
                  <a:lnTo>
                    <a:pt x="6736" y="6227"/>
                  </a:lnTo>
                  <a:lnTo>
                    <a:pt x="6722" y="6225"/>
                  </a:lnTo>
                  <a:lnTo>
                    <a:pt x="6708" y="6224"/>
                  </a:lnTo>
                  <a:lnTo>
                    <a:pt x="6696" y="6224"/>
                  </a:lnTo>
                  <a:lnTo>
                    <a:pt x="6684" y="6224"/>
                  </a:lnTo>
                  <a:lnTo>
                    <a:pt x="6673" y="6227"/>
                  </a:lnTo>
                  <a:lnTo>
                    <a:pt x="6663" y="6230"/>
                  </a:lnTo>
                  <a:lnTo>
                    <a:pt x="6654" y="6234"/>
                  </a:lnTo>
                  <a:lnTo>
                    <a:pt x="6646" y="6239"/>
                  </a:lnTo>
                  <a:lnTo>
                    <a:pt x="6639" y="6245"/>
                  </a:lnTo>
                  <a:lnTo>
                    <a:pt x="6632" y="6251"/>
                  </a:lnTo>
                  <a:lnTo>
                    <a:pt x="6626" y="6258"/>
                  </a:lnTo>
                  <a:lnTo>
                    <a:pt x="6621" y="6267"/>
                  </a:lnTo>
                  <a:lnTo>
                    <a:pt x="6618" y="6277"/>
                  </a:lnTo>
                  <a:lnTo>
                    <a:pt x="6614" y="6287"/>
                  </a:lnTo>
                  <a:lnTo>
                    <a:pt x="6610" y="6296"/>
                  </a:lnTo>
                  <a:lnTo>
                    <a:pt x="6608" y="6307"/>
                  </a:lnTo>
                  <a:lnTo>
                    <a:pt x="6606" y="6332"/>
                  </a:lnTo>
                  <a:lnTo>
                    <a:pt x="6604" y="6357"/>
                  </a:lnTo>
                  <a:lnTo>
                    <a:pt x="6606" y="6386"/>
                  </a:lnTo>
                  <a:lnTo>
                    <a:pt x="6609" y="6415"/>
                  </a:lnTo>
                  <a:lnTo>
                    <a:pt x="6613" y="6444"/>
                  </a:lnTo>
                  <a:lnTo>
                    <a:pt x="6619" y="6476"/>
                  </a:lnTo>
                  <a:lnTo>
                    <a:pt x="6626" y="6508"/>
                  </a:lnTo>
                  <a:lnTo>
                    <a:pt x="6635" y="6541"/>
                  </a:lnTo>
                  <a:lnTo>
                    <a:pt x="6653" y="6606"/>
                  </a:lnTo>
                  <a:lnTo>
                    <a:pt x="6674" y="6668"/>
                  </a:lnTo>
                  <a:lnTo>
                    <a:pt x="6694" y="6727"/>
                  </a:lnTo>
                  <a:lnTo>
                    <a:pt x="6728" y="6821"/>
                  </a:lnTo>
                  <a:lnTo>
                    <a:pt x="6739" y="6853"/>
                  </a:lnTo>
                  <a:lnTo>
                    <a:pt x="6741" y="6862"/>
                  </a:lnTo>
                  <a:lnTo>
                    <a:pt x="6742" y="6870"/>
                  </a:lnTo>
                  <a:lnTo>
                    <a:pt x="6741" y="6867"/>
                  </a:lnTo>
                  <a:lnTo>
                    <a:pt x="6739" y="6865"/>
                  </a:lnTo>
                  <a:lnTo>
                    <a:pt x="6729" y="6859"/>
                  </a:lnTo>
                  <a:lnTo>
                    <a:pt x="6714" y="6850"/>
                  </a:lnTo>
                  <a:lnTo>
                    <a:pt x="6696" y="6843"/>
                  </a:lnTo>
                  <a:lnTo>
                    <a:pt x="6675" y="6835"/>
                  </a:lnTo>
                  <a:lnTo>
                    <a:pt x="6651" y="6828"/>
                  </a:lnTo>
                  <a:lnTo>
                    <a:pt x="6626" y="6823"/>
                  </a:lnTo>
                  <a:lnTo>
                    <a:pt x="6613" y="6822"/>
                  </a:lnTo>
                  <a:lnTo>
                    <a:pt x="6601" y="6822"/>
                  </a:lnTo>
                  <a:lnTo>
                    <a:pt x="6588" y="6822"/>
                  </a:lnTo>
                  <a:lnTo>
                    <a:pt x="6576" y="6823"/>
                  </a:lnTo>
                  <a:lnTo>
                    <a:pt x="6565" y="6824"/>
                  </a:lnTo>
                  <a:lnTo>
                    <a:pt x="6554" y="6828"/>
                  </a:lnTo>
                  <a:lnTo>
                    <a:pt x="6544" y="6832"/>
                  </a:lnTo>
                  <a:lnTo>
                    <a:pt x="6535" y="6838"/>
                  </a:lnTo>
                  <a:lnTo>
                    <a:pt x="6526" y="6844"/>
                  </a:lnTo>
                  <a:lnTo>
                    <a:pt x="6519" y="6853"/>
                  </a:lnTo>
                  <a:lnTo>
                    <a:pt x="6513" y="6862"/>
                  </a:lnTo>
                  <a:lnTo>
                    <a:pt x="6508" y="6873"/>
                  </a:lnTo>
                  <a:lnTo>
                    <a:pt x="6504" y="6887"/>
                  </a:lnTo>
                  <a:lnTo>
                    <a:pt x="6503" y="6901"/>
                  </a:lnTo>
                  <a:lnTo>
                    <a:pt x="6502" y="6919"/>
                  </a:lnTo>
                  <a:lnTo>
                    <a:pt x="6504" y="6938"/>
                  </a:lnTo>
                  <a:lnTo>
                    <a:pt x="6508" y="6959"/>
                  </a:lnTo>
                  <a:lnTo>
                    <a:pt x="6513" y="6982"/>
                  </a:lnTo>
                  <a:lnTo>
                    <a:pt x="6520" y="7005"/>
                  </a:lnTo>
                  <a:lnTo>
                    <a:pt x="6529" y="7030"/>
                  </a:lnTo>
                  <a:lnTo>
                    <a:pt x="6540" y="7057"/>
                  </a:lnTo>
                  <a:lnTo>
                    <a:pt x="6552" y="7082"/>
                  </a:lnTo>
                  <a:lnTo>
                    <a:pt x="6579" y="7137"/>
                  </a:lnTo>
                  <a:lnTo>
                    <a:pt x="6608" y="7194"/>
                  </a:lnTo>
                  <a:lnTo>
                    <a:pt x="6635" y="7250"/>
                  </a:lnTo>
                  <a:lnTo>
                    <a:pt x="6647" y="7278"/>
                  </a:lnTo>
                  <a:lnTo>
                    <a:pt x="6658" y="7305"/>
                  </a:lnTo>
                  <a:lnTo>
                    <a:pt x="6667" y="7330"/>
                  </a:lnTo>
                  <a:lnTo>
                    <a:pt x="6674" y="7356"/>
                  </a:lnTo>
                  <a:lnTo>
                    <a:pt x="6679" y="7381"/>
                  </a:lnTo>
                  <a:lnTo>
                    <a:pt x="6680" y="7393"/>
                  </a:lnTo>
                  <a:lnTo>
                    <a:pt x="6680" y="7404"/>
                  </a:lnTo>
                  <a:lnTo>
                    <a:pt x="6679" y="7406"/>
                  </a:lnTo>
                  <a:lnTo>
                    <a:pt x="6676" y="7406"/>
                  </a:lnTo>
                  <a:lnTo>
                    <a:pt x="6672" y="7406"/>
                  </a:lnTo>
                  <a:lnTo>
                    <a:pt x="6665" y="7405"/>
                  </a:lnTo>
                  <a:lnTo>
                    <a:pt x="6648" y="7400"/>
                  </a:lnTo>
                  <a:lnTo>
                    <a:pt x="6625" y="7392"/>
                  </a:lnTo>
                  <a:lnTo>
                    <a:pt x="6569" y="7367"/>
                  </a:lnTo>
                  <a:lnTo>
                    <a:pt x="6503" y="7337"/>
                  </a:lnTo>
                  <a:lnTo>
                    <a:pt x="6436" y="7304"/>
                  </a:lnTo>
                  <a:lnTo>
                    <a:pt x="6376" y="7273"/>
                  </a:lnTo>
                  <a:lnTo>
                    <a:pt x="6305" y="7236"/>
                  </a:lnTo>
                  <a:lnTo>
                    <a:pt x="6291" y="7230"/>
                  </a:lnTo>
                  <a:lnTo>
                    <a:pt x="6278" y="7225"/>
                  </a:lnTo>
                  <a:lnTo>
                    <a:pt x="6263" y="7220"/>
                  </a:lnTo>
                  <a:lnTo>
                    <a:pt x="6249" y="7218"/>
                  </a:lnTo>
                  <a:lnTo>
                    <a:pt x="6235" y="7216"/>
                  </a:lnTo>
                  <a:lnTo>
                    <a:pt x="6220" y="7216"/>
                  </a:lnTo>
                  <a:lnTo>
                    <a:pt x="6206" y="7214"/>
                  </a:lnTo>
                  <a:lnTo>
                    <a:pt x="6191" y="7216"/>
                  </a:lnTo>
                  <a:lnTo>
                    <a:pt x="6163" y="7219"/>
                  </a:lnTo>
                  <a:lnTo>
                    <a:pt x="6136" y="7224"/>
                  </a:lnTo>
                  <a:lnTo>
                    <a:pt x="6109" y="7233"/>
                  </a:lnTo>
                  <a:lnTo>
                    <a:pt x="6085" y="7241"/>
                  </a:lnTo>
                  <a:lnTo>
                    <a:pt x="6062" y="7251"/>
                  </a:lnTo>
                  <a:lnTo>
                    <a:pt x="6040" y="7262"/>
                  </a:lnTo>
                  <a:lnTo>
                    <a:pt x="6021" y="7272"/>
                  </a:lnTo>
                  <a:lnTo>
                    <a:pt x="6004" y="7282"/>
                  </a:lnTo>
                  <a:lnTo>
                    <a:pt x="5981" y="7296"/>
                  </a:lnTo>
                  <a:lnTo>
                    <a:pt x="5971" y="7301"/>
                  </a:lnTo>
                  <a:lnTo>
                    <a:pt x="5964" y="7299"/>
                  </a:lnTo>
                  <a:lnTo>
                    <a:pt x="5956" y="7294"/>
                  </a:lnTo>
                  <a:lnTo>
                    <a:pt x="5944" y="7285"/>
                  </a:lnTo>
                  <a:lnTo>
                    <a:pt x="5932" y="7274"/>
                  </a:lnTo>
                  <a:lnTo>
                    <a:pt x="5921" y="7261"/>
                  </a:lnTo>
                  <a:lnTo>
                    <a:pt x="5911" y="7247"/>
                  </a:lnTo>
                  <a:lnTo>
                    <a:pt x="5901" y="7234"/>
                  </a:lnTo>
                  <a:lnTo>
                    <a:pt x="5882" y="7206"/>
                  </a:lnTo>
                  <a:lnTo>
                    <a:pt x="5872" y="7194"/>
                  </a:lnTo>
                  <a:lnTo>
                    <a:pt x="5860" y="7181"/>
                  </a:lnTo>
                  <a:lnTo>
                    <a:pt x="5848" y="7172"/>
                  </a:lnTo>
                  <a:lnTo>
                    <a:pt x="5833" y="7163"/>
                  </a:lnTo>
                  <a:lnTo>
                    <a:pt x="5824" y="7161"/>
                  </a:lnTo>
                  <a:lnTo>
                    <a:pt x="5816" y="7157"/>
                  </a:lnTo>
                  <a:lnTo>
                    <a:pt x="5807" y="7156"/>
                  </a:lnTo>
                  <a:lnTo>
                    <a:pt x="5797" y="7154"/>
                  </a:lnTo>
                  <a:lnTo>
                    <a:pt x="5786" y="7154"/>
                  </a:lnTo>
                  <a:lnTo>
                    <a:pt x="5775" y="7154"/>
                  </a:lnTo>
                  <a:lnTo>
                    <a:pt x="5763" y="7157"/>
                  </a:lnTo>
                  <a:lnTo>
                    <a:pt x="5751" y="7159"/>
                  </a:lnTo>
                  <a:lnTo>
                    <a:pt x="5746" y="7161"/>
                  </a:lnTo>
                  <a:lnTo>
                    <a:pt x="5742" y="7163"/>
                  </a:lnTo>
                  <a:lnTo>
                    <a:pt x="5733" y="7169"/>
                  </a:lnTo>
                  <a:lnTo>
                    <a:pt x="5725" y="7179"/>
                  </a:lnTo>
                  <a:lnTo>
                    <a:pt x="5717" y="7191"/>
                  </a:lnTo>
                  <a:lnTo>
                    <a:pt x="5709" y="7203"/>
                  </a:lnTo>
                  <a:lnTo>
                    <a:pt x="5702" y="7218"/>
                  </a:lnTo>
                  <a:lnTo>
                    <a:pt x="5689" y="7250"/>
                  </a:lnTo>
                  <a:lnTo>
                    <a:pt x="5667" y="7306"/>
                  </a:lnTo>
                  <a:lnTo>
                    <a:pt x="5662" y="7316"/>
                  </a:lnTo>
                  <a:lnTo>
                    <a:pt x="5658" y="7324"/>
                  </a:lnTo>
                  <a:lnTo>
                    <a:pt x="5654" y="7329"/>
                  </a:lnTo>
                  <a:lnTo>
                    <a:pt x="5653" y="7330"/>
                  </a:lnTo>
                  <a:lnTo>
                    <a:pt x="5651" y="7330"/>
                  </a:lnTo>
                  <a:lnTo>
                    <a:pt x="5651" y="7329"/>
                  </a:lnTo>
                  <a:lnTo>
                    <a:pt x="5648" y="7324"/>
                  </a:lnTo>
                  <a:lnTo>
                    <a:pt x="5639" y="7310"/>
                  </a:lnTo>
                  <a:lnTo>
                    <a:pt x="5623" y="7288"/>
                  </a:lnTo>
                  <a:lnTo>
                    <a:pt x="5601" y="7258"/>
                  </a:lnTo>
                  <a:lnTo>
                    <a:pt x="5574" y="7227"/>
                  </a:lnTo>
                  <a:lnTo>
                    <a:pt x="5543" y="7191"/>
                  </a:lnTo>
                  <a:lnTo>
                    <a:pt x="5511" y="7157"/>
                  </a:lnTo>
                  <a:lnTo>
                    <a:pt x="5477" y="7124"/>
                  </a:lnTo>
                  <a:lnTo>
                    <a:pt x="5460" y="7109"/>
                  </a:lnTo>
                  <a:lnTo>
                    <a:pt x="5443" y="7095"/>
                  </a:lnTo>
                  <a:lnTo>
                    <a:pt x="5426" y="7082"/>
                  </a:lnTo>
                  <a:lnTo>
                    <a:pt x="5409" y="7071"/>
                  </a:lnTo>
                  <a:lnTo>
                    <a:pt x="5393" y="7062"/>
                  </a:lnTo>
                  <a:lnTo>
                    <a:pt x="5377" y="7055"/>
                  </a:lnTo>
                  <a:lnTo>
                    <a:pt x="5361" y="7051"/>
                  </a:lnTo>
                  <a:lnTo>
                    <a:pt x="5346" y="7048"/>
                  </a:lnTo>
                  <a:lnTo>
                    <a:pt x="5340" y="7048"/>
                  </a:lnTo>
                  <a:lnTo>
                    <a:pt x="5333" y="7049"/>
                  </a:lnTo>
                  <a:lnTo>
                    <a:pt x="5327" y="7051"/>
                  </a:lnTo>
                  <a:lnTo>
                    <a:pt x="5321" y="7053"/>
                  </a:lnTo>
                  <a:lnTo>
                    <a:pt x="5315" y="7055"/>
                  </a:lnTo>
                  <a:lnTo>
                    <a:pt x="5310" y="7059"/>
                  </a:lnTo>
                  <a:lnTo>
                    <a:pt x="5305" y="7064"/>
                  </a:lnTo>
                  <a:lnTo>
                    <a:pt x="5300" y="7070"/>
                  </a:lnTo>
                  <a:lnTo>
                    <a:pt x="5295" y="7077"/>
                  </a:lnTo>
                  <a:lnTo>
                    <a:pt x="5291" y="7085"/>
                  </a:lnTo>
                  <a:lnTo>
                    <a:pt x="5288" y="7093"/>
                  </a:lnTo>
                  <a:lnTo>
                    <a:pt x="5284" y="7103"/>
                  </a:lnTo>
                  <a:lnTo>
                    <a:pt x="5279" y="7125"/>
                  </a:lnTo>
                  <a:lnTo>
                    <a:pt x="5275" y="7153"/>
                  </a:lnTo>
                  <a:lnTo>
                    <a:pt x="5279" y="7098"/>
                  </a:lnTo>
                  <a:lnTo>
                    <a:pt x="5279" y="7075"/>
                  </a:lnTo>
                  <a:lnTo>
                    <a:pt x="5279" y="7054"/>
                  </a:lnTo>
                  <a:lnTo>
                    <a:pt x="5278" y="7036"/>
                  </a:lnTo>
                  <a:lnTo>
                    <a:pt x="5275" y="7020"/>
                  </a:lnTo>
                  <a:lnTo>
                    <a:pt x="5273" y="7007"/>
                  </a:lnTo>
                  <a:lnTo>
                    <a:pt x="5269" y="6996"/>
                  </a:lnTo>
                  <a:lnTo>
                    <a:pt x="5266" y="6986"/>
                  </a:lnTo>
                  <a:lnTo>
                    <a:pt x="5261" y="6978"/>
                  </a:lnTo>
                  <a:lnTo>
                    <a:pt x="5256" y="6972"/>
                  </a:lnTo>
                  <a:lnTo>
                    <a:pt x="5250" y="6969"/>
                  </a:lnTo>
                  <a:lnTo>
                    <a:pt x="5244" y="6966"/>
                  </a:lnTo>
                  <a:lnTo>
                    <a:pt x="5238" y="6965"/>
                  </a:lnTo>
                  <a:lnTo>
                    <a:pt x="5230" y="6965"/>
                  </a:lnTo>
                  <a:lnTo>
                    <a:pt x="5223" y="6966"/>
                  </a:lnTo>
                  <a:lnTo>
                    <a:pt x="5214" y="6969"/>
                  </a:lnTo>
                  <a:lnTo>
                    <a:pt x="5206" y="6972"/>
                  </a:lnTo>
                  <a:lnTo>
                    <a:pt x="5189" y="6981"/>
                  </a:lnTo>
                  <a:lnTo>
                    <a:pt x="5170" y="6992"/>
                  </a:lnTo>
                  <a:lnTo>
                    <a:pt x="5151" y="7004"/>
                  </a:lnTo>
                  <a:lnTo>
                    <a:pt x="5132" y="7016"/>
                  </a:lnTo>
                  <a:lnTo>
                    <a:pt x="5113" y="7027"/>
                  </a:lnTo>
                  <a:lnTo>
                    <a:pt x="5093" y="7038"/>
                  </a:lnTo>
                  <a:lnTo>
                    <a:pt x="5075" y="7044"/>
                  </a:lnTo>
                  <a:lnTo>
                    <a:pt x="5077" y="7043"/>
                  </a:lnTo>
                  <a:lnTo>
                    <a:pt x="5081" y="7040"/>
                  </a:lnTo>
                  <a:lnTo>
                    <a:pt x="5084" y="7036"/>
                  </a:lnTo>
                  <a:lnTo>
                    <a:pt x="5085" y="7030"/>
                  </a:lnTo>
                  <a:lnTo>
                    <a:pt x="5086" y="7015"/>
                  </a:lnTo>
                  <a:lnTo>
                    <a:pt x="5085" y="6998"/>
                  </a:lnTo>
                  <a:lnTo>
                    <a:pt x="5082" y="6976"/>
                  </a:lnTo>
                  <a:lnTo>
                    <a:pt x="5079" y="6953"/>
                  </a:lnTo>
                  <a:lnTo>
                    <a:pt x="5074" y="6928"/>
                  </a:lnTo>
                  <a:lnTo>
                    <a:pt x="5066" y="6903"/>
                  </a:lnTo>
                  <a:lnTo>
                    <a:pt x="5053" y="6851"/>
                  </a:lnTo>
                  <a:lnTo>
                    <a:pt x="5038" y="6804"/>
                  </a:lnTo>
                  <a:lnTo>
                    <a:pt x="5026" y="6767"/>
                  </a:lnTo>
                  <a:lnTo>
                    <a:pt x="5017" y="6745"/>
                  </a:lnTo>
                  <a:lnTo>
                    <a:pt x="5011" y="6731"/>
                  </a:lnTo>
                  <a:lnTo>
                    <a:pt x="5005" y="6720"/>
                  </a:lnTo>
                  <a:lnTo>
                    <a:pt x="4999" y="6711"/>
                  </a:lnTo>
                  <a:lnTo>
                    <a:pt x="4993" y="6702"/>
                  </a:lnTo>
                  <a:lnTo>
                    <a:pt x="4988" y="6696"/>
                  </a:lnTo>
                  <a:lnTo>
                    <a:pt x="4982" y="6691"/>
                  </a:lnTo>
                  <a:lnTo>
                    <a:pt x="4977" y="6689"/>
                  </a:lnTo>
                  <a:lnTo>
                    <a:pt x="4971" y="6686"/>
                  </a:lnTo>
                  <a:lnTo>
                    <a:pt x="4966" y="6685"/>
                  </a:lnTo>
                  <a:lnTo>
                    <a:pt x="4960" y="6686"/>
                  </a:lnTo>
                  <a:lnTo>
                    <a:pt x="4955" y="6687"/>
                  </a:lnTo>
                  <a:lnTo>
                    <a:pt x="4950" y="6690"/>
                  </a:lnTo>
                  <a:lnTo>
                    <a:pt x="4939" y="6697"/>
                  </a:lnTo>
                  <a:lnTo>
                    <a:pt x="4929" y="6708"/>
                  </a:lnTo>
                  <a:lnTo>
                    <a:pt x="4920" y="6720"/>
                  </a:lnTo>
                  <a:lnTo>
                    <a:pt x="4910" y="6735"/>
                  </a:lnTo>
                  <a:lnTo>
                    <a:pt x="4889" y="6765"/>
                  </a:lnTo>
                  <a:lnTo>
                    <a:pt x="4879" y="6778"/>
                  </a:lnTo>
                  <a:lnTo>
                    <a:pt x="4868" y="6790"/>
                  </a:lnTo>
                  <a:lnTo>
                    <a:pt x="4859" y="6800"/>
                  </a:lnTo>
                  <a:lnTo>
                    <a:pt x="4852" y="6804"/>
                  </a:lnTo>
                  <a:lnTo>
                    <a:pt x="4848" y="6807"/>
                  </a:lnTo>
                  <a:lnTo>
                    <a:pt x="4849" y="6805"/>
                  </a:lnTo>
                  <a:lnTo>
                    <a:pt x="4851" y="6800"/>
                  </a:lnTo>
                  <a:lnTo>
                    <a:pt x="4855" y="6782"/>
                  </a:lnTo>
                  <a:lnTo>
                    <a:pt x="4860" y="6756"/>
                  </a:lnTo>
                  <a:lnTo>
                    <a:pt x="4863" y="6723"/>
                  </a:lnTo>
                  <a:lnTo>
                    <a:pt x="4867" y="6685"/>
                  </a:lnTo>
                  <a:lnTo>
                    <a:pt x="4870" y="6643"/>
                  </a:lnTo>
                  <a:lnTo>
                    <a:pt x="4870" y="6601"/>
                  </a:lnTo>
                  <a:lnTo>
                    <a:pt x="4868" y="6579"/>
                  </a:lnTo>
                  <a:lnTo>
                    <a:pt x="4867" y="6558"/>
                  </a:lnTo>
                  <a:lnTo>
                    <a:pt x="4865" y="6537"/>
                  </a:lnTo>
                  <a:lnTo>
                    <a:pt x="4861" y="6518"/>
                  </a:lnTo>
                  <a:lnTo>
                    <a:pt x="4857" y="6498"/>
                  </a:lnTo>
                  <a:lnTo>
                    <a:pt x="4851" y="6481"/>
                  </a:lnTo>
                  <a:lnTo>
                    <a:pt x="4845" y="6465"/>
                  </a:lnTo>
                  <a:lnTo>
                    <a:pt x="4839" y="6450"/>
                  </a:lnTo>
                  <a:lnTo>
                    <a:pt x="4830" y="6437"/>
                  </a:lnTo>
                  <a:lnTo>
                    <a:pt x="4821" y="6426"/>
                  </a:lnTo>
                  <a:lnTo>
                    <a:pt x="4810" y="6419"/>
                  </a:lnTo>
                  <a:lnTo>
                    <a:pt x="4804" y="6415"/>
                  </a:lnTo>
                  <a:lnTo>
                    <a:pt x="4797" y="6412"/>
                  </a:lnTo>
                  <a:lnTo>
                    <a:pt x="4790" y="6410"/>
                  </a:lnTo>
                  <a:lnTo>
                    <a:pt x="4783" y="6410"/>
                  </a:lnTo>
                  <a:lnTo>
                    <a:pt x="4775" y="6409"/>
                  </a:lnTo>
                  <a:lnTo>
                    <a:pt x="4768" y="6410"/>
                  </a:lnTo>
                  <a:lnTo>
                    <a:pt x="4760" y="6410"/>
                  </a:lnTo>
                  <a:lnTo>
                    <a:pt x="4751" y="6412"/>
                  </a:lnTo>
                  <a:lnTo>
                    <a:pt x="4733" y="6420"/>
                  </a:lnTo>
                  <a:lnTo>
                    <a:pt x="4712" y="6430"/>
                  </a:lnTo>
                  <a:lnTo>
                    <a:pt x="4690" y="6444"/>
                  </a:lnTo>
                  <a:lnTo>
                    <a:pt x="4692" y="6441"/>
                  </a:lnTo>
                  <a:lnTo>
                    <a:pt x="4695" y="6432"/>
                  </a:lnTo>
                  <a:lnTo>
                    <a:pt x="4697" y="6405"/>
                  </a:lnTo>
                  <a:lnTo>
                    <a:pt x="4698" y="6368"/>
                  </a:lnTo>
                  <a:lnTo>
                    <a:pt x="4698" y="6326"/>
                  </a:lnTo>
                  <a:lnTo>
                    <a:pt x="4698" y="6283"/>
                  </a:lnTo>
                  <a:lnTo>
                    <a:pt x="4696" y="6243"/>
                  </a:lnTo>
                  <a:lnTo>
                    <a:pt x="4694" y="6212"/>
                  </a:lnTo>
                  <a:lnTo>
                    <a:pt x="4692" y="6201"/>
                  </a:lnTo>
                  <a:lnTo>
                    <a:pt x="4690" y="6192"/>
                  </a:lnTo>
                  <a:lnTo>
                    <a:pt x="4680" y="6167"/>
                  </a:lnTo>
                  <a:lnTo>
                    <a:pt x="4669" y="6147"/>
                  </a:lnTo>
                  <a:lnTo>
                    <a:pt x="4664" y="6140"/>
                  </a:lnTo>
                  <a:lnTo>
                    <a:pt x="4659" y="6134"/>
                  </a:lnTo>
                  <a:lnTo>
                    <a:pt x="4654" y="6129"/>
                  </a:lnTo>
                  <a:lnTo>
                    <a:pt x="4650" y="6125"/>
                  </a:lnTo>
                  <a:lnTo>
                    <a:pt x="4645" y="6123"/>
                  </a:lnTo>
                  <a:lnTo>
                    <a:pt x="4640" y="6122"/>
                  </a:lnTo>
                  <a:lnTo>
                    <a:pt x="4636" y="6122"/>
                  </a:lnTo>
                  <a:lnTo>
                    <a:pt x="4631" y="6123"/>
                  </a:lnTo>
                  <a:lnTo>
                    <a:pt x="4621" y="6126"/>
                  </a:lnTo>
                  <a:lnTo>
                    <a:pt x="4613" y="6133"/>
                  </a:lnTo>
                  <a:lnTo>
                    <a:pt x="4604" y="6140"/>
                  </a:lnTo>
                  <a:lnTo>
                    <a:pt x="4594" y="6150"/>
                  </a:lnTo>
                  <a:lnTo>
                    <a:pt x="4576" y="6170"/>
                  </a:lnTo>
                  <a:lnTo>
                    <a:pt x="4566" y="6180"/>
                  </a:lnTo>
                  <a:lnTo>
                    <a:pt x="4557" y="6188"/>
                  </a:lnTo>
                  <a:lnTo>
                    <a:pt x="4546" y="6194"/>
                  </a:lnTo>
                  <a:lnTo>
                    <a:pt x="4541" y="6196"/>
                  </a:lnTo>
                  <a:lnTo>
                    <a:pt x="4535" y="6197"/>
                  </a:lnTo>
                  <a:lnTo>
                    <a:pt x="4543" y="6195"/>
                  </a:lnTo>
                  <a:lnTo>
                    <a:pt x="4550" y="6192"/>
                  </a:lnTo>
                  <a:lnTo>
                    <a:pt x="4558" y="6189"/>
                  </a:lnTo>
                  <a:lnTo>
                    <a:pt x="4564" y="6184"/>
                  </a:lnTo>
                  <a:lnTo>
                    <a:pt x="4569" y="6179"/>
                  </a:lnTo>
                  <a:lnTo>
                    <a:pt x="4574" y="6173"/>
                  </a:lnTo>
                  <a:lnTo>
                    <a:pt x="4577" y="6166"/>
                  </a:lnTo>
                  <a:lnTo>
                    <a:pt x="4581" y="6158"/>
                  </a:lnTo>
                  <a:lnTo>
                    <a:pt x="4583" y="6150"/>
                  </a:lnTo>
                  <a:lnTo>
                    <a:pt x="4586" y="6140"/>
                  </a:lnTo>
                  <a:lnTo>
                    <a:pt x="4587" y="6120"/>
                  </a:lnTo>
                  <a:lnTo>
                    <a:pt x="4587" y="6098"/>
                  </a:lnTo>
                  <a:lnTo>
                    <a:pt x="4585" y="6074"/>
                  </a:lnTo>
                  <a:lnTo>
                    <a:pt x="4581" y="6048"/>
                  </a:lnTo>
                  <a:lnTo>
                    <a:pt x="4575" y="6021"/>
                  </a:lnTo>
                  <a:lnTo>
                    <a:pt x="4566" y="5993"/>
                  </a:lnTo>
                  <a:lnTo>
                    <a:pt x="4557" y="5964"/>
                  </a:lnTo>
                  <a:lnTo>
                    <a:pt x="4547" y="5936"/>
                  </a:lnTo>
                  <a:lnTo>
                    <a:pt x="4535" y="5906"/>
                  </a:lnTo>
                  <a:lnTo>
                    <a:pt x="4522" y="5877"/>
                  </a:lnTo>
                  <a:lnTo>
                    <a:pt x="4508" y="5849"/>
                  </a:lnTo>
                  <a:lnTo>
                    <a:pt x="4494" y="5821"/>
                  </a:lnTo>
                  <a:lnTo>
                    <a:pt x="4478" y="5795"/>
                  </a:lnTo>
                  <a:lnTo>
                    <a:pt x="4464" y="5771"/>
                  </a:lnTo>
                  <a:lnTo>
                    <a:pt x="4448" y="5747"/>
                  </a:lnTo>
                  <a:lnTo>
                    <a:pt x="4433" y="5727"/>
                  </a:lnTo>
                  <a:lnTo>
                    <a:pt x="4417" y="5707"/>
                  </a:lnTo>
                  <a:lnTo>
                    <a:pt x="4403" y="5691"/>
                  </a:lnTo>
                  <a:lnTo>
                    <a:pt x="4388" y="5679"/>
                  </a:lnTo>
                  <a:lnTo>
                    <a:pt x="4373" y="5669"/>
                  </a:lnTo>
                  <a:lnTo>
                    <a:pt x="4367" y="5666"/>
                  </a:lnTo>
                  <a:lnTo>
                    <a:pt x="4360" y="5663"/>
                  </a:lnTo>
                  <a:lnTo>
                    <a:pt x="4354" y="5661"/>
                  </a:lnTo>
                  <a:lnTo>
                    <a:pt x="4348" y="5661"/>
                  </a:lnTo>
                  <a:lnTo>
                    <a:pt x="4343" y="5661"/>
                  </a:lnTo>
                  <a:lnTo>
                    <a:pt x="4337" y="5662"/>
                  </a:lnTo>
                  <a:lnTo>
                    <a:pt x="4332" y="5666"/>
                  </a:lnTo>
                  <a:lnTo>
                    <a:pt x="4327" y="5669"/>
                  </a:lnTo>
                  <a:lnTo>
                    <a:pt x="4322" y="5674"/>
                  </a:lnTo>
                  <a:lnTo>
                    <a:pt x="4318" y="5680"/>
                  </a:lnTo>
                  <a:lnTo>
                    <a:pt x="4315" y="5688"/>
                  </a:lnTo>
                  <a:lnTo>
                    <a:pt x="4311" y="5696"/>
                  </a:lnTo>
                  <a:lnTo>
                    <a:pt x="4308" y="5707"/>
                  </a:lnTo>
                  <a:lnTo>
                    <a:pt x="4306" y="5718"/>
                  </a:lnTo>
                  <a:lnTo>
                    <a:pt x="4310" y="5686"/>
                  </a:lnTo>
                  <a:lnTo>
                    <a:pt x="4313" y="5656"/>
                  </a:lnTo>
                  <a:lnTo>
                    <a:pt x="4315" y="5625"/>
                  </a:lnTo>
                  <a:lnTo>
                    <a:pt x="4315" y="5595"/>
                  </a:lnTo>
                  <a:lnTo>
                    <a:pt x="4313" y="5565"/>
                  </a:lnTo>
                  <a:lnTo>
                    <a:pt x="4311" y="5536"/>
                  </a:lnTo>
                  <a:lnTo>
                    <a:pt x="4307" y="5507"/>
                  </a:lnTo>
                  <a:lnTo>
                    <a:pt x="4302" y="5477"/>
                  </a:lnTo>
                  <a:lnTo>
                    <a:pt x="4296" y="5449"/>
                  </a:lnTo>
                  <a:lnTo>
                    <a:pt x="4290" y="5420"/>
                  </a:lnTo>
                  <a:lnTo>
                    <a:pt x="4282" y="5392"/>
                  </a:lnTo>
                  <a:lnTo>
                    <a:pt x="4273" y="5362"/>
                  </a:lnTo>
                  <a:lnTo>
                    <a:pt x="4263" y="5333"/>
                  </a:lnTo>
                  <a:lnTo>
                    <a:pt x="4252" y="5304"/>
                  </a:lnTo>
                  <a:lnTo>
                    <a:pt x="4228" y="5245"/>
                  </a:lnTo>
                  <a:lnTo>
                    <a:pt x="4209" y="5207"/>
                  </a:lnTo>
                  <a:lnTo>
                    <a:pt x="4195" y="5177"/>
                  </a:lnTo>
                  <a:lnTo>
                    <a:pt x="4181" y="5151"/>
                  </a:lnTo>
                  <a:lnTo>
                    <a:pt x="4170" y="5131"/>
                  </a:lnTo>
                  <a:lnTo>
                    <a:pt x="4159" y="5115"/>
                  </a:lnTo>
                  <a:lnTo>
                    <a:pt x="4149" y="5103"/>
                  </a:lnTo>
                  <a:lnTo>
                    <a:pt x="4140" y="5095"/>
                  </a:lnTo>
                  <a:lnTo>
                    <a:pt x="4130" y="5089"/>
                  </a:lnTo>
                  <a:lnTo>
                    <a:pt x="4120" y="5085"/>
                  </a:lnTo>
                  <a:lnTo>
                    <a:pt x="4109" y="5081"/>
                  </a:lnTo>
                  <a:lnTo>
                    <a:pt x="4083" y="5074"/>
                  </a:lnTo>
                  <a:lnTo>
                    <a:pt x="4068" y="5070"/>
                  </a:lnTo>
                  <a:lnTo>
                    <a:pt x="4048" y="5064"/>
                  </a:lnTo>
                  <a:lnTo>
                    <a:pt x="4027" y="5056"/>
                  </a:lnTo>
                  <a:lnTo>
                    <a:pt x="4003" y="5045"/>
                  </a:lnTo>
                  <a:lnTo>
                    <a:pt x="4002" y="5043"/>
                  </a:lnTo>
                  <a:lnTo>
                    <a:pt x="4002" y="5040"/>
                  </a:lnTo>
                  <a:lnTo>
                    <a:pt x="4002" y="5029"/>
                  </a:lnTo>
                  <a:lnTo>
                    <a:pt x="4003" y="4987"/>
                  </a:lnTo>
                  <a:lnTo>
                    <a:pt x="4008" y="4924"/>
                  </a:lnTo>
                  <a:lnTo>
                    <a:pt x="4015" y="4842"/>
                  </a:lnTo>
                  <a:lnTo>
                    <a:pt x="4033" y="4635"/>
                  </a:lnTo>
                  <a:lnTo>
                    <a:pt x="4055" y="4394"/>
                  </a:lnTo>
                  <a:lnTo>
                    <a:pt x="4065" y="4270"/>
                  </a:lnTo>
                  <a:lnTo>
                    <a:pt x="4074" y="4146"/>
                  </a:lnTo>
                  <a:lnTo>
                    <a:pt x="4081" y="4028"/>
                  </a:lnTo>
                  <a:lnTo>
                    <a:pt x="4085" y="3918"/>
                  </a:lnTo>
                  <a:lnTo>
                    <a:pt x="4086" y="3867"/>
                  </a:lnTo>
                  <a:lnTo>
                    <a:pt x="4087" y="3820"/>
                  </a:lnTo>
                  <a:lnTo>
                    <a:pt x="4086" y="3777"/>
                  </a:lnTo>
                  <a:lnTo>
                    <a:pt x="4085" y="3737"/>
                  </a:lnTo>
                  <a:lnTo>
                    <a:pt x="4081" y="3702"/>
                  </a:lnTo>
                  <a:lnTo>
                    <a:pt x="4077" y="3673"/>
                  </a:lnTo>
                  <a:lnTo>
                    <a:pt x="4072" y="3649"/>
                  </a:lnTo>
                  <a:lnTo>
                    <a:pt x="4070" y="3639"/>
                  </a:lnTo>
                  <a:lnTo>
                    <a:pt x="4066" y="3631"/>
                  </a:lnTo>
                  <a:lnTo>
                    <a:pt x="4053" y="3606"/>
                  </a:lnTo>
                  <a:lnTo>
                    <a:pt x="4039" y="3580"/>
                  </a:lnTo>
                  <a:lnTo>
                    <a:pt x="4026" y="3557"/>
                  </a:lnTo>
                  <a:lnTo>
                    <a:pt x="4010" y="3535"/>
                  </a:lnTo>
                  <a:lnTo>
                    <a:pt x="3994" y="3515"/>
                  </a:lnTo>
                  <a:lnTo>
                    <a:pt x="3978" y="3498"/>
                  </a:lnTo>
                  <a:lnTo>
                    <a:pt x="3970" y="3491"/>
                  </a:lnTo>
                  <a:lnTo>
                    <a:pt x="3960" y="3485"/>
                  </a:lnTo>
                  <a:lnTo>
                    <a:pt x="3951" y="3479"/>
                  </a:lnTo>
                  <a:lnTo>
                    <a:pt x="3942" y="3474"/>
                  </a:lnTo>
                  <a:lnTo>
                    <a:pt x="3932" y="3470"/>
                  </a:lnTo>
                  <a:lnTo>
                    <a:pt x="3922" y="3466"/>
                  </a:lnTo>
                  <a:lnTo>
                    <a:pt x="3912" y="3465"/>
                  </a:lnTo>
                  <a:lnTo>
                    <a:pt x="3903" y="3464"/>
                  </a:lnTo>
                  <a:lnTo>
                    <a:pt x="3893" y="3464"/>
                  </a:lnTo>
                  <a:lnTo>
                    <a:pt x="3882" y="3466"/>
                  </a:lnTo>
                  <a:lnTo>
                    <a:pt x="3871" y="3469"/>
                  </a:lnTo>
                  <a:lnTo>
                    <a:pt x="3860" y="3474"/>
                  </a:lnTo>
                  <a:lnTo>
                    <a:pt x="3849" y="3480"/>
                  </a:lnTo>
                  <a:lnTo>
                    <a:pt x="3838" y="3486"/>
                  </a:lnTo>
                  <a:lnTo>
                    <a:pt x="3826" y="3496"/>
                  </a:lnTo>
                  <a:lnTo>
                    <a:pt x="3815" y="3506"/>
                  </a:lnTo>
                  <a:lnTo>
                    <a:pt x="3802" y="3518"/>
                  </a:lnTo>
                  <a:lnTo>
                    <a:pt x="3790" y="3531"/>
                  </a:lnTo>
                  <a:lnTo>
                    <a:pt x="3778" y="3547"/>
                  </a:lnTo>
                  <a:lnTo>
                    <a:pt x="3766" y="3564"/>
                  </a:lnTo>
                  <a:lnTo>
                    <a:pt x="3752" y="3584"/>
                  </a:lnTo>
                  <a:lnTo>
                    <a:pt x="3742" y="3602"/>
                  </a:lnTo>
                  <a:lnTo>
                    <a:pt x="3734" y="3622"/>
                  </a:lnTo>
                  <a:lnTo>
                    <a:pt x="3726" y="3639"/>
                  </a:lnTo>
                  <a:lnTo>
                    <a:pt x="3723" y="3657"/>
                  </a:lnTo>
                  <a:lnTo>
                    <a:pt x="3719" y="3674"/>
                  </a:lnTo>
                  <a:lnTo>
                    <a:pt x="3718" y="3691"/>
                  </a:lnTo>
                  <a:lnTo>
                    <a:pt x="3718" y="3709"/>
                  </a:lnTo>
                  <a:lnTo>
                    <a:pt x="3719" y="3724"/>
                  </a:lnTo>
                  <a:lnTo>
                    <a:pt x="3723" y="3740"/>
                  </a:lnTo>
                  <a:lnTo>
                    <a:pt x="3726" y="3756"/>
                  </a:lnTo>
                  <a:lnTo>
                    <a:pt x="3731" y="3771"/>
                  </a:lnTo>
                  <a:lnTo>
                    <a:pt x="3736" y="3786"/>
                  </a:lnTo>
                  <a:lnTo>
                    <a:pt x="3742" y="3800"/>
                  </a:lnTo>
                  <a:lnTo>
                    <a:pt x="3757" y="3830"/>
                  </a:lnTo>
                  <a:lnTo>
                    <a:pt x="3772" y="3856"/>
                  </a:lnTo>
                  <a:lnTo>
                    <a:pt x="3788" y="3883"/>
                  </a:lnTo>
                  <a:lnTo>
                    <a:pt x="3804" y="3910"/>
                  </a:lnTo>
                  <a:lnTo>
                    <a:pt x="3817" y="3936"/>
                  </a:lnTo>
                  <a:lnTo>
                    <a:pt x="3822" y="3949"/>
                  </a:lnTo>
                  <a:lnTo>
                    <a:pt x="3827" y="3962"/>
                  </a:lnTo>
                  <a:lnTo>
                    <a:pt x="3830" y="3974"/>
                  </a:lnTo>
                  <a:lnTo>
                    <a:pt x="3834" y="3987"/>
                  </a:lnTo>
                  <a:lnTo>
                    <a:pt x="3835" y="3999"/>
                  </a:lnTo>
                  <a:lnTo>
                    <a:pt x="3837" y="4012"/>
                  </a:lnTo>
                  <a:lnTo>
                    <a:pt x="3835" y="4025"/>
                  </a:lnTo>
                  <a:lnTo>
                    <a:pt x="3833" y="4037"/>
                  </a:lnTo>
                  <a:lnTo>
                    <a:pt x="3830" y="4039"/>
                  </a:lnTo>
                  <a:lnTo>
                    <a:pt x="3828" y="4040"/>
                  </a:lnTo>
                  <a:lnTo>
                    <a:pt x="3816" y="4042"/>
                  </a:lnTo>
                  <a:lnTo>
                    <a:pt x="3807" y="4045"/>
                  </a:lnTo>
                  <a:lnTo>
                    <a:pt x="3799" y="4047"/>
                  </a:lnTo>
                  <a:lnTo>
                    <a:pt x="3789" y="4052"/>
                  </a:lnTo>
                  <a:lnTo>
                    <a:pt x="3779" y="4058"/>
                  </a:lnTo>
                  <a:lnTo>
                    <a:pt x="3768" y="4067"/>
                  </a:lnTo>
                  <a:lnTo>
                    <a:pt x="3758" y="4076"/>
                  </a:lnTo>
                  <a:lnTo>
                    <a:pt x="3748" y="4090"/>
                  </a:lnTo>
                  <a:lnTo>
                    <a:pt x="3739" y="4106"/>
                  </a:lnTo>
                  <a:lnTo>
                    <a:pt x="3731" y="4125"/>
                  </a:lnTo>
                  <a:lnTo>
                    <a:pt x="3724" y="4149"/>
                  </a:lnTo>
                  <a:lnTo>
                    <a:pt x="3718" y="4175"/>
                  </a:lnTo>
                  <a:lnTo>
                    <a:pt x="3714" y="4206"/>
                  </a:lnTo>
                  <a:lnTo>
                    <a:pt x="3702" y="4307"/>
                  </a:lnTo>
                  <a:lnTo>
                    <a:pt x="3692" y="4394"/>
                  </a:lnTo>
                  <a:lnTo>
                    <a:pt x="3682" y="4490"/>
                  </a:lnTo>
                  <a:lnTo>
                    <a:pt x="3674" y="4584"/>
                  </a:lnTo>
                  <a:lnTo>
                    <a:pt x="3668" y="4664"/>
                  </a:lnTo>
                  <a:lnTo>
                    <a:pt x="3667" y="4696"/>
                  </a:lnTo>
                  <a:lnTo>
                    <a:pt x="3667" y="4721"/>
                  </a:lnTo>
                  <a:lnTo>
                    <a:pt x="3668" y="4737"/>
                  </a:lnTo>
                  <a:lnTo>
                    <a:pt x="3670" y="4740"/>
                  </a:lnTo>
                  <a:lnTo>
                    <a:pt x="3671" y="4741"/>
                  </a:lnTo>
                  <a:lnTo>
                    <a:pt x="3642" y="4743"/>
                  </a:lnTo>
                  <a:lnTo>
                    <a:pt x="3627" y="4745"/>
                  </a:lnTo>
                  <a:lnTo>
                    <a:pt x="3614" y="4748"/>
                  </a:lnTo>
                  <a:lnTo>
                    <a:pt x="3602" y="4750"/>
                  </a:lnTo>
                  <a:lnTo>
                    <a:pt x="3590" y="4754"/>
                  </a:lnTo>
                  <a:lnTo>
                    <a:pt x="3577" y="4759"/>
                  </a:lnTo>
                  <a:lnTo>
                    <a:pt x="3566" y="4762"/>
                  </a:lnTo>
                  <a:lnTo>
                    <a:pt x="3557" y="4768"/>
                  </a:lnTo>
                  <a:lnTo>
                    <a:pt x="3547" y="4774"/>
                  </a:lnTo>
                  <a:lnTo>
                    <a:pt x="3528" y="4788"/>
                  </a:lnTo>
                  <a:lnTo>
                    <a:pt x="3511" y="4803"/>
                  </a:lnTo>
                  <a:lnTo>
                    <a:pt x="3498" y="4821"/>
                  </a:lnTo>
                  <a:lnTo>
                    <a:pt x="3484" y="4839"/>
                  </a:lnTo>
                  <a:lnTo>
                    <a:pt x="3473" y="4860"/>
                  </a:lnTo>
                  <a:lnTo>
                    <a:pt x="3464" y="4882"/>
                  </a:lnTo>
                  <a:lnTo>
                    <a:pt x="3456" y="4905"/>
                  </a:lnTo>
                  <a:lnTo>
                    <a:pt x="3449" y="4930"/>
                  </a:lnTo>
                  <a:lnTo>
                    <a:pt x="3443" y="4955"/>
                  </a:lnTo>
                  <a:lnTo>
                    <a:pt x="3438" y="4981"/>
                  </a:lnTo>
                  <a:lnTo>
                    <a:pt x="3434" y="5008"/>
                  </a:lnTo>
                  <a:lnTo>
                    <a:pt x="3428" y="5064"/>
                  </a:lnTo>
                  <a:lnTo>
                    <a:pt x="3425" y="5120"/>
                  </a:lnTo>
                  <a:lnTo>
                    <a:pt x="3420" y="5233"/>
                  </a:lnTo>
                  <a:lnTo>
                    <a:pt x="3416" y="5285"/>
                  </a:lnTo>
                  <a:lnTo>
                    <a:pt x="3414" y="5311"/>
                  </a:lnTo>
                  <a:lnTo>
                    <a:pt x="3411" y="5336"/>
                  </a:lnTo>
                  <a:lnTo>
                    <a:pt x="3407" y="5359"/>
                  </a:lnTo>
                  <a:lnTo>
                    <a:pt x="3403" y="5381"/>
                  </a:lnTo>
                  <a:lnTo>
                    <a:pt x="3396" y="5402"/>
                  </a:lnTo>
                  <a:lnTo>
                    <a:pt x="3390" y="5421"/>
                  </a:lnTo>
                  <a:lnTo>
                    <a:pt x="3395" y="5406"/>
                  </a:lnTo>
                  <a:lnTo>
                    <a:pt x="3399" y="5394"/>
                  </a:lnTo>
                  <a:lnTo>
                    <a:pt x="3403" y="5382"/>
                  </a:lnTo>
                  <a:lnTo>
                    <a:pt x="3404" y="5372"/>
                  </a:lnTo>
                  <a:lnTo>
                    <a:pt x="3404" y="5364"/>
                  </a:lnTo>
                  <a:lnTo>
                    <a:pt x="3404" y="5356"/>
                  </a:lnTo>
                  <a:lnTo>
                    <a:pt x="3401" y="5350"/>
                  </a:lnTo>
                  <a:lnTo>
                    <a:pt x="3399" y="5345"/>
                  </a:lnTo>
                  <a:lnTo>
                    <a:pt x="3395" y="5340"/>
                  </a:lnTo>
                  <a:lnTo>
                    <a:pt x="3390" y="5338"/>
                  </a:lnTo>
                  <a:lnTo>
                    <a:pt x="3384" y="5337"/>
                  </a:lnTo>
                  <a:lnTo>
                    <a:pt x="3378" y="5336"/>
                  </a:lnTo>
                  <a:lnTo>
                    <a:pt x="3371" y="5336"/>
                  </a:lnTo>
                  <a:lnTo>
                    <a:pt x="3362" y="5338"/>
                  </a:lnTo>
                  <a:lnTo>
                    <a:pt x="3344" y="5343"/>
                  </a:lnTo>
                  <a:lnTo>
                    <a:pt x="3323" y="5351"/>
                  </a:lnTo>
                  <a:lnTo>
                    <a:pt x="3301" y="5364"/>
                  </a:lnTo>
                  <a:lnTo>
                    <a:pt x="3277" y="5378"/>
                  </a:lnTo>
                  <a:lnTo>
                    <a:pt x="3250" y="5397"/>
                  </a:lnTo>
                  <a:lnTo>
                    <a:pt x="3223" y="5416"/>
                  </a:lnTo>
                  <a:lnTo>
                    <a:pt x="3196" y="5437"/>
                  </a:lnTo>
                  <a:lnTo>
                    <a:pt x="3168" y="5460"/>
                  </a:lnTo>
                  <a:lnTo>
                    <a:pt x="3140" y="5485"/>
                  </a:lnTo>
                  <a:lnTo>
                    <a:pt x="3112" y="5510"/>
                  </a:lnTo>
                  <a:lnTo>
                    <a:pt x="3085" y="5536"/>
                  </a:lnTo>
                  <a:lnTo>
                    <a:pt x="3059" y="5563"/>
                  </a:lnTo>
                  <a:lnTo>
                    <a:pt x="3035" y="5590"/>
                  </a:lnTo>
                  <a:lnTo>
                    <a:pt x="3011" y="5617"/>
                  </a:lnTo>
                  <a:lnTo>
                    <a:pt x="2991" y="5642"/>
                  </a:lnTo>
                  <a:lnTo>
                    <a:pt x="2972" y="5667"/>
                  </a:lnTo>
                  <a:lnTo>
                    <a:pt x="2958" y="5691"/>
                  </a:lnTo>
                  <a:lnTo>
                    <a:pt x="2945" y="5713"/>
                  </a:lnTo>
                  <a:lnTo>
                    <a:pt x="2937" y="5734"/>
                  </a:lnTo>
                  <a:lnTo>
                    <a:pt x="2934" y="5744"/>
                  </a:lnTo>
                  <a:lnTo>
                    <a:pt x="2933" y="5754"/>
                  </a:lnTo>
                  <a:lnTo>
                    <a:pt x="2932" y="5762"/>
                  </a:lnTo>
                  <a:lnTo>
                    <a:pt x="2933" y="5769"/>
                  </a:lnTo>
                  <a:lnTo>
                    <a:pt x="2934" y="5777"/>
                  </a:lnTo>
                  <a:lnTo>
                    <a:pt x="2937" y="5784"/>
                  </a:lnTo>
                  <a:lnTo>
                    <a:pt x="2942" y="5789"/>
                  </a:lnTo>
                  <a:lnTo>
                    <a:pt x="2947" y="5794"/>
                  </a:lnTo>
                  <a:lnTo>
                    <a:pt x="2953" y="5799"/>
                  </a:lnTo>
                  <a:lnTo>
                    <a:pt x="2961" y="5802"/>
                  </a:lnTo>
                  <a:lnTo>
                    <a:pt x="2971" y="5805"/>
                  </a:lnTo>
                  <a:lnTo>
                    <a:pt x="2982" y="5806"/>
                  </a:lnTo>
                  <a:lnTo>
                    <a:pt x="2975" y="5804"/>
                  </a:lnTo>
                  <a:lnTo>
                    <a:pt x="2969" y="5801"/>
                  </a:lnTo>
                  <a:lnTo>
                    <a:pt x="2962" y="5799"/>
                  </a:lnTo>
                  <a:lnTo>
                    <a:pt x="2958" y="5795"/>
                  </a:lnTo>
                  <a:lnTo>
                    <a:pt x="2948" y="5787"/>
                  </a:lnTo>
                  <a:lnTo>
                    <a:pt x="2940" y="5776"/>
                  </a:lnTo>
                  <a:lnTo>
                    <a:pt x="2934" y="5765"/>
                  </a:lnTo>
                  <a:lnTo>
                    <a:pt x="2928" y="5752"/>
                  </a:lnTo>
                  <a:lnTo>
                    <a:pt x="2922" y="5741"/>
                  </a:lnTo>
                  <a:lnTo>
                    <a:pt x="2917" y="5730"/>
                  </a:lnTo>
                  <a:lnTo>
                    <a:pt x="2910" y="5722"/>
                  </a:lnTo>
                  <a:lnTo>
                    <a:pt x="2902" y="5714"/>
                  </a:lnTo>
                  <a:lnTo>
                    <a:pt x="2898" y="5711"/>
                  </a:lnTo>
                  <a:lnTo>
                    <a:pt x="2894" y="5708"/>
                  </a:lnTo>
                  <a:lnTo>
                    <a:pt x="2888" y="5707"/>
                  </a:lnTo>
                  <a:lnTo>
                    <a:pt x="2882" y="5707"/>
                  </a:lnTo>
                  <a:lnTo>
                    <a:pt x="2876" y="5707"/>
                  </a:lnTo>
                  <a:lnTo>
                    <a:pt x="2868" y="5708"/>
                  </a:lnTo>
                  <a:lnTo>
                    <a:pt x="2861" y="5711"/>
                  </a:lnTo>
                  <a:lnTo>
                    <a:pt x="2852" y="5714"/>
                  </a:lnTo>
                  <a:lnTo>
                    <a:pt x="2832" y="5725"/>
                  </a:lnTo>
                  <a:lnTo>
                    <a:pt x="2808" y="5741"/>
                  </a:lnTo>
                  <a:lnTo>
                    <a:pt x="2802" y="5745"/>
                  </a:lnTo>
                  <a:lnTo>
                    <a:pt x="2796" y="5752"/>
                  </a:lnTo>
                  <a:lnTo>
                    <a:pt x="2780" y="5769"/>
                  </a:lnTo>
                  <a:lnTo>
                    <a:pt x="2762" y="5794"/>
                  </a:lnTo>
                  <a:lnTo>
                    <a:pt x="2742" y="5822"/>
                  </a:lnTo>
                  <a:lnTo>
                    <a:pt x="2720" y="5855"/>
                  </a:lnTo>
                  <a:lnTo>
                    <a:pt x="2698" y="5890"/>
                  </a:lnTo>
                  <a:lnTo>
                    <a:pt x="2676" y="5928"/>
                  </a:lnTo>
                  <a:lnTo>
                    <a:pt x="2654" y="5966"/>
                  </a:lnTo>
                  <a:lnTo>
                    <a:pt x="2634" y="6004"/>
                  </a:lnTo>
                  <a:lnTo>
                    <a:pt x="2614" y="6042"/>
                  </a:lnTo>
                  <a:lnTo>
                    <a:pt x="2598" y="6078"/>
                  </a:lnTo>
                  <a:lnTo>
                    <a:pt x="2585" y="6109"/>
                  </a:lnTo>
                  <a:lnTo>
                    <a:pt x="2575" y="6139"/>
                  </a:lnTo>
                  <a:lnTo>
                    <a:pt x="2572" y="6151"/>
                  </a:lnTo>
                  <a:lnTo>
                    <a:pt x="2570" y="6162"/>
                  </a:lnTo>
                  <a:lnTo>
                    <a:pt x="2569" y="6172"/>
                  </a:lnTo>
                  <a:lnTo>
                    <a:pt x="2570" y="6180"/>
                  </a:lnTo>
                  <a:lnTo>
                    <a:pt x="2572" y="6186"/>
                  </a:lnTo>
                  <a:lnTo>
                    <a:pt x="2576" y="6191"/>
                  </a:lnTo>
                  <a:lnTo>
                    <a:pt x="2566" y="6183"/>
                  </a:lnTo>
                  <a:lnTo>
                    <a:pt x="2560" y="6174"/>
                  </a:lnTo>
                  <a:lnTo>
                    <a:pt x="2555" y="6164"/>
                  </a:lnTo>
                  <a:lnTo>
                    <a:pt x="2550" y="6155"/>
                  </a:lnTo>
                  <a:lnTo>
                    <a:pt x="2548" y="6144"/>
                  </a:lnTo>
                  <a:lnTo>
                    <a:pt x="2547" y="6133"/>
                  </a:lnTo>
                  <a:lnTo>
                    <a:pt x="2543" y="6112"/>
                  </a:lnTo>
                  <a:lnTo>
                    <a:pt x="2541" y="6102"/>
                  </a:lnTo>
                  <a:lnTo>
                    <a:pt x="2537" y="6091"/>
                  </a:lnTo>
                  <a:lnTo>
                    <a:pt x="2532" y="6081"/>
                  </a:lnTo>
                  <a:lnTo>
                    <a:pt x="2526" y="6073"/>
                  </a:lnTo>
                  <a:lnTo>
                    <a:pt x="2517" y="6064"/>
                  </a:lnTo>
                  <a:lnTo>
                    <a:pt x="2506" y="6057"/>
                  </a:lnTo>
                  <a:lnTo>
                    <a:pt x="2493" y="6051"/>
                  </a:lnTo>
                  <a:lnTo>
                    <a:pt x="2476" y="6045"/>
                  </a:lnTo>
                  <a:lnTo>
                    <a:pt x="2462" y="6043"/>
                  </a:lnTo>
                  <a:lnTo>
                    <a:pt x="2449" y="6043"/>
                  </a:lnTo>
                  <a:lnTo>
                    <a:pt x="2435" y="6045"/>
                  </a:lnTo>
                  <a:lnTo>
                    <a:pt x="2422" y="6048"/>
                  </a:lnTo>
                  <a:lnTo>
                    <a:pt x="2409" y="6053"/>
                  </a:lnTo>
                  <a:lnTo>
                    <a:pt x="2396" y="6059"/>
                  </a:lnTo>
                  <a:lnTo>
                    <a:pt x="2384" y="6067"/>
                  </a:lnTo>
                  <a:lnTo>
                    <a:pt x="2372" y="6075"/>
                  </a:lnTo>
                  <a:lnTo>
                    <a:pt x="2360" y="6086"/>
                  </a:lnTo>
                  <a:lnTo>
                    <a:pt x="2349" y="6097"/>
                  </a:lnTo>
                  <a:lnTo>
                    <a:pt x="2336" y="6109"/>
                  </a:lnTo>
                  <a:lnTo>
                    <a:pt x="2325" y="6123"/>
                  </a:lnTo>
                  <a:lnTo>
                    <a:pt x="2303" y="6151"/>
                  </a:lnTo>
                  <a:lnTo>
                    <a:pt x="2284" y="6181"/>
                  </a:lnTo>
                  <a:lnTo>
                    <a:pt x="2264" y="6213"/>
                  </a:lnTo>
                  <a:lnTo>
                    <a:pt x="2246" y="6246"/>
                  </a:lnTo>
                  <a:lnTo>
                    <a:pt x="2229" y="6279"/>
                  </a:lnTo>
                  <a:lnTo>
                    <a:pt x="2214" y="6312"/>
                  </a:lnTo>
                  <a:lnTo>
                    <a:pt x="2187" y="6370"/>
                  </a:lnTo>
                  <a:lnTo>
                    <a:pt x="2165" y="6415"/>
                  </a:lnTo>
                  <a:lnTo>
                    <a:pt x="2175" y="6398"/>
                  </a:lnTo>
                  <a:lnTo>
                    <a:pt x="2181" y="6383"/>
                  </a:lnTo>
                  <a:lnTo>
                    <a:pt x="2184" y="6370"/>
                  </a:lnTo>
                  <a:lnTo>
                    <a:pt x="2184" y="6357"/>
                  </a:lnTo>
                  <a:lnTo>
                    <a:pt x="2182" y="6353"/>
                  </a:lnTo>
                  <a:lnTo>
                    <a:pt x="2181" y="6348"/>
                  </a:lnTo>
                  <a:lnTo>
                    <a:pt x="2179" y="6344"/>
                  </a:lnTo>
                  <a:lnTo>
                    <a:pt x="2175" y="6340"/>
                  </a:lnTo>
                  <a:lnTo>
                    <a:pt x="2168" y="6333"/>
                  </a:lnTo>
                  <a:lnTo>
                    <a:pt x="2158" y="6328"/>
                  </a:lnTo>
                  <a:lnTo>
                    <a:pt x="2146" y="6324"/>
                  </a:lnTo>
                  <a:lnTo>
                    <a:pt x="2132" y="6322"/>
                  </a:lnTo>
                  <a:lnTo>
                    <a:pt x="2116" y="6321"/>
                  </a:lnTo>
                  <a:lnTo>
                    <a:pt x="2099" y="6321"/>
                  </a:lnTo>
                  <a:lnTo>
                    <a:pt x="2081" y="6323"/>
                  </a:lnTo>
                  <a:lnTo>
                    <a:pt x="2061" y="6326"/>
                  </a:lnTo>
                  <a:lnTo>
                    <a:pt x="2042" y="6329"/>
                  </a:lnTo>
                  <a:lnTo>
                    <a:pt x="2020" y="6334"/>
                  </a:lnTo>
                  <a:lnTo>
                    <a:pt x="1998" y="6340"/>
                  </a:lnTo>
                  <a:lnTo>
                    <a:pt x="1976" y="6348"/>
                  </a:lnTo>
                  <a:lnTo>
                    <a:pt x="1953" y="6355"/>
                  </a:lnTo>
                  <a:lnTo>
                    <a:pt x="1931" y="6365"/>
                  </a:lnTo>
                  <a:lnTo>
                    <a:pt x="1907" y="6373"/>
                  </a:lnTo>
                  <a:lnTo>
                    <a:pt x="1885" y="6384"/>
                  </a:lnTo>
                  <a:lnTo>
                    <a:pt x="1863" y="6394"/>
                  </a:lnTo>
                  <a:lnTo>
                    <a:pt x="1841" y="6406"/>
                  </a:lnTo>
                  <a:lnTo>
                    <a:pt x="1821" y="6419"/>
                  </a:lnTo>
                  <a:lnTo>
                    <a:pt x="1801" y="6431"/>
                  </a:lnTo>
                  <a:lnTo>
                    <a:pt x="1783" y="6443"/>
                  </a:lnTo>
                  <a:lnTo>
                    <a:pt x="1766" y="6456"/>
                  </a:lnTo>
                  <a:lnTo>
                    <a:pt x="1750" y="6470"/>
                  </a:lnTo>
                  <a:lnTo>
                    <a:pt x="1736" y="6485"/>
                  </a:lnTo>
                  <a:lnTo>
                    <a:pt x="1724" y="6498"/>
                  </a:lnTo>
                  <a:lnTo>
                    <a:pt x="1713" y="6513"/>
                  </a:lnTo>
                  <a:lnTo>
                    <a:pt x="1728" y="6485"/>
                  </a:lnTo>
                  <a:lnTo>
                    <a:pt x="1734" y="6471"/>
                  </a:lnTo>
                  <a:lnTo>
                    <a:pt x="1739" y="6459"/>
                  </a:lnTo>
                  <a:lnTo>
                    <a:pt x="1741" y="6449"/>
                  </a:lnTo>
                  <a:lnTo>
                    <a:pt x="1744" y="6438"/>
                  </a:lnTo>
                  <a:lnTo>
                    <a:pt x="1745" y="6430"/>
                  </a:lnTo>
                  <a:lnTo>
                    <a:pt x="1745" y="6421"/>
                  </a:lnTo>
                  <a:lnTo>
                    <a:pt x="1744" y="6412"/>
                  </a:lnTo>
                  <a:lnTo>
                    <a:pt x="1742" y="6406"/>
                  </a:lnTo>
                  <a:lnTo>
                    <a:pt x="1739" y="6399"/>
                  </a:lnTo>
                  <a:lnTo>
                    <a:pt x="1735" y="6394"/>
                  </a:lnTo>
                  <a:lnTo>
                    <a:pt x="1731" y="6389"/>
                  </a:lnTo>
                  <a:lnTo>
                    <a:pt x="1725" y="6384"/>
                  </a:lnTo>
                  <a:lnTo>
                    <a:pt x="1719" y="6381"/>
                  </a:lnTo>
                  <a:lnTo>
                    <a:pt x="1712" y="6378"/>
                  </a:lnTo>
                  <a:lnTo>
                    <a:pt x="1696" y="6375"/>
                  </a:lnTo>
                  <a:lnTo>
                    <a:pt x="1678" y="6372"/>
                  </a:lnTo>
                  <a:lnTo>
                    <a:pt x="1658" y="6372"/>
                  </a:lnTo>
                  <a:lnTo>
                    <a:pt x="1635" y="6375"/>
                  </a:lnTo>
                  <a:lnTo>
                    <a:pt x="1610" y="6377"/>
                  </a:lnTo>
                  <a:lnTo>
                    <a:pt x="1586" y="6382"/>
                  </a:lnTo>
                  <a:lnTo>
                    <a:pt x="1559" y="6389"/>
                  </a:lnTo>
                  <a:lnTo>
                    <a:pt x="1532" y="6397"/>
                  </a:lnTo>
                  <a:lnTo>
                    <a:pt x="1477" y="6414"/>
                  </a:lnTo>
                  <a:lnTo>
                    <a:pt x="1422" y="6433"/>
                  </a:lnTo>
                  <a:lnTo>
                    <a:pt x="1372" y="6454"/>
                  </a:lnTo>
                  <a:lnTo>
                    <a:pt x="1325" y="6474"/>
                  </a:lnTo>
                  <a:lnTo>
                    <a:pt x="1289" y="6491"/>
                  </a:lnTo>
                  <a:lnTo>
                    <a:pt x="1262" y="6505"/>
                  </a:lnTo>
                  <a:lnTo>
                    <a:pt x="1252" y="6511"/>
                  </a:lnTo>
                  <a:lnTo>
                    <a:pt x="1247" y="6515"/>
                  </a:lnTo>
                  <a:lnTo>
                    <a:pt x="1246" y="6518"/>
                  </a:lnTo>
                  <a:lnTo>
                    <a:pt x="1246" y="6519"/>
                  </a:lnTo>
                  <a:lnTo>
                    <a:pt x="1248" y="6519"/>
                  </a:lnTo>
                  <a:lnTo>
                    <a:pt x="1245" y="6518"/>
                  </a:lnTo>
                  <a:lnTo>
                    <a:pt x="1242" y="6515"/>
                  </a:lnTo>
                  <a:lnTo>
                    <a:pt x="1239" y="6513"/>
                  </a:lnTo>
                  <a:lnTo>
                    <a:pt x="1237" y="6508"/>
                  </a:lnTo>
                  <a:lnTo>
                    <a:pt x="1233" y="6496"/>
                  </a:lnTo>
                  <a:lnTo>
                    <a:pt x="1230" y="6480"/>
                  </a:lnTo>
                  <a:lnTo>
                    <a:pt x="1221" y="6442"/>
                  </a:lnTo>
                  <a:lnTo>
                    <a:pt x="1215" y="6422"/>
                  </a:lnTo>
                  <a:lnTo>
                    <a:pt x="1209" y="6403"/>
                  </a:lnTo>
                  <a:lnTo>
                    <a:pt x="1204" y="6394"/>
                  </a:lnTo>
                  <a:lnTo>
                    <a:pt x="1199" y="6386"/>
                  </a:lnTo>
                  <a:lnTo>
                    <a:pt x="1193" y="6378"/>
                  </a:lnTo>
                  <a:lnTo>
                    <a:pt x="1187" y="6371"/>
                  </a:lnTo>
                  <a:lnTo>
                    <a:pt x="1180" y="6365"/>
                  </a:lnTo>
                  <a:lnTo>
                    <a:pt x="1171" y="6360"/>
                  </a:lnTo>
                  <a:lnTo>
                    <a:pt x="1163" y="6355"/>
                  </a:lnTo>
                  <a:lnTo>
                    <a:pt x="1153" y="6353"/>
                  </a:lnTo>
                  <a:lnTo>
                    <a:pt x="1141" y="6351"/>
                  </a:lnTo>
                  <a:lnTo>
                    <a:pt x="1129" y="6351"/>
                  </a:lnTo>
                  <a:lnTo>
                    <a:pt x="1115" y="6354"/>
                  </a:lnTo>
                  <a:lnTo>
                    <a:pt x="1100" y="6357"/>
                  </a:lnTo>
                  <a:lnTo>
                    <a:pt x="1085" y="6364"/>
                  </a:lnTo>
                  <a:lnTo>
                    <a:pt x="1067" y="6371"/>
                  </a:lnTo>
                  <a:lnTo>
                    <a:pt x="1048" y="6381"/>
                  </a:lnTo>
                  <a:lnTo>
                    <a:pt x="1028" y="6393"/>
                  </a:lnTo>
                  <a:lnTo>
                    <a:pt x="1038" y="6384"/>
                  </a:lnTo>
                  <a:lnTo>
                    <a:pt x="1045" y="6376"/>
                  </a:lnTo>
                  <a:lnTo>
                    <a:pt x="1049" y="6368"/>
                  </a:lnTo>
                  <a:lnTo>
                    <a:pt x="1050" y="6361"/>
                  </a:lnTo>
                  <a:lnTo>
                    <a:pt x="1049" y="6354"/>
                  </a:lnTo>
                  <a:lnTo>
                    <a:pt x="1045" y="6348"/>
                  </a:lnTo>
                  <a:lnTo>
                    <a:pt x="1039" y="6343"/>
                  </a:lnTo>
                  <a:lnTo>
                    <a:pt x="1031" y="6337"/>
                  </a:lnTo>
                  <a:lnTo>
                    <a:pt x="1020" y="6332"/>
                  </a:lnTo>
                  <a:lnTo>
                    <a:pt x="1008" y="6328"/>
                  </a:lnTo>
                  <a:lnTo>
                    <a:pt x="994" y="6324"/>
                  </a:lnTo>
                  <a:lnTo>
                    <a:pt x="979" y="6321"/>
                  </a:lnTo>
                  <a:lnTo>
                    <a:pt x="945" y="6315"/>
                  </a:lnTo>
                  <a:lnTo>
                    <a:pt x="909" y="6310"/>
                  </a:lnTo>
                  <a:lnTo>
                    <a:pt x="871" y="6306"/>
                  </a:lnTo>
                  <a:lnTo>
                    <a:pt x="832" y="6302"/>
                  </a:lnTo>
                  <a:lnTo>
                    <a:pt x="761" y="6300"/>
                  </a:lnTo>
                  <a:lnTo>
                    <a:pt x="707" y="6299"/>
                  </a:lnTo>
                  <a:lnTo>
                    <a:pt x="684" y="6300"/>
                  </a:lnTo>
                  <a:lnTo>
                    <a:pt x="646" y="6306"/>
                  </a:lnTo>
                  <a:lnTo>
                    <a:pt x="607" y="6316"/>
                  </a:lnTo>
                  <a:lnTo>
                    <a:pt x="567" y="6328"/>
                  </a:lnTo>
                  <a:lnTo>
                    <a:pt x="526" y="6343"/>
                  </a:lnTo>
                  <a:lnTo>
                    <a:pt x="484" y="6357"/>
                  </a:lnTo>
                  <a:lnTo>
                    <a:pt x="442" y="6373"/>
                  </a:lnTo>
                  <a:lnTo>
                    <a:pt x="356" y="6408"/>
                  </a:lnTo>
                  <a:lnTo>
                    <a:pt x="313" y="6423"/>
                  </a:lnTo>
                  <a:lnTo>
                    <a:pt x="270" y="6438"/>
                  </a:lnTo>
                  <a:lnTo>
                    <a:pt x="229" y="6452"/>
                  </a:lnTo>
                  <a:lnTo>
                    <a:pt x="187" y="6464"/>
                  </a:lnTo>
                  <a:lnTo>
                    <a:pt x="146" y="6474"/>
                  </a:lnTo>
                  <a:lnTo>
                    <a:pt x="105" y="6480"/>
                  </a:lnTo>
                  <a:lnTo>
                    <a:pt x="86" y="6482"/>
                  </a:lnTo>
                  <a:lnTo>
                    <a:pt x="66" y="6483"/>
                  </a:lnTo>
                  <a:lnTo>
                    <a:pt x="48" y="6483"/>
                  </a:lnTo>
                  <a:lnTo>
                    <a:pt x="28" y="6482"/>
                  </a:lnTo>
                  <a:lnTo>
                    <a:pt x="37" y="6482"/>
                  </a:lnTo>
                  <a:lnTo>
                    <a:pt x="48" y="6478"/>
                  </a:lnTo>
                  <a:lnTo>
                    <a:pt x="61" y="6472"/>
                  </a:lnTo>
                  <a:lnTo>
                    <a:pt x="77" y="6465"/>
                  </a:lnTo>
                  <a:lnTo>
                    <a:pt x="115" y="6442"/>
                  </a:lnTo>
                  <a:lnTo>
                    <a:pt x="162" y="6412"/>
                  </a:lnTo>
                  <a:lnTo>
                    <a:pt x="213" y="6376"/>
                  </a:lnTo>
                  <a:lnTo>
                    <a:pt x="269" y="6335"/>
                  </a:lnTo>
                  <a:lnTo>
                    <a:pt x="327" y="6291"/>
                  </a:lnTo>
                  <a:lnTo>
                    <a:pt x="384" y="6244"/>
                  </a:lnTo>
                  <a:lnTo>
                    <a:pt x="442" y="6196"/>
                  </a:lnTo>
                  <a:lnTo>
                    <a:pt x="495" y="6148"/>
                  </a:lnTo>
                  <a:lnTo>
                    <a:pt x="544" y="6102"/>
                  </a:lnTo>
                  <a:lnTo>
                    <a:pt x="566" y="6080"/>
                  </a:lnTo>
                  <a:lnTo>
                    <a:pt x="586" y="6059"/>
                  </a:lnTo>
                  <a:lnTo>
                    <a:pt x="604" y="6038"/>
                  </a:lnTo>
                  <a:lnTo>
                    <a:pt x="620" y="6020"/>
                  </a:lnTo>
                  <a:lnTo>
                    <a:pt x="633" y="6002"/>
                  </a:lnTo>
                  <a:lnTo>
                    <a:pt x="643" y="5986"/>
                  </a:lnTo>
                  <a:lnTo>
                    <a:pt x="651" y="5970"/>
                  </a:lnTo>
                  <a:lnTo>
                    <a:pt x="655" y="5958"/>
                  </a:lnTo>
                  <a:lnTo>
                    <a:pt x="657" y="5952"/>
                  </a:lnTo>
                  <a:lnTo>
                    <a:pt x="657" y="5947"/>
                  </a:lnTo>
                  <a:lnTo>
                    <a:pt x="655" y="5942"/>
                  </a:lnTo>
                  <a:lnTo>
                    <a:pt x="654" y="5938"/>
                  </a:lnTo>
                  <a:lnTo>
                    <a:pt x="648" y="5928"/>
                  </a:lnTo>
                  <a:lnTo>
                    <a:pt x="641" y="5922"/>
                  </a:lnTo>
                  <a:lnTo>
                    <a:pt x="633" y="5917"/>
                  </a:lnTo>
                  <a:lnTo>
                    <a:pt x="624" y="5915"/>
                  </a:lnTo>
                  <a:lnTo>
                    <a:pt x="615" y="5914"/>
                  </a:lnTo>
                  <a:lnTo>
                    <a:pt x="605" y="5914"/>
                  </a:lnTo>
                  <a:lnTo>
                    <a:pt x="596" y="5915"/>
                  </a:lnTo>
                  <a:lnTo>
                    <a:pt x="585" y="5916"/>
                  </a:lnTo>
                  <a:lnTo>
                    <a:pt x="544" y="5925"/>
                  </a:lnTo>
                  <a:lnTo>
                    <a:pt x="534" y="5926"/>
                  </a:lnTo>
                  <a:lnTo>
                    <a:pt x="526" y="5926"/>
                  </a:lnTo>
                  <a:lnTo>
                    <a:pt x="517" y="5926"/>
                  </a:lnTo>
                  <a:lnTo>
                    <a:pt x="510" y="5925"/>
                  </a:lnTo>
                  <a:lnTo>
                    <a:pt x="521" y="5928"/>
                  </a:lnTo>
                  <a:lnTo>
                    <a:pt x="531" y="5931"/>
                  </a:lnTo>
                  <a:lnTo>
                    <a:pt x="542" y="5932"/>
                  </a:lnTo>
                  <a:lnTo>
                    <a:pt x="552" y="5932"/>
                  </a:lnTo>
                  <a:lnTo>
                    <a:pt x="561" y="5931"/>
                  </a:lnTo>
                  <a:lnTo>
                    <a:pt x="571" y="5928"/>
                  </a:lnTo>
                  <a:lnTo>
                    <a:pt x="581" y="5926"/>
                  </a:lnTo>
                  <a:lnTo>
                    <a:pt x="591" y="5921"/>
                  </a:lnTo>
                  <a:lnTo>
                    <a:pt x="599" y="5916"/>
                  </a:lnTo>
                  <a:lnTo>
                    <a:pt x="608" y="5910"/>
                  </a:lnTo>
                  <a:lnTo>
                    <a:pt x="618" y="5904"/>
                  </a:lnTo>
                  <a:lnTo>
                    <a:pt x="626" y="5895"/>
                  </a:lnTo>
                  <a:lnTo>
                    <a:pt x="642" y="5878"/>
                  </a:lnTo>
                  <a:lnTo>
                    <a:pt x="658" y="5859"/>
                  </a:lnTo>
                  <a:lnTo>
                    <a:pt x="673" y="5835"/>
                  </a:lnTo>
                  <a:lnTo>
                    <a:pt x="687" y="5811"/>
                  </a:lnTo>
                  <a:lnTo>
                    <a:pt x="699" y="5784"/>
                  </a:lnTo>
                  <a:lnTo>
                    <a:pt x="712" y="5756"/>
                  </a:lnTo>
                  <a:lnTo>
                    <a:pt x="721" y="5727"/>
                  </a:lnTo>
                  <a:lnTo>
                    <a:pt x="731" y="5696"/>
                  </a:lnTo>
                  <a:lnTo>
                    <a:pt x="740" y="5667"/>
                  </a:lnTo>
                  <a:lnTo>
                    <a:pt x="746" y="5635"/>
                  </a:lnTo>
                  <a:lnTo>
                    <a:pt x="752" y="5604"/>
                  </a:lnTo>
                  <a:lnTo>
                    <a:pt x="757" y="5575"/>
                  </a:lnTo>
                  <a:lnTo>
                    <a:pt x="759" y="5546"/>
                  </a:lnTo>
                  <a:lnTo>
                    <a:pt x="761" y="5518"/>
                  </a:lnTo>
                  <a:lnTo>
                    <a:pt x="761" y="5491"/>
                  </a:lnTo>
                  <a:lnTo>
                    <a:pt x="758" y="5466"/>
                  </a:lnTo>
                  <a:lnTo>
                    <a:pt x="756" y="5443"/>
                  </a:lnTo>
                  <a:lnTo>
                    <a:pt x="750" y="5424"/>
                  </a:lnTo>
                  <a:lnTo>
                    <a:pt x="743" y="5406"/>
                  </a:lnTo>
                  <a:lnTo>
                    <a:pt x="740" y="5398"/>
                  </a:lnTo>
                  <a:lnTo>
                    <a:pt x="735" y="5392"/>
                  </a:lnTo>
                  <a:lnTo>
                    <a:pt x="730" y="5386"/>
                  </a:lnTo>
                  <a:lnTo>
                    <a:pt x="725" y="5381"/>
                  </a:lnTo>
                  <a:lnTo>
                    <a:pt x="719" y="5376"/>
                  </a:lnTo>
                  <a:lnTo>
                    <a:pt x="713" y="5373"/>
                  </a:lnTo>
                  <a:lnTo>
                    <a:pt x="706" y="5371"/>
                  </a:lnTo>
                  <a:lnTo>
                    <a:pt x="698" y="5370"/>
                  </a:lnTo>
                  <a:lnTo>
                    <a:pt x="691" y="5370"/>
                  </a:lnTo>
                  <a:lnTo>
                    <a:pt x="682" y="5371"/>
                  </a:lnTo>
                  <a:lnTo>
                    <a:pt x="674" y="5373"/>
                  </a:lnTo>
                  <a:lnTo>
                    <a:pt x="664" y="5377"/>
                  </a:lnTo>
                  <a:lnTo>
                    <a:pt x="654" y="5382"/>
                  </a:lnTo>
                  <a:lnTo>
                    <a:pt x="643" y="5388"/>
                  </a:lnTo>
                  <a:lnTo>
                    <a:pt x="677" y="5367"/>
                  </a:lnTo>
                  <a:lnTo>
                    <a:pt x="710" y="5343"/>
                  </a:lnTo>
                  <a:lnTo>
                    <a:pt x="743" y="5315"/>
                  </a:lnTo>
                  <a:lnTo>
                    <a:pt x="775" y="5285"/>
                  </a:lnTo>
                  <a:lnTo>
                    <a:pt x="806" y="5254"/>
                  </a:lnTo>
                  <a:lnTo>
                    <a:pt x="819" y="5237"/>
                  </a:lnTo>
                  <a:lnTo>
                    <a:pt x="833" y="5219"/>
                  </a:lnTo>
                  <a:lnTo>
                    <a:pt x="845" y="5202"/>
                  </a:lnTo>
                  <a:lnTo>
                    <a:pt x="857" y="5185"/>
                  </a:lnTo>
                  <a:lnTo>
                    <a:pt x="868" y="5168"/>
                  </a:lnTo>
                  <a:lnTo>
                    <a:pt x="877" y="5150"/>
                  </a:lnTo>
                  <a:lnTo>
                    <a:pt x="885" y="5133"/>
                  </a:lnTo>
                  <a:lnTo>
                    <a:pt x="893" y="5114"/>
                  </a:lnTo>
                  <a:lnTo>
                    <a:pt x="899" y="5097"/>
                  </a:lnTo>
                  <a:lnTo>
                    <a:pt x="902" y="5080"/>
                  </a:lnTo>
                  <a:lnTo>
                    <a:pt x="905" y="5063"/>
                  </a:lnTo>
                  <a:lnTo>
                    <a:pt x="906" y="5046"/>
                  </a:lnTo>
                  <a:lnTo>
                    <a:pt x="906" y="5030"/>
                  </a:lnTo>
                  <a:lnTo>
                    <a:pt x="902" y="5014"/>
                  </a:lnTo>
                  <a:lnTo>
                    <a:pt x="899" y="4998"/>
                  </a:lnTo>
                  <a:lnTo>
                    <a:pt x="891" y="4983"/>
                  </a:lnTo>
                  <a:lnTo>
                    <a:pt x="883" y="4969"/>
                  </a:lnTo>
                  <a:lnTo>
                    <a:pt x="873" y="4955"/>
                  </a:lnTo>
                  <a:lnTo>
                    <a:pt x="860" y="4943"/>
                  </a:lnTo>
                  <a:lnTo>
                    <a:pt x="844" y="4931"/>
                  </a:lnTo>
                  <a:lnTo>
                    <a:pt x="827" y="4920"/>
                  </a:lnTo>
                  <a:lnTo>
                    <a:pt x="806" y="4909"/>
                  </a:lnTo>
                  <a:lnTo>
                    <a:pt x="814" y="4911"/>
                  </a:lnTo>
                  <a:lnTo>
                    <a:pt x="825" y="4913"/>
                  </a:lnTo>
                  <a:lnTo>
                    <a:pt x="838" y="4910"/>
                  </a:lnTo>
                  <a:lnTo>
                    <a:pt x="851" y="4906"/>
                  </a:lnTo>
                  <a:lnTo>
                    <a:pt x="866" y="4902"/>
                  </a:lnTo>
                  <a:lnTo>
                    <a:pt x="882" y="4894"/>
                  </a:lnTo>
                  <a:lnTo>
                    <a:pt x="899" y="4886"/>
                  </a:lnTo>
                  <a:lnTo>
                    <a:pt x="916" y="4875"/>
                  </a:lnTo>
                  <a:lnTo>
                    <a:pt x="933" y="4864"/>
                  </a:lnTo>
                  <a:lnTo>
                    <a:pt x="950" y="4850"/>
                  </a:lnTo>
                  <a:lnTo>
                    <a:pt x="968" y="4837"/>
                  </a:lnTo>
                  <a:lnTo>
                    <a:pt x="986" y="4821"/>
                  </a:lnTo>
                  <a:lnTo>
                    <a:pt x="1003" y="4805"/>
                  </a:lnTo>
                  <a:lnTo>
                    <a:pt x="1020" y="4788"/>
                  </a:lnTo>
                  <a:lnTo>
                    <a:pt x="1036" y="4770"/>
                  </a:lnTo>
                  <a:lnTo>
                    <a:pt x="1052" y="4751"/>
                  </a:lnTo>
                  <a:lnTo>
                    <a:pt x="1066" y="4732"/>
                  </a:lnTo>
                  <a:lnTo>
                    <a:pt x="1078" y="4712"/>
                  </a:lnTo>
                  <a:lnTo>
                    <a:pt x="1091" y="4693"/>
                  </a:lnTo>
                  <a:lnTo>
                    <a:pt x="1100" y="4673"/>
                  </a:lnTo>
                  <a:lnTo>
                    <a:pt x="1109" y="4652"/>
                  </a:lnTo>
                  <a:lnTo>
                    <a:pt x="1116" y="4633"/>
                  </a:lnTo>
                  <a:lnTo>
                    <a:pt x="1120" y="4612"/>
                  </a:lnTo>
                  <a:lnTo>
                    <a:pt x="1122" y="4592"/>
                  </a:lnTo>
                  <a:lnTo>
                    <a:pt x="1122" y="4573"/>
                  </a:lnTo>
                  <a:lnTo>
                    <a:pt x="1120" y="4553"/>
                  </a:lnTo>
                  <a:lnTo>
                    <a:pt x="1118" y="4543"/>
                  </a:lnTo>
                  <a:lnTo>
                    <a:pt x="1114" y="4535"/>
                  </a:lnTo>
                  <a:lnTo>
                    <a:pt x="1110" y="4525"/>
                  </a:lnTo>
                  <a:lnTo>
                    <a:pt x="1105" y="4517"/>
                  </a:lnTo>
                  <a:lnTo>
                    <a:pt x="1099" y="4507"/>
                  </a:lnTo>
                  <a:lnTo>
                    <a:pt x="1093" y="4498"/>
                  </a:lnTo>
                  <a:lnTo>
                    <a:pt x="1087" y="4491"/>
                  </a:lnTo>
                  <a:lnTo>
                    <a:pt x="1078" y="4482"/>
                  </a:lnTo>
                  <a:lnTo>
                    <a:pt x="1070" y="4474"/>
                  </a:lnTo>
                  <a:lnTo>
                    <a:pt x="1060" y="4466"/>
                  </a:lnTo>
                  <a:lnTo>
                    <a:pt x="1049" y="4459"/>
                  </a:lnTo>
                  <a:lnTo>
                    <a:pt x="1038" y="4452"/>
                  </a:lnTo>
                  <a:lnTo>
                    <a:pt x="1045" y="4455"/>
                  </a:lnTo>
                  <a:lnTo>
                    <a:pt x="1054" y="4457"/>
                  </a:lnTo>
                  <a:lnTo>
                    <a:pt x="1063" y="4457"/>
                  </a:lnTo>
                  <a:lnTo>
                    <a:pt x="1074" y="4455"/>
                  </a:lnTo>
                  <a:lnTo>
                    <a:pt x="1085" y="4454"/>
                  </a:lnTo>
                  <a:lnTo>
                    <a:pt x="1097" y="4451"/>
                  </a:lnTo>
                  <a:lnTo>
                    <a:pt x="1122" y="4442"/>
                  </a:lnTo>
                  <a:lnTo>
                    <a:pt x="1152" y="4428"/>
                  </a:lnTo>
                  <a:lnTo>
                    <a:pt x="1181" y="4414"/>
                  </a:lnTo>
                  <a:lnTo>
                    <a:pt x="1212" y="4395"/>
                  </a:lnTo>
                  <a:lnTo>
                    <a:pt x="1244" y="4377"/>
                  </a:lnTo>
                  <a:lnTo>
                    <a:pt x="1274" y="4356"/>
                  </a:lnTo>
                  <a:lnTo>
                    <a:pt x="1305" y="4336"/>
                  </a:lnTo>
                  <a:lnTo>
                    <a:pt x="1334" y="4314"/>
                  </a:lnTo>
                  <a:lnTo>
                    <a:pt x="1360" y="4294"/>
                  </a:lnTo>
                  <a:lnTo>
                    <a:pt x="1384" y="4274"/>
                  </a:lnTo>
                  <a:lnTo>
                    <a:pt x="1405" y="4257"/>
                  </a:lnTo>
                  <a:lnTo>
                    <a:pt x="1421" y="4241"/>
                  </a:lnTo>
                  <a:lnTo>
                    <a:pt x="1433" y="4229"/>
                  </a:lnTo>
                  <a:lnTo>
                    <a:pt x="1459" y="4200"/>
                  </a:lnTo>
                  <a:lnTo>
                    <a:pt x="1479" y="4174"/>
                  </a:lnTo>
                  <a:lnTo>
                    <a:pt x="1495" y="4152"/>
                  </a:lnTo>
                  <a:lnTo>
                    <a:pt x="1509" y="4133"/>
                  </a:lnTo>
                  <a:lnTo>
                    <a:pt x="1517" y="4117"/>
                  </a:lnTo>
                  <a:lnTo>
                    <a:pt x="1522" y="4101"/>
                  </a:lnTo>
                  <a:lnTo>
                    <a:pt x="1525" y="4094"/>
                  </a:lnTo>
                  <a:lnTo>
                    <a:pt x="1525" y="4087"/>
                  </a:lnTo>
                  <a:lnTo>
                    <a:pt x="1525" y="4080"/>
                  </a:lnTo>
                  <a:lnTo>
                    <a:pt x="1525" y="4074"/>
                  </a:lnTo>
                  <a:lnTo>
                    <a:pt x="1521" y="4061"/>
                  </a:lnTo>
                  <a:lnTo>
                    <a:pt x="1515" y="4047"/>
                  </a:lnTo>
                  <a:lnTo>
                    <a:pt x="1506" y="4032"/>
                  </a:lnTo>
                  <a:lnTo>
                    <a:pt x="1495" y="4015"/>
                  </a:lnTo>
                  <a:lnTo>
                    <a:pt x="1470" y="3976"/>
                  </a:lnTo>
                  <a:lnTo>
                    <a:pt x="1455" y="3952"/>
                  </a:lnTo>
                  <a:lnTo>
                    <a:pt x="1439" y="3925"/>
                  </a:lnTo>
                  <a:lnTo>
                    <a:pt x="1440" y="3927"/>
                  </a:lnTo>
                  <a:lnTo>
                    <a:pt x="1444" y="3931"/>
                  </a:lnTo>
                  <a:lnTo>
                    <a:pt x="1453" y="3936"/>
                  </a:lnTo>
                  <a:lnTo>
                    <a:pt x="1462" y="3940"/>
                  </a:lnTo>
                  <a:lnTo>
                    <a:pt x="1475" y="3942"/>
                  </a:lnTo>
                  <a:lnTo>
                    <a:pt x="1489" y="3942"/>
                  </a:lnTo>
                  <a:lnTo>
                    <a:pt x="1505" y="3942"/>
                  </a:lnTo>
                  <a:lnTo>
                    <a:pt x="1522" y="3941"/>
                  </a:lnTo>
                  <a:lnTo>
                    <a:pt x="1542" y="3937"/>
                  </a:lnTo>
                  <a:lnTo>
                    <a:pt x="1561" y="3933"/>
                  </a:lnTo>
                  <a:lnTo>
                    <a:pt x="1582" y="3929"/>
                  </a:lnTo>
                  <a:lnTo>
                    <a:pt x="1604" y="3922"/>
                  </a:lnTo>
                  <a:lnTo>
                    <a:pt x="1626" y="3915"/>
                  </a:lnTo>
                  <a:lnTo>
                    <a:pt x="1648" y="3907"/>
                  </a:lnTo>
                  <a:lnTo>
                    <a:pt x="1670" y="3897"/>
                  </a:lnTo>
                  <a:lnTo>
                    <a:pt x="1693" y="3886"/>
                  </a:lnTo>
                  <a:lnTo>
                    <a:pt x="1715" y="3875"/>
                  </a:lnTo>
                  <a:lnTo>
                    <a:pt x="1736" y="3863"/>
                  </a:lnTo>
                  <a:lnTo>
                    <a:pt x="1757" y="3849"/>
                  </a:lnTo>
                  <a:lnTo>
                    <a:pt x="1777" y="3834"/>
                  </a:lnTo>
                  <a:lnTo>
                    <a:pt x="1796" y="3820"/>
                  </a:lnTo>
                  <a:lnTo>
                    <a:pt x="1813" y="3804"/>
                  </a:lnTo>
                  <a:lnTo>
                    <a:pt x="1829" y="3787"/>
                  </a:lnTo>
                  <a:lnTo>
                    <a:pt x="1843" y="3770"/>
                  </a:lnTo>
                  <a:lnTo>
                    <a:pt x="1855" y="3751"/>
                  </a:lnTo>
                  <a:lnTo>
                    <a:pt x="1865" y="3732"/>
                  </a:lnTo>
                  <a:lnTo>
                    <a:pt x="1873" y="3712"/>
                  </a:lnTo>
                  <a:lnTo>
                    <a:pt x="1878" y="3693"/>
                  </a:lnTo>
                  <a:lnTo>
                    <a:pt x="1879" y="3682"/>
                  </a:lnTo>
                  <a:lnTo>
                    <a:pt x="1880" y="3672"/>
                  </a:lnTo>
                  <a:lnTo>
                    <a:pt x="1880" y="3661"/>
                  </a:lnTo>
                  <a:lnTo>
                    <a:pt x="1879" y="3650"/>
                  </a:lnTo>
                  <a:lnTo>
                    <a:pt x="1878" y="3640"/>
                  </a:lnTo>
                  <a:lnTo>
                    <a:pt x="1876" y="3629"/>
                  </a:lnTo>
                  <a:lnTo>
                    <a:pt x="1873" y="3617"/>
                  </a:lnTo>
                  <a:lnTo>
                    <a:pt x="1868" y="3606"/>
                  </a:lnTo>
                  <a:lnTo>
                    <a:pt x="1863" y="3595"/>
                  </a:lnTo>
                  <a:lnTo>
                    <a:pt x="1858" y="3584"/>
                  </a:lnTo>
                  <a:lnTo>
                    <a:pt x="1867" y="3596"/>
                  </a:lnTo>
                  <a:lnTo>
                    <a:pt x="1877" y="3606"/>
                  </a:lnTo>
                  <a:lnTo>
                    <a:pt x="1889" y="3613"/>
                  </a:lnTo>
                  <a:lnTo>
                    <a:pt x="1902" y="3619"/>
                  </a:lnTo>
                  <a:lnTo>
                    <a:pt x="1917" y="3624"/>
                  </a:lnTo>
                  <a:lnTo>
                    <a:pt x="1933" y="3627"/>
                  </a:lnTo>
                  <a:lnTo>
                    <a:pt x="1949" y="3627"/>
                  </a:lnTo>
                  <a:lnTo>
                    <a:pt x="1966" y="3627"/>
                  </a:lnTo>
                  <a:lnTo>
                    <a:pt x="1983" y="3624"/>
                  </a:lnTo>
                  <a:lnTo>
                    <a:pt x="2000" y="3622"/>
                  </a:lnTo>
                  <a:lnTo>
                    <a:pt x="2019" y="3617"/>
                  </a:lnTo>
                  <a:lnTo>
                    <a:pt x="2036" y="3611"/>
                  </a:lnTo>
                  <a:lnTo>
                    <a:pt x="2054" y="3605"/>
                  </a:lnTo>
                  <a:lnTo>
                    <a:pt x="2070" y="3596"/>
                  </a:lnTo>
                  <a:lnTo>
                    <a:pt x="2087" y="3587"/>
                  </a:lnTo>
                  <a:lnTo>
                    <a:pt x="2103" y="3579"/>
                  </a:lnTo>
                  <a:lnTo>
                    <a:pt x="2118" y="3569"/>
                  </a:lnTo>
                  <a:lnTo>
                    <a:pt x="2131" y="3558"/>
                  </a:lnTo>
                  <a:lnTo>
                    <a:pt x="2145" y="3547"/>
                  </a:lnTo>
                  <a:lnTo>
                    <a:pt x="2156" y="3536"/>
                  </a:lnTo>
                  <a:lnTo>
                    <a:pt x="2165" y="3525"/>
                  </a:lnTo>
                  <a:lnTo>
                    <a:pt x="2173" y="3513"/>
                  </a:lnTo>
                  <a:lnTo>
                    <a:pt x="2179" y="3502"/>
                  </a:lnTo>
                  <a:lnTo>
                    <a:pt x="2182" y="3490"/>
                  </a:lnTo>
                  <a:lnTo>
                    <a:pt x="2184" y="3479"/>
                  </a:lnTo>
                  <a:lnTo>
                    <a:pt x="2184" y="3468"/>
                  </a:lnTo>
                  <a:lnTo>
                    <a:pt x="2180" y="3457"/>
                  </a:lnTo>
                  <a:lnTo>
                    <a:pt x="2174" y="3447"/>
                  </a:lnTo>
                  <a:lnTo>
                    <a:pt x="2164" y="3437"/>
                  </a:lnTo>
                  <a:lnTo>
                    <a:pt x="2152" y="3429"/>
                  </a:lnTo>
                  <a:lnTo>
                    <a:pt x="2136" y="3420"/>
                  </a:lnTo>
                  <a:lnTo>
                    <a:pt x="2118" y="3413"/>
                  </a:lnTo>
                  <a:lnTo>
                    <a:pt x="2145" y="3421"/>
                  </a:lnTo>
                  <a:lnTo>
                    <a:pt x="2170" y="3429"/>
                  </a:lnTo>
                  <a:lnTo>
                    <a:pt x="2196" y="3433"/>
                  </a:lnTo>
                  <a:lnTo>
                    <a:pt x="2220" y="3437"/>
                  </a:lnTo>
                  <a:lnTo>
                    <a:pt x="2244" y="3441"/>
                  </a:lnTo>
                  <a:lnTo>
                    <a:pt x="2267" y="3442"/>
                  </a:lnTo>
                  <a:lnTo>
                    <a:pt x="2289" y="3442"/>
                  </a:lnTo>
                  <a:lnTo>
                    <a:pt x="2312" y="3441"/>
                  </a:lnTo>
                  <a:lnTo>
                    <a:pt x="2334" y="3440"/>
                  </a:lnTo>
                  <a:lnTo>
                    <a:pt x="2357" y="3437"/>
                  </a:lnTo>
                  <a:lnTo>
                    <a:pt x="2402" y="3430"/>
                  </a:lnTo>
                  <a:lnTo>
                    <a:pt x="2505" y="3410"/>
                  </a:lnTo>
                  <a:lnTo>
                    <a:pt x="2549" y="3400"/>
                  </a:lnTo>
                  <a:lnTo>
                    <a:pt x="2583" y="3391"/>
                  </a:lnTo>
                  <a:lnTo>
                    <a:pt x="2610" y="3381"/>
                  </a:lnTo>
                  <a:lnTo>
                    <a:pt x="2621" y="3376"/>
                  </a:lnTo>
                  <a:lnTo>
                    <a:pt x="2630" y="3371"/>
                  </a:lnTo>
                  <a:lnTo>
                    <a:pt x="2637" y="3366"/>
                  </a:lnTo>
                  <a:lnTo>
                    <a:pt x="2643" y="3361"/>
                  </a:lnTo>
                  <a:lnTo>
                    <a:pt x="2648" y="3356"/>
                  </a:lnTo>
                  <a:lnTo>
                    <a:pt x="2651" y="3352"/>
                  </a:lnTo>
                  <a:lnTo>
                    <a:pt x="2653" y="3347"/>
                  </a:lnTo>
                  <a:lnTo>
                    <a:pt x="2654" y="3342"/>
                  </a:lnTo>
                  <a:lnTo>
                    <a:pt x="2656" y="3337"/>
                  </a:lnTo>
                  <a:lnTo>
                    <a:pt x="2656" y="3332"/>
                  </a:lnTo>
                  <a:lnTo>
                    <a:pt x="2653" y="3322"/>
                  </a:lnTo>
                  <a:lnTo>
                    <a:pt x="2649" y="3312"/>
                  </a:lnTo>
                  <a:lnTo>
                    <a:pt x="2646" y="3303"/>
                  </a:lnTo>
                  <a:lnTo>
                    <a:pt x="2643" y="3293"/>
                  </a:lnTo>
                  <a:lnTo>
                    <a:pt x="2641" y="3283"/>
                  </a:lnTo>
                  <a:lnTo>
                    <a:pt x="2642" y="3278"/>
                  </a:lnTo>
                  <a:lnTo>
                    <a:pt x="2642" y="3272"/>
                  </a:lnTo>
                  <a:lnTo>
                    <a:pt x="2645" y="3267"/>
                  </a:lnTo>
                  <a:lnTo>
                    <a:pt x="2647" y="3262"/>
                  </a:lnTo>
                  <a:lnTo>
                    <a:pt x="2651" y="3257"/>
                  </a:lnTo>
                  <a:lnTo>
                    <a:pt x="2656" y="3251"/>
                  </a:lnTo>
                  <a:lnTo>
                    <a:pt x="2679" y="3257"/>
                  </a:lnTo>
                  <a:lnTo>
                    <a:pt x="2745" y="3272"/>
                  </a:lnTo>
                  <a:lnTo>
                    <a:pt x="2944" y="3316"/>
                  </a:lnTo>
                  <a:lnTo>
                    <a:pt x="3152" y="3361"/>
                  </a:lnTo>
                  <a:lnTo>
                    <a:pt x="3224" y="3377"/>
                  </a:lnTo>
                  <a:lnTo>
                    <a:pt x="3259" y="3386"/>
                  </a:lnTo>
                  <a:lnTo>
                    <a:pt x="3319" y="3403"/>
                  </a:lnTo>
                  <a:lnTo>
                    <a:pt x="3352" y="3411"/>
                  </a:lnTo>
                  <a:lnTo>
                    <a:pt x="3388" y="3420"/>
                  </a:lnTo>
                  <a:lnTo>
                    <a:pt x="3423" y="3429"/>
                  </a:lnTo>
                  <a:lnTo>
                    <a:pt x="3460" y="3435"/>
                  </a:lnTo>
                  <a:lnTo>
                    <a:pt x="3498" y="3440"/>
                  </a:lnTo>
                  <a:lnTo>
                    <a:pt x="3535" y="3442"/>
                  </a:lnTo>
                  <a:lnTo>
                    <a:pt x="3552" y="3441"/>
                  </a:lnTo>
                  <a:lnTo>
                    <a:pt x="3570" y="3441"/>
                  </a:lnTo>
                  <a:lnTo>
                    <a:pt x="3588" y="3438"/>
                  </a:lnTo>
                  <a:lnTo>
                    <a:pt x="3605" y="3436"/>
                  </a:lnTo>
                  <a:lnTo>
                    <a:pt x="3621" y="3432"/>
                  </a:lnTo>
                  <a:lnTo>
                    <a:pt x="3638" y="3427"/>
                  </a:lnTo>
                  <a:lnTo>
                    <a:pt x="3654" y="3421"/>
                  </a:lnTo>
                  <a:lnTo>
                    <a:pt x="3669" y="3414"/>
                  </a:lnTo>
                  <a:lnTo>
                    <a:pt x="3684" y="3405"/>
                  </a:lnTo>
                  <a:lnTo>
                    <a:pt x="3698" y="3396"/>
                  </a:lnTo>
                  <a:lnTo>
                    <a:pt x="3712" y="3385"/>
                  </a:lnTo>
                  <a:lnTo>
                    <a:pt x="3724" y="3371"/>
                  </a:lnTo>
                  <a:lnTo>
                    <a:pt x="3735" y="3356"/>
                  </a:lnTo>
                  <a:lnTo>
                    <a:pt x="3746" y="3341"/>
                  </a:lnTo>
                  <a:lnTo>
                    <a:pt x="3756" y="3323"/>
                  </a:lnTo>
                  <a:lnTo>
                    <a:pt x="3764" y="3304"/>
                  </a:lnTo>
                  <a:lnTo>
                    <a:pt x="3770" y="3288"/>
                  </a:lnTo>
                  <a:lnTo>
                    <a:pt x="3774" y="3273"/>
                  </a:lnTo>
                  <a:lnTo>
                    <a:pt x="3775" y="3259"/>
                  </a:lnTo>
                  <a:lnTo>
                    <a:pt x="3775" y="3245"/>
                  </a:lnTo>
                  <a:lnTo>
                    <a:pt x="3774" y="3233"/>
                  </a:lnTo>
                  <a:lnTo>
                    <a:pt x="3770" y="3221"/>
                  </a:lnTo>
                  <a:lnTo>
                    <a:pt x="3766" y="3210"/>
                  </a:lnTo>
                  <a:lnTo>
                    <a:pt x="3759" y="3200"/>
                  </a:lnTo>
                  <a:lnTo>
                    <a:pt x="3751" y="3190"/>
                  </a:lnTo>
                  <a:lnTo>
                    <a:pt x="3742" y="3182"/>
                  </a:lnTo>
                  <a:lnTo>
                    <a:pt x="3731" y="3174"/>
                  </a:lnTo>
                  <a:lnTo>
                    <a:pt x="3719" y="3167"/>
                  </a:lnTo>
                  <a:lnTo>
                    <a:pt x="3706" y="3160"/>
                  </a:lnTo>
                  <a:lnTo>
                    <a:pt x="3691" y="3155"/>
                  </a:lnTo>
                  <a:lnTo>
                    <a:pt x="3675" y="3149"/>
                  </a:lnTo>
                  <a:lnTo>
                    <a:pt x="3659" y="3144"/>
                  </a:lnTo>
                  <a:lnTo>
                    <a:pt x="3641" y="3140"/>
                  </a:lnTo>
                  <a:lnTo>
                    <a:pt x="3623" y="3136"/>
                  </a:lnTo>
                  <a:lnTo>
                    <a:pt x="3582" y="3132"/>
                  </a:lnTo>
                  <a:lnTo>
                    <a:pt x="3538" y="3128"/>
                  </a:lnTo>
                  <a:lnTo>
                    <a:pt x="3492" y="3125"/>
                  </a:lnTo>
                  <a:lnTo>
                    <a:pt x="3443" y="3125"/>
                  </a:lnTo>
                  <a:lnTo>
                    <a:pt x="3393" y="3128"/>
                  </a:lnTo>
                  <a:lnTo>
                    <a:pt x="3341" y="3130"/>
                  </a:lnTo>
                  <a:lnTo>
                    <a:pt x="3288" y="3134"/>
                  </a:lnTo>
                  <a:lnTo>
                    <a:pt x="3235" y="3139"/>
                  </a:lnTo>
                  <a:lnTo>
                    <a:pt x="3181" y="3145"/>
                  </a:lnTo>
                  <a:lnTo>
                    <a:pt x="3076" y="3160"/>
                  </a:lnTo>
                  <a:lnTo>
                    <a:pt x="2977" y="3174"/>
                  </a:lnTo>
                  <a:lnTo>
                    <a:pt x="2887" y="3190"/>
                  </a:lnTo>
                  <a:lnTo>
                    <a:pt x="2808" y="3204"/>
                  </a:lnTo>
                  <a:lnTo>
                    <a:pt x="2747" y="3216"/>
                  </a:lnTo>
                  <a:lnTo>
                    <a:pt x="2706" y="3224"/>
                  </a:lnTo>
                  <a:lnTo>
                    <a:pt x="2689" y="3227"/>
                  </a:lnTo>
                  <a:lnTo>
                    <a:pt x="2711" y="3227"/>
                  </a:lnTo>
                  <a:lnTo>
                    <a:pt x="2726" y="3224"/>
                  </a:lnTo>
                  <a:lnTo>
                    <a:pt x="2733" y="3222"/>
                  </a:lnTo>
                  <a:lnTo>
                    <a:pt x="2737" y="3221"/>
                  </a:lnTo>
                  <a:lnTo>
                    <a:pt x="2741" y="3218"/>
                  </a:lnTo>
                  <a:lnTo>
                    <a:pt x="2744" y="3216"/>
                  </a:lnTo>
                  <a:lnTo>
                    <a:pt x="2745" y="3212"/>
                  </a:lnTo>
                  <a:lnTo>
                    <a:pt x="2745" y="3209"/>
                  </a:lnTo>
                  <a:lnTo>
                    <a:pt x="2744" y="3205"/>
                  </a:lnTo>
                  <a:lnTo>
                    <a:pt x="2742" y="3201"/>
                  </a:lnTo>
                  <a:lnTo>
                    <a:pt x="2735" y="3191"/>
                  </a:lnTo>
                  <a:lnTo>
                    <a:pt x="2724" y="3182"/>
                  </a:lnTo>
                  <a:lnTo>
                    <a:pt x="2709" y="3172"/>
                  </a:lnTo>
                  <a:lnTo>
                    <a:pt x="2692" y="3160"/>
                  </a:lnTo>
                  <a:lnTo>
                    <a:pt x="2673" y="3149"/>
                  </a:lnTo>
                  <a:lnTo>
                    <a:pt x="2651" y="3136"/>
                  </a:lnTo>
                  <a:lnTo>
                    <a:pt x="2601" y="3111"/>
                  </a:lnTo>
                  <a:lnTo>
                    <a:pt x="2546" y="3085"/>
                  </a:lnTo>
                  <a:lnTo>
                    <a:pt x="2489" y="3061"/>
                  </a:lnTo>
                  <a:lnTo>
                    <a:pt x="2433" y="3039"/>
                  </a:lnTo>
                  <a:lnTo>
                    <a:pt x="2382" y="3020"/>
                  </a:lnTo>
                  <a:lnTo>
                    <a:pt x="2335" y="3006"/>
                  </a:lnTo>
                  <a:lnTo>
                    <a:pt x="2316" y="3000"/>
                  </a:lnTo>
                  <a:lnTo>
                    <a:pt x="2300" y="2996"/>
                  </a:lnTo>
                  <a:lnTo>
                    <a:pt x="2286" y="2993"/>
                  </a:lnTo>
                  <a:lnTo>
                    <a:pt x="2275" y="2993"/>
                  </a:lnTo>
                  <a:lnTo>
                    <a:pt x="2269" y="2995"/>
                  </a:lnTo>
                  <a:lnTo>
                    <a:pt x="2267" y="2996"/>
                  </a:lnTo>
                  <a:lnTo>
                    <a:pt x="2267" y="2998"/>
                  </a:lnTo>
                  <a:lnTo>
                    <a:pt x="2267" y="3000"/>
                  </a:lnTo>
                  <a:lnTo>
                    <a:pt x="2268" y="3003"/>
                  </a:lnTo>
                  <a:lnTo>
                    <a:pt x="2275" y="3011"/>
                  </a:lnTo>
                  <a:lnTo>
                    <a:pt x="2264" y="3000"/>
                  </a:lnTo>
                  <a:lnTo>
                    <a:pt x="2256" y="2990"/>
                  </a:lnTo>
                  <a:lnTo>
                    <a:pt x="2251" y="2979"/>
                  </a:lnTo>
                  <a:lnTo>
                    <a:pt x="2248" y="2968"/>
                  </a:lnTo>
                  <a:lnTo>
                    <a:pt x="2246" y="2958"/>
                  </a:lnTo>
                  <a:lnTo>
                    <a:pt x="2246" y="2948"/>
                  </a:lnTo>
                  <a:lnTo>
                    <a:pt x="2245" y="2937"/>
                  </a:lnTo>
                  <a:lnTo>
                    <a:pt x="2244" y="2927"/>
                  </a:lnTo>
                  <a:lnTo>
                    <a:pt x="2240" y="2916"/>
                  </a:lnTo>
                  <a:lnTo>
                    <a:pt x="2235" y="2907"/>
                  </a:lnTo>
                  <a:lnTo>
                    <a:pt x="2228" y="2896"/>
                  </a:lnTo>
                  <a:lnTo>
                    <a:pt x="2217" y="2886"/>
                  </a:lnTo>
                  <a:lnTo>
                    <a:pt x="2201" y="2875"/>
                  </a:lnTo>
                  <a:lnTo>
                    <a:pt x="2181" y="2864"/>
                  </a:lnTo>
                  <a:lnTo>
                    <a:pt x="2156" y="2854"/>
                  </a:lnTo>
                  <a:lnTo>
                    <a:pt x="2124" y="2842"/>
                  </a:lnTo>
                  <a:lnTo>
                    <a:pt x="2074" y="2827"/>
                  </a:lnTo>
                  <a:lnTo>
                    <a:pt x="2026" y="2816"/>
                  </a:lnTo>
                  <a:lnTo>
                    <a:pt x="1979" y="2808"/>
                  </a:lnTo>
                  <a:lnTo>
                    <a:pt x="1933" y="2800"/>
                  </a:lnTo>
                  <a:lnTo>
                    <a:pt x="1888" y="2797"/>
                  </a:lnTo>
                  <a:lnTo>
                    <a:pt x="1840" y="2793"/>
                  </a:lnTo>
                  <a:lnTo>
                    <a:pt x="1791" y="2792"/>
                  </a:lnTo>
                  <a:lnTo>
                    <a:pt x="1740" y="2792"/>
                  </a:lnTo>
                  <a:lnTo>
                    <a:pt x="1746" y="2792"/>
                  </a:lnTo>
                  <a:lnTo>
                    <a:pt x="1751" y="2790"/>
                  </a:lnTo>
                  <a:lnTo>
                    <a:pt x="1759" y="2786"/>
                  </a:lnTo>
                  <a:lnTo>
                    <a:pt x="1768" y="2779"/>
                  </a:lnTo>
                  <a:lnTo>
                    <a:pt x="1774" y="2771"/>
                  </a:lnTo>
                  <a:lnTo>
                    <a:pt x="1779" y="2761"/>
                  </a:lnTo>
                  <a:lnTo>
                    <a:pt x="1783" y="2749"/>
                  </a:lnTo>
                  <a:lnTo>
                    <a:pt x="1785" y="2737"/>
                  </a:lnTo>
                  <a:lnTo>
                    <a:pt x="1786" y="2723"/>
                  </a:lnTo>
                  <a:lnTo>
                    <a:pt x="1785" y="2710"/>
                  </a:lnTo>
                  <a:lnTo>
                    <a:pt x="1783" y="2696"/>
                  </a:lnTo>
                  <a:lnTo>
                    <a:pt x="1779" y="2683"/>
                  </a:lnTo>
                  <a:lnTo>
                    <a:pt x="1773" y="2671"/>
                  </a:lnTo>
                  <a:lnTo>
                    <a:pt x="1766" y="2658"/>
                  </a:lnTo>
                  <a:lnTo>
                    <a:pt x="1757" y="2649"/>
                  </a:lnTo>
                  <a:lnTo>
                    <a:pt x="1746" y="2640"/>
                  </a:lnTo>
                  <a:lnTo>
                    <a:pt x="1734" y="2634"/>
                  </a:lnTo>
                  <a:lnTo>
                    <a:pt x="1708" y="2624"/>
                  </a:lnTo>
                  <a:lnTo>
                    <a:pt x="1682" y="2616"/>
                  </a:lnTo>
                  <a:lnTo>
                    <a:pt x="1657" y="2610"/>
                  </a:lnTo>
                  <a:lnTo>
                    <a:pt x="1632" y="2603"/>
                  </a:lnTo>
                  <a:lnTo>
                    <a:pt x="1608" y="2600"/>
                  </a:lnTo>
                  <a:lnTo>
                    <a:pt x="1585" y="2596"/>
                  </a:lnTo>
                  <a:lnTo>
                    <a:pt x="1537" y="2590"/>
                  </a:lnTo>
                  <a:lnTo>
                    <a:pt x="1442" y="2583"/>
                  </a:lnTo>
                  <a:lnTo>
                    <a:pt x="1393" y="2578"/>
                  </a:lnTo>
                  <a:lnTo>
                    <a:pt x="1367" y="2574"/>
                  </a:lnTo>
                  <a:lnTo>
                    <a:pt x="1341" y="2569"/>
                  </a:lnTo>
                  <a:lnTo>
                    <a:pt x="1349" y="2569"/>
                  </a:lnTo>
                  <a:lnTo>
                    <a:pt x="1356" y="2569"/>
                  </a:lnTo>
                  <a:lnTo>
                    <a:pt x="1362" y="2568"/>
                  </a:lnTo>
                  <a:lnTo>
                    <a:pt x="1367" y="2567"/>
                  </a:lnTo>
                  <a:lnTo>
                    <a:pt x="1373" y="2564"/>
                  </a:lnTo>
                  <a:lnTo>
                    <a:pt x="1378" y="2561"/>
                  </a:lnTo>
                  <a:lnTo>
                    <a:pt x="1387" y="2552"/>
                  </a:lnTo>
                  <a:lnTo>
                    <a:pt x="1395" y="2542"/>
                  </a:lnTo>
                  <a:lnTo>
                    <a:pt x="1400" y="2531"/>
                  </a:lnTo>
                  <a:lnTo>
                    <a:pt x="1405" y="2518"/>
                  </a:lnTo>
                  <a:lnTo>
                    <a:pt x="1407" y="2503"/>
                  </a:lnTo>
                  <a:lnTo>
                    <a:pt x="1409" y="2490"/>
                  </a:lnTo>
                  <a:lnTo>
                    <a:pt x="1409" y="2474"/>
                  </a:lnTo>
                  <a:lnTo>
                    <a:pt x="1406" y="2460"/>
                  </a:lnTo>
                  <a:lnTo>
                    <a:pt x="1402" y="2446"/>
                  </a:lnTo>
                  <a:lnTo>
                    <a:pt x="1398" y="2432"/>
                  </a:lnTo>
                  <a:lnTo>
                    <a:pt x="1390" y="2421"/>
                  </a:lnTo>
                  <a:lnTo>
                    <a:pt x="1382" y="2410"/>
                  </a:lnTo>
                  <a:lnTo>
                    <a:pt x="1372" y="2402"/>
                  </a:lnTo>
                  <a:lnTo>
                    <a:pt x="1351" y="2390"/>
                  </a:lnTo>
                  <a:lnTo>
                    <a:pt x="1330" y="2379"/>
                  </a:lnTo>
                  <a:lnTo>
                    <a:pt x="1310" y="2370"/>
                  </a:lnTo>
                  <a:lnTo>
                    <a:pt x="1290" y="2363"/>
                  </a:lnTo>
                  <a:lnTo>
                    <a:pt x="1270" y="2358"/>
                  </a:lnTo>
                  <a:lnTo>
                    <a:pt x="1251" y="2353"/>
                  </a:lnTo>
                  <a:lnTo>
                    <a:pt x="1231" y="2349"/>
                  </a:lnTo>
                  <a:lnTo>
                    <a:pt x="1212" y="2348"/>
                  </a:lnTo>
                  <a:lnTo>
                    <a:pt x="1174" y="2344"/>
                  </a:lnTo>
                  <a:lnTo>
                    <a:pt x="1133" y="2342"/>
                  </a:lnTo>
                  <a:lnTo>
                    <a:pt x="1093" y="2339"/>
                  </a:lnTo>
                  <a:lnTo>
                    <a:pt x="1072" y="2336"/>
                  </a:lnTo>
                  <a:lnTo>
                    <a:pt x="1050" y="2333"/>
                  </a:lnTo>
                  <a:lnTo>
                    <a:pt x="1049" y="2332"/>
                  </a:lnTo>
                  <a:lnTo>
                    <a:pt x="1049" y="2331"/>
                  </a:lnTo>
                  <a:lnTo>
                    <a:pt x="1056" y="2324"/>
                  </a:lnTo>
                  <a:lnTo>
                    <a:pt x="1083" y="2304"/>
                  </a:lnTo>
                  <a:lnTo>
                    <a:pt x="1098" y="2291"/>
                  </a:lnTo>
                  <a:lnTo>
                    <a:pt x="1111" y="2277"/>
                  </a:lnTo>
                  <a:lnTo>
                    <a:pt x="1116" y="2271"/>
                  </a:lnTo>
                  <a:lnTo>
                    <a:pt x="1120" y="2264"/>
                  </a:lnTo>
                  <a:lnTo>
                    <a:pt x="1122" y="2258"/>
                  </a:lnTo>
                  <a:lnTo>
                    <a:pt x="1122" y="2253"/>
                  </a:lnTo>
                  <a:lnTo>
                    <a:pt x="1120" y="2242"/>
                  </a:lnTo>
                  <a:lnTo>
                    <a:pt x="1115" y="2231"/>
                  </a:lnTo>
                  <a:lnTo>
                    <a:pt x="1110" y="2222"/>
                  </a:lnTo>
                  <a:lnTo>
                    <a:pt x="1104" y="2214"/>
                  </a:lnTo>
                  <a:lnTo>
                    <a:pt x="1096" y="2205"/>
                  </a:lnTo>
                  <a:lnTo>
                    <a:pt x="1087" y="2199"/>
                  </a:lnTo>
                  <a:lnTo>
                    <a:pt x="1077" y="2192"/>
                  </a:lnTo>
                  <a:lnTo>
                    <a:pt x="1066" y="2187"/>
                  </a:lnTo>
                  <a:lnTo>
                    <a:pt x="1054" y="2181"/>
                  </a:lnTo>
                  <a:lnTo>
                    <a:pt x="1042" y="2176"/>
                  </a:lnTo>
                  <a:lnTo>
                    <a:pt x="1014" y="2168"/>
                  </a:lnTo>
                  <a:lnTo>
                    <a:pt x="986" y="2162"/>
                  </a:lnTo>
                  <a:lnTo>
                    <a:pt x="955" y="2157"/>
                  </a:lnTo>
                  <a:lnTo>
                    <a:pt x="923" y="2154"/>
                  </a:lnTo>
                  <a:lnTo>
                    <a:pt x="891" y="2151"/>
                  </a:lnTo>
                  <a:lnTo>
                    <a:pt x="832" y="2148"/>
                  </a:lnTo>
                  <a:lnTo>
                    <a:pt x="780" y="2145"/>
                  </a:lnTo>
                  <a:lnTo>
                    <a:pt x="759" y="2143"/>
                  </a:lnTo>
                  <a:lnTo>
                    <a:pt x="742" y="2140"/>
                  </a:lnTo>
                  <a:lnTo>
                    <a:pt x="772" y="2144"/>
                  </a:lnTo>
                  <a:lnTo>
                    <a:pt x="795" y="2145"/>
                  </a:lnTo>
                  <a:lnTo>
                    <a:pt x="805" y="2145"/>
                  </a:lnTo>
                  <a:lnTo>
                    <a:pt x="812" y="2144"/>
                  </a:lnTo>
                  <a:lnTo>
                    <a:pt x="819" y="2141"/>
                  </a:lnTo>
                  <a:lnTo>
                    <a:pt x="824" y="2139"/>
                  </a:lnTo>
                  <a:lnTo>
                    <a:pt x="828" y="2136"/>
                  </a:lnTo>
                  <a:lnTo>
                    <a:pt x="832" y="2133"/>
                  </a:lnTo>
                  <a:lnTo>
                    <a:pt x="833" y="2128"/>
                  </a:lnTo>
                  <a:lnTo>
                    <a:pt x="833" y="2123"/>
                  </a:lnTo>
                  <a:lnTo>
                    <a:pt x="833" y="2118"/>
                  </a:lnTo>
                  <a:lnTo>
                    <a:pt x="830" y="2112"/>
                  </a:lnTo>
                  <a:lnTo>
                    <a:pt x="824" y="2100"/>
                  </a:lnTo>
                  <a:lnTo>
                    <a:pt x="814" y="2085"/>
                  </a:lnTo>
                  <a:lnTo>
                    <a:pt x="801" y="2069"/>
                  </a:lnTo>
                  <a:lnTo>
                    <a:pt x="785" y="2053"/>
                  </a:lnTo>
                  <a:lnTo>
                    <a:pt x="765" y="2035"/>
                  </a:lnTo>
                  <a:lnTo>
                    <a:pt x="743" y="2017"/>
                  </a:lnTo>
                  <a:lnTo>
                    <a:pt x="720" y="1997"/>
                  </a:lnTo>
                  <a:lnTo>
                    <a:pt x="669" y="1958"/>
                  </a:lnTo>
                  <a:lnTo>
                    <a:pt x="615" y="1920"/>
                  </a:lnTo>
                  <a:lnTo>
                    <a:pt x="559" y="1883"/>
                  </a:lnTo>
                  <a:lnTo>
                    <a:pt x="505" y="1850"/>
                  </a:lnTo>
                  <a:lnTo>
                    <a:pt x="456" y="1822"/>
                  </a:lnTo>
                  <a:lnTo>
                    <a:pt x="434" y="1811"/>
                  </a:lnTo>
                  <a:lnTo>
                    <a:pt x="415" y="1802"/>
                  </a:lnTo>
                  <a:lnTo>
                    <a:pt x="398" y="1794"/>
                  </a:lnTo>
                  <a:lnTo>
                    <a:pt x="384" y="1789"/>
                  </a:lnTo>
                  <a:lnTo>
                    <a:pt x="373" y="1787"/>
                  </a:lnTo>
                  <a:lnTo>
                    <a:pt x="369" y="1787"/>
                  </a:lnTo>
                  <a:lnTo>
                    <a:pt x="366" y="1787"/>
                  </a:lnTo>
                  <a:lnTo>
                    <a:pt x="363" y="1788"/>
                  </a:lnTo>
                  <a:lnTo>
                    <a:pt x="362" y="1791"/>
                  </a:lnTo>
                  <a:lnTo>
                    <a:pt x="362" y="1793"/>
                  </a:lnTo>
                  <a:lnTo>
                    <a:pt x="363" y="1797"/>
                  </a:lnTo>
                  <a:lnTo>
                    <a:pt x="363" y="1795"/>
                  </a:lnTo>
                  <a:lnTo>
                    <a:pt x="364" y="1793"/>
                  </a:lnTo>
                  <a:lnTo>
                    <a:pt x="371" y="1788"/>
                  </a:lnTo>
                  <a:lnTo>
                    <a:pt x="390" y="1772"/>
                  </a:lnTo>
                  <a:lnTo>
                    <a:pt x="404" y="1762"/>
                  </a:lnTo>
                  <a:lnTo>
                    <a:pt x="417" y="1751"/>
                  </a:lnTo>
                  <a:lnTo>
                    <a:pt x="432" y="1739"/>
                  </a:lnTo>
                  <a:lnTo>
                    <a:pt x="445" y="1725"/>
                  </a:lnTo>
                  <a:lnTo>
                    <a:pt x="459" y="1709"/>
                  </a:lnTo>
                  <a:lnTo>
                    <a:pt x="464" y="1700"/>
                  </a:lnTo>
                  <a:lnTo>
                    <a:pt x="468" y="1692"/>
                  </a:lnTo>
                  <a:lnTo>
                    <a:pt x="472" y="1682"/>
                  </a:lnTo>
                  <a:lnTo>
                    <a:pt x="476" y="1672"/>
                  </a:lnTo>
                  <a:lnTo>
                    <a:pt x="477" y="1662"/>
                  </a:lnTo>
                  <a:lnTo>
                    <a:pt x="478" y="1652"/>
                  </a:lnTo>
                  <a:lnTo>
                    <a:pt x="478" y="1641"/>
                  </a:lnTo>
                  <a:lnTo>
                    <a:pt x="477" y="1630"/>
                  </a:lnTo>
                  <a:lnTo>
                    <a:pt x="475" y="1619"/>
                  </a:lnTo>
                  <a:lnTo>
                    <a:pt x="471" y="1607"/>
                  </a:lnTo>
                  <a:lnTo>
                    <a:pt x="465" y="1595"/>
                  </a:lnTo>
                  <a:lnTo>
                    <a:pt x="457" y="1583"/>
                  </a:lnTo>
                  <a:lnTo>
                    <a:pt x="449" y="1569"/>
                  </a:lnTo>
                  <a:lnTo>
                    <a:pt x="438" y="1557"/>
                  </a:lnTo>
                  <a:lnTo>
                    <a:pt x="416" y="1533"/>
                  </a:lnTo>
                  <a:lnTo>
                    <a:pt x="387" y="1505"/>
                  </a:lnTo>
                  <a:lnTo>
                    <a:pt x="352" y="1474"/>
                  </a:lnTo>
                  <a:lnTo>
                    <a:pt x="316" y="1445"/>
                  </a:lnTo>
                  <a:lnTo>
                    <a:pt x="279" y="1418"/>
                  </a:lnTo>
                  <a:lnTo>
                    <a:pt x="261" y="1406"/>
                  </a:lnTo>
                  <a:lnTo>
                    <a:pt x="243" y="1396"/>
                  </a:lnTo>
                  <a:lnTo>
                    <a:pt x="228" y="1387"/>
                  </a:lnTo>
                  <a:lnTo>
                    <a:pt x="213" y="1381"/>
                  </a:lnTo>
                  <a:lnTo>
                    <a:pt x="199" y="1377"/>
                  </a:lnTo>
                  <a:lnTo>
                    <a:pt x="188" y="1376"/>
                  </a:lnTo>
                  <a:lnTo>
                    <a:pt x="213" y="1375"/>
                  </a:lnTo>
                  <a:lnTo>
                    <a:pt x="236" y="1370"/>
                  </a:lnTo>
                  <a:lnTo>
                    <a:pt x="257" y="1364"/>
                  </a:lnTo>
                  <a:lnTo>
                    <a:pt x="274" y="1357"/>
                  </a:lnTo>
                  <a:lnTo>
                    <a:pt x="290" y="1347"/>
                  </a:lnTo>
                  <a:lnTo>
                    <a:pt x="305" y="1336"/>
                  </a:lnTo>
                  <a:lnTo>
                    <a:pt x="316" y="1324"/>
                  </a:lnTo>
                  <a:lnTo>
                    <a:pt x="325" y="1309"/>
                  </a:lnTo>
                  <a:lnTo>
                    <a:pt x="333" y="1294"/>
                  </a:lnTo>
                  <a:lnTo>
                    <a:pt x="339" y="1278"/>
                  </a:lnTo>
                  <a:lnTo>
                    <a:pt x="342" y="1261"/>
                  </a:lnTo>
                  <a:lnTo>
                    <a:pt x="345" y="1244"/>
                  </a:lnTo>
                  <a:lnTo>
                    <a:pt x="346" y="1226"/>
                  </a:lnTo>
                  <a:lnTo>
                    <a:pt x="345" y="1207"/>
                  </a:lnTo>
                  <a:lnTo>
                    <a:pt x="342" y="1189"/>
                  </a:lnTo>
                  <a:lnTo>
                    <a:pt x="339" y="1170"/>
                  </a:lnTo>
                  <a:lnTo>
                    <a:pt x="334" y="1151"/>
                  </a:lnTo>
                  <a:lnTo>
                    <a:pt x="328" y="1132"/>
                  </a:lnTo>
                  <a:lnTo>
                    <a:pt x="322" y="1113"/>
                  </a:lnTo>
                  <a:lnTo>
                    <a:pt x="313" y="1095"/>
                  </a:lnTo>
                  <a:lnTo>
                    <a:pt x="305" y="1078"/>
                  </a:lnTo>
                  <a:lnTo>
                    <a:pt x="294" y="1061"/>
                  </a:lnTo>
                  <a:lnTo>
                    <a:pt x="284" y="1045"/>
                  </a:lnTo>
                  <a:lnTo>
                    <a:pt x="272" y="1030"/>
                  </a:lnTo>
                  <a:lnTo>
                    <a:pt x="261" y="1016"/>
                  </a:lnTo>
                  <a:lnTo>
                    <a:pt x="248" y="1003"/>
                  </a:lnTo>
                  <a:lnTo>
                    <a:pt x="235" y="992"/>
                  </a:lnTo>
                  <a:lnTo>
                    <a:pt x="221" y="983"/>
                  </a:lnTo>
                  <a:lnTo>
                    <a:pt x="208" y="974"/>
                  </a:lnTo>
                  <a:lnTo>
                    <a:pt x="195" y="968"/>
                  </a:lnTo>
                  <a:lnTo>
                    <a:pt x="181" y="964"/>
                  </a:lnTo>
                  <a:lnTo>
                    <a:pt x="166" y="962"/>
                  </a:lnTo>
                  <a:lnTo>
                    <a:pt x="191" y="964"/>
                  </a:lnTo>
                  <a:lnTo>
                    <a:pt x="212" y="964"/>
                  </a:lnTo>
                  <a:lnTo>
                    <a:pt x="232" y="964"/>
                  </a:lnTo>
                  <a:lnTo>
                    <a:pt x="251" y="963"/>
                  </a:lnTo>
                  <a:lnTo>
                    <a:pt x="267" y="961"/>
                  </a:lnTo>
                  <a:lnTo>
                    <a:pt x="283" y="958"/>
                  </a:lnTo>
                  <a:lnTo>
                    <a:pt x="296" y="953"/>
                  </a:lnTo>
                  <a:lnTo>
                    <a:pt x="307" y="948"/>
                  </a:lnTo>
                  <a:lnTo>
                    <a:pt x="318" y="941"/>
                  </a:lnTo>
                  <a:lnTo>
                    <a:pt x="328" y="935"/>
                  </a:lnTo>
                  <a:lnTo>
                    <a:pt x="335" y="926"/>
                  </a:lnTo>
                  <a:lnTo>
                    <a:pt x="341" y="917"/>
                  </a:lnTo>
                  <a:lnTo>
                    <a:pt x="347" y="907"/>
                  </a:lnTo>
                  <a:lnTo>
                    <a:pt x="351" y="897"/>
                  </a:lnTo>
                  <a:lnTo>
                    <a:pt x="353" y="885"/>
                  </a:lnTo>
                  <a:lnTo>
                    <a:pt x="356" y="874"/>
                  </a:lnTo>
                  <a:lnTo>
                    <a:pt x="356" y="860"/>
                  </a:lnTo>
                  <a:lnTo>
                    <a:pt x="356" y="847"/>
                  </a:lnTo>
                  <a:lnTo>
                    <a:pt x="355" y="833"/>
                  </a:lnTo>
                  <a:lnTo>
                    <a:pt x="352" y="819"/>
                  </a:lnTo>
                  <a:lnTo>
                    <a:pt x="345" y="788"/>
                  </a:lnTo>
                  <a:lnTo>
                    <a:pt x="335" y="755"/>
                  </a:lnTo>
                  <a:lnTo>
                    <a:pt x="322" y="721"/>
                  </a:lnTo>
                  <a:lnTo>
                    <a:pt x="306" y="686"/>
                  </a:lnTo>
                  <a:lnTo>
                    <a:pt x="287" y="649"/>
                  </a:lnTo>
                  <a:lnTo>
                    <a:pt x="268" y="611"/>
                  </a:lnTo>
                  <a:lnTo>
                    <a:pt x="246" y="573"/>
                  </a:lnTo>
                  <a:lnTo>
                    <a:pt x="224" y="535"/>
                  </a:lnTo>
                  <a:lnTo>
                    <a:pt x="177" y="459"/>
                  </a:lnTo>
                  <a:lnTo>
                    <a:pt x="88" y="318"/>
                  </a:lnTo>
                  <a:lnTo>
                    <a:pt x="50" y="255"/>
                  </a:lnTo>
                  <a:lnTo>
                    <a:pt x="34" y="228"/>
                  </a:lnTo>
                  <a:lnTo>
                    <a:pt x="21" y="203"/>
                  </a:lnTo>
                  <a:lnTo>
                    <a:pt x="11" y="181"/>
                  </a:lnTo>
                  <a:lnTo>
                    <a:pt x="4" y="161"/>
                  </a:lnTo>
                  <a:lnTo>
                    <a:pt x="1" y="153"/>
                  </a:lnTo>
                  <a:lnTo>
                    <a:pt x="0" y="145"/>
                  </a:lnTo>
                  <a:lnTo>
                    <a:pt x="0" y="139"/>
                  </a:lnTo>
                  <a:lnTo>
                    <a:pt x="1" y="133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defTabSz="852952">
                <a:defRPr/>
              </a:pPr>
              <a:endParaRPr lang="zh-CN" altLang="en-US" sz="697" kern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8" name="组合 9">
            <a:extLst>
              <a:ext uri="{FF2B5EF4-FFF2-40B4-BE49-F238E27FC236}">
                <a16:creationId xmlns:a16="http://schemas.microsoft.com/office/drawing/2014/main" xmlns="" id="{DE248BDD-4F56-4A8F-A6C9-9DA98A96083A}"/>
              </a:ext>
            </a:extLst>
          </p:cNvPr>
          <p:cNvGrpSpPr>
            <a:grpSpLocks/>
          </p:cNvGrpSpPr>
          <p:nvPr/>
        </p:nvGrpSpPr>
        <p:grpSpPr bwMode="auto">
          <a:xfrm>
            <a:off x="6152564" y="1895899"/>
            <a:ext cx="788944" cy="790055"/>
            <a:chOff x="1845734" y="2255838"/>
            <a:chExt cx="1128713" cy="1128713"/>
          </a:xfrm>
        </p:grpSpPr>
        <p:sp>
          <p:nvSpPr>
            <p:cNvPr id="9" name="MH_Other_4">
              <a:extLst>
                <a:ext uri="{FF2B5EF4-FFF2-40B4-BE49-F238E27FC236}">
                  <a16:creationId xmlns:a16="http://schemas.microsoft.com/office/drawing/2014/main" xmlns="" id="{B3D320E4-9B3C-473A-A7DD-E127BD4698EB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 rot="5400000">
              <a:off x="1845735" y="2255837"/>
              <a:ext cx="1128713" cy="1128713"/>
            </a:xfrm>
            <a:prstGeom prst="teardrop">
              <a:avLst/>
            </a:prstGeom>
            <a:solidFill>
              <a:srgbClr val="4C928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vert="vert270" lIns="75596" tIns="25199" rIns="0" anchor="ctr"/>
            <a:lstStyle/>
            <a:p>
              <a:pPr algn="ctr" defTabSz="852952">
                <a:defRPr/>
              </a:pPr>
              <a:endParaRPr lang="th-TH" sz="2190" kern="0" dirty="0">
                <a:solidFill>
                  <a:schemeClr val="bg1">
                    <a:lumMod val="50000"/>
                  </a:schemeClr>
                </a:solidFill>
                <a:latin typeface="Calibri" panose="020F0502020204030204"/>
                <a:cs typeface="Cordia New" panose="020B0304020202020204"/>
              </a:endParaRPr>
            </a:p>
          </p:txBody>
        </p:sp>
        <p:sp>
          <p:nvSpPr>
            <p:cNvPr id="10" name="KSO_Shape">
              <a:extLst>
                <a:ext uri="{FF2B5EF4-FFF2-40B4-BE49-F238E27FC236}">
                  <a16:creationId xmlns:a16="http://schemas.microsoft.com/office/drawing/2014/main" xmlns="" id="{B1DDDE7F-FF86-4E1F-9E39-2B4CFB170ECB}"/>
                </a:ext>
              </a:extLst>
            </p:cNvPr>
            <p:cNvSpPr/>
            <p:nvPr/>
          </p:nvSpPr>
          <p:spPr bwMode="auto">
            <a:xfrm>
              <a:off x="2279733" y="2513013"/>
              <a:ext cx="322716" cy="700088"/>
            </a:xfrm>
            <a:custGeom>
              <a:avLst/>
              <a:gdLst>
                <a:gd name="T0" fmla="*/ 834078 w 9999"/>
                <a:gd name="T1" fmla="*/ 1190852 h 9435"/>
                <a:gd name="T2" fmla="*/ 794242 w 9999"/>
                <a:gd name="T3" fmla="*/ 0 h 9435"/>
                <a:gd name="T4" fmla="*/ 794242 w 9999"/>
                <a:gd name="T5" fmla="*/ 0 h 9435"/>
                <a:gd name="T6" fmla="*/ 169014 w 9999"/>
                <a:gd name="T7" fmla="*/ 495280 h 9435"/>
                <a:gd name="T8" fmla="*/ 264 w 9999"/>
                <a:gd name="T9" fmla="*/ 978849 h 9435"/>
                <a:gd name="T10" fmla="*/ 139116 w 9999"/>
                <a:gd name="T11" fmla="*/ 1756598 h 9435"/>
                <a:gd name="T12" fmla="*/ 139116 w 9999"/>
                <a:gd name="T13" fmla="*/ 1756598 h 9435"/>
                <a:gd name="T14" fmla="*/ 139116 w 9999"/>
                <a:gd name="T15" fmla="*/ 1756598 h 9435"/>
                <a:gd name="T16" fmla="*/ 139116 w 9999"/>
                <a:gd name="T17" fmla="*/ 1756598 h 9435"/>
                <a:gd name="T18" fmla="*/ 397297 w 9999"/>
                <a:gd name="T19" fmla="*/ 919488 h 9435"/>
                <a:gd name="T20" fmla="*/ 397297 w 9999"/>
                <a:gd name="T21" fmla="*/ 919488 h 9435"/>
                <a:gd name="T22" fmla="*/ 169981 w 9999"/>
                <a:gd name="T23" fmla="*/ 1901971 h 9435"/>
                <a:gd name="T24" fmla="*/ 834078 w 9999"/>
                <a:gd name="T25" fmla="*/ 1190852 h 943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9999" h="9435">
                  <a:moveTo>
                    <a:pt x="9485" y="5898"/>
                  </a:moveTo>
                  <a:cubicBezTo>
                    <a:pt x="10836" y="4628"/>
                    <a:pt x="9108" y="983"/>
                    <a:pt x="9032" y="0"/>
                  </a:cubicBezTo>
                  <a:cubicBezTo>
                    <a:pt x="7848" y="409"/>
                    <a:pt x="2860" y="1899"/>
                    <a:pt x="1922" y="2453"/>
                  </a:cubicBezTo>
                  <a:cubicBezTo>
                    <a:pt x="982" y="3006"/>
                    <a:pt x="58" y="3806"/>
                    <a:pt x="3" y="4848"/>
                  </a:cubicBezTo>
                  <a:cubicBezTo>
                    <a:pt x="-54" y="5888"/>
                    <a:pt x="753" y="8078"/>
                    <a:pt x="1582" y="8700"/>
                  </a:cubicBezTo>
                  <a:lnTo>
                    <a:pt x="4518" y="4554"/>
                  </a:lnTo>
                  <a:lnTo>
                    <a:pt x="1933" y="9420"/>
                  </a:lnTo>
                  <a:cubicBezTo>
                    <a:pt x="2761" y="9644"/>
                    <a:pt x="8302" y="7468"/>
                    <a:pt x="9485" y="5898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defTabSz="852952">
                <a:defRPr/>
              </a:pPr>
              <a:endParaRPr lang="zh-CN" altLang="en-US" sz="697" kern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1" name="组合 12">
            <a:extLst>
              <a:ext uri="{FF2B5EF4-FFF2-40B4-BE49-F238E27FC236}">
                <a16:creationId xmlns:a16="http://schemas.microsoft.com/office/drawing/2014/main" xmlns="" id="{D21CEFBF-9FE4-41D7-8AFB-4DBEFEB2A4C1}"/>
              </a:ext>
            </a:extLst>
          </p:cNvPr>
          <p:cNvGrpSpPr>
            <a:grpSpLocks/>
          </p:cNvGrpSpPr>
          <p:nvPr/>
        </p:nvGrpSpPr>
        <p:grpSpPr bwMode="auto">
          <a:xfrm>
            <a:off x="6984844" y="2717067"/>
            <a:ext cx="1111189" cy="1111189"/>
            <a:chOff x="3036358" y="3429000"/>
            <a:chExt cx="1587500" cy="1587500"/>
          </a:xfrm>
        </p:grpSpPr>
        <p:sp>
          <p:nvSpPr>
            <p:cNvPr id="12" name="MH_Other_1">
              <a:extLst>
                <a:ext uri="{FF2B5EF4-FFF2-40B4-BE49-F238E27FC236}">
                  <a16:creationId xmlns:a16="http://schemas.microsoft.com/office/drawing/2014/main" xmlns="" id="{191322DA-F087-4943-B3D3-E8484886982D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 rot="16200000">
              <a:off x="3036358" y="3429000"/>
              <a:ext cx="1587500" cy="1587500"/>
            </a:xfrm>
            <a:prstGeom prst="teardrop">
              <a:avLst/>
            </a:prstGeom>
            <a:solidFill>
              <a:srgbClr val="4C928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vert="vert" lIns="25199" tIns="25199" rIns="75596" anchor="ctr"/>
            <a:lstStyle/>
            <a:p>
              <a:pPr algn="ctr" defTabSz="852952">
                <a:defRPr/>
              </a:pPr>
              <a:endParaRPr lang="th-TH" sz="2190" kern="0" dirty="0">
                <a:solidFill>
                  <a:schemeClr val="bg1">
                    <a:lumMod val="50000"/>
                  </a:schemeClr>
                </a:solidFill>
                <a:latin typeface="Calibri" panose="020F0502020204030204"/>
                <a:cs typeface="Cordia New" panose="020B0304020202020204"/>
              </a:endParaRPr>
            </a:p>
          </p:txBody>
        </p:sp>
        <p:sp>
          <p:nvSpPr>
            <p:cNvPr id="13" name="KSO_Shape">
              <a:extLst>
                <a:ext uri="{FF2B5EF4-FFF2-40B4-BE49-F238E27FC236}">
                  <a16:creationId xmlns:a16="http://schemas.microsoft.com/office/drawing/2014/main" xmlns="" id="{DFAD5E86-6563-44BB-AB9F-85ED8F2CDF26}"/>
                </a:ext>
              </a:extLst>
            </p:cNvPr>
            <p:cNvSpPr/>
            <p:nvPr/>
          </p:nvSpPr>
          <p:spPr bwMode="auto">
            <a:xfrm>
              <a:off x="3306233" y="3748088"/>
              <a:ext cx="860425" cy="649287"/>
            </a:xfrm>
            <a:custGeom>
              <a:avLst/>
              <a:gdLst>
                <a:gd name="T0" fmla="*/ 131779585 w 12600"/>
                <a:gd name="T1" fmla="*/ 176296350 h 9505"/>
                <a:gd name="T2" fmla="*/ 126659217 w 12600"/>
                <a:gd name="T3" fmla="*/ 185424592 h 9505"/>
                <a:gd name="T4" fmla="*/ 115184313 w 12600"/>
                <a:gd name="T5" fmla="*/ 191281345 h 9505"/>
                <a:gd name="T6" fmla="*/ 105766507 w 12600"/>
                <a:gd name="T7" fmla="*/ 195056117 h 9505"/>
                <a:gd name="T8" fmla="*/ 94337263 w 12600"/>
                <a:gd name="T9" fmla="*/ 177325916 h 9505"/>
                <a:gd name="T10" fmla="*/ 85239527 w 12600"/>
                <a:gd name="T11" fmla="*/ 172155540 h 9505"/>
                <a:gd name="T12" fmla="*/ 77970592 w 12600"/>
                <a:gd name="T13" fmla="*/ 203063397 h 9505"/>
                <a:gd name="T14" fmla="*/ 72827394 w 12600"/>
                <a:gd name="T15" fmla="*/ 215142940 h 9505"/>
                <a:gd name="T16" fmla="*/ 77719162 w 12600"/>
                <a:gd name="T17" fmla="*/ 174443313 h 9505"/>
                <a:gd name="T18" fmla="*/ 74518913 w 12600"/>
                <a:gd name="T19" fmla="*/ 164354204 h 9505"/>
                <a:gd name="T20" fmla="*/ 55591982 w 12600"/>
                <a:gd name="T21" fmla="*/ 173688389 h 9505"/>
                <a:gd name="T22" fmla="*/ 37968011 w 12600"/>
                <a:gd name="T23" fmla="*/ 165200675 h 9505"/>
                <a:gd name="T24" fmla="*/ 32344935 w 12600"/>
                <a:gd name="T25" fmla="*/ 158085716 h 9505"/>
                <a:gd name="T26" fmla="*/ 17441031 w 12600"/>
                <a:gd name="T27" fmla="*/ 141247533 h 9505"/>
                <a:gd name="T28" fmla="*/ 8891965 w 12600"/>
                <a:gd name="T29" fmla="*/ 130014613 h 9505"/>
                <a:gd name="T30" fmla="*/ 1371449 w 12600"/>
                <a:gd name="T31" fmla="*/ 117202995 h 9505"/>
                <a:gd name="T32" fmla="*/ 7703306 w 12600"/>
                <a:gd name="T33" fmla="*/ 112398657 h 9505"/>
                <a:gd name="T34" fmla="*/ 24207258 w 12600"/>
                <a:gd name="T35" fmla="*/ 112375808 h 9505"/>
                <a:gd name="T36" fmla="*/ 37670921 w 12600"/>
                <a:gd name="T37" fmla="*/ 112009770 h 9505"/>
                <a:gd name="T38" fmla="*/ 57054901 w 12600"/>
                <a:gd name="T39" fmla="*/ 116173580 h 9505"/>
                <a:gd name="T40" fmla="*/ 72713094 w 12600"/>
                <a:gd name="T41" fmla="*/ 126216840 h 9505"/>
                <a:gd name="T42" fmla="*/ 82839379 w 12600"/>
                <a:gd name="T43" fmla="*/ 138593722 h 9505"/>
                <a:gd name="T44" fmla="*/ 82496479 w 12600"/>
                <a:gd name="T45" fmla="*/ 159732809 h 9505"/>
                <a:gd name="T46" fmla="*/ 87959746 w 12600"/>
                <a:gd name="T47" fmla="*/ 142208400 h 9505"/>
                <a:gd name="T48" fmla="*/ 77170492 w 12600"/>
                <a:gd name="T49" fmla="*/ 114205996 h 9505"/>
                <a:gd name="T50" fmla="*/ 81239330 w 12600"/>
                <a:gd name="T51" fmla="*/ 81216159 h 9505"/>
                <a:gd name="T52" fmla="*/ 89034106 w 12600"/>
                <a:gd name="T53" fmla="*/ 62593637 h 9505"/>
                <a:gd name="T54" fmla="*/ 95365963 w 12600"/>
                <a:gd name="T55" fmla="*/ 47013964 h 9505"/>
                <a:gd name="T56" fmla="*/ 98451761 w 12600"/>
                <a:gd name="T57" fmla="*/ 40699627 h 9505"/>
                <a:gd name="T58" fmla="*/ 117904381 w 12600"/>
                <a:gd name="T59" fmla="*/ 14664655 h 9505"/>
                <a:gd name="T60" fmla="*/ 129310946 w 12600"/>
                <a:gd name="T61" fmla="*/ 983717 h 9505"/>
                <a:gd name="T62" fmla="*/ 140305820 w 12600"/>
                <a:gd name="T63" fmla="*/ 24570821 h 9505"/>
                <a:gd name="T64" fmla="*/ 146409077 w 12600"/>
                <a:gd name="T65" fmla="*/ 44405852 h 9505"/>
                <a:gd name="T66" fmla="*/ 149632156 w 12600"/>
                <a:gd name="T67" fmla="*/ 62319147 h 9505"/>
                <a:gd name="T68" fmla="*/ 152992364 w 12600"/>
                <a:gd name="T69" fmla="*/ 78379405 h 9505"/>
                <a:gd name="T70" fmla="*/ 151643745 w 12600"/>
                <a:gd name="T71" fmla="*/ 96795983 h 9505"/>
                <a:gd name="T72" fmla="*/ 145860407 w 12600"/>
                <a:gd name="T73" fmla="*/ 113039185 h 9505"/>
                <a:gd name="T74" fmla="*/ 139734320 w 12600"/>
                <a:gd name="T75" fmla="*/ 126102444 h 9505"/>
                <a:gd name="T76" fmla="*/ 122933279 w 12600"/>
                <a:gd name="T77" fmla="*/ 143581155 h 9505"/>
                <a:gd name="T78" fmla="*/ 98131842 w 12600"/>
                <a:gd name="T79" fmla="*/ 146463757 h 9505"/>
                <a:gd name="T80" fmla="*/ 87753976 w 12600"/>
                <a:gd name="T81" fmla="*/ 163736525 h 9505"/>
                <a:gd name="T82" fmla="*/ 96737412 w 12600"/>
                <a:gd name="T83" fmla="*/ 171034427 h 9505"/>
                <a:gd name="T84" fmla="*/ 107298067 w 12600"/>
                <a:gd name="T85" fmla="*/ 166870769 h 9505"/>
                <a:gd name="T86" fmla="*/ 125013508 w 12600"/>
                <a:gd name="T87" fmla="*/ 174077276 h 9505"/>
                <a:gd name="T88" fmla="*/ 133699704 w 12600"/>
                <a:gd name="T89" fmla="*/ 157856923 h 9505"/>
                <a:gd name="T90" fmla="*/ 145106118 w 12600"/>
                <a:gd name="T91" fmla="*/ 141545023 h 9505"/>
                <a:gd name="T92" fmla="*/ 159735611 w 12600"/>
                <a:gd name="T93" fmla="*/ 144633570 h 9505"/>
                <a:gd name="T94" fmla="*/ 150775005 w 12600"/>
                <a:gd name="T95" fmla="*/ 163141695 h 9505"/>
                <a:gd name="T96" fmla="*/ 146203307 w 12600"/>
                <a:gd name="T97" fmla="*/ 173139257 h 9505"/>
                <a:gd name="T98" fmla="*/ 161907160 w 12600"/>
                <a:gd name="T99" fmla="*/ 163072996 h 9505"/>
                <a:gd name="T100" fmla="*/ 172033595 w 12600"/>
                <a:gd name="T101" fmla="*/ 133286102 h 9505"/>
                <a:gd name="T102" fmla="*/ 205658508 w 12600"/>
                <a:gd name="T103" fmla="*/ 113885656 h 9505"/>
                <a:gd name="T104" fmla="*/ 239374892 w 12600"/>
                <a:gd name="T105" fmla="*/ 110660016 h 9505"/>
                <a:gd name="T106" fmla="*/ 255330174 w 12600"/>
                <a:gd name="T107" fmla="*/ 107983205 h 9505"/>
                <a:gd name="T108" fmla="*/ 271742505 w 12600"/>
                <a:gd name="T109" fmla="*/ 105741282 h 9505"/>
                <a:gd name="T110" fmla="*/ 288017857 w 12600"/>
                <a:gd name="T111" fmla="*/ 101302982 h 9505"/>
                <a:gd name="T112" fmla="*/ 245981008 w 12600"/>
                <a:gd name="T113" fmla="*/ 161700393 h 9505"/>
                <a:gd name="T114" fmla="*/ 228379867 w 12600"/>
                <a:gd name="T115" fmla="*/ 177691953 h 9505"/>
                <a:gd name="T116" fmla="*/ 210275865 w 12600"/>
                <a:gd name="T117" fmla="*/ 186980290 h 9505"/>
                <a:gd name="T118" fmla="*/ 194640654 w 12600"/>
                <a:gd name="T119" fmla="*/ 189862892 h 9505"/>
                <a:gd name="T120" fmla="*/ 170159136 w 12600"/>
                <a:gd name="T121" fmla="*/ 182038707 h 950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2600" h="9505">
                  <a:moveTo>
                    <a:pt x="7155" y="7617"/>
                  </a:moveTo>
                  <a:lnTo>
                    <a:pt x="7155" y="7617"/>
                  </a:lnTo>
                  <a:lnTo>
                    <a:pt x="7091" y="7633"/>
                  </a:lnTo>
                  <a:lnTo>
                    <a:pt x="7028" y="7649"/>
                  </a:lnTo>
                  <a:lnTo>
                    <a:pt x="6964" y="7663"/>
                  </a:lnTo>
                  <a:lnTo>
                    <a:pt x="6899" y="7675"/>
                  </a:lnTo>
                  <a:lnTo>
                    <a:pt x="6836" y="7688"/>
                  </a:lnTo>
                  <a:lnTo>
                    <a:pt x="6771" y="7699"/>
                  </a:lnTo>
                  <a:lnTo>
                    <a:pt x="6706" y="7708"/>
                  </a:lnTo>
                  <a:lnTo>
                    <a:pt x="6641" y="7717"/>
                  </a:lnTo>
                  <a:lnTo>
                    <a:pt x="6575" y="7724"/>
                  </a:lnTo>
                  <a:lnTo>
                    <a:pt x="6510" y="7730"/>
                  </a:lnTo>
                  <a:lnTo>
                    <a:pt x="6444" y="7735"/>
                  </a:lnTo>
                  <a:lnTo>
                    <a:pt x="6380" y="7738"/>
                  </a:lnTo>
                  <a:lnTo>
                    <a:pt x="6314" y="7739"/>
                  </a:lnTo>
                  <a:lnTo>
                    <a:pt x="6249" y="7739"/>
                  </a:lnTo>
                  <a:lnTo>
                    <a:pt x="6183" y="7738"/>
                  </a:lnTo>
                  <a:lnTo>
                    <a:pt x="6118" y="7734"/>
                  </a:lnTo>
                  <a:lnTo>
                    <a:pt x="6076" y="7732"/>
                  </a:lnTo>
                  <a:lnTo>
                    <a:pt x="6032" y="7727"/>
                  </a:lnTo>
                  <a:lnTo>
                    <a:pt x="5944" y="7716"/>
                  </a:lnTo>
                  <a:lnTo>
                    <a:pt x="5899" y="7711"/>
                  </a:lnTo>
                  <a:lnTo>
                    <a:pt x="5854" y="7707"/>
                  </a:lnTo>
                  <a:lnTo>
                    <a:pt x="5810" y="7706"/>
                  </a:lnTo>
                  <a:lnTo>
                    <a:pt x="5765" y="7706"/>
                  </a:lnTo>
                  <a:lnTo>
                    <a:pt x="5743" y="7706"/>
                  </a:lnTo>
                  <a:lnTo>
                    <a:pt x="5721" y="7708"/>
                  </a:lnTo>
                  <a:lnTo>
                    <a:pt x="5700" y="7711"/>
                  </a:lnTo>
                  <a:lnTo>
                    <a:pt x="5678" y="7715"/>
                  </a:lnTo>
                  <a:lnTo>
                    <a:pt x="5657" y="7718"/>
                  </a:lnTo>
                  <a:lnTo>
                    <a:pt x="5636" y="7723"/>
                  </a:lnTo>
                  <a:lnTo>
                    <a:pt x="5617" y="7729"/>
                  </a:lnTo>
                  <a:lnTo>
                    <a:pt x="5597" y="7737"/>
                  </a:lnTo>
                  <a:lnTo>
                    <a:pt x="5578" y="7745"/>
                  </a:lnTo>
                  <a:lnTo>
                    <a:pt x="5558" y="7755"/>
                  </a:lnTo>
                  <a:lnTo>
                    <a:pt x="5540" y="7766"/>
                  </a:lnTo>
                  <a:lnTo>
                    <a:pt x="5523" y="7779"/>
                  </a:lnTo>
                  <a:lnTo>
                    <a:pt x="5506" y="7793"/>
                  </a:lnTo>
                  <a:lnTo>
                    <a:pt x="5488" y="7809"/>
                  </a:lnTo>
                  <a:lnTo>
                    <a:pt x="5473" y="7825"/>
                  </a:lnTo>
                  <a:lnTo>
                    <a:pt x="5458" y="7844"/>
                  </a:lnTo>
                  <a:lnTo>
                    <a:pt x="5487" y="7905"/>
                  </a:lnTo>
                  <a:lnTo>
                    <a:pt x="5501" y="7937"/>
                  </a:lnTo>
                  <a:lnTo>
                    <a:pt x="5514" y="7970"/>
                  </a:lnTo>
                  <a:lnTo>
                    <a:pt x="5525" y="8005"/>
                  </a:lnTo>
                  <a:lnTo>
                    <a:pt x="5529" y="8024"/>
                  </a:lnTo>
                  <a:lnTo>
                    <a:pt x="5534" y="8042"/>
                  </a:lnTo>
                  <a:lnTo>
                    <a:pt x="5536" y="8062"/>
                  </a:lnTo>
                  <a:lnTo>
                    <a:pt x="5539" y="8083"/>
                  </a:lnTo>
                  <a:lnTo>
                    <a:pt x="5541" y="8105"/>
                  </a:lnTo>
                  <a:lnTo>
                    <a:pt x="5541" y="8128"/>
                  </a:lnTo>
                  <a:lnTo>
                    <a:pt x="5518" y="8130"/>
                  </a:lnTo>
                  <a:lnTo>
                    <a:pt x="5495" y="8133"/>
                  </a:lnTo>
                  <a:lnTo>
                    <a:pt x="5471" y="8133"/>
                  </a:lnTo>
                  <a:lnTo>
                    <a:pt x="5448" y="8134"/>
                  </a:lnTo>
                  <a:lnTo>
                    <a:pt x="5402" y="8131"/>
                  </a:lnTo>
                  <a:lnTo>
                    <a:pt x="5355" y="8128"/>
                  </a:lnTo>
                  <a:lnTo>
                    <a:pt x="5310" y="8122"/>
                  </a:lnTo>
                  <a:lnTo>
                    <a:pt x="5265" y="8114"/>
                  </a:lnTo>
                  <a:lnTo>
                    <a:pt x="5219" y="8106"/>
                  </a:lnTo>
                  <a:lnTo>
                    <a:pt x="5174" y="8096"/>
                  </a:lnTo>
                  <a:lnTo>
                    <a:pt x="5087" y="8076"/>
                  </a:lnTo>
                  <a:lnTo>
                    <a:pt x="5045" y="8067"/>
                  </a:lnTo>
                  <a:lnTo>
                    <a:pt x="5003" y="8058"/>
                  </a:lnTo>
                  <a:lnTo>
                    <a:pt x="4962" y="8052"/>
                  </a:lnTo>
                  <a:lnTo>
                    <a:pt x="4921" y="8047"/>
                  </a:lnTo>
                  <a:lnTo>
                    <a:pt x="4882" y="8043"/>
                  </a:lnTo>
                  <a:lnTo>
                    <a:pt x="4844" y="8043"/>
                  </a:lnTo>
                  <a:lnTo>
                    <a:pt x="4865" y="8085"/>
                  </a:lnTo>
                  <a:lnTo>
                    <a:pt x="4887" y="8127"/>
                  </a:lnTo>
                  <a:lnTo>
                    <a:pt x="4910" y="8166"/>
                  </a:lnTo>
                  <a:lnTo>
                    <a:pt x="4935" y="8205"/>
                  </a:lnTo>
                  <a:lnTo>
                    <a:pt x="4987" y="8283"/>
                  </a:lnTo>
                  <a:lnTo>
                    <a:pt x="5039" y="8361"/>
                  </a:lnTo>
                  <a:lnTo>
                    <a:pt x="5063" y="8400"/>
                  </a:lnTo>
                  <a:lnTo>
                    <a:pt x="5086" y="8442"/>
                  </a:lnTo>
                  <a:lnTo>
                    <a:pt x="5108" y="8482"/>
                  </a:lnTo>
                  <a:lnTo>
                    <a:pt x="5128" y="8525"/>
                  </a:lnTo>
                  <a:lnTo>
                    <a:pt x="5136" y="8547"/>
                  </a:lnTo>
                  <a:lnTo>
                    <a:pt x="5144" y="8569"/>
                  </a:lnTo>
                  <a:lnTo>
                    <a:pt x="5151" y="8591"/>
                  </a:lnTo>
                  <a:lnTo>
                    <a:pt x="5158" y="8614"/>
                  </a:lnTo>
                  <a:lnTo>
                    <a:pt x="5164" y="8637"/>
                  </a:lnTo>
                  <a:lnTo>
                    <a:pt x="5168" y="8662"/>
                  </a:lnTo>
                  <a:lnTo>
                    <a:pt x="5173" y="8686"/>
                  </a:lnTo>
                  <a:lnTo>
                    <a:pt x="5175" y="8711"/>
                  </a:lnTo>
                  <a:lnTo>
                    <a:pt x="5108" y="8699"/>
                  </a:lnTo>
                  <a:lnTo>
                    <a:pt x="5041" y="8684"/>
                  </a:lnTo>
                  <a:lnTo>
                    <a:pt x="4975" y="8667"/>
                  </a:lnTo>
                  <a:lnTo>
                    <a:pt x="4909" y="8647"/>
                  </a:lnTo>
                  <a:lnTo>
                    <a:pt x="4876" y="8637"/>
                  </a:lnTo>
                  <a:lnTo>
                    <a:pt x="4843" y="8625"/>
                  </a:lnTo>
                  <a:lnTo>
                    <a:pt x="4811" y="8614"/>
                  </a:lnTo>
                  <a:lnTo>
                    <a:pt x="4779" y="8601"/>
                  </a:lnTo>
                  <a:lnTo>
                    <a:pt x="4748" y="8587"/>
                  </a:lnTo>
                  <a:lnTo>
                    <a:pt x="4717" y="8574"/>
                  </a:lnTo>
                  <a:lnTo>
                    <a:pt x="4686" y="8558"/>
                  </a:lnTo>
                  <a:lnTo>
                    <a:pt x="4656" y="8543"/>
                  </a:lnTo>
                  <a:lnTo>
                    <a:pt x="4627" y="8526"/>
                  </a:lnTo>
                  <a:lnTo>
                    <a:pt x="4597" y="8509"/>
                  </a:lnTo>
                  <a:lnTo>
                    <a:pt x="4569" y="8491"/>
                  </a:lnTo>
                  <a:lnTo>
                    <a:pt x="4541" y="8471"/>
                  </a:lnTo>
                  <a:lnTo>
                    <a:pt x="4514" y="8452"/>
                  </a:lnTo>
                  <a:lnTo>
                    <a:pt x="4488" y="8431"/>
                  </a:lnTo>
                  <a:lnTo>
                    <a:pt x="4463" y="8409"/>
                  </a:lnTo>
                  <a:lnTo>
                    <a:pt x="4437" y="8386"/>
                  </a:lnTo>
                  <a:lnTo>
                    <a:pt x="4414" y="8362"/>
                  </a:lnTo>
                  <a:lnTo>
                    <a:pt x="4389" y="8338"/>
                  </a:lnTo>
                  <a:lnTo>
                    <a:pt x="4367" y="8312"/>
                  </a:lnTo>
                  <a:lnTo>
                    <a:pt x="4347" y="8285"/>
                  </a:lnTo>
                  <a:lnTo>
                    <a:pt x="4326" y="8257"/>
                  </a:lnTo>
                  <a:lnTo>
                    <a:pt x="4306" y="8229"/>
                  </a:lnTo>
                  <a:lnTo>
                    <a:pt x="4288" y="8200"/>
                  </a:lnTo>
                  <a:lnTo>
                    <a:pt x="4270" y="8168"/>
                  </a:lnTo>
                  <a:lnTo>
                    <a:pt x="4257" y="8144"/>
                  </a:lnTo>
                  <a:lnTo>
                    <a:pt x="4246" y="8118"/>
                  </a:lnTo>
                  <a:lnTo>
                    <a:pt x="4235" y="8091"/>
                  </a:lnTo>
                  <a:lnTo>
                    <a:pt x="4226" y="8063"/>
                  </a:lnTo>
                  <a:lnTo>
                    <a:pt x="4207" y="8002"/>
                  </a:lnTo>
                  <a:lnTo>
                    <a:pt x="4188" y="7939"/>
                  </a:lnTo>
                  <a:lnTo>
                    <a:pt x="4169" y="7876"/>
                  </a:lnTo>
                  <a:lnTo>
                    <a:pt x="4150" y="7812"/>
                  </a:lnTo>
                  <a:lnTo>
                    <a:pt x="4139" y="7782"/>
                  </a:lnTo>
                  <a:lnTo>
                    <a:pt x="4127" y="7751"/>
                  </a:lnTo>
                  <a:lnTo>
                    <a:pt x="4114" y="7722"/>
                  </a:lnTo>
                  <a:lnTo>
                    <a:pt x="4102" y="7693"/>
                  </a:lnTo>
                  <a:lnTo>
                    <a:pt x="4087" y="7666"/>
                  </a:lnTo>
                  <a:lnTo>
                    <a:pt x="4072" y="7640"/>
                  </a:lnTo>
                  <a:lnTo>
                    <a:pt x="4056" y="7617"/>
                  </a:lnTo>
                  <a:lnTo>
                    <a:pt x="4037" y="7595"/>
                  </a:lnTo>
                  <a:lnTo>
                    <a:pt x="4018" y="7574"/>
                  </a:lnTo>
                  <a:lnTo>
                    <a:pt x="4007" y="7565"/>
                  </a:lnTo>
                  <a:lnTo>
                    <a:pt x="3996" y="7557"/>
                  </a:lnTo>
                  <a:lnTo>
                    <a:pt x="3985" y="7548"/>
                  </a:lnTo>
                  <a:lnTo>
                    <a:pt x="3972" y="7541"/>
                  </a:lnTo>
                  <a:lnTo>
                    <a:pt x="3960" y="7535"/>
                  </a:lnTo>
                  <a:lnTo>
                    <a:pt x="3948" y="7529"/>
                  </a:lnTo>
                  <a:lnTo>
                    <a:pt x="3935" y="7524"/>
                  </a:lnTo>
                  <a:lnTo>
                    <a:pt x="3920" y="7519"/>
                  </a:lnTo>
                  <a:lnTo>
                    <a:pt x="3906" y="7515"/>
                  </a:lnTo>
                  <a:lnTo>
                    <a:pt x="3891" y="7512"/>
                  </a:lnTo>
                  <a:lnTo>
                    <a:pt x="3876" y="7510"/>
                  </a:lnTo>
                  <a:lnTo>
                    <a:pt x="3860" y="7509"/>
                  </a:lnTo>
                  <a:lnTo>
                    <a:pt x="3843" y="7508"/>
                  </a:lnTo>
                  <a:lnTo>
                    <a:pt x="3826" y="7509"/>
                  </a:lnTo>
                  <a:lnTo>
                    <a:pt x="3807" y="7510"/>
                  </a:lnTo>
                  <a:lnTo>
                    <a:pt x="3789" y="7512"/>
                  </a:lnTo>
                  <a:lnTo>
                    <a:pt x="3770" y="7515"/>
                  </a:lnTo>
                  <a:lnTo>
                    <a:pt x="3750" y="7519"/>
                  </a:lnTo>
                  <a:lnTo>
                    <a:pt x="3729" y="7525"/>
                  </a:lnTo>
                  <a:lnTo>
                    <a:pt x="3708" y="7531"/>
                  </a:lnTo>
                  <a:lnTo>
                    <a:pt x="3686" y="7539"/>
                  </a:lnTo>
                  <a:lnTo>
                    <a:pt x="3663" y="7547"/>
                  </a:lnTo>
                  <a:lnTo>
                    <a:pt x="3636" y="7606"/>
                  </a:lnTo>
                  <a:lnTo>
                    <a:pt x="3611" y="7664"/>
                  </a:lnTo>
                  <a:lnTo>
                    <a:pt x="3587" y="7724"/>
                  </a:lnTo>
                  <a:lnTo>
                    <a:pt x="3567" y="7783"/>
                  </a:lnTo>
                  <a:lnTo>
                    <a:pt x="3546" y="7843"/>
                  </a:lnTo>
                  <a:lnTo>
                    <a:pt x="3527" y="7903"/>
                  </a:lnTo>
                  <a:lnTo>
                    <a:pt x="3512" y="7963"/>
                  </a:lnTo>
                  <a:lnTo>
                    <a:pt x="3496" y="8023"/>
                  </a:lnTo>
                  <a:lnTo>
                    <a:pt x="3482" y="8083"/>
                  </a:lnTo>
                  <a:lnTo>
                    <a:pt x="3470" y="8142"/>
                  </a:lnTo>
                  <a:lnTo>
                    <a:pt x="3459" y="8204"/>
                  </a:lnTo>
                  <a:lnTo>
                    <a:pt x="3449" y="8263"/>
                  </a:lnTo>
                  <a:lnTo>
                    <a:pt x="3441" y="8325"/>
                  </a:lnTo>
                  <a:lnTo>
                    <a:pt x="3433" y="8386"/>
                  </a:lnTo>
                  <a:lnTo>
                    <a:pt x="3428" y="8447"/>
                  </a:lnTo>
                  <a:lnTo>
                    <a:pt x="3422" y="8507"/>
                  </a:lnTo>
                  <a:lnTo>
                    <a:pt x="3419" y="8568"/>
                  </a:lnTo>
                  <a:lnTo>
                    <a:pt x="3416" y="8630"/>
                  </a:lnTo>
                  <a:lnTo>
                    <a:pt x="3414" y="8691"/>
                  </a:lnTo>
                  <a:lnTo>
                    <a:pt x="3413" y="8752"/>
                  </a:lnTo>
                  <a:lnTo>
                    <a:pt x="3411" y="8815"/>
                  </a:lnTo>
                  <a:lnTo>
                    <a:pt x="3411" y="8876"/>
                  </a:lnTo>
                  <a:lnTo>
                    <a:pt x="3414" y="8999"/>
                  </a:lnTo>
                  <a:lnTo>
                    <a:pt x="3419" y="9124"/>
                  </a:lnTo>
                  <a:lnTo>
                    <a:pt x="3425" y="9249"/>
                  </a:lnTo>
                  <a:lnTo>
                    <a:pt x="3432" y="9375"/>
                  </a:lnTo>
                  <a:lnTo>
                    <a:pt x="3441" y="9499"/>
                  </a:lnTo>
                  <a:lnTo>
                    <a:pt x="3422" y="9502"/>
                  </a:lnTo>
                  <a:lnTo>
                    <a:pt x="3404" y="9504"/>
                  </a:lnTo>
                  <a:lnTo>
                    <a:pt x="3387" y="9505"/>
                  </a:lnTo>
                  <a:lnTo>
                    <a:pt x="3370" y="9505"/>
                  </a:lnTo>
                  <a:lnTo>
                    <a:pt x="3354" y="9505"/>
                  </a:lnTo>
                  <a:lnTo>
                    <a:pt x="3339" y="9503"/>
                  </a:lnTo>
                  <a:lnTo>
                    <a:pt x="3325" y="9500"/>
                  </a:lnTo>
                  <a:lnTo>
                    <a:pt x="3310" y="9498"/>
                  </a:lnTo>
                  <a:lnTo>
                    <a:pt x="3296" y="9494"/>
                  </a:lnTo>
                  <a:lnTo>
                    <a:pt x="3284" y="9489"/>
                  </a:lnTo>
                  <a:lnTo>
                    <a:pt x="3272" y="9485"/>
                  </a:lnTo>
                  <a:lnTo>
                    <a:pt x="3260" y="9478"/>
                  </a:lnTo>
                  <a:lnTo>
                    <a:pt x="3249" y="9471"/>
                  </a:lnTo>
                  <a:lnTo>
                    <a:pt x="3239" y="9464"/>
                  </a:lnTo>
                  <a:lnTo>
                    <a:pt x="3229" y="9455"/>
                  </a:lnTo>
                  <a:lnTo>
                    <a:pt x="3219" y="9447"/>
                  </a:lnTo>
                  <a:lnTo>
                    <a:pt x="3211" y="9437"/>
                  </a:lnTo>
                  <a:lnTo>
                    <a:pt x="3202" y="9426"/>
                  </a:lnTo>
                  <a:lnTo>
                    <a:pt x="3194" y="9415"/>
                  </a:lnTo>
                  <a:lnTo>
                    <a:pt x="3186" y="9404"/>
                  </a:lnTo>
                  <a:lnTo>
                    <a:pt x="3174" y="9378"/>
                  </a:lnTo>
                  <a:lnTo>
                    <a:pt x="3162" y="9351"/>
                  </a:lnTo>
                  <a:lnTo>
                    <a:pt x="3153" y="9321"/>
                  </a:lnTo>
                  <a:lnTo>
                    <a:pt x="3145" y="9289"/>
                  </a:lnTo>
                  <a:lnTo>
                    <a:pt x="3139" y="9255"/>
                  </a:lnTo>
                  <a:lnTo>
                    <a:pt x="3135" y="9218"/>
                  </a:lnTo>
                  <a:lnTo>
                    <a:pt x="3133" y="9180"/>
                  </a:lnTo>
                  <a:lnTo>
                    <a:pt x="3130" y="9141"/>
                  </a:lnTo>
                  <a:lnTo>
                    <a:pt x="3130" y="9100"/>
                  </a:lnTo>
                  <a:lnTo>
                    <a:pt x="3131" y="9056"/>
                  </a:lnTo>
                  <a:lnTo>
                    <a:pt x="3135" y="9012"/>
                  </a:lnTo>
                  <a:lnTo>
                    <a:pt x="3139" y="8965"/>
                  </a:lnTo>
                  <a:lnTo>
                    <a:pt x="3144" y="8919"/>
                  </a:lnTo>
                  <a:lnTo>
                    <a:pt x="3148" y="8870"/>
                  </a:lnTo>
                  <a:lnTo>
                    <a:pt x="3156" y="8820"/>
                  </a:lnTo>
                  <a:lnTo>
                    <a:pt x="3163" y="8769"/>
                  </a:lnTo>
                  <a:lnTo>
                    <a:pt x="3180" y="8667"/>
                  </a:lnTo>
                  <a:lnTo>
                    <a:pt x="3201" y="8560"/>
                  </a:lnTo>
                  <a:lnTo>
                    <a:pt x="3223" y="8453"/>
                  </a:lnTo>
                  <a:lnTo>
                    <a:pt x="3246" y="8344"/>
                  </a:lnTo>
                  <a:lnTo>
                    <a:pt x="3271" y="8235"/>
                  </a:lnTo>
                  <a:lnTo>
                    <a:pt x="3320" y="8020"/>
                  </a:lnTo>
                  <a:lnTo>
                    <a:pt x="3343" y="7916"/>
                  </a:lnTo>
                  <a:lnTo>
                    <a:pt x="3364" y="7815"/>
                  </a:lnTo>
                  <a:lnTo>
                    <a:pt x="3383" y="7718"/>
                  </a:lnTo>
                  <a:lnTo>
                    <a:pt x="3400" y="7625"/>
                  </a:lnTo>
                  <a:lnTo>
                    <a:pt x="3414" y="7540"/>
                  </a:lnTo>
                  <a:lnTo>
                    <a:pt x="3419" y="7498"/>
                  </a:lnTo>
                  <a:lnTo>
                    <a:pt x="3422" y="7459"/>
                  </a:lnTo>
                  <a:lnTo>
                    <a:pt x="3426" y="7422"/>
                  </a:lnTo>
                  <a:lnTo>
                    <a:pt x="3427" y="7387"/>
                  </a:lnTo>
                  <a:lnTo>
                    <a:pt x="3427" y="7353"/>
                  </a:lnTo>
                  <a:lnTo>
                    <a:pt x="3427" y="7322"/>
                  </a:lnTo>
                  <a:lnTo>
                    <a:pt x="3425" y="7293"/>
                  </a:lnTo>
                  <a:lnTo>
                    <a:pt x="3420" y="7267"/>
                  </a:lnTo>
                  <a:lnTo>
                    <a:pt x="3415" y="7243"/>
                  </a:lnTo>
                  <a:lnTo>
                    <a:pt x="3408" y="7221"/>
                  </a:lnTo>
                  <a:lnTo>
                    <a:pt x="3399" y="7202"/>
                  </a:lnTo>
                  <a:lnTo>
                    <a:pt x="3394" y="7194"/>
                  </a:lnTo>
                  <a:lnTo>
                    <a:pt x="3388" y="7185"/>
                  </a:lnTo>
                  <a:lnTo>
                    <a:pt x="3382" y="7179"/>
                  </a:lnTo>
                  <a:lnTo>
                    <a:pt x="3376" y="7173"/>
                  </a:lnTo>
                  <a:lnTo>
                    <a:pt x="3369" y="7167"/>
                  </a:lnTo>
                  <a:lnTo>
                    <a:pt x="3361" y="7162"/>
                  </a:lnTo>
                  <a:lnTo>
                    <a:pt x="3345" y="7161"/>
                  </a:lnTo>
                  <a:lnTo>
                    <a:pt x="3331" y="7162"/>
                  </a:lnTo>
                  <a:lnTo>
                    <a:pt x="3316" y="7164"/>
                  </a:lnTo>
                  <a:lnTo>
                    <a:pt x="3301" y="7167"/>
                  </a:lnTo>
                  <a:lnTo>
                    <a:pt x="3287" y="7172"/>
                  </a:lnTo>
                  <a:lnTo>
                    <a:pt x="3273" y="7178"/>
                  </a:lnTo>
                  <a:lnTo>
                    <a:pt x="3260" y="7184"/>
                  </a:lnTo>
                  <a:lnTo>
                    <a:pt x="3248" y="7193"/>
                  </a:lnTo>
                  <a:lnTo>
                    <a:pt x="3234" y="7201"/>
                  </a:lnTo>
                  <a:lnTo>
                    <a:pt x="3222" y="7210"/>
                  </a:lnTo>
                  <a:lnTo>
                    <a:pt x="3197" y="7230"/>
                  </a:lnTo>
                  <a:lnTo>
                    <a:pt x="3174" y="7254"/>
                  </a:lnTo>
                  <a:lnTo>
                    <a:pt x="3151" y="7278"/>
                  </a:lnTo>
                  <a:lnTo>
                    <a:pt x="3107" y="7331"/>
                  </a:lnTo>
                  <a:lnTo>
                    <a:pt x="3085" y="7356"/>
                  </a:lnTo>
                  <a:lnTo>
                    <a:pt x="3063" y="7382"/>
                  </a:lnTo>
                  <a:lnTo>
                    <a:pt x="3041" y="7405"/>
                  </a:lnTo>
                  <a:lnTo>
                    <a:pt x="3019" y="7426"/>
                  </a:lnTo>
                  <a:lnTo>
                    <a:pt x="2996" y="7446"/>
                  </a:lnTo>
                  <a:lnTo>
                    <a:pt x="2985" y="7453"/>
                  </a:lnTo>
                  <a:lnTo>
                    <a:pt x="2972" y="7460"/>
                  </a:lnTo>
                  <a:lnTo>
                    <a:pt x="2935" y="7480"/>
                  </a:lnTo>
                  <a:lnTo>
                    <a:pt x="2892" y="7498"/>
                  </a:lnTo>
                  <a:lnTo>
                    <a:pt x="2845" y="7515"/>
                  </a:lnTo>
                  <a:lnTo>
                    <a:pt x="2795" y="7531"/>
                  </a:lnTo>
                  <a:lnTo>
                    <a:pt x="2743" y="7546"/>
                  </a:lnTo>
                  <a:lnTo>
                    <a:pt x="2688" y="7559"/>
                  </a:lnTo>
                  <a:lnTo>
                    <a:pt x="2631" y="7570"/>
                  </a:lnTo>
                  <a:lnTo>
                    <a:pt x="2574" y="7580"/>
                  </a:lnTo>
                  <a:lnTo>
                    <a:pt x="2516" y="7587"/>
                  </a:lnTo>
                  <a:lnTo>
                    <a:pt x="2459" y="7591"/>
                  </a:lnTo>
                  <a:lnTo>
                    <a:pt x="2432" y="7592"/>
                  </a:lnTo>
                  <a:lnTo>
                    <a:pt x="2404" y="7592"/>
                  </a:lnTo>
                  <a:lnTo>
                    <a:pt x="2377" y="7592"/>
                  </a:lnTo>
                  <a:lnTo>
                    <a:pt x="2350" y="7591"/>
                  </a:lnTo>
                  <a:lnTo>
                    <a:pt x="2324" y="7589"/>
                  </a:lnTo>
                  <a:lnTo>
                    <a:pt x="2300" y="7586"/>
                  </a:lnTo>
                  <a:lnTo>
                    <a:pt x="2276" y="7583"/>
                  </a:lnTo>
                  <a:lnTo>
                    <a:pt x="2252" y="7578"/>
                  </a:lnTo>
                  <a:lnTo>
                    <a:pt x="2229" y="7572"/>
                  </a:lnTo>
                  <a:lnTo>
                    <a:pt x="2208" y="7565"/>
                  </a:lnTo>
                  <a:lnTo>
                    <a:pt x="2188" y="7557"/>
                  </a:lnTo>
                  <a:lnTo>
                    <a:pt x="2169" y="7548"/>
                  </a:lnTo>
                  <a:lnTo>
                    <a:pt x="2135" y="7530"/>
                  </a:lnTo>
                  <a:lnTo>
                    <a:pt x="2102" y="7510"/>
                  </a:lnTo>
                  <a:lnTo>
                    <a:pt x="2070" y="7488"/>
                  </a:lnTo>
                  <a:lnTo>
                    <a:pt x="2037" y="7465"/>
                  </a:lnTo>
                  <a:lnTo>
                    <a:pt x="1974" y="7418"/>
                  </a:lnTo>
                  <a:lnTo>
                    <a:pt x="1910" y="7369"/>
                  </a:lnTo>
                  <a:lnTo>
                    <a:pt x="1878" y="7344"/>
                  </a:lnTo>
                  <a:lnTo>
                    <a:pt x="1846" y="7321"/>
                  </a:lnTo>
                  <a:lnTo>
                    <a:pt x="1815" y="7299"/>
                  </a:lnTo>
                  <a:lnTo>
                    <a:pt x="1782" y="7278"/>
                  </a:lnTo>
                  <a:lnTo>
                    <a:pt x="1747" y="7260"/>
                  </a:lnTo>
                  <a:lnTo>
                    <a:pt x="1713" y="7241"/>
                  </a:lnTo>
                  <a:lnTo>
                    <a:pt x="1679" y="7227"/>
                  </a:lnTo>
                  <a:lnTo>
                    <a:pt x="1661" y="7221"/>
                  </a:lnTo>
                  <a:lnTo>
                    <a:pt x="1644" y="7215"/>
                  </a:lnTo>
                  <a:lnTo>
                    <a:pt x="1624" y="7208"/>
                  </a:lnTo>
                  <a:lnTo>
                    <a:pt x="1607" y="7202"/>
                  </a:lnTo>
                  <a:lnTo>
                    <a:pt x="1592" y="7195"/>
                  </a:lnTo>
                  <a:lnTo>
                    <a:pt x="1579" y="7188"/>
                  </a:lnTo>
                  <a:lnTo>
                    <a:pt x="1567" y="7179"/>
                  </a:lnTo>
                  <a:lnTo>
                    <a:pt x="1556" y="7171"/>
                  </a:lnTo>
                  <a:lnTo>
                    <a:pt x="1547" y="7162"/>
                  </a:lnTo>
                  <a:lnTo>
                    <a:pt x="1538" y="7152"/>
                  </a:lnTo>
                  <a:lnTo>
                    <a:pt x="1532" y="7142"/>
                  </a:lnTo>
                  <a:lnTo>
                    <a:pt x="1526" y="7133"/>
                  </a:lnTo>
                  <a:lnTo>
                    <a:pt x="1520" y="7123"/>
                  </a:lnTo>
                  <a:lnTo>
                    <a:pt x="1516" y="7112"/>
                  </a:lnTo>
                  <a:lnTo>
                    <a:pt x="1508" y="7090"/>
                  </a:lnTo>
                  <a:lnTo>
                    <a:pt x="1502" y="7068"/>
                  </a:lnTo>
                  <a:lnTo>
                    <a:pt x="1496" y="7043"/>
                  </a:lnTo>
                  <a:lnTo>
                    <a:pt x="1487" y="7020"/>
                  </a:lnTo>
                  <a:lnTo>
                    <a:pt x="1478" y="6996"/>
                  </a:lnTo>
                  <a:lnTo>
                    <a:pt x="1472" y="6984"/>
                  </a:lnTo>
                  <a:lnTo>
                    <a:pt x="1466" y="6971"/>
                  </a:lnTo>
                  <a:lnTo>
                    <a:pt x="1459" y="6959"/>
                  </a:lnTo>
                  <a:lnTo>
                    <a:pt x="1449" y="6947"/>
                  </a:lnTo>
                  <a:lnTo>
                    <a:pt x="1439" y="6935"/>
                  </a:lnTo>
                  <a:lnTo>
                    <a:pt x="1428" y="6922"/>
                  </a:lnTo>
                  <a:lnTo>
                    <a:pt x="1415" y="6910"/>
                  </a:lnTo>
                  <a:lnTo>
                    <a:pt x="1401" y="6898"/>
                  </a:lnTo>
                  <a:lnTo>
                    <a:pt x="1384" y="6887"/>
                  </a:lnTo>
                  <a:lnTo>
                    <a:pt x="1366" y="6875"/>
                  </a:lnTo>
                  <a:lnTo>
                    <a:pt x="1351" y="6865"/>
                  </a:lnTo>
                  <a:lnTo>
                    <a:pt x="1335" y="6854"/>
                  </a:lnTo>
                  <a:lnTo>
                    <a:pt x="1320" y="6842"/>
                  </a:lnTo>
                  <a:lnTo>
                    <a:pt x="1304" y="6828"/>
                  </a:lnTo>
                  <a:lnTo>
                    <a:pt x="1272" y="6799"/>
                  </a:lnTo>
                  <a:lnTo>
                    <a:pt x="1240" y="6766"/>
                  </a:lnTo>
                  <a:lnTo>
                    <a:pt x="1208" y="6732"/>
                  </a:lnTo>
                  <a:lnTo>
                    <a:pt x="1178" y="6694"/>
                  </a:lnTo>
                  <a:lnTo>
                    <a:pt x="1147" y="6655"/>
                  </a:lnTo>
                  <a:lnTo>
                    <a:pt x="1117" y="6614"/>
                  </a:lnTo>
                  <a:lnTo>
                    <a:pt x="1087" y="6574"/>
                  </a:lnTo>
                  <a:lnTo>
                    <a:pt x="1059" y="6533"/>
                  </a:lnTo>
                  <a:lnTo>
                    <a:pt x="1004" y="6449"/>
                  </a:lnTo>
                  <a:lnTo>
                    <a:pt x="909" y="6301"/>
                  </a:lnTo>
                  <a:lnTo>
                    <a:pt x="893" y="6279"/>
                  </a:lnTo>
                  <a:lnTo>
                    <a:pt x="877" y="6261"/>
                  </a:lnTo>
                  <a:lnTo>
                    <a:pt x="859" y="6244"/>
                  </a:lnTo>
                  <a:lnTo>
                    <a:pt x="840" y="6228"/>
                  </a:lnTo>
                  <a:lnTo>
                    <a:pt x="822" y="6213"/>
                  </a:lnTo>
                  <a:lnTo>
                    <a:pt x="802" y="6200"/>
                  </a:lnTo>
                  <a:lnTo>
                    <a:pt x="763" y="6174"/>
                  </a:lnTo>
                  <a:lnTo>
                    <a:pt x="745" y="6161"/>
                  </a:lnTo>
                  <a:lnTo>
                    <a:pt x="725" y="6147"/>
                  </a:lnTo>
                  <a:lnTo>
                    <a:pt x="708" y="6133"/>
                  </a:lnTo>
                  <a:lnTo>
                    <a:pt x="691" y="6116"/>
                  </a:lnTo>
                  <a:lnTo>
                    <a:pt x="675" y="6099"/>
                  </a:lnTo>
                  <a:lnTo>
                    <a:pt x="661" y="6078"/>
                  </a:lnTo>
                  <a:lnTo>
                    <a:pt x="648" y="6056"/>
                  </a:lnTo>
                  <a:lnTo>
                    <a:pt x="642" y="6042"/>
                  </a:lnTo>
                  <a:lnTo>
                    <a:pt x="637" y="6030"/>
                  </a:lnTo>
                  <a:lnTo>
                    <a:pt x="615" y="5971"/>
                  </a:lnTo>
                  <a:lnTo>
                    <a:pt x="603" y="5937"/>
                  </a:lnTo>
                  <a:lnTo>
                    <a:pt x="588" y="5902"/>
                  </a:lnTo>
                  <a:lnTo>
                    <a:pt x="573" y="5868"/>
                  </a:lnTo>
                  <a:lnTo>
                    <a:pt x="557" y="5835"/>
                  </a:lnTo>
                  <a:lnTo>
                    <a:pt x="548" y="5820"/>
                  </a:lnTo>
                  <a:lnTo>
                    <a:pt x="538" y="5806"/>
                  </a:lnTo>
                  <a:lnTo>
                    <a:pt x="530" y="5794"/>
                  </a:lnTo>
                  <a:lnTo>
                    <a:pt x="521" y="5783"/>
                  </a:lnTo>
                  <a:lnTo>
                    <a:pt x="507" y="5769"/>
                  </a:lnTo>
                  <a:lnTo>
                    <a:pt x="491" y="5755"/>
                  </a:lnTo>
                  <a:lnTo>
                    <a:pt x="475" y="5742"/>
                  </a:lnTo>
                  <a:lnTo>
                    <a:pt x="458" y="5729"/>
                  </a:lnTo>
                  <a:lnTo>
                    <a:pt x="425" y="5705"/>
                  </a:lnTo>
                  <a:lnTo>
                    <a:pt x="389" y="5683"/>
                  </a:lnTo>
                  <a:lnTo>
                    <a:pt x="355" y="5660"/>
                  </a:lnTo>
                  <a:lnTo>
                    <a:pt x="321" y="5636"/>
                  </a:lnTo>
                  <a:lnTo>
                    <a:pt x="305" y="5623"/>
                  </a:lnTo>
                  <a:lnTo>
                    <a:pt x="289" y="5610"/>
                  </a:lnTo>
                  <a:lnTo>
                    <a:pt x="274" y="5595"/>
                  </a:lnTo>
                  <a:lnTo>
                    <a:pt x="261" y="5580"/>
                  </a:lnTo>
                  <a:lnTo>
                    <a:pt x="245" y="5561"/>
                  </a:lnTo>
                  <a:lnTo>
                    <a:pt x="232" y="5540"/>
                  </a:lnTo>
                  <a:lnTo>
                    <a:pt x="221" y="5520"/>
                  </a:lnTo>
                  <a:lnTo>
                    <a:pt x="211" y="5498"/>
                  </a:lnTo>
                  <a:lnTo>
                    <a:pt x="203" y="5478"/>
                  </a:lnTo>
                  <a:lnTo>
                    <a:pt x="196" y="5456"/>
                  </a:lnTo>
                  <a:lnTo>
                    <a:pt x="185" y="5413"/>
                  </a:lnTo>
                  <a:lnTo>
                    <a:pt x="173" y="5368"/>
                  </a:lnTo>
                  <a:lnTo>
                    <a:pt x="167" y="5346"/>
                  </a:lnTo>
                  <a:lnTo>
                    <a:pt x="159" y="5324"/>
                  </a:lnTo>
                  <a:lnTo>
                    <a:pt x="151" y="5302"/>
                  </a:lnTo>
                  <a:lnTo>
                    <a:pt x="141" y="5278"/>
                  </a:lnTo>
                  <a:lnTo>
                    <a:pt x="130" y="5256"/>
                  </a:lnTo>
                  <a:lnTo>
                    <a:pt x="115" y="5234"/>
                  </a:lnTo>
                  <a:lnTo>
                    <a:pt x="104" y="5216"/>
                  </a:lnTo>
                  <a:lnTo>
                    <a:pt x="91" y="5190"/>
                  </a:lnTo>
                  <a:lnTo>
                    <a:pt x="76" y="5159"/>
                  </a:lnTo>
                  <a:lnTo>
                    <a:pt x="60" y="5123"/>
                  </a:lnTo>
                  <a:lnTo>
                    <a:pt x="46" y="5084"/>
                  </a:lnTo>
                  <a:lnTo>
                    <a:pt x="32" y="5042"/>
                  </a:lnTo>
                  <a:lnTo>
                    <a:pt x="20" y="4998"/>
                  </a:lnTo>
                  <a:lnTo>
                    <a:pt x="10" y="4954"/>
                  </a:lnTo>
                  <a:lnTo>
                    <a:pt x="7" y="4932"/>
                  </a:lnTo>
                  <a:lnTo>
                    <a:pt x="3" y="4910"/>
                  </a:lnTo>
                  <a:lnTo>
                    <a:pt x="0" y="4890"/>
                  </a:lnTo>
                  <a:lnTo>
                    <a:pt x="0" y="4868"/>
                  </a:lnTo>
                  <a:lnTo>
                    <a:pt x="0" y="4848"/>
                  </a:lnTo>
                  <a:lnTo>
                    <a:pt x="2" y="4828"/>
                  </a:lnTo>
                  <a:lnTo>
                    <a:pt x="4" y="4809"/>
                  </a:lnTo>
                  <a:lnTo>
                    <a:pt x="8" y="4792"/>
                  </a:lnTo>
                  <a:lnTo>
                    <a:pt x="14" y="4775"/>
                  </a:lnTo>
                  <a:lnTo>
                    <a:pt x="21" y="4759"/>
                  </a:lnTo>
                  <a:lnTo>
                    <a:pt x="30" y="4745"/>
                  </a:lnTo>
                  <a:lnTo>
                    <a:pt x="40" y="4733"/>
                  </a:lnTo>
                  <a:lnTo>
                    <a:pt x="52" y="4722"/>
                  </a:lnTo>
                  <a:lnTo>
                    <a:pt x="66" y="4712"/>
                  </a:lnTo>
                  <a:lnTo>
                    <a:pt x="82" y="4705"/>
                  </a:lnTo>
                  <a:lnTo>
                    <a:pt x="101" y="4699"/>
                  </a:lnTo>
                  <a:lnTo>
                    <a:pt x="157" y="4755"/>
                  </a:lnTo>
                  <a:lnTo>
                    <a:pt x="216" y="4810"/>
                  </a:lnTo>
                  <a:lnTo>
                    <a:pt x="276" y="4863"/>
                  </a:lnTo>
                  <a:lnTo>
                    <a:pt x="337" y="4913"/>
                  </a:lnTo>
                  <a:lnTo>
                    <a:pt x="356" y="4919"/>
                  </a:lnTo>
                  <a:lnTo>
                    <a:pt x="376" y="4923"/>
                  </a:lnTo>
                  <a:lnTo>
                    <a:pt x="395" y="4925"/>
                  </a:lnTo>
                  <a:lnTo>
                    <a:pt x="416" y="4926"/>
                  </a:lnTo>
                  <a:lnTo>
                    <a:pt x="459" y="4926"/>
                  </a:lnTo>
                  <a:lnTo>
                    <a:pt x="502" y="4926"/>
                  </a:lnTo>
                  <a:lnTo>
                    <a:pt x="522" y="4926"/>
                  </a:lnTo>
                  <a:lnTo>
                    <a:pt x="543" y="4929"/>
                  </a:lnTo>
                  <a:lnTo>
                    <a:pt x="564" y="4931"/>
                  </a:lnTo>
                  <a:lnTo>
                    <a:pt x="584" y="4936"/>
                  </a:lnTo>
                  <a:lnTo>
                    <a:pt x="603" y="4942"/>
                  </a:lnTo>
                  <a:lnTo>
                    <a:pt x="621" y="4951"/>
                  </a:lnTo>
                  <a:lnTo>
                    <a:pt x="630" y="4957"/>
                  </a:lnTo>
                  <a:lnTo>
                    <a:pt x="639" y="4963"/>
                  </a:lnTo>
                  <a:lnTo>
                    <a:pt x="646" y="4970"/>
                  </a:lnTo>
                  <a:lnTo>
                    <a:pt x="655" y="4978"/>
                  </a:lnTo>
                  <a:lnTo>
                    <a:pt x="684" y="4969"/>
                  </a:lnTo>
                  <a:lnTo>
                    <a:pt x="718" y="4960"/>
                  </a:lnTo>
                  <a:lnTo>
                    <a:pt x="758" y="4952"/>
                  </a:lnTo>
                  <a:lnTo>
                    <a:pt x="804" y="4943"/>
                  </a:lnTo>
                  <a:lnTo>
                    <a:pt x="851" y="4935"/>
                  </a:lnTo>
                  <a:lnTo>
                    <a:pt x="903" y="4927"/>
                  </a:lnTo>
                  <a:lnTo>
                    <a:pt x="954" y="4920"/>
                  </a:lnTo>
                  <a:lnTo>
                    <a:pt x="1007" y="4915"/>
                  </a:lnTo>
                  <a:lnTo>
                    <a:pt x="1059" y="4912"/>
                  </a:lnTo>
                  <a:lnTo>
                    <a:pt x="1111" y="4909"/>
                  </a:lnTo>
                  <a:lnTo>
                    <a:pt x="1159" y="4909"/>
                  </a:lnTo>
                  <a:lnTo>
                    <a:pt x="1206" y="4912"/>
                  </a:lnTo>
                  <a:lnTo>
                    <a:pt x="1228" y="4914"/>
                  </a:lnTo>
                  <a:lnTo>
                    <a:pt x="1249" y="4916"/>
                  </a:lnTo>
                  <a:lnTo>
                    <a:pt x="1268" y="4920"/>
                  </a:lnTo>
                  <a:lnTo>
                    <a:pt x="1287" y="4924"/>
                  </a:lnTo>
                  <a:lnTo>
                    <a:pt x="1304" y="4930"/>
                  </a:lnTo>
                  <a:lnTo>
                    <a:pt x="1318" y="4935"/>
                  </a:lnTo>
                  <a:lnTo>
                    <a:pt x="1332" y="4942"/>
                  </a:lnTo>
                  <a:lnTo>
                    <a:pt x="1344" y="4949"/>
                  </a:lnTo>
                  <a:lnTo>
                    <a:pt x="1366" y="4956"/>
                  </a:lnTo>
                  <a:lnTo>
                    <a:pt x="1387" y="4958"/>
                  </a:lnTo>
                  <a:lnTo>
                    <a:pt x="1408" y="4958"/>
                  </a:lnTo>
                  <a:lnTo>
                    <a:pt x="1428" y="4956"/>
                  </a:lnTo>
                  <a:lnTo>
                    <a:pt x="1449" y="4953"/>
                  </a:lnTo>
                  <a:lnTo>
                    <a:pt x="1469" y="4948"/>
                  </a:lnTo>
                  <a:lnTo>
                    <a:pt x="1488" y="4942"/>
                  </a:lnTo>
                  <a:lnTo>
                    <a:pt x="1508" y="4935"/>
                  </a:lnTo>
                  <a:lnTo>
                    <a:pt x="1547" y="4921"/>
                  </a:lnTo>
                  <a:lnTo>
                    <a:pt x="1567" y="4914"/>
                  </a:lnTo>
                  <a:lnTo>
                    <a:pt x="1587" y="4908"/>
                  </a:lnTo>
                  <a:lnTo>
                    <a:pt x="1607" y="4902"/>
                  </a:lnTo>
                  <a:lnTo>
                    <a:pt x="1628" y="4898"/>
                  </a:lnTo>
                  <a:lnTo>
                    <a:pt x="1648" y="4896"/>
                  </a:lnTo>
                  <a:lnTo>
                    <a:pt x="1670" y="4896"/>
                  </a:lnTo>
                  <a:lnTo>
                    <a:pt x="1691" y="4897"/>
                  </a:lnTo>
                  <a:lnTo>
                    <a:pt x="1713" y="4902"/>
                  </a:lnTo>
                  <a:lnTo>
                    <a:pt x="1733" y="4907"/>
                  </a:lnTo>
                  <a:lnTo>
                    <a:pt x="1752" y="4915"/>
                  </a:lnTo>
                  <a:lnTo>
                    <a:pt x="1772" y="4924"/>
                  </a:lnTo>
                  <a:lnTo>
                    <a:pt x="1790" y="4934"/>
                  </a:lnTo>
                  <a:lnTo>
                    <a:pt x="1827" y="4954"/>
                  </a:lnTo>
                  <a:lnTo>
                    <a:pt x="1864" y="4976"/>
                  </a:lnTo>
                  <a:lnTo>
                    <a:pt x="1883" y="4986"/>
                  </a:lnTo>
                  <a:lnTo>
                    <a:pt x="1901" y="4996"/>
                  </a:lnTo>
                  <a:lnTo>
                    <a:pt x="1921" y="5005"/>
                  </a:lnTo>
                  <a:lnTo>
                    <a:pt x="1941" y="5011"/>
                  </a:lnTo>
                  <a:lnTo>
                    <a:pt x="1961" y="5016"/>
                  </a:lnTo>
                  <a:lnTo>
                    <a:pt x="1982" y="5019"/>
                  </a:lnTo>
                  <a:lnTo>
                    <a:pt x="2069" y="5024"/>
                  </a:lnTo>
                  <a:lnTo>
                    <a:pt x="2156" y="5029"/>
                  </a:lnTo>
                  <a:lnTo>
                    <a:pt x="2241" y="5036"/>
                  </a:lnTo>
                  <a:lnTo>
                    <a:pt x="2284" y="5040"/>
                  </a:lnTo>
                  <a:lnTo>
                    <a:pt x="2327" y="5046"/>
                  </a:lnTo>
                  <a:lnTo>
                    <a:pt x="2370" y="5052"/>
                  </a:lnTo>
                  <a:lnTo>
                    <a:pt x="2411" y="5060"/>
                  </a:lnTo>
                  <a:lnTo>
                    <a:pt x="2454" y="5068"/>
                  </a:lnTo>
                  <a:lnTo>
                    <a:pt x="2496" y="5078"/>
                  </a:lnTo>
                  <a:lnTo>
                    <a:pt x="2537" y="5090"/>
                  </a:lnTo>
                  <a:lnTo>
                    <a:pt x="2579" y="5102"/>
                  </a:lnTo>
                  <a:lnTo>
                    <a:pt x="2619" y="5117"/>
                  </a:lnTo>
                  <a:lnTo>
                    <a:pt x="2661" y="5134"/>
                  </a:lnTo>
                  <a:lnTo>
                    <a:pt x="2854" y="5314"/>
                  </a:lnTo>
                  <a:lnTo>
                    <a:pt x="2880" y="5311"/>
                  </a:lnTo>
                  <a:lnTo>
                    <a:pt x="2904" y="5313"/>
                  </a:lnTo>
                  <a:lnTo>
                    <a:pt x="2930" y="5314"/>
                  </a:lnTo>
                  <a:lnTo>
                    <a:pt x="2953" y="5319"/>
                  </a:lnTo>
                  <a:lnTo>
                    <a:pt x="2977" y="5325"/>
                  </a:lnTo>
                  <a:lnTo>
                    <a:pt x="2999" y="5333"/>
                  </a:lnTo>
                  <a:lnTo>
                    <a:pt x="3021" y="5343"/>
                  </a:lnTo>
                  <a:lnTo>
                    <a:pt x="3043" y="5355"/>
                  </a:lnTo>
                  <a:lnTo>
                    <a:pt x="3064" y="5368"/>
                  </a:lnTo>
                  <a:lnTo>
                    <a:pt x="3084" y="5382"/>
                  </a:lnTo>
                  <a:lnTo>
                    <a:pt x="3102" y="5399"/>
                  </a:lnTo>
                  <a:lnTo>
                    <a:pt x="3119" y="5416"/>
                  </a:lnTo>
                  <a:lnTo>
                    <a:pt x="3136" y="5435"/>
                  </a:lnTo>
                  <a:lnTo>
                    <a:pt x="3151" y="5454"/>
                  </a:lnTo>
                  <a:lnTo>
                    <a:pt x="3166" y="5474"/>
                  </a:lnTo>
                  <a:lnTo>
                    <a:pt x="3178" y="5495"/>
                  </a:lnTo>
                  <a:lnTo>
                    <a:pt x="3179" y="5506"/>
                  </a:lnTo>
                  <a:lnTo>
                    <a:pt x="3181" y="5517"/>
                  </a:lnTo>
                  <a:lnTo>
                    <a:pt x="3186" y="5529"/>
                  </a:lnTo>
                  <a:lnTo>
                    <a:pt x="3191" y="5544"/>
                  </a:lnTo>
                  <a:lnTo>
                    <a:pt x="3199" y="5558"/>
                  </a:lnTo>
                  <a:lnTo>
                    <a:pt x="3208" y="5574"/>
                  </a:lnTo>
                  <a:lnTo>
                    <a:pt x="3229" y="5608"/>
                  </a:lnTo>
                  <a:lnTo>
                    <a:pt x="3255" y="5645"/>
                  </a:lnTo>
                  <a:lnTo>
                    <a:pt x="3284" y="5683"/>
                  </a:lnTo>
                  <a:lnTo>
                    <a:pt x="3315" y="5722"/>
                  </a:lnTo>
                  <a:lnTo>
                    <a:pt x="3349" y="5760"/>
                  </a:lnTo>
                  <a:lnTo>
                    <a:pt x="3382" y="5798"/>
                  </a:lnTo>
                  <a:lnTo>
                    <a:pt x="3416" y="5833"/>
                  </a:lnTo>
                  <a:lnTo>
                    <a:pt x="3448" y="5865"/>
                  </a:lnTo>
                  <a:lnTo>
                    <a:pt x="3480" y="5893"/>
                  </a:lnTo>
                  <a:lnTo>
                    <a:pt x="3507" y="5918"/>
                  </a:lnTo>
                  <a:lnTo>
                    <a:pt x="3531" y="5935"/>
                  </a:lnTo>
                  <a:lnTo>
                    <a:pt x="3542" y="5942"/>
                  </a:lnTo>
                  <a:lnTo>
                    <a:pt x="3551" y="5947"/>
                  </a:lnTo>
                  <a:lnTo>
                    <a:pt x="3558" y="5949"/>
                  </a:lnTo>
                  <a:lnTo>
                    <a:pt x="3565" y="5951"/>
                  </a:lnTo>
                  <a:lnTo>
                    <a:pt x="3574" y="5962"/>
                  </a:lnTo>
                  <a:lnTo>
                    <a:pt x="3582" y="5975"/>
                  </a:lnTo>
                  <a:lnTo>
                    <a:pt x="3591" y="5987"/>
                  </a:lnTo>
                  <a:lnTo>
                    <a:pt x="3598" y="6001"/>
                  </a:lnTo>
                  <a:lnTo>
                    <a:pt x="3612" y="6029"/>
                  </a:lnTo>
                  <a:lnTo>
                    <a:pt x="3624" y="6058"/>
                  </a:lnTo>
                  <a:lnTo>
                    <a:pt x="3634" y="6090"/>
                  </a:lnTo>
                  <a:lnTo>
                    <a:pt x="3641" y="6122"/>
                  </a:lnTo>
                  <a:lnTo>
                    <a:pt x="3649" y="6155"/>
                  </a:lnTo>
                  <a:lnTo>
                    <a:pt x="3655" y="6189"/>
                  </a:lnTo>
                  <a:lnTo>
                    <a:pt x="3664" y="6257"/>
                  </a:lnTo>
                  <a:lnTo>
                    <a:pt x="3672" y="6325"/>
                  </a:lnTo>
                  <a:lnTo>
                    <a:pt x="3680" y="6391"/>
                  </a:lnTo>
                  <a:lnTo>
                    <a:pt x="3685" y="6422"/>
                  </a:lnTo>
                  <a:lnTo>
                    <a:pt x="3691" y="6453"/>
                  </a:lnTo>
                  <a:lnTo>
                    <a:pt x="3694" y="6466"/>
                  </a:lnTo>
                  <a:lnTo>
                    <a:pt x="3694" y="6482"/>
                  </a:lnTo>
                  <a:lnTo>
                    <a:pt x="3694" y="6499"/>
                  </a:lnTo>
                  <a:lnTo>
                    <a:pt x="3693" y="6518"/>
                  </a:lnTo>
                  <a:lnTo>
                    <a:pt x="3688" y="6557"/>
                  </a:lnTo>
                  <a:lnTo>
                    <a:pt x="3679" y="6600"/>
                  </a:lnTo>
                  <a:lnTo>
                    <a:pt x="3669" y="6644"/>
                  </a:lnTo>
                  <a:lnTo>
                    <a:pt x="3658" y="6690"/>
                  </a:lnTo>
                  <a:lnTo>
                    <a:pt x="3635" y="6784"/>
                  </a:lnTo>
                  <a:lnTo>
                    <a:pt x="3624" y="6830"/>
                  </a:lnTo>
                  <a:lnTo>
                    <a:pt x="3615" y="6874"/>
                  </a:lnTo>
                  <a:lnTo>
                    <a:pt x="3609" y="6914"/>
                  </a:lnTo>
                  <a:lnTo>
                    <a:pt x="3608" y="6932"/>
                  </a:lnTo>
                  <a:lnTo>
                    <a:pt x="3607" y="6951"/>
                  </a:lnTo>
                  <a:lnTo>
                    <a:pt x="3608" y="6966"/>
                  </a:lnTo>
                  <a:lnTo>
                    <a:pt x="3609" y="6982"/>
                  </a:lnTo>
                  <a:lnTo>
                    <a:pt x="3612" y="6996"/>
                  </a:lnTo>
                  <a:lnTo>
                    <a:pt x="3617" y="7008"/>
                  </a:lnTo>
                  <a:lnTo>
                    <a:pt x="3622" y="7018"/>
                  </a:lnTo>
                  <a:lnTo>
                    <a:pt x="3629" y="7026"/>
                  </a:lnTo>
                  <a:lnTo>
                    <a:pt x="3639" y="7034"/>
                  </a:lnTo>
                  <a:lnTo>
                    <a:pt x="3649" y="7039"/>
                  </a:lnTo>
                  <a:lnTo>
                    <a:pt x="3649" y="7025"/>
                  </a:lnTo>
                  <a:lnTo>
                    <a:pt x="3650" y="7012"/>
                  </a:lnTo>
                  <a:lnTo>
                    <a:pt x="3651" y="6996"/>
                  </a:lnTo>
                  <a:lnTo>
                    <a:pt x="3653" y="6981"/>
                  </a:lnTo>
                  <a:lnTo>
                    <a:pt x="3661" y="6947"/>
                  </a:lnTo>
                  <a:lnTo>
                    <a:pt x="3671" y="6911"/>
                  </a:lnTo>
                  <a:lnTo>
                    <a:pt x="3683" y="6874"/>
                  </a:lnTo>
                  <a:lnTo>
                    <a:pt x="3697" y="6834"/>
                  </a:lnTo>
                  <a:lnTo>
                    <a:pt x="3713" y="6794"/>
                  </a:lnTo>
                  <a:lnTo>
                    <a:pt x="3730" y="6754"/>
                  </a:lnTo>
                  <a:lnTo>
                    <a:pt x="3768" y="6672"/>
                  </a:lnTo>
                  <a:lnTo>
                    <a:pt x="3806" y="6592"/>
                  </a:lnTo>
                  <a:lnTo>
                    <a:pt x="3875" y="6457"/>
                  </a:lnTo>
                  <a:lnTo>
                    <a:pt x="3872" y="6398"/>
                  </a:lnTo>
                  <a:lnTo>
                    <a:pt x="3867" y="6344"/>
                  </a:lnTo>
                  <a:lnTo>
                    <a:pt x="3862" y="6297"/>
                  </a:lnTo>
                  <a:lnTo>
                    <a:pt x="3855" y="6255"/>
                  </a:lnTo>
                  <a:lnTo>
                    <a:pt x="3848" y="6216"/>
                  </a:lnTo>
                  <a:lnTo>
                    <a:pt x="3837" y="6180"/>
                  </a:lnTo>
                  <a:lnTo>
                    <a:pt x="3826" y="6146"/>
                  </a:lnTo>
                  <a:lnTo>
                    <a:pt x="3812" y="6114"/>
                  </a:lnTo>
                  <a:lnTo>
                    <a:pt x="3798" y="6083"/>
                  </a:lnTo>
                  <a:lnTo>
                    <a:pt x="3782" y="6051"/>
                  </a:lnTo>
                  <a:lnTo>
                    <a:pt x="3745" y="5982"/>
                  </a:lnTo>
                  <a:lnTo>
                    <a:pt x="3701" y="5903"/>
                  </a:lnTo>
                  <a:lnTo>
                    <a:pt x="3677" y="5857"/>
                  </a:lnTo>
                  <a:lnTo>
                    <a:pt x="3651" y="5805"/>
                  </a:lnTo>
                  <a:lnTo>
                    <a:pt x="3624" y="5750"/>
                  </a:lnTo>
                  <a:lnTo>
                    <a:pt x="3598" y="5695"/>
                  </a:lnTo>
                  <a:lnTo>
                    <a:pt x="3574" y="5641"/>
                  </a:lnTo>
                  <a:lnTo>
                    <a:pt x="3551" y="5589"/>
                  </a:lnTo>
                  <a:lnTo>
                    <a:pt x="3529" y="5536"/>
                  </a:lnTo>
                  <a:lnTo>
                    <a:pt x="3509" y="5485"/>
                  </a:lnTo>
                  <a:lnTo>
                    <a:pt x="3490" y="5434"/>
                  </a:lnTo>
                  <a:lnTo>
                    <a:pt x="3472" y="5383"/>
                  </a:lnTo>
                  <a:lnTo>
                    <a:pt x="3455" y="5335"/>
                  </a:lnTo>
                  <a:lnTo>
                    <a:pt x="3441" y="5284"/>
                  </a:lnTo>
                  <a:lnTo>
                    <a:pt x="3426" y="5236"/>
                  </a:lnTo>
                  <a:lnTo>
                    <a:pt x="3414" y="5187"/>
                  </a:lnTo>
                  <a:lnTo>
                    <a:pt x="3403" y="5138"/>
                  </a:lnTo>
                  <a:lnTo>
                    <a:pt x="3392" y="5090"/>
                  </a:lnTo>
                  <a:lnTo>
                    <a:pt x="3383" y="5041"/>
                  </a:lnTo>
                  <a:lnTo>
                    <a:pt x="3376" y="4992"/>
                  </a:lnTo>
                  <a:lnTo>
                    <a:pt x="3369" y="4945"/>
                  </a:lnTo>
                  <a:lnTo>
                    <a:pt x="3364" y="4896"/>
                  </a:lnTo>
                  <a:lnTo>
                    <a:pt x="3359" y="4847"/>
                  </a:lnTo>
                  <a:lnTo>
                    <a:pt x="3356" y="4797"/>
                  </a:lnTo>
                  <a:lnTo>
                    <a:pt x="3355" y="4747"/>
                  </a:lnTo>
                  <a:lnTo>
                    <a:pt x="3354" y="4696"/>
                  </a:lnTo>
                  <a:lnTo>
                    <a:pt x="3355" y="4646"/>
                  </a:lnTo>
                  <a:lnTo>
                    <a:pt x="3356" y="4595"/>
                  </a:lnTo>
                  <a:lnTo>
                    <a:pt x="3359" y="4542"/>
                  </a:lnTo>
                  <a:lnTo>
                    <a:pt x="3364" y="4490"/>
                  </a:lnTo>
                  <a:lnTo>
                    <a:pt x="3369" y="4436"/>
                  </a:lnTo>
                  <a:lnTo>
                    <a:pt x="3375" y="4381"/>
                  </a:lnTo>
                  <a:lnTo>
                    <a:pt x="3382" y="4326"/>
                  </a:lnTo>
                  <a:lnTo>
                    <a:pt x="3391" y="4270"/>
                  </a:lnTo>
                  <a:lnTo>
                    <a:pt x="3400" y="4211"/>
                  </a:lnTo>
                  <a:lnTo>
                    <a:pt x="3411" y="4152"/>
                  </a:lnTo>
                  <a:lnTo>
                    <a:pt x="3443" y="3979"/>
                  </a:lnTo>
                  <a:lnTo>
                    <a:pt x="3461" y="3882"/>
                  </a:lnTo>
                  <a:lnTo>
                    <a:pt x="3472" y="3832"/>
                  </a:lnTo>
                  <a:lnTo>
                    <a:pt x="3483" y="3782"/>
                  </a:lnTo>
                  <a:lnTo>
                    <a:pt x="3496" y="3733"/>
                  </a:lnTo>
                  <a:lnTo>
                    <a:pt x="3509" y="3684"/>
                  </a:lnTo>
                  <a:lnTo>
                    <a:pt x="3523" y="3638"/>
                  </a:lnTo>
                  <a:lnTo>
                    <a:pt x="3537" y="3593"/>
                  </a:lnTo>
                  <a:lnTo>
                    <a:pt x="3554" y="3550"/>
                  </a:lnTo>
                  <a:lnTo>
                    <a:pt x="3571" y="3510"/>
                  </a:lnTo>
                  <a:lnTo>
                    <a:pt x="3590" y="3473"/>
                  </a:lnTo>
                  <a:lnTo>
                    <a:pt x="3600" y="3456"/>
                  </a:lnTo>
                  <a:lnTo>
                    <a:pt x="3609" y="3440"/>
                  </a:lnTo>
                  <a:lnTo>
                    <a:pt x="3631" y="3404"/>
                  </a:lnTo>
                  <a:lnTo>
                    <a:pt x="3651" y="3370"/>
                  </a:lnTo>
                  <a:lnTo>
                    <a:pt x="3667" y="3337"/>
                  </a:lnTo>
                  <a:lnTo>
                    <a:pt x="3680" y="3304"/>
                  </a:lnTo>
                  <a:lnTo>
                    <a:pt x="3693" y="3271"/>
                  </a:lnTo>
                  <a:lnTo>
                    <a:pt x="3702" y="3239"/>
                  </a:lnTo>
                  <a:lnTo>
                    <a:pt x="3711" y="3208"/>
                  </a:lnTo>
                  <a:lnTo>
                    <a:pt x="3718" y="3176"/>
                  </a:lnTo>
                  <a:lnTo>
                    <a:pt x="3732" y="3113"/>
                  </a:lnTo>
                  <a:lnTo>
                    <a:pt x="3746" y="3050"/>
                  </a:lnTo>
                  <a:lnTo>
                    <a:pt x="3755" y="3018"/>
                  </a:lnTo>
                  <a:lnTo>
                    <a:pt x="3763" y="2985"/>
                  </a:lnTo>
                  <a:lnTo>
                    <a:pt x="3774" y="2952"/>
                  </a:lnTo>
                  <a:lnTo>
                    <a:pt x="3787" y="2919"/>
                  </a:lnTo>
                  <a:lnTo>
                    <a:pt x="3798" y="2893"/>
                  </a:lnTo>
                  <a:lnTo>
                    <a:pt x="3810" y="2869"/>
                  </a:lnTo>
                  <a:lnTo>
                    <a:pt x="3823" y="2845"/>
                  </a:lnTo>
                  <a:lnTo>
                    <a:pt x="3837" y="2823"/>
                  </a:lnTo>
                  <a:lnTo>
                    <a:pt x="3866" y="2779"/>
                  </a:lnTo>
                  <a:lnTo>
                    <a:pt x="3895" y="2736"/>
                  </a:lnTo>
                  <a:lnTo>
                    <a:pt x="3924" y="2693"/>
                  </a:lnTo>
                  <a:lnTo>
                    <a:pt x="3937" y="2670"/>
                  </a:lnTo>
                  <a:lnTo>
                    <a:pt x="3949" y="2646"/>
                  </a:lnTo>
                  <a:lnTo>
                    <a:pt x="3960" y="2623"/>
                  </a:lnTo>
                  <a:lnTo>
                    <a:pt x="3970" y="2598"/>
                  </a:lnTo>
                  <a:lnTo>
                    <a:pt x="3979" y="2571"/>
                  </a:lnTo>
                  <a:lnTo>
                    <a:pt x="3986" y="2543"/>
                  </a:lnTo>
                  <a:lnTo>
                    <a:pt x="3990" y="2517"/>
                  </a:lnTo>
                  <a:lnTo>
                    <a:pt x="3993" y="2492"/>
                  </a:lnTo>
                  <a:lnTo>
                    <a:pt x="3998" y="2445"/>
                  </a:lnTo>
                  <a:lnTo>
                    <a:pt x="4003" y="2398"/>
                  </a:lnTo>
                  <a:lnTo>
                    <a:pt x="4007" y="2353"/>
                  </a:lnTo>
                  <a:lnTo>
                    <a:pt x="4010" y="2331"/>
                  </a:lnTo>
                  <a:lnTo>
                    <a:pt x="4014" y="2310"/>
                  </a:lnTo>
                  <a:lnTo>
                    <a:pt x="4019" y="2288"/>
                  </a:lnTo>
                  <a:lnTo>
                    <a:pt x="4025" y="2266"/>
                  </a:lnTo>
                  <a:lnTo>
                    <a:pt x="4032" y="2246"/>
                  </a:lnTo>
                  <a:lnTo>
                    <a:pt x="4042" y="2225"/>
                  </a:lnTo>
                  <a:lnTo>
                    <a:pt x="4053" y="2203"/>
                  </a:lnTo>
                  <a:lnTo>
                    <a:pt x="4067" y="2182"/>
                  </a:lnTo>
                  <a:lnTo>
                    <a:pt x="4083" y="2161"/>
                  </a:lnTo>
                  <a:lnTo>
                    <a:pt x="4098" y="2140"/>
                  </a:lnTo>
                  <a:lnTo>
                    <a:pt x="4134" y="2099"/>
                  </a:lnTo>
                  <a:lnTo>
                    <a:pt x="4172" y="2055"/>
                  </a:lnTo>
                  <a:lnTo>
                    <a:pt x="4211" y="2011"/>
                  </a:lnTo>
                  <a:lnTo>
                    <a:pt x="4230" y="1988"/>
                  </a:lnTo>
                  <a:lnTo>
                    <a:pt x="4249" y="1963"/>
                  </a:lnTo>
                  <a:lnTo>
                    <a:pt x="4266" y="1939"/>
                  </a:lnTo>
                  <a:lnTo>
                    <a:pt x="4283" y="1913"/>
                  </a:lnTo>
                  <a:lnTo>
                    <a:pt x="4298" y="1887"/>
                  </a:lnTo>
                  <a:lnTo>
                    <a:pt x="4311" y="1860"/>
                  </a:lnTo>
                  <a:lnTo>
                    <a:pt x="4323" y="1832"/>
                  </a:lnTo>
                  <a:lnTo>
                    <a:pt x="4333" y="1803"/>
                  </a:lnTo>
                  <a:lnTo>
                    <a:pt x="4326" y="1804"/>
                  </a:lnTo>
                  <a:lnTo>
                    <a:pt x="4318" y="1805"/>
                  </a:lnTo>
                  <a:lnTo>
                    <a:pt x="4314" y="1807"/>
                  </a:lnTo>
                  <a:lnTo>
                    <a:pt x="4310" y="1810"/>
                  </a:lnTo>
                  <a:lnTo>
                    <a:pt x="4307" y="1813"/>
                  </a:lnTo>
                  <a:lnTo>
                    <a:pt x="4305" y="1816"/>
                  </a:lnTo>
                  <a:lnTo>
                    <a:pt x="4303" y="1824"/>
                  </a:lnTo>
                  <a:lnTo>
                    <a:pt x="4301" y="1831"/>
                  </a:lnTo>
                  <a:lnTo>
                    <a:pt x="4299" y="1834"/>
                  </a:lnTo>
                  <a:lnTo>
                    <a:pt x="4298" y="1837"/>
                  </a:lnTo>
                  <a:lnTo>
                    <a:pt x="4295" y="1838"/>
                  </a:lnTo>
                  <a:lnTo>
                    <a:pt x="4290" y="1840"/>
                  </a:lnTo>
                  <a:lnTo>
                    <a:pt x="4285" y="1841"/>
                  </a:lnTo>
                  <a:lnTo>
                    <a:pt x="4279" y="1840"/>
                  </a:lnTo>
                  <a:lnTo>
                    <a:pt x="4307" y="1779"/>
                  </a:lnTo>
                  <a:lnTo>
                    <a:pt x="4337" y="1715"/>
                  </a:lnTo>
                  <a:lnTo>
                    <a:pt x="4369" y="1651"/>
                  </a:lnTo>
                  <a:lnTo>
                    <a:pt x="4403" y="1585"/>
                  </a:lnTo>
                  <a:lnTo>
                    <a:pt x="4437" y="1521"/>
                  </a:lnTo>
                  <a:lnTo>
                    <a:pt x="4474" y="1455"/>
                  </a:lnTo>
                  <a:lnTo>
                    <a:pt x="4512" y="1389"/>
                  </a:lnTo>
                  <a:lnTo>
                    <a:pt x="4550" y="1324"/>
                  </a:lnTo>
                  <a:lnTo>
                    <a:pt x="4590" y="1259"/>
                  </a:lnTo>
                  <a:lnTo>
                    <a:pt x="4630" y="1196"/>
                  </a:lnTo>
                  <a:lnTo>
                    <a:pt x="4672" y="1133"/>
                  </a:lnTo>
                  <a:lnTo>
                    <a:pt x="4715" y="1073"/>
                  </a:lnTo>
                  <a:lnTo>
                    <a:pt x="4757" y="1015"/>
                  </a:lnTo>
                  <a:lnTo>
                    <a:pt x="4801" y="958"/>
                  </a:lnTo>
                  <a:lnTo>
                    <a:pt x="4844" y="906"/>
                  </a:lnTo>
                  <a:lnTo>
                    <a:pt x="4889" y="856"/>
                  </a:lnTo>
                  <a:lnTo>
                    <a:pt x="4908" y="847"/>
                  </a:lnTo>
                  <a:lnTo>
                    <a:pt x="4925" y="839"/>
                  </a:lnTo>
                  <a:lnTo>
                    <a:pt x="4959" y="820"/>
                  </a:lnTo>
                  <a:lnTo>
                    <a:pt x="4992" y="799"/>
                  </a:lnTo>
                  <a:lnTo>
                    <a:pt x="5023" y="776"/>
                  </a:lnTo>
                  <a:lnTo>
                    <a:pt x="5052" y="752"/>
                  </a:lnTo>
                  <a:lnTo>
                    <a:pt x="5080" y="726"/>
                  </a:lnTo>
                  <a:lnTo>
                    <a:pt x="5107" y="698"/>
                  </a:lnTo>
                  <a:lnTo>
                    <a:pt x="5134" y="670"/>
                  </a:lnTo>
                  <a:lnTo>
                    <a:pt x="5158" y="641"/>
                  </a:lnTo>
                  <a:lnTo>
                    <a:pt x="5183" y="611"/>
                  </a:lnTo>
                  <a:lnTo>
                    <a:pt x="5230" y="549"/>
                  </a:lnTo>
                  <a:lnTo>
                    <a:pt x="5278" y="488"/>
                  </a:lnTo>
                  <a:lnTo>
                    <a:pt x="5326" y="428"/>
                  </a:lnTo>
                  <a:lnTo>
                    <a:pt x="5344" y="405"/>
                  </a:lnTo>
                  <a:lnTo>
                    <a:pt x="5360" y="379"/>
                  </a:lnTo>
                  <a:lnTo>
                    <a:pt x="5377" y="352"/>
                  </a:lnTo>
                  <a:lnTo>
                    <a:pt x="5392" y="323"/>
                  </a:lnTo>
                  <a:lnTo>
                    <a:pt x="5424" y="262"/>
                  </a:lnTo>
                  <a:lnTo>
                    <a:pt x="5455" y="198"/>
                  </a:lnTo>
                  <a:lnTo>
                    <a:pt x="5471" y="167"/>
                  </a:lnTo>
                  <a:lnTo>
                    <a:pt x="5488" y="137"/>
                  </a:lnTo>
                  <a:lnTo>
                    <a:pt x="5506" y="109"/>
                  </a:lnTo>
                  <a:lnTo>
                    <a:pt x="5525" y="82"/>
                  </a:lnTo>
                  <a:lnTo>
                    <a:pt x="5545" y="57"/>
                  </a:lnTo>
                  <a:lnTo>
                    <a:pt x="5554" y="45"/>
                  </a:lnTo>
                  <a:lnTo>
                    <a:pt x="5565" y="34"/>
                  </a:lnTo>
                  <a:lnTo>
                    <a:pt x="5576" y="24"/>
                  </a:lnTo>
                  <a:lnTo>
                    <a:pt x="5587" y="16"/>
                  </a:lnTo>
                  <a:lnTo>
                    <a:pt x="5600" y="7"/>
                  </a:lnTo>
                  <a:lnTo>
                    <a:pt x="5612" y="0"/>
                  </a:lnTo>
                  <a:lnTo>
                    <a:pt x="5628" y="12"/>
                  </a:lnTo>
                  <a:lnTo>
                    <a:pt x="5642" y="27"/>
                  </a:lnTo>
                  <a:lnTo>
                    <a:pt x="5657" y="43"/>
                  </a:lnTo>
                  <a:lnTo>
                    <a:pt x="5671" y="59"/>
                  </a:lnTo>
                  <a:lnTo>
                    <a:pt x="5684" y="77"/>
                  </a:lnTo>
                  <a:lnTo>
                    <a:pt x="5696" y="95"/>
                  </a:lnTo>
                  <a:lnTo>
                    <a:pt x="5708" y="115"/>
                  </a:lnTo>
                  <a:lnTo>
                    <a:pt x="5719" y="134"/>
                  </a:lnTo>
                  <a:lnTo>
                    <a:pt x="5730" y="155"/>
                  </a:lnTo>
                  <a:lnTo>
                    <a:pt x="5740" y="177"/>
                  </a:lnTo>
                  <a:lnTo>
                    <a:pt x="5760" y="222"/>
                  </a:lnTo>
                  <a:lnTo>
                    <a:pt x="5777" y="269"/>
                  </a:lnTo>
                  <a:lnTo>
                    <a:pt x="5794" y="318"/>
                  </a:lnTo>
                  <a:lnTo>
                    <a:pt x="5826" y="414"/>
                  </a:lnTo>
                  <a:lnTo>
                    <a:pt x="5842" y="463"/>
                  </a:lnTo>
                  <a:lnTo>
                    <a:pt x="5858" y="510"/>
                  </a:lnTo>
                  <a:lnTo>
                    <a:pt x="5875" y="555"/>
                  </a:lnTo>
                  <a:lnTo>
                    <a:pt x="5892" y="598"/>
                  </a:lnTo>
                  <a:lnTo>
                    <a:pt x="5910" y="637"/>
                  </a:lnTo>
                  <a:lnTo>
                    <a:pt x="5921" y="656"/>
                  </a:lnTo>
                  <a:lnTo>
                    <a:pt x="5931" y="674"/>
                  </a:lnTo>
                  <a:lnTo>
                    <a:pt x="5953" y="709"/>
                  </a:lnTo>
                  <a:lnTo>
                    <a:pt x="5974" y="746"/>
                  </a:lnTo>
                  <a:lnTo>
                    <a:pt x="5996" y="785"/>
                  </a:lnTo>
                  <a:lnTo>
                    <a:pt x="6017" y="824"/>
                  </a:lnTo>
                  <a:lnTo>
                    <a:pt x="6058" y="905"/>
                  </a:lnTo>
                  <a:lnTo>
                    <a:pt x="6098" y="989"/>
                  </a:lnTo>
                  <a:lnTo>
                    <a:pt x="6138" y="1074"/>
                  </a:lnTo>
                  <a:lnTo>
                    <a:pt x="6175" y="1159"/>
                  </a:lnTo>
                  <a:lnTo>
                    <a:pt x="6248" y="1320"/>
                  </a:lnTo>
                  <a:lnTo>
                    <a:pt x="6275" y="1379"/>
                  </a:lnTo>
                  <a:lnTo>
                    <a:pt x="6308" y="1458"/>
                  </a:lnTo>
                  <a:lnTo>
                    <a:pt x="6326" y="1504"/>
                  </a:lnTo>
                  <a:lnTo>
                    <a:pt x="6344" y="1550"/>
                  </a:lnTo>
                  <a:lnTo>
                    <a:pt x="6361" y="1598"/>
                  </a:lnTo>
                  <a:lnTo>
                    <a:pt x="6376" y="1645"/>
                  </a:lnTo>
                  <a:lnTo>
                    <a:pt x="6391" y="1692"/>
                  </a:lnTo>
                  <a:lnTo>
                    <a:pt x="6400" y="1736"/>
                  </a:lnTo>
                  <a:lnTo>
                    <a:pt x="6405" y="1757"/>
                  </a:lnTo>
                  <a:lnTo>
                    <a:pt x="6408" y="1776"/>
                  </a:lnTo>
                  <a:lnTo>
                    <a:pt x="6410" y="1794"/>
                  </a:lnTo>
                  <a:lnTo>
                    <a:pt x="6411" y="1813"/>
                  </a:lnTo>
                  <a:lnTo>
                    <a:pt x="6411" y="1829"/>
                  </a:lnTo>
                  <a:lnTo>
                    <a:pt x="6410" y="1843"/>
                  </a:lnTo>
                  <a:lnTo>
                    <a:pt x="6407" y="1856"/>
                  </a:lnTo>
                  <a:lnTo>
                    <a:pt x="6403" y="1867"/>
                  </a:lnTo>
                  <a:lnTo>
                    <a:pt x="6397" y="1876"/>
                  </a:lnTo>
                  <a:lnTo>
                    <a:pt x="6389" y="1884"/>
                  </a:lnTo>
                  <a:lnTo>
                    <a:pt x="6381" y="1889"/>
                  </a:lnTo>
                  <a:lnTo>
                    <a:pt x="6370" y="1891"/>
                  </a:lnTo>
                  <a:lnTo>
                    <a:pt x="6388" y="1917"/>
                  </a:lnTo>
                  <a:lnTo>
                    <a:pt x="6405" y="1941"/>
                  </a:lnTo>
                  <a:lnTo>
                    <a:pt x="6421" y="1964"/>
                  </a:lnTo>
                  <a:lnTo>
                    <a:pt x="6436" y="1988"/>
                  </a:lnTo>
                  <a:lnTo>
                    <a:pt x="6449" y="2010"/>
                  </a:lnTo>
                  <a:lnTo>
                    <a:pt x="6462" y="2032"/>
                  </a:lnTo>
                  <a:lnTo>
                    <a:pt x="6471" y="2052"/>
                  </a:lnTo>
                  <a:lnTo>
                    <a:pt x="6481" y="2073"/>
                  </a:lnTo>
                  <a:lnTo>
                    <a:pt x="6490" y="2094"/>
                  </a:lnTo>
                  <a:lnTo>
                    <a:pt x="6496" y="2114"/>
                  </a:lnTo>
                  <a:lnTo>
                    <a:pt x="6502" y="2133"/>
                  </a:lnTo>
                  <a:lnTo>
                    <a:pt x="6508" y="2153"/>
                  </a:lnTo>
                  <a:lnTo>
                    <a:pt x="6512" y="2172"/>
                  </a:lnTo>
                  <a:lnTo>
                    <a:pt x="6515" y="2192"/>
                  </a:lnTo>
                  <a:lnTo>
                    <a:pt x="6520" y="2231"/>
                  </a:lnTo>
                  <a:lnTo>
                    <a:pt x="6523" y="2270"/>
                  </a:lnTo>
                  <a:lnTo>
                    <a:pt x="6524" y="2310"/>
                  </a:lnTo>
                  <a:lnTo>
                    <a:pt x="6524" y="2353"/>
                  </a:lnTo>
                  <a:lnTo>
                    <a:pt x="6521" y="2398"/>
                  </a:lnTo>
                  <a:lnTo>
                    <a:pt x="6519" y="2496"/>
                  </a:lnTo>
                  <a:lnTo>
                    <a:pt x="6518" y="2551"/>
                  </a:lnTo>
                  <a:lnTo>
                    <a:pt x="6518" y="2610"/>
                  </a:lnTo>
                  <a:lnTo>
                    <a:pt x="6519" y="2637"/>
                  </a:lnTo>
                  <a:lnTo>
                    <a:pt x="6523" y="2661"/>
                  </a:lnTo>
                  <a:lnTo>
                    <a:pt x="6529" y="2684"/>
                  </a:lnTo>
                  <a:lnTo>
                    <a:pt x="6537" y="2704"/>
                  </a:lnTo>
                  <a:lnTo>
                    <a:pt x="6546" y="2724"/>
                  </a:lnTo>
                  <a:lnTo>
                    <a:pt x="6558" y="2741"/>
                  </a:lnTo>
                  <a:lnTo>
                    <a:pt x="6570" y="2757"/>
                  </a:lnTo>
                  <a:lnTo>
                    <a:pt x="6584" y="2771"/>
                  </a:lnTo>
                  <a:lnTo>
                    <a:pt x="6600" y="2785"/>
                  </a:lnTo>
                  <a:lnTo>
                    <a:pt x="6616" y="2798"/>
                  </a:lnTo>
                  <a:lnTo>
                    <a:pt x="6651" y="2823"/>
                  </a:lnTo>
                  <a:lnTo>
                    <a:pt x="6689" y="2848"/>
                  </a:lnTo>
                  <a:lnTo>
                    <a:pt x="6728" y="2876"/>
                  </a:lnTo>
                  <a:lnTo>
                    <a:pt x="6738" y="2898"/>
                  </a:lnTo>
                  <a:lnTo>
                    <a:pt x="6746" y="2920"/>
                  </a:lnTo>
                  <a:lnTo>
                    <a:pt x="6753" y="2942"/>
                  </a:lnTo>
                  <a:lnTo>
                    <a:pt x="6757" y="2964"/>
                  </a:lnTo>
                  <a:lnTo>
                    <a:pt x="6761" y="2986"/>
                  </a:lnTo>
                  <a:lnTo>
                    <a:pt x="6764" y="3008"/>
                  </a:lnTo>
                  <a:lnTo>
                    <a:pt x="6765" y="3030"/>
                  </a:lnTo>
                  <a:lnTo>
                    <a:pt x="6765" y="3052"/>
                  </a:lnTo>
                  <a:lnTo>
                    <a:pt x="6764" y="3074"/>
                  </a:lnTo>
                  <a:lnTo>
                    <a:pt x="6761" y="3096"/>
                  </a:lnTo>
                  <a:lnTo>
                    <a:pt x="6755" y="3140"/>
                  </a:lnTo>
                  <a:lnTo>
                    <a:pt x="6746" y="3184"/>
                  </a:lnTo>
                  <a:lnTo>
                    <a:pt x="6737" y="3228"/>
                  </a:lnTo>
                  <a:lnTo>
                    <a:pt x="6715" y="3316"/>
                  </a:lnTo>
                  <a:lnTo>
                    <a:pt x="6705" y="3360"/>
                  </a:lnTo>
                  <a:lnTo>
                    <a:pt x="6696" y="3404"/>
                  </a:lnTo>
                  <a:lnTo>
                    <a:pt x="6693" y="3426"/>
                  </a:lnTo>
                  <a:lnTo>
                    <a:pt x="6690" y="3448"/>
                  </a:lnTo>
                  <a:lnTo>
                    <a:pt x="6689" y="3470"/>
                  </a:lnTo>
                  <a:lnTo>
                    <a:pt x="6688" y="3494"/>
                  </a:lnTo>
                  <a:lnTo>
                    <a:pt x="6688" y="3516"/>
                  </a:lnTo>
                  <a:lnTo>
                    <a:pt x="6689" y="3538"/>
                  </a:lnTo>
                  <a:lnTo>
                    <a:pt x="6693" y="3561"/>
                  </a:lnTo>
                  <a:lnTo>
                    <a:pt x="6696" y="3583"/>
                  </a:lnTo>
                  <a:lnTo>
                    <a:pt x="6701" y="3611"/>
                  </a:lnTo>
                  <a:lnTo>
                    <a:pt x="6705" y="3638"/>
                  </a:lnTo>
                  <a:lnTo>
                    <a:pt x="6707" y="3664"/>
                  </a:lnTo>
                  <a:lnTo>
                    <a:pt x="6709" y="3689"/>
                  </a:lnTo>
                  <a:lnTo>
                    <a:pt x="6710" y="3714"/>
                  </a:lnTo>
                  <a:lnTo>
                    <a:pt x="6710" y="3737"/>
                  </a:lnTo>
                  <a:lnTo>
                    <a:pt x="6710" y="3760"/>
                  </a:lnTo>
                  <a:lnTo>
                    <a:pt x="6707" y="3783"/>
                  </a:lnTo>
                  <a:lnTo>
                    <a:pt x="6704" y="3826"/>
                  </a:lnTo>
                  <a:lnTo>
                    <a:pt x="6696" y="3869"/>
                  </a:lnTo>
                  <a:lnTo>
                    <a:pt x="6689" y="3909"/>
                  </a:lnTo>
                  <a:lnTo>
                    <a:pt x="6679" y="3950"/>
                  </a:lnTo>
                  <a:lnTo>
                    <a:pt x="6661" y="4031"/>
                  </a:lnTo>
                  <a:lnTo>
                    <a:pt x="6652" y="4073"/>
                  </a:lnTo>
                  <a:lnTo>
                    <a:pt x="6645" y="4116"/>
                  </a:lnTo>
                  <a:lnTo>
                    <a:pt x="6639" y="4160"/>
                  </a:lnTo>
                  <a:lnTo>
                    <a:pt x="6635" y="4206"/>
                  </a:lnTo>
                  <a:lnTo>
                    <a:pt x="6634" y="4231"/>
                  </a:lnTo>
                  <a:lnTo>
                    <a:pt x="6634" y="4256"/>
                  </a:lnTo>
                  <a:lnTo>
                    <a:pt x="6634" y="4282"/>
                  </a:lnTo>
                  <a:lnTo>
                    <a:pt x="6636" y="4309"/>
                  </a:lnTo>
                  <a:lnTo>
                    <a:pt x="6638" y="4337"/>
                  </a:lnTo>
                  <a:lnTo>
                    <a:pt x="6638" y="4364"/>
                  </a:lnTo>
                  <a:lnTo>
                    <a:pt x="6636" y="4388"/>
                  </a:lnTo>
                  <a:lnTo>
                    <a:pt x="6635" y="4413"/>
                  </a:lnTo>
                  <a:lnTo>
                    <a:pt x="6633" y="4436"/>
                  </a:lnTo>
                  <a:lnTo>
                    <a:pt x="6629" y="4459"/>
                  </a:lnTo>
                  <a:lnTo>
                    <a:pt x="6624" y="4480"/>
                  </a:lnTo>
                  <a:lnTo>
                    <a:pt x="6618" y="4501"/>
                  </a:lnTo>
                  <a:lnTo>
                    <a:pt x="6612" y="4522"/>
                  </a:lnTo>
                  <a:lnTo>
                    <a:pt x="6605" y="4541"/>
                  </a:lnTo>
                  <a:lnTo>
                    <a:pt x="6597" y="4560"/>
                  </a:lnTo>
                  <a:lnTo>
                    <a:pt x="6589" y="4578"/>
                  </a:lnTo>
                  <a:lnTo>
                    <a:pt x="6570" y="4613"/>
                  </a:lnTo>
                  <a:lnTo>
                    <a:pt x="6551" y="4649"/>
                  </a:lnTo>
                  <a:lnTo>
                    <a:pt x="6529" y="4683"/>
                  </a:lnTo>
                  <a:lnTo>
                    <a:pt x="6506" y="4718"/>
                  </a:lnTo>
                  <a:lnTo>
                    <a:pt x="6482" y="4754"/>
                  </a:lnTo>
                  <a:lnTo>
                    <a:pt x="6459" y="4791"/>
                  </a:lnTo>
                  <a:lnTo>
                    <a:pt x="6436" y="4830"/>
                  </a:lnTo>
                  <a:lnTo>
                    <a:pt x="6413" y="4871"/>
                  </a:lnTo>
                  <a:lnTo>
                    <a:pt x="6392" y="4916"/>
                  </a:lnTo>
                  <a:lnTo>
                    <a:pt x="6381" y="4941"/>
                  </a:lnTo>
                  <a:lnTo>
                    <a:pt x="6371" y="4967"/>
                  </a:lnTo>
                  <a:lnTo>
                    <a:pt x="6363" y="4994"/>
                  </a:lnTo>
                  <a:lnTo>
                    <a:pt x="6356" y="5019"/>
                  </a:lnTo>
                  <a:lnTo>
                    <a:pt x="6353" y="5045"/>
                  </a:lnTo>
                  <a:lnTo>
                    <a:pt x="6350" y="5069"/>
                  </a:lnTo>
                  <a:lnTo>
                    <a:pt x="6349" y="5094"/>
                  </a:lnTo>
                  <a:lnTo>
                    <a:pt x="6348" y="5118"/>
                  </a:lnTo>
                  <a:lnTo>
                    <a:pt x="6347" y="5165"/>
                  </a:lnTo>
                  <a:lnTo>
                    <a:pt x="6345" y="5188"/>
                  </a:lnTo>
                  <a:lnTo>
                    <a:pt x="6342" y="5210"/>
                  </a:lnTo>
                  <a:lnTo>
                    <a:pt x="6337" y="5232"/>
                  </a:lnTo>
                  <a:lnTo>
                    <a:pt x="6331" y="5254"/>
                  </a:lnTo>
                  <a:lnTo>
                    <a:pt x="6321" y="5277"/>
                  </a:lnTo>
                  <a:lnTo>
                    <a:pt x="6315" y="5288"/>
                  </a:lnTo>
                  <a:lnTo>
                    <a:pt x="6308" y="5299"/>
                  </a:lnTo>
                  <a:lnTo>
                    <a:pt x="6300" y="5310"/>
                  </a:lnTo>
                  <a:lnTo>
                    <a:pt x="6292" y="5321"/>
                  </a:lnTo>
                  <a:lnTo>
                    <a:pt x="6282" y="5332"/>
                  </a:lnTo>
                  <a:lnTo>
                    <a:pt x="6271" y="5343"/>
                  </a:lnTo>
                  <a:lnTo>
                    <a:pt x="6200" y="5412"/>
                  </a:lnTo>
                  <a:lnTo>
                    <a:pt x="6169" y="5445"/>
                  </a:lnTo>
                  <a:lnTo>
                    <a:pt x="6140" y="5476"/>
                  </a:lnTo>
                  <a:lnTo>
                    <a:pt x="6127" y="5493"/>
                  </a:lnTo>
                  <a:lnTo>
                    <a:pt x="6113" y="5512"/>
                  </a:lnTo>
                  <a:lnTo>
                    <a:pt x="6101" y="5530"/>
                  </a:lnTo>
                  <a:lnTo>
                    <a:pt x="6089" y="5550"/>
                  </a:lnTo>
                  <a:lnTo>
                    <a:pt x="6078" y="5569"/>
                  </a:lnTo>
                  <a:lnTo>
                    <a:pt x="6067" y="5591"/>
                  </a:lnTo>
                  <a:lnTo>
                    <a:pt x="6057" y="5616"/>
                  </a:lnTo>
                  <a:lnTo>
                    <a:pt x="6048" y="5640"/>
                  </a:lnTo>
                  <a:lnTo>
                    <a:pt x="6041" y="5660"/>
                  </a:lnTo>
                  <a:lnTo>
                    <a:pt x="6031" y="5679"/>
                  </a:lnTo>
                  <a:lnTo>
                    <a:pt x="6019" y="5700"/>
                  </a:lnTo>
                  <a:lnTo>
                    <a:pt x="6006" y="5722"/>
                  </a:lnTo>
                  <a:lnTo>
                    <a:pt x="5990" y="5744"/>
                  </a:lnTo>
                  <a:lnTo>
                    <a:pt x="5973" y="5767"/>
                  </a:lnTo>
                  <a:lnTo>
                    <a:pt x="5953" y="5792"/>
                  </a:lnTo>
                  <a:lnTo>
                    <a:pt x="5933" y="5816"/>
                  </a:lnTo>
                  <a:lnTo>
                    <a:pt x="5888" y="5866"/>
                  </a:lnTo>
                  <a:lnTo>
                    <a:pt x="5838" y="5918"/>
                  </a:lnTo>
                  <a:lnTo>
                    <a:pt x="5784" y="5968"/>
                  </a:lnTo>
                  <a:lnTo>
                    <a:pt x="5729" y="6019"/>
                  </a:lnTo>
                  <a:lnTo>
                    <a:pt x="5672" y="6068"/>
                  </a:lnTo>
                  <a:lnTo>
                    <a:pt x="5614" y="6114"/>
                  </a:lnTo>
                  <a:lnTo>
                    <a:pt x="5558" y="6158"/>
                  </a:lnTo>
                  <a:lnTo>
                    <a:pt x="5502" y="6198"/>
                  </a:lnTo>
                  <a:lnTo>
                    <a:pt x="5449" y="6233"/>
                  </a:lnTo>
                  <a:lnTo>
                    <a:pt x="5400" y="6262"/>
                  </a:lnTo>
                  <a:lnTo>
                    <a:pt x="5378" y="6276"/>
                  </a:lnTo>
                  <a:lnTo>
                    <a:pt x="5356" y="6287"/>
                  </a:lnTo>
                  <a:lnTo>
                    <a:pt x="5337" y="6295"/>
                  </a:lnTo>
                  <a:lnTo>
                    <a:pt x="5318" y="6303"/>
                  </a:lnTo>
                  <a:lnTo>
                    <a:pt x="5257" y="6325"/>
                  </a:lnTo>
                  <a:lnTo>
                    <a:pt x="5196" y="6345"/>
                  </a:lnTo>
                  <a:lnTo>
                    <a:pt x="5135" y="6364"/>
                  </a:lnTo>
                  <a:lnTo>
                    <a:pt x="5073" y="6381"/>
                  </a:lnTo>
                  <a:lnTo>
                    <a:pt x="5010" y="6396"/>
                  </a:lnTo>
                  <a:lnTo>
                    <a:pt x="4948" y="6409"/>
                  </a:lnTo>
                  <a:lnTo>
                    <a:pt x="4886" y="6420"/>
                  </a:lnTo>
                  <a:lnTo>
                    <a:pt x="4822" y="6429"/>
                  </a:lnTo>
                  <a:lnTo>
                    <a:pt x="4759" y="6435"/>
                  </a:lnTo>
                  <a:lnTo>
                    <a:pt x="4696" y="6438"/>
                  </a:lnTo>
                  <a:lnTo>
                    <a:pt x="4633" y="6441"/>
                  </a:lnTo>
                  <a:lnTo>
                    <a:pt x="4569" y="6440"/>
                  </a:lnTo>
                  <a:lnTo>
                    <a:pt x="4507" y="6435"/>
                  </a:lnTo>
                  <a:lnTo>
                    <a:pt x="4475" y="6432"/>
                  </a:lnTo>
                  <a:lnTo>
                    <a:pt x="4443" y="6429"/>
                  </a:lnTo>
                  <a:lnTo>
                    <a:pt x="4413" y="6424"/>
                  </a:lnTo>
                  <a:lnTo>
                    <a:pt x="4381" y="6418"/>
                  </a:lnTo>
                  <a:lnTo>
                    <a:pt x="4350" y="6411"/>
                  </a:lnTo>
                  <a:lnTo>
                    <a:pt x="4320" y="6405"/>
                  </a:lnTo>
                  <a:lnTo>
                    <a:pt x="4306" y="6403"/>
                  </a:lnTo>
                  <a:lnTo>
                    <a:pt x="4293" y="6402"/>
                  </a:lnTo>
                  <a:lnTo>
                    <a:pt x="4281" y="6400"/>
                  </a:lnTo>
                  <a:lnTo>
                    <a:pt x="4267" y="6402"/>
                  </a:lnTo>
                  <a:lnTo>
                    <a:pt x="4255" y="6403"/>
                  </a:lnTo>
                  <a:lnTo>
                    <a:pt x="4243" y="6407"/>
                  </a:lnTo>
                  <a:lnTo>
                    <a:pt x="4232" y="6410"/>
                  </a:lnTo>
                  <a:lnTo>
                    <a:pt x="4219" y="6415"/>
                  </a:lnTo>
                  <a:lnTo>
                    <a:pt x="4208" y="6420"/>
                  </a:lnTo>
                  <a:lnTo>
                    <a:pt x="4197" y="6426"/>
                  </a:lnTo>
                  <a:lnTo>
                    <a:pt x="4186" y="6435"/>
                  </a:lnTo>
                  <a:lnTo>
                    <a:pt x="4175" y="6442"/>
                  </a:lnTo>
                  <a:lnTo>
                    <a:pt x="4155" y="6462"/>
                  </a:lnTo>
                  <a:lnTo>
                    <a:pt x="4135" y="6484"/>
                  </a:lnTo>
                  <a:lnTo>
                    <a:pt x="4116" y="6508"/>
                  </a:lnTo>
                  <a:lnTo>
                    <a:pt x="4097" y="6535"/>
                  </a:lnTo>
                  <a:lnTo>
                    <a:pt x="4079" y="6564"/>
                  </a:lnTo>
                  <a:lnTo>
                    <a:pt x="4062" y="6596"/>
                  </a:lnTo>
                  <a:lnTo>
                    <a:pt x="4045" y="6629"/>
                  </a:lnTo>
                  <a:lnTo>
                    <a:pt x="4029" y="6665"/>
                  </a:lnTo>
                  <a:lnTo>
                    <a:pt x="4013" y="6701"/>
                  </a:lnTo>
                  <a:lnTo>
                    <a:pt x="3997" y="6738"/>
                  </a:lnTo>
                  <a:lnTo>
                    <a:pt x="3968" y="6816"/>
                  </a:lnTo>
                  <a:lnTo>
                    <a:pt x="3938" y="6894"/>
                  </a:lnTo>
                  <a:lnTo>
                    <a:pt x="3910" y="6974"/>
                  </a:lnTo>
                  <a:lnTo>
                    <a:pt x="3882" y="7051"/>
                  </a:lnTo>
                  <a:lnTo>
                    <a:pt x="3854" y="7123"/>
                  </a:lnTo>
                  <a:lnTo>
                    <a:pt x="3839" y="7157"/>
                  </a:lnTo>
                  <a:lnTo>
                    <a:pt x="3825" y="7190"/>
                  </a:lnTo>
                  <a:lnTo>
                    <a:pt x="3810" y="7221"/>
                  </a:lnTo>
                  <a:lnTo>
                    <a:pt x="3795" y="7249"/>
                  </a:lnTo>
                  <a:lnTo>
                    <a:pt x="3781" y="7276"/>
                  </a:lnTo>
                  <a:lnTo>
                    <a:pt x="3765" y="7299"/>
                  </a:lnTo>
                  <a:lnTo>
                    <a:pt x="3794" y="7298"/>
                  </a:lnTo>
                  <a:lnTo>
                    <a:pt x="3823" y="7298"/>
                  </a:lnTo>
                  <a:lnTo>
                    <a:pt x="3850" y="7300"/>
                  </a:lnTo>
                  <a:lnTo>
                    <a:pt x="3877" y="7304"/>
                  </a:lnTo>
                  <a:lnTo>
                    <a:pt x="3904" y="7309"/>
                  </a:lnTo>
                  <a:lnTo>
                    <a:pt x="3930" y="7315"/>
                  </a:lnTo>
                  <a:lnTo>
                    <a:pt x="3955" y="7323"/>
                  </a:lnTo>
                  <a:lnTo>
                    <a:pt x="3980" y="7332"/>
                  </a:lnTo>
                  <a:lnTo>
                    <a:pt x="4004" y="7342"/>
                  </a:lnTo>
                  <a:lnTo>
                    <a:pt x="4027" y="7353"/>
                  </a:lnTo>
                  <a:lnTo>
                    <a:pt x="4051" y="7365"/>
                  </a:lnTo>
                  <a:lnTo>
                    <a:pt x="4075" y="7378"/>
                  </a:lnTo>
                  <a:lnTo>
                    <a:pt x="4098" y="7393"/>
                  </a:lnTo>
                  <a:lnTo>
                    <a:pt x="4120" y="7409"/>
                  </a:lnTo>
                  <a:lnTo>
                    <a:pt x="4167" y="7442"/>
                  </a:lnTo>
                  <a:lnTo>
                    <a:pt x="4184" y="7453"/>
                  </a:lnTo>
                  <a:lnTo>
                    <a:pt x="4200" y="7463"/>
                  </a:lnTo>
                  <a:lnTo>
                    <a:pt x="4216" y="7470"/>
                  </a:lnTo>
                  <a:lnTo>
                    <a:pt x="4232" y="7476"/>
                  </a:lnTo>
                  <a:lnTo>
                    <a:pt x="4246" y="7480"/>
                  </a:lnTo>
                  <a:lnTo>
                    <a:pt x="4260" y="7482"/>
                  </a:lnTo>
                  <a:lnTo>
                    <a:pt x="4274" y="7482"/>
                  </a:lnTo>
                  <a:lnTo>
                    <a:pt x="4288" y="7481"/>
                  </a:lnTo>
                  <a:lnTo>
                    <a:pt x="4301" y="7479"/>
                  </a:lnTo>
                  <a:lnTo>
                    <a:pt x="4314" y="7475"/>
                  </a:lnTo>
                  <a:lnTo>
                    <a:pt x="4327" y="7470"/>
                  </a:lnTo>
                  <a:lnTo>
                    <a:pt x="4339" y="7465"/>
                  </a:lnTo>
                  <a:lnTo>
                    <a:pt x="4351" y="7458"/>
                  </a:lnTo>
                  <a:lnTo>
                    <a:pt x="4365" y="7451"/>
                  </a:lnTo>
                  <a:lnTo>
                    <a:pt x="4389" y="7433"/>
                  </a:lnTo>
                  <a:lnTo>
                    <a:pt x="4441" y="7394"/>
                  </a:lnTo>
                  <a:lnTo>
                    <a:pt x="4469" y="7374"/>
                  </a:lnTo>
                  <a:lnTo>
                    <a:pt x="4498" y="7354"/>
                  </a:lnTo>
                  <a:lnTo>
                    <a:pt x="4513" y="7344"/>
                  </a:lnTo>
                  <a:lnTo>
                    <a:pt x="4529" y="7336"/>
                  </a:lnTo>
                  <a:lnTo>
                    <a:pt x="4545" y="7327"/>
                  </a:lnTo>
                  <a:lnTo>
                    <a:pt x="4562" y="7320"/>
                  </a:lnTo>
                  <a:lnTo>
                    <a:pt x="4579" y="7314"/>
                  </a:lnTo>
                  <a:lnTo>
                    <a:pt x="4597" y="7308"/>
                  </a:lnTo>
                  <a:lnTo>
                    <a:pt x="4617" y="7303"/>
                  </a:lnTo>
                  <a:lnTo>
                    <a:pt x="4636" y="7299"/>
                  </a:lnTo>
                  <a:lnTo>
                    <a:pt x="4656" y="7297"/>
                  </a:lnTo>
                  <a:lnTo>
                    <a:pt x="4675" y="7295"/>
                  </a:lnTo>
                  <a:lnTo>
                    <a:pt x="4694" y="7294"/>
                  </a:lnTo>
                  <a:lnTo>
                    <a:pt x="4713" y="7294"/>
                  </a:lnTo>
                  <a:lnTo>
                    <a:pt x="4732" y="7295"/>
                  </a:lnTo>
                  <a:lnTo>
                    <a:pt x="4750" y="7297"/>
                  </a:lnTo>
                  <a:lnTo>
                    <a:pt x="4785" y="7301"/>
                  </a:lnTo>
                  <a:lnTo>
                    <a:pt x="4821" y="7310"/>
                  </a:lnTo>
                  <a:lnTo>
                    <a:pt x="4855" y="7320"/>
                  </a:lnTo>
                  <a:lnTo>
                    <a:pt x="4889" y="7332"/>
                  </a:lnTo>
                  <a:lnTo>
                    <a:pt x="4921" y="7347"/>
                  </a:lnTo>
                  <a:lnTo>
                    <a:pt x="4954" y="7363"/>
                  </a:lnTo>
                  <a:lnTo>
                    <a:pt x="4985" y="7380"/>
                  </a:lnTo>
                  <a:lnTo>
                    <a:pt x="5017" y="7397"/>
                  </a:lnTo>
                  <a:lnTo>
                    <a:pt x="5046" y="7416"/>
                  </a:lnTo>
                  <a:lnTo>
                    <a:pt x="5106" y="7455"/>
                  </a:lnTo>
                  <a:lnTo>
                    <a:pt x="5163" y="7493"/>
                  </a:lnTo>
                  <a:lnTo>
                    <a:pt x="5219" y="7530"/>
                  </a:lnTo>
                  <a:lnTo>
                    <a:pt x="5248" y="7547"/>
                  </a:lnTo>
                  <a:lnTo>
                    <a:pt x="5276" y="7562"/>
                  </a:lnTo>
                  <a:lnTo>
                    <a:pt x="5303" y="7575"/>
                  </a:lnTo>
                  <a:lnTo>
                    <a:pt x="5331" y="7587"/>
                  </a:lnTo>
                  <a:lnTo>
                    <a:pt x="5358" y="7597"/>
                  </a:lnTo>
                  <a:lnTo>
                    <a:pt x="5386" y="7605"/>
                  </a:lnTo>
                  <a:lnTo>
                    <a:pt x="5413" y="7609"/>
                  </a:lnTo>
                  <a:lnTo>
                    <a:pt x="5427" y="7611"/>
                  </a:lnTo>
                  <a:lnTo>
                    <a:pt x="5441" y="7611"/>
                  </a:lnTo>
                  <a:lnTo>
                    <a:pt x="5455" y="7611"/>
                  </a:lnTo>
                  <a:lnTo>
                    <a:pt x="5469" y="7609"/>
                  </a:lnTo>
                  <a:lnTo>
                    <a:pt x="5484" y="7608"/>
                  </a:lnTo>
                  <a:lnTo>
                    <a:pt x="5497" y="7605"/>
                  </a:lnTo>
                  <a:lnTo>
                    <a:pt x="5512" y="7601"/>
                  </a:lnTo>
                  <a:lnTo>
                    <a:pt x="5526" y="7596"/>
                  </a:lnTo>
                  <a:lnTo>
                    <a:pt x="5540" y="7590"/>
                  </a:lnTo>
                  <a:lnTo>
                    <a:pt x="5554" y="7584"/>
                  </a:lnTo>
                  <a:lnTo>
                    <a:pt x="5569" y="7575"/>
                  </a:lnTo>
                  <a:lnTo>
                    <a:pt x="5584" y="7567"/>
                  </a:lnTo>
                  <a:lnTo>
                    <a:pt x="5598" y="7557"/>
                  </a:lnTo>
                  <a:lnTo>
                    <a:pt x="5613" y="7546"/>
                  </a:lnTo>
                  <a:lnTo>
                    <a:pt x="5639" y="7524"/>
                  </a:lnTo>
                  <a:lnTo>
                    <a:pt x="5661" y="7501"/>
                  </a:lnTo>
                  <a:lnTo>
                    <a:pt x="5682" y="7476"/>
                  </a:lnTo>
                  <a:lnTo>
                    <a:pt x="5700" y="7451"/>
                  </a:lnTo>
                  <a:lnTo>
                    <a:pt x="5717" y="7422"/>
                  </a:lnTo>
                  <a:lnTo>
                    <a:pt x="5732" y="7393"/>
                  </a:lnTo>
                  <a:lnTo>
                    <a:pt x="5746" y="7363"/>
                  </a:lnTo>
                  <a:lnTo>
                    <a:pt x="5759" y="7332"/>
                  </a:lnTo>
                  <a:lnTo>
                    <a:pt x="5770" y="7299"/>
                  </a:lnTo>
                  <a:lnTo>
                    <a:pt x="5779" y="7266"/>
                  </a:lnTo>
                  <a:lnTo>
                    <a:pt x="5789" y="7232"/>
                  </a:lnTo>
                  <a:lnTo>
                    <a:pt x="5798" y="7196"/>
                  </a:lnTo>
                  <a:lnTo>
                    <a:pt x="5812" y="7124"/>
                  </a:lnTo>
                  <a:lnTo>
                    <a:pt x="5825" y="7051"/>
                  </a:lnTo>
                  <a:lnTo>
                    <a:pt x="5849" y="6900"/>
                  </a:lnTo>
                  <a:lnTo>
                    <a:pt x="5863" y="6826"/>
                  </a:lnTo>
                  <a:lnTo>
                    <a:pt x="5871" y="6789"/>
                  </a:lnTo>
                  <a:lnTo>
                    <a:pt x="5878" y="6754"/>
                  </a:lnTo>
                  <a:lnTo>
                    <a:pt x="5888" y="6717"/>
                  </a:lnTo>
                  <a:lnTo>
                    <a:pt x="5898" y="6683"/>
                  </a:lnTo>
                  <a:lnTo>
                    <a:pt x="5909" y="6649"/>
                  </a:lnTo>
                  <a:lnTo>
                    <a:pt x="5922" y="6614"/>
                  </a:lnTo>
                  <a:lnTo>
                    <a:pt x="5936" y="6581"/>
                  </a:lnTo>
                  <a:lnTo>
                    <a:pt x="5951" y="6551"/>
                  </a:lnTo>
                  <a:lnTo>
                    <a:pt x="5968" y="6520"/>
                  </a:lnTo>
                  <a:lnTo>
                    <a:pt x="5987" y="6491"/>
                  </a:lnTo>
                  <a:lnTo>
                    <a:pt x="6008" y="6462"/>
                  </a:lnTo>
                  <a:lnTo>
                    <a:pt x="6029" y="6433"/>
                  </a:lnTo>
                  <a:lnTo>
                    <a:pt x="6052" y="6407"/>
                  </a:lnTo>
                  <a:lnTo>
                    <a:pt x="6075" y="6381"/>
                  </a:lnTo>
                  <a:lnTo>
                    <a:pt x="6100" y="6356"/>
                  </a:lnTo>
                  <a:lnTo>
                    <a:pt x="6124" y="6332"/>
                  </a:lnTo>
                  <a:lnTo>
                    <a:pt x="6150" y="6310"/>
                  </a:lnTo>
                  <a:lnTo>
                    <a:pt x="6177" y="6289"/>
                  </a:lnTo>
                  <a:lnTo>
                    <a:pt x="6204" y="6270"/>
                  </a:lnTo>
                  <a:lnTo>
                    <a:pt x="6231" y="6250"/>
                  </a:lnTo>
                  <a:lnTo>
                    <a:pt x="6260" y="6233"/>
                  </a:lnTo>
                  <a:lnTo>
                    <a:pt x="6288" y="6216"/>
                  </a:lnTo>
                  <a:lnTo>
                    <a:pt x="6317" y="6200"/>
                  </a:lnTo>
                  <a:lnTo>
                    <a:pt x="6348" y="6187"/>
                  </a:lnTo>
                  <a:lnTo>
                    <a:pt x="6378" y="6173"/>
                  </a:lnTo>
                  <a:lnTo>
                    <a:pt x="6409" y="6161"/>
                  </a:lnTo>
                  <a:lnTo>
                    <a:pt x="6441" y="6150"/>
                  </a:lnTo>
                  <a:lnTo>
                    <a:pt x="6473" y="6140"/>
                  </a:lnTo>
                  <a:lnTo>
                    <a:pt x="6504" y="6130"/>
                  </a:lnTo>
                  <a:lnTo>
                    <a:pt x="6536" y="6123"/>
                  </a:lnTo>
                  <a:lnTo>
                    <a:pt x="6569" y="6117"/>
                  </a:lnTo>
                  <a:lnTo>
                    <a:pt x="6603" y="6111"/>
                  </a:lnTo>
                  <a:lnTo>
                    <a:pt x="6636" y="6106"/>
                  </a:lnTo>
                  <a:lnTo>
                    <a:pt x="6671" y="6102"/>
                  </a:lnTo>
                  <a:lnTo>
                    <a:pt x="6704" y="6100"/>
                  </a:lnTo>
                  <a:lnTo>
                    <a:pt x="6738" y="6099"/>
                  </a:lnTo>
                  <a:lnTo>
                    <a:pt x="6773" y="6099"/>
                  </a:lnTo>
                  <a:lnTo>
                    <a:pt x="6808" y="6100"/>
                  </a:lnTo>
                  <a:lnTo>
                    <a:pt x="6842" y="6101"/>
                  </a:lnTo>
                  <a:lnTo>
                    <a:pt x="6877" y="6105"/>
                  </a:lnTo>
                  <a:lnTo>
                    <a:pt x="6911" y="6108"/>
                  </a:lnTo>
                  <a:lnTo>
                    <a:pt x="6947" y="6113"/>
                  </a:lnTo>
                  <a:lnTo>
                    <a:pt x="6957" y="6143"/>
                  </a:lnTo>
                  <a:lnTo>
                    <a:pt x="6965" y="6173"/>
                  </a:lnTo>
                  <a:lnTo>
                    <a:pt x="6973" y="6204"/>
                  </a:lnTo>
                  <a:lnTo>
                    <a:pt x="6979" y="6233"/>
                  </a:lnTo>
                  <a:lnTo>
                    <a:pt x="6984" y="6262"/>
                  </a:lnTo>
                  <a:lnTo>
                    <a:pt x="6987" y="6293"/>
                  </a:lnTo>
                  <a:lnTo>
                    <a:pt x="6988" y="6322"/>
                  </a:lnTo>
                  <a:lnTo>
                    <a:pt x="6990" y="6352"/>
                  </a:lnTo>
                  <a:lnTo>
                    <a:pt x="6990" y="6381"/>
                  </a:lnTo>
                  <a:lnTo>
                    <a:pt x="6988" y="6410"/>
                  </a:lnTo>
                  <a:lnTo>
                    <a:pt x="6986" y="6440"/>
                  </a:lnTo>
                  <a:lnTo>
                    <a:pt x="6984" y="6468"/>
                  </a:lnTo>
                  <a:lnTo>
                    <a:pt x="6979" y="6497"/>
                  </a:lnTo>
                  <a:lnTo>
                    <a:pt x="6974" y="6525"/>
                  </a:lnTo>
                  <a:lnTo>
                    <a:pt x="6966" y="6553"/>
                  </a:lnTo>
                  <a:lnTo>
                    <a:pt x="6959" y="6581"/>
                  </a:lnTo>
                  <a:lnTo>
                    <a:pt x="6951" y="6610"/>
                  </a:lnTo>
                  <a:lnTo>
                    <a:pt x="6942" y="6638"/>
                  </a:lnTo>
                  <a:lnTo>
                    <a:pt x="6931" y="6665"/>
                  </a:lnTo>
                  <a:lnTo>
                    <a:pt x="6920" y="6691"/>
                  </a:lnTo>
                  <a:lnTo>
                    <a:pt x="6908" y="6718"/>
                  </a:lnTo>
                  <a:lnTo>
                    <a:pt x="6896" y="6745"/>
                  </a:lnTo>
                  <a:lnTo>
                    <a:pt x="6881" y="6772"/>
                  </a:lnTo>
                  <a:lnTo>
                    <a:pt x="6867" y="6798"/>
                  </a:lnTo>
                  <a:lnTo>
                    <a:pt x="6852" y="6825"/>
                  </a:lnTo>
                  <a:lnTo>
                    <a:pt x="6836" y="6850"/>
                  </a:lnTo>
                  <a:lnTo>
                    <a:pt x="6819" y="6875"/>
                  </a:lnTo>
                  <a:lnTo>
                    <a:pt x="6801" y="6900"/>
                  </a:lnTo>
                  <a:lnTo>
                    <a:pt x="6765" y="6949"/>
                  </a:lnTo>
                  <a:lnTo>
                    <a:pt x="6726" y="6997"/>
                  </a:lnTo>
                  <a:lnTo>
                    <a:pt x="6684" y="7043"/>
                  </a:lnTo>
                  <a:lnTo>
                    <a:pt x="6641" y="7089"/>
                  </a:lnTo>
                  <a:lnTo>
                    <a:pt x="6596" y="7131"/>
                  </a:lnTo>
                  <a:lnTo>
                    <a:pt x="6548" y="7173"/>
                  </a:lnTo>
                  <a:lnTo>
                    <a:pt x="6501" y="7213"/>
                  </a:lnTo>
                  <a:lnTo>
                    <a:pt x="6451" y="7251"/>
                  </a:lnTo>
                  <a:lnTo>
                    <a:pt x="6400" y="7288"/>
                  </a:lnTo>
                  <a:lnTo>
                    <a:pt x="6349" y="7322"/>
                  </a:lnTo>
                  <a:lnTo>
                    <a:pt x="6298" y="7354"/>
                  </a:lnTo>
                  <a:lnTo>
                    <a:pt x="6245" y="7385"/>
                  </a:lnTo>
                  <a:lnTo>
                    <a:pt x="6193" y="7413"/>
                  </a:lnTo>
                  <a:lnTo>
                    <a:pt x="6140" y="7438"/>
                  </a:lnTo>
                  <a:lnTo>
                    <a:pt x="6087" y="7463"/>
                  </a:lnTo>
                  <a:lnTo>
                    <a:pt x="6035" y="7484"/>
                  </a:lnTo>
                  <a:lnTo>
                    <a:pt x="5984" y="7503"/>
                  </a:lnTo>
                  <a:lnTo>
                    <a:pt x="5932" y="7519"/>
                  </a:lnTo>
                  <a:lnTo>
                    <a:pt x="5966" y="7526"/>
                  </a:lnTo>
                  <a:lnTo>
                    <a:pt x="6001" y="7534"/>
                  </a:lnTo>
                  <a:lnTo>
                    <a:pt x="6037" y="7541"/>
                  </a:lnTo>
                  <a:lnTo>
                    <a:pt x="6074" y="7546"/>
                  </a:lnTo>
                  <a:lnTo>
                    <a:pt x="6112" y="7552"/>
                  </a:lnTo>
                  <a:lnTo>
                    <a:pt x="6151" y="7556"/>
                  </a:lnTo>
                  <a:lnTo>
                    <a:pt x="6190" y="7559"/>
                  </a:lnTo>
                  <a:lnTo>
                    <a:pt x="6231" y="7563"/>
                  </a:lnTo>
                  <a:lnTo>
                    <a:pt x="6272" y="7565"/>
                  </a:lnTo>
                  <a:lnTo>
                    <a:pt x="6312" y="7567"/>
                  </a:lnTo>
                  <a:lnTo>
                    <a:pt x="6354" y="7568"/>
                  </a:lnTo>
                  <a:lnTo>
                    <a:pt x="6396" y="7568"/>
                  </a:lnTo>
                  <a:lnTo>
                    <a:pt x="6438" y="7567"/>
                  </a:lnTo>
                  <a:lnTo>
                    <a:pt x="6480" y="7565"/>
                  </a:lnTo>
                  <a:lnTo>
                    <a:pt x="6521" y="7563"/>
                  </a:lnTo>
                  <a:lnTo>
                    <a:pt x="6563" y="7561"/>
                  </a:lnTo>
                  <a:lnTo>
                    <a:pt x="6605" y="7557"/>
                  </a:lnTo>
                  <a:lnTo>
                    <a:pt x="6646" y="7552"/>
                  </a:lnTo>
                  <a:lnTo>
                    <a:pt x="6688" y="7547"/>
                  </a:lnTo>
                  <a:lnTo>
                    <a:pt x="6728" y="7541"/>
                  </a:lnTo>
                  <a:lnTo>
                    <a:pt x="6767" y="7534"/>
                  </a:lnTo>
                  <a:lnTo>
                    <a:pt x="6806" y="7525"/>
                  </a:lnTo>
                  <a:lnTo>
                    <a:pt x="6844" y="7517"/>
                  </a:lnTo>
                  <a:lnTo>
                    <a:pt x="6882" y="7508"/>
                  </a:lnTo>
                  <a:lnTo>
                    <a:pt x="6919" y="7497"/>
                  </a:lnTo>
                  <a:lnTo>
                    <a:pt x="6953" y="7486"/>
                  </a:lnTo>
                  <a:lnTo>
                    <a:pt x="6987" y="7474"/>
                  </a:lnTo>
                  <a:lnTo>
                    <a:pt x="7020" y="7462"/>
                  </a:lnTo>
                  <a:lnTo>
                    <a:pt x="7052" y="7448"/>
                  </a:lnTo>
                  <a:lnTo>
                    <a:pt x="7081" y="7433"/>
                  </a:lnTo>
                  <a:lnTo>
                    <a:pt x="7110" y="7418"/>
                  </a:lnTo>
                  <a:lnTo>
                    <a:pt x="7136" y="7402"/>
                  </a:lnTo>
                  <a:lnTo>
                    <a:pt x="7123" y="7347"/>
                  </a:lnTo>
                  <a:lnTo>
                    <a:pt x="7110" y="7292"/>
                  </a:lnTo>
                  <a:lnTo>
                    <a:pt x="7099" y="7237"/>
                  </a:lnTo>
                  <a:lnTo>
                    <a:pt x="7090" y="7183"/>
                  </a:lnTo>
                  <a:lnTo>
                    <a:pt x="7083" y="7128"/>
                  </a:lnTo>
                  <a:lnTo>
                    <a:pt x="7077" y="7073"/>
                  </a:lnTo>
                  <a:lnTo>
                    <a:pt x="7073" y="7019"/>
                  </a:lnTo>
                  <a:lnTo>
                    <a:pt x="7070" y="6964"/>
                  </a:lnTo>
                  <a:lnTo>
                    <a:pt x="7069" y="6910"/>
                  </a:lnTo>
                  <a:lnTo>
                    <a:pt x="7070" y="6855"/>
                  </a:lnTo>
                  <a:lnTo>
                    <a:pt x="7073" y="6801"/>
                  </a:lnTo>
                  <a:lnTo>
                    <a:pt x="7078" y="6749"/>
                  </a:lnTo>
                  <a:lnTo>
                    <a:pt x="7085" y="6695"/>
                  </a:lnTo>
                  <a:lnTo>
                    <a:pt x="7094" y="6643"/>
                  </a:lnTo>
                  <a:lnTo>
                    <a:pt x="7103" y="6590"/>
                  </a:lnTo>
                  <a:lnTo>
                    <a:pt x="7116" y="6537"/>
                  </a:lnTo>
                  <a:lnTo>
                    <a:pt x="7129" y="6486"/>
                  </a:lnTo>
                  <a:lnTo>
                    <a:pt x="7145" y="6435"/>
                  </a:lnTo>
                  <a:lnTo>
                    <a:pt x="7162" y="6383"/>
                  </a:lnTo>
                  <a:lnTo>
                    <a:pt x="7182" y="6333"/>
                  </a:lnTo>
                  <a:lnTo>
                    <a:pt x="7204" y="6283"/>
                  </a:lnTo>
                  <a:lnTo>
                    <a:pt x="7227" y="6234"/>
                  </a:lnTo>
                  <a:lnTo>
                    <a:pt x="7253" y="6187"/>
                  </a:lnTo>
                  <a:lnTo>
                    <a:pt x="7279" y="6139"/>
                  </a:lnTo>
                  <a:lnTo>
                    <a:pt x="7309" y="6091"/>
                  </a:lnTo>
                  <a:lnTo>
                    <a:pt x="7341" y="6045"/>
                  </a:lnTo>
                  <a:lnTo>
                    <a:pt x="7374" y="6000"/>
                  </a:lnTo>
                  <a:lnTo>
                    <a:pt x="7409" y="5956"/>
                  </a:lnTo>
                  <a:lnTo>
                    <a:pt x="7446" y="5912"/>
                  </a:lnTo>
                  <a:lnTo>
                    <a:pt x="7485" y="5869"/>
                  </a:lnTo>
                  <a:lnTo>
                    <a:pt x="7526" y="5826"/>
                  </a:lnTo>
                  <a:lnTo>
                    <a:pt x="7569" y="5786"/>
                  </a:lnTo>
                  <a:lnTo>
                    <a:pt x="7644" y="5717"/>
                  </a:lnTo>
                  <a:lnTo>
                    <a:pt x="7718" y="5654"/>
                  </a:lnTo>
                  <a:lnTo>
                    <a:pt x="7755" y="5622"/>
                  </a:lnTo>
                  <a:lnTo>
                    <a:pt x="7793" y="5592"/>
                  </a:lnTo>
                  <a:lnTo>
                    <a:pt x="7831" y="5563"/>
                  </a:lnTo>
                  <a:lnTo>
                    <a:pt x="7869" y="5534"/>
                  </a:lnTo>
                  <a:lnTo>
                    <a:pt x="7908" y="5507"/>
                  </a:lnTo>
                  <a:lnTo>
                    <a:pt x="7947" y="5480"/>
                  </a:lnTo>
                  <a:lnTo>
                    <a:pt x="7986" y="5454"/>
                  </a:lnTo>
                  <a:lnTo>
                    <a:pt x="8028" y="5430"/>
                  </a:lnTo>
                  <a:lnTo>
                    <a:pt x="8069" y="5405"/>
                  </a:lnTo>
                  <a:lnTo>
                    <a:pt x="8112" y="5383"/>
                  </a:lnTo>
                  <a:lnTo>
                    <a:pt x="8156" y="5361"/>
                  </a:lnTo>
                  <a:lnTo>
                    <a:pt x="8201" y="5341"/>
                  </a:lnTo>
                  <a:lnTo>
                    <a:pt x="8303" y="5295"/>
                  </a:lnTo>
                  <a:lnTo>
                    <a:pt x="8403" y="5251"/>
                  </a:lnTo>
                  <a:lnTo>
                    <a:pt x="8603" y="5165"/>
                  </a:lnTo>
                  <a:lnTo>
                    <a:pt x="8704" y="5122"/>
                  </a:lnTo>
                  <a:lnTo>
                    <a:pt x="8803" y="5077"/>
                  </a:lnTo>
                  <a:lnTo>
                    <a:pt x="8852" y="5053"/>
                  </a:lnTo>
                  <a:lnTo>
                    <a:pt x="8901" y="5029"/>
                  </a:lnTo>
                  <a:lnTo>
                    <a:pt x="8948" y="5003"/>
                  </a:lnTo>
                  <a:lnTo>
                    <a:pt x="8997" y="4978"/>
                  </a:lnTo>
                  <a:lnTo>
                    <a:pt x="9012" y="4969"/>
                  </a:lnTo>
                  <a:lnTo>
                    <a:pt x="9029" y="4962"/>
                  </a:lnTo>
                  <a:lnTo>
                    <a:pt x="9068" y="4946"/>
                  </a:lnTo>
                  <a:lnTo>
                    <a:pt x="9111" y="4931"/>
                  </a:lnTo>
                  <a:lnTo>
                    <a:pt x="9158" y="4916"/>
                  </a:lnTo>
                  <a:lnTo>
                    <a:pt x="9210" y="4903"/>
                  </a:lnTo>
                  <a:lnTo>
                    <a:pt x="9264" y="4891"/>
                  </a:lnTo>
                  <a:lnTo>
                    <a:pt x="9320" y="4879"/>
                  </a:lnTo>
                  <a:lnTo>
                    <a:pt x="9376" y="4868"/>
                  </a:lnTo>
                  <a:lnTo>
                    <a:pt x="9434" y="4857"/>
                  </a:lnTo>
                  <a:lnTo>
                    <a:pt x="9490" y="4847"/>
                  </a:lnTo>
                  <a:lnTo>
                    <a:pt x="9599" y="4830"/>
                  </a:lnTo>
                  <a:lnTo>
                    <a:pt x="9696" y="4817"/>
                  </a:lnTo>
                  <a:lnTo>
                    <a:pt x="9777" y="4808"/>
                  </a:lnTo>
                  <a:lnTo>
                    <a:pt x="9806" y="4804"/>
                  </a:lnTo>
                  <a:lnTo>
                    <a:pt x="9837" y="4803"/>
                  </a:lnTo>
                  <a:lnTo>
                    <a:pt x="9897" y="4800"/>
                  </a:lnTo>
                  <a:lnTo>
                    <a:pt x="9959" y="4800"/>
                  </a:lnTo>
                  <a:lnTo>
                    <a:pt x="10022" y="4802"/>
                  </a:lnTo>
                  <a:lnTo>
                    <a:pt x="10085" y="4805"/>
                  </a:lnTo>
                  <a:lnTo>
                    <a:pt x="10149" y="4810"/>
                  </a:lnTo>
                  <a:lnTo>
                    <a:pt x="10278" y="4822"/>
                  </a:lnTo>
                  <a:lnTo>
                    <a:pt x="10407" y="4833"/>
                  </a:lnTo>
                  <a:lnTo>
                    <a:pt x="10472" y="4837"/>
                  </a:lnTo>
                  <a:lnTo>
                    <a:pt x="10535" y="4841"/>
                  </a:lnTo>
                  <a:lnTo>
                    <a:pt x="10599" y="4842"/>
                  </a:lnTo>
                  <a:lnTo>
                    <a:pt x="10661" y="4841"/>
                  </a:lnTo>
                  <a:lnTo>
                    <a:pt x="10693" y="4839"/>
                  </a:lnTo>
                  <a:lnTo>
                    <a:pt x="10723" y="4837"/>
                  </a:lnTo>
                  <a:lnTo>
                    <a:pt x="10754" y="4833"/>
                  </a:lnTo>
                  <a:lnTo>
                    <a:pt x="10783" y="4830"/>
                  </a:lnTo>
                  <a:lnTo>
                    <a:pt x="10799" y="4828"/>
                  </a:lnTo>
                  <a:lnTo>
                    <a:pt x="10813" y="4826"/>
                  </a:lnTo>
                  <a:lnTo>
                    <a:pt x="10841" y="4819"/>
                  </a:lnTo>
                  <a:lnTo>
                    <a:pt x="10868" y="4810"/>
                  </a:lnTo>
                  <a:lnTo>
                    <a:pt x="10892" y="4800"/>
                  </a:lnTo>
                  <a:lnTo>
                    <a:pt x="10917" y="4789"/>
                  </a:lnTo>
                  <a:lnTo>
                    <a:pt x="10941" y="4777"/>
                  </a:lnTo>
                  <a:lnTo>
                    <a:pt x="10987" y="4754"/>
                  </a:lnTo>
                  <a:lnTo>
                    <a:pt x="11012" y="4743"/>
                  </a:lnTo>
                  <a:lnTo>
                    <a:pt x="11035" y="4733"/>
                  </a:lnTo>
                  <a:lnTo>
                    <a:pt x="11060" y="4726"/>
                  </a:lnTo>
                  <a:lnTo>
                    <a:pt x="11085" y="4720"/>
                  </a:lnTo>
                  <a:lnTo>
                    <a:pt x="11099" y="4717"/>
                  </a:lnTo>
                  <a:lnTo>
                    <a:pt x="11112" y="4716"/>
                  </a:lnTo>
                  <a:lnTo>
                    <a:pt x="11126" y="4716"/>
                  </a:lnTo>
                  <a:lnTo>
                    <a:pt x="11140" y="4716"/>
                  </a:lnTo>
                  <a:lnTo>
                    <a:pt x="11155" y="4717"/>
                  </a:lnTo>
                  <a:lnTo>
                    <a:pt x="11170" y="4720"/>
                  </a:lnTo>
                  <a:lnTo>
                    <a:pt x="11185" y="4722"/>
                  </a:lnTo>
                  <a:lnTo>
                    <a:pt x="11201" y="4727"/>
                  </a:lnTo>
                  <a:lnTo>
                    <a:pt x="11227" y="4733"/>
                  </a:lnTo>
                  <a:lnTo>
                    <a:pt x="11253" y="4738"/>
                  </a:lnTo>
                  <a:lnTo>
                    <a:pt x="11277" y="4742"/>
                  </a:lnTo>
                  <a:lnTo>
                    <a:pt x="11300" y="4742"/>
                  </a:lnTo>
                  <a:lnTo>
                    <a:pt x="11322" y="4742"/>
                  </a:lnTo>
                  <a:lnTo>
                    <a:pt x="11344" y="4739"/>
                  </a:lnTo>
                  <a:lnTo>
                    <a:pt x="11365" y="4734"/>
                  </a:lnTo>
                  <a:lnTo>
                    <a:pt x="11386" y="4729"/>
                  </a:lnTo>
                  <a:lnTo>
                    <a:pt x="11408" y="4723"/>
                  </a:lnTo>
                  <a:lnTo>
                    <a:pt x="11429" y="4716"/>
                  </a:lnTo>
                  <a:lnTo>
                    <a:pt x="11470" y="4699"/>
                  </a:lnTo>
                  <a:lnTo>
                    <a:pt x="11561" y="4657"/>
                  </a:lnTo>
                  <a:lnTo>
                    <a:pt x="11588" y="4648"/>
                  </a:lnTo>
                  <a:lnTo>
                    <a:pt x="11615" y="4639"/>
                  </a:lnTo>
                  <a:lnTo>
                    <a:pt x="11643" y="4633"/>
                  </a:lnTo>
                  <a:lnTo>
                    <a:pt x="11670" y="4629"/>
                  </a:lnTo>
                  <a:lnTo>
                    <a:pt x="11696" y="4626"/>
                  </a:lnTo>
                  <a:lnTo>
                    <a:pt x="11723" y="4624"/>
                  </a:lnTo>
                  <a:lnTo>
                    <a:pt x="11778" y="4623"/>
                  </a:lnTo>
                  <a:lnTo>
                    <a:pt x="11833" y="4623"/>
                  </a:lnTo>
                  <a:lnTo>
                    <a:pt x="11862" y="4623"/>
                  </a:lnTo>
                  <a:lnTo>
                    <a:pt x="11888" y="4622"/>
                  </a:lnTo>
                  <a:lnTo>
                    <a:pt x="11917" y="4619"/>
                  </a:lnTo>
                  <a:lnTo>
                    <a:pt x="11943" y="4616"/>
                  </a:lnTo>
                  <a:lnTo>
                    <a:pt x="11972" y="4611"/>
                  </a:lnTo>
                  <a:lnTo>
                    <a:pt x="11998" y="4605"/>
                  </a:lnTo>
                  <a:lnTo>
                    <a:pt x="12034" y="4591"/>
                  </a:lnTo>
                  <a:lnTo>
                    <a:pt x="12069" y="4577"/>
                  </a:lnTo>
                  <a:lnTo>
                    <a:pt x="12140" y="4545"/>
                  </a:lnTo>
                  <a:lnTo>
                    <a:pt x="12212" y="4513"/>
                  </a:lnTo>
                  <a:lnTo>
                    <a:pt x="12285" y="4480"/>
                  </a:lnTo>
                  <a:lnTo>
                    <a:pt x="12321" y="4464"/>
                  </a:lnTo>
                  <a:lnTo>
                    <a:pt x="12358" y="4450"/>
                  </a:lnTo>
                  <a:lnTo>
                    <a:pt x="12396" y="4435"/>
                  </a:lnTo>
                  <a:lnTo>
                    <a:pt x="12432" y="4423"/>
                  </a:lnTo>
                  <a:lnTo>
                    <a:pt x="12469" y="4412"/>
                  </a:lnTo>
                  <a:lnTo>
                    <a:pt x="12506" y="4401"/>
                  </a:lnTo>
                  <a:lnTo>
                    <a:pt x="12544" y="4393"/>
                  </a:lnTo>
                  <a:lnTo>
                    <a:pt x="12580" y="4387"/>
                  </a:lnTo>
                  <a:lnTo>
                    <a:pt x="12587" y="4390"/>
                  </a:lnTo>
                  <a:lnTo>
                    <a:pt x="12590" y="4395"/>
                  </a:lnTo>
                  <a:lnTo>
                    <a:pt x="12594" y="4399"/>
                  </a:lnTo>
                  <a:lnTo>
                    <a:pt x="12596" y="4406"/>
                  </a:lnTo>
                  <a:lnTo>
                    <a:pt x="12599" y="4412"/>
                  </a:lnTo>
                  <a:lnTo>
                    <a:pt x="12600" y="4419"/>
                  </a:lnTo>
                  <a:lnTo>
                    <a:pt x="12600" y="4428"/>
                  </a:lnTo>
                  <a:lnTo>
                    <a:pt x="12600" y="4436"/>
                  </a:lnTo>
                  <a:lnTo>
                    <a:pt x="12596" y="4456"/>
                  </a:lnTo>
                  <a:lnTo>
                    <a:pt x="12591" y="4479"/>
                  </a:lnTo>
                  <a:lnTo>
                    <a:pt x="12583" y="4505"/>
                  </a:lnTo>
                  <a:lnTo>
                    <a:pt x="12572" y="4534"/>
                  </a:lnTo>
                  <a:lnTo>
                    <a:pt x="12558" y="4564"/>
                  </a:lnTo>
                  <a:lnTo>
                    <a:pt x="12542" y="4599"/>
                  </a:lnTo>
                  <a:lnTo>
                    <a:pt x="12523" y="4635"/>
                  </a:lnTo>
                  <a:lnTo>
                    <a:pt x="12502" y="4673"/>
                  </a:lnTo>
                  <a:lnTo>
                    <a:pt x="12480" y="4714"/>
                  </a:lnTo>
                  <a:lnTo>
                    <a:pt x="12454" y="4756"/>
                  </a:lnTo>
                  <a:lnTo>
                    <a:pt x="12398" y="4848"/>
                  </a:lnTo>
                  <a:lnTo>
                    <a:pt x="12336" y="4947"/>
                  </a:lnTo>
                  <a:lnTo>
                    <a:pt x="12266" y="5052"/>
                  </a:lnTo>
                  <a:lnTo>
                    <a:pt x="12190" y="5162"/>
                  </a:lnTo>
                  <a:lnTo>
                    <a:pt x="12110" y="5278"/>
                  </a:lnTo>
                  <a:lnTo>
                    <a:pt x="12025" y="5397"/>
                  </a:lnTo>
                  <a:lnTo>
                    <a:pt x="11937" y="5519"/>
                  </a:lnTo>
                  <a:lnTo>
                    <a:pt x="11847" y="5643"/>
                  </a:lnTo>
                  <a:lnTo>
                    <a:pt x="11754" y="5769"/>
                  </a:lnTo>
                  <a:lnTo>
                    <a:pt x="11566" y="6019"/>
                  </a:lnTo>
                  <a:lnTo>
                    <a:pt x="11379" y="6266"/>
                  </a:lnTo>
                  <a:lnTo>
                    <a:pt x="11199" y="6501"/>
                  </a:lnTo>
                  <a:lnTo>
                    <a:pt x="11031" y="6717"/>
                  </a:lnTo>
                  <a:lnTo>
                    <a:pt x="10885" y="6909"/>
                  </a:lnTo>
                  <a:lnTo>
                    <a:pt x="10761" y="7068"/>
                  </a:lnTo>
                  <a:lnTo>
                    <a:pt x="10671" y="7190"/>
                  </a:lnTo>
                  <a:lnTo>
                    <a:pt x="10639" y="7234"/>
                  </a:lnTo>
                  <a:lnTo>
                    <a:pt x="10617" y="7266"/>
                  </a:lnTo>
                  <a:lnTo>
                    <a:pt x="10602" y="7287"/>
                  </a:lnTo>
                  <a:lnTo>
                    <a:pt x="10588" y="7306"/>
                  </a:lnTo>
                  <a:lnTo>
                    <a:pt x="10572" y="7325"/>
                  </a:lnTo>
                  <a:lnTo>
                    <a:pt x="10556" y="7343"/>
                  </a:lnTo>
                  <a:lnTo>
                    <a:pt x="10539" y="7360"/>
                  </a:lnTo>
                  <a:lnTo>
                    <a:pt x="10522" y="7377"/>
                  </a:lnTo>
                  <a:lnTo>
                    <a:pt x="10503" y="7393"/>
                  </a:lnTo>
                  <a:lnTo>
                    <a:pt x="10484" y="7409"/>
                  </a:lnTo>
                  <a:lnTo>
                    <a:pt x="10445" y="7440"/>
                  </a:lnTo>
                  <a:lnTo>
                    <a:pt x="10404" y="7468"/>
                  </a:lnTo>
                  <a:lnTo>
                    <a:pt x="10361" y="7496"/>
                  </a:lnTo>
                  <a:lnTo>
                    <a:pt x="10319" y="7523"/>
                  </a:lnTo>
                  <a:lnTo>
                    <a:pt x="10232" y="7578"/>
                  </a:lnTo>
                  <a:lnTo>
                    <a:pt x="10188" y="7605"/>
                  </a:lnTo>
                  <a:lnTo>
                    <a:pt x="10145" y="7634"/>
                  </a:lnTo>
                  <a:lnTo>
                    <a:pt x="10105" y="7663"/>
                  </a:lnTo>
                  <a:lnTo>
                    <a:pt x="10064" y="7696"/>
                  </a:lnTo>
                  <a:lnTo>
                    <a:pt x="10045" y="7712"/>
                  </a:lnTo>
                  <a:lnTo>
                    <a:pt x="10027" y="7730"/>
                  </a:lnTo>
                  <a:lnTo>
                    <a:pt x="10008" y="7748"/>
                  </a:lnTo>
                  <a:lnTo>
                    <a:pt x="9991" y="7767"/>
                  </a:lnTo>
                  <a:lnTo>
                    <a:pt x="9969" y="7789"/>
                  </a:lnTo>
                  <a:lnTo>
                    <a:pt x="9947" y="7809"/>
                  </a:lnTo>
                  <a:lnTo>
                    <a:pt x="9924" y="7825"/>
                  </a:lnTo>
                  <a:lnTo>
                    <a:pt x="9902" y="7839"/>
                  </a:lnTo>
                  <a:lnTo>
                    <a:pt x="9877" y="7851"/>
                  </a:lnTo>
                  <a:lnTo>
                    <a:pt x="9854" y="7862"/>
                  </a:lnTo>
                  <a:lnTo>
                    <a:pt x="9830" y="7871"/>
                  </a:lnTo>
                  <a:lnTo>
                    <a:pt x="9805" y="7880"/>
                  </a:lnTo>
                  <a:lnTo>
                    <a:pt x="9755" y="7893"/>
                  </a:lnTo>
                  <a:lnTo>
                    <a:pt x="9703" y="7906"/>
                  </a:lnTo>
                  <a:lnTo>
                    <a:pt x="9676" y="7915"/>
                  </a:lnTo>
                  <a:lnTo>
                    <a:pt x="9649" y="7924"/>
                  </a:lnTo>
                  <a:lnTo>
                    <a:pt x="9622" y="7933"/>
                  </a:lnTo>
                  <a:lnTo>
                    <a:pt x="9595" y="7944"/>
                  </a:lnTo>
                  <a:lnTo>
                    <a:pt x="9556" y="7964"/>
                  </a:lnTo>
                  <a:lnTo>
                    <a:pt x="9520" y="7985"/>
                  </a:lnTo>
                  <a:lnTo>
                    <a:pt x="9485" y="8007"/>
                  </a:lnTo>
                  <a:lnTo>
                    <a:pt x="9451" y="8029"/>
                  </a:lnTo>
                  <a:lnTo>
                    <a:pt x="9385" y="8073"/>
                  </a:lnTo>
                  <a:lnTo>
                    <a:pt x="9352" y="8095"/>
                  </a:lnTo>
                  <a:lnTo>
                    <a:pt x="9320" y="8114"/>
                  </a:lnTo>
                  <a:lnTo>
                    <a:pt x="9287" y="8134"/>
                  </a:lnTo>
                  <a:lnTo>
                    <a:pt x="9253" y="8151"/>
                  </a:lnTo>
                  <a:lnTo>
                    <a:pt x="9217" y="8166"/>
                  </a:lnTo>
                  <a:lnTo>
                    <a:pt x="9199" y="8173"/>
                  </a:lnTo>
                  <a:lnTo>
                    <a:pt x="9181" y="8178"/>
                  </a:lnTo>
                  <a:lnTo>
                    <a:pt x="9161" y="8184"/>
                  </a:lnTo>
                  <a:lnTo>
                    <a:pt x="9141" y="8189"/>
                  </a:lnTo>
                  <a:lnTo>
                    <a:pt x="9122" y="8193"/>
                  </a:lnTo>
                  <a:lnTo>
                    <a:pt x="9101" y="8195"/>
                  </a:lnTo>
                  <a:lnTo>
                    <a:pt x="9080" y="8197"/>
                  </a:lnTo>
                  <a:lnTo>
                    <a:pt x="9058" y="8199"/>
                  </a:lnTo>
                  <a:lnTo>
                    <a:pt x="9035" y="8199"/>
                  </a:lnTo>
                  <a:lnTo>
                    <a:pt x="9012" y="8197"/>
                  </a:lnTo>
                  <a:lnTo>
                    <a:pt x="8995" y="8197"/>
                  </a:lnTo>
                  <a:lnTo>
                    <a:pt x="8978" y="8197"/>
                  </a:lnTo>
                  <a:lnTo>
                    <a:pt x="8945" y="8200"/>
                  </a:lnTo>
                  <a:lnTo>
                    <a:pt x="8913" y="8205"/>
                  </a:lnTo>
                  <a:lnTo>
                    <a:pt x="8880" y="8211"/>
                  </a:lnTo>
                  <a:lnTo>
                    <a:pt x="8848" y="8219"/>
                  </a:lnTo>
                  <a:lnTo>
                    <a:pt x="8817" y="8229"/>
                  </a:lnTo>
                  <a:lnTo>
                    <a:pt x="8755" y="8251"/>
                  </a:lnTo>
                  <a:lnTo>
                    <a:pt x="8693" y="8272"/>
                  </a:lnTo>
                  <a:lnTo>
                    <a:pt x="8662" y="8281"/>
                  </a:lnTo>
                  <a:lnTo>
                    <a:pt x="8630" y="8289"/>
                  </a:lnTo>
                  <a:lnTo>
                    <a:pt x="8599" y="8294"/>
                  </a:lnTo>
                  <a:lnTo>
                    <a:pt x="8566" y="8298"/>
                  </a:lnTo>
                  <a:lnTo>
                    <a:pt x="8548" y="8299"/>
                  </a:lnTo>
                  <a:lnTo>
                    <a:pt x="8533" y="8299"/>
                  </a:lnTo>
                  <a:lnTo>
                    <a:pt x="8515" y="8299"/>
                  </a:lnTo>
                  <a:lnTo>
                    <a:pt x="8498" y="8296"/>
                  </a:lnTo>
                  <a:lnTo>
                    <a:pt x="8425" y="8288"/>
                  </a:lnTo>
                  <a:lnTo>
                    <a:pt x="8348" y="8277"/>
                  </a:lnTo>
                  <a:lnTo>
                    <a:pt x="8267" y="8263"/>
                  </a:lnTo>
                  <a:lnTo>
                    <a:pt x="8185" y="8249"/>
                  </a:lnTo>
                  <a:lnTo>
                    <a:pt x="8103" y="8232"/>
                  </a:lnTo>
                  <a:lnTo>
                    <a:pt x="8024" y="8215"/>
                  </a:lnTo>
                  <a:lnTo>
                    <a:pt x="7948" y="8196"/>
                  </a:lnTo>
                  <a:lnTo>
                    <a:pt x="7877" y="8177"/>
                  </a:lnTo>
                  <a:lnTo>
                    <a:pt x="7841" y="8164"/>
                  </a:lnTo>
                  <a:lnTo>
                    <a:pt x="7806" y="8151"/>
                  </a:lnTo>
                  <a:lnTo>
                    <a:pt x="7776" y="8136"/>
                  </a:lnTo>
                  <a:lnTo>
                    <a:pt x="7746" y="8120"/>
                  </a:lnTo>
                  <a:lnTo>
                    <a:pt x="7718" y="8103"/>
                  </a:lnTo>
                  <a:lnTo>
                    <a:pt x="7693" y="8086"/>
                  </a:lnTo>
                  <a:lnTo>
                    <a:pt x="7643" y="8051"/>
                  </a:lnTo>
                  <a:lnTo>
                    <a:pt x="7618" y="8034"/>
                  </a:lnTo>
                  <a:lnTo>
                    <a:pt x="7592" y="8018"/>
                  </a:lnTo>
                  <a:lnTo>
                    <a:pt x="7567" y="8002"/>
                  </a:lnTo>
                  <a:lnTo>
                    <a:pt x="7539" y="7988"/>
                  </a:lnTo>
                  <a:lnTo>
                    <a:pt x="7509" y="7976"/>
                  </a:lnTo>
                  <a:lnTo>
                    <a:pt x="7479" y="7965"/>
                  </a:lnTo>
                  <a:lnTo>
                    <a:pt x="7462" y="7961"/>
                  </a:lnTo>
                  <a:lnTo>
                    <a:pt x="7444" y="7957"/>
                  </a:lnTo>
                  <a:lnTo>
                    <a:pt x="7426" y="7954"/>
                  </a:lnTo>
                  <a:lnTo>
                    <a:pt x="7407" y="7952"/>
                  </a:lnTo>
                  <a:lnTo>
                    <a:pt x="7391" y="7949"/>
                  </a:lnTo>
                  <a:lnTo>
                    <a:pt x="7376" y="7947"/>
                  </a:lnTo>
                  <a:lnTo>
                    <a:pt x="7361" y="7942"/>
                  </a:lnTo>
                  <a:lnTo>
                    <a:pt x="7347" y="7938"/>
                  </a:lnTo>
                  <a:lnTo>
                    <a:pt x="7333" y="7932"/>
                  </a:lnTo>
                  <a:lnTo>
                    <a:pt x="7320" y="7927"/>
                  </a:lnTo>
                  <a:lnTo>
                    <a:pt x="7308" y="7920"/>
                  </a:lnTo>
                  <a:lnTo>
                    <a:pt x="7297" y="7913"/>
                  </a:lnTo>
                  <a:lnTo>
                    <a:pt x="7284" y="7905"/>
                  </a:lnTo>
                  <a:lnTo>
                    <a:pt x="7275" y="7897"/>
                  </a:lnTo>
                  <a:lnTo>
                    <a:pt x="7264" y="7887"/>
                  </a:lnTo>
                  <a:lnTo>
                    <a:pt x="7254" y="7877"/>
                  </a:lnTo>
                  <a:lnTo>
                    <a:pt x="7235" y="7856"/>
                  </a:lnTo>
                  <a:lnTo>
                    <a:pt x="7220" y="7834"/>
                  </a:lnTo>
                  <a:lnTo>
                    <a:pt x="7206" y="7810"/>
                  </a:lnTo>
                  <a:lnTo>
                    <a:pt x="7194" y="7784"/>
                  </a:lnTo>
                  <a:lnTo>
                    <a:pt x="7183" y="7759"/>
                  </a:lnTo>
                  <a:lnTo>
                    <a:pt x="7174" y="7730"/>
                  </a:lnTo>
                  <a:lnTo>
                    <a:pt x="7167" y="7702"/>
                  </a:lnTo>
                  <a:lnTo>
                    <a:pt x="7161" y="7674"/>
                  </a:lnTo>
                  <a:lnTo>
                    <a:pt x="7157" y="7645"/>
                  </a:lnTo>
                  <a:lnTo>
                    <a:pt x="7155" y="7617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defTabSz="852952">
                <a:defRPr/>
              </a:pPr>
              <a:endParaRPr lang="zh-CN" altLang="en-US" sz="697" kern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4" name="矩形 1">
            <a:extLst>
              <a:ext uri="{FF2B5EF4-FFF2-40B4-BE49-F238E27FC236}">
                <a16:creationId xmlns:a16="http://schemas.microsoft.com/office/drawing/2014/main" xmlns="" id="{A5A5711D-7C0D-4653-9FA6-387016311B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2457" y="2999309"/>
            <a:ext cx="1523440" cy="640125"/>
          </a:xfrm>
          <a:prstGeom prst="rect">
            <a:avLst/>
          </a:prstGeom>
          <a:noFill/>
          <a:ln>
            <a:noFill/>
          </a:ln>
        </p:spPr>
        <p:txBody>
          <a:bodyPr lIns="85296" tIns="42647" rIns="85296" bIns="42647">
            <a:spAutoFit/>
          </a:bodyPr>
          <a:lstStyle/>
          <a:p>
            <a:pPr algn="r">
              <a:defRPr/>
            </a:pPr>
            <a:r>
              <a:rPr lang="zh-CN" altLang="en-US" sz="900" kern="0" dirty="0">
                <a:solidFill>
                  <a:srgbClr val="1F3F2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15" name="矩形 1">
            <a:extLst>
              <a:ext uri="{FF2B5EF4-FFF2-40B4-BE49-F238E27FC236}">
                <a16:creationId xmlns:a16="http://schemas.microsoft.com/office/drawing/2014/main" xmlns="" id="{1BE4EB3A-C563-47FC-B14E-00DE03BF2E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29123" y="1955903"/>
            <a:ext cx="1523440" cy="640125"/>
          </a:xfrm>
          <a:prstGeom prst="rect">
            <a:avLst/>
          </a:prstGeom>
          <a:noFill/>
          <a:ln>
            <a:noFill/>
          </a:ln>
        </p:spPr>
        <p:txBody>
          <a:bodyPr lIns="85296" tIns="42647" rIns="85296" bIns="42647">
            <a:spAutoFit/>
          </a:bodyPr>
          <a:lstStyle/>
          <a:p>
            <a:pPr algn="r">
              <a:defRPr/>
            </a:pPr>
            <a:r>
              <a:rPr lang="zh-CN" altLang="en-US" sz="900" kern="0" dirty="0">
                <a:solidFill>
                  <a:srgbClr val="1F3F2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16" name="矩形 1">
            <a:extLst>
              <a:ext uri="{FF2B5EF4-FFF2-40B4-BE49-F238E27FC236}">
                <a16:creationId xmlns:a16="http://schemas.microsoft.com/office/drawing/2014/main" xmlns="" id="{F0ABADC5-6405-4A0E-9096-F190F5F97E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0464" y="1937013"/>
            <a:ext cx="1523440" cy="640125"/>
          </a:xfrm>
          <a:prstGeom prst="rect">
            <a:avLst/>
          </a:prstGeom>
          <a:noFill/>
          <a:ln>
            <a:noFill/>
          </a:ln>
        </p:spPr>
        <p:txBody>
          <a:bodyPr lIns="85296" tIns="42647" rIns="85296" bIns="42647">
            <a:spAutoFit/>
          </a:bodyPr>
          <a:lstStyle/>
          <a:p>
            <a:pPr>
              <a:defRPr/>
            </a:pPr>
            <a:r>
              <a:rPr lang="zh-CN" altLang="en-US" sz="900" kern="0" dirty="0">
                <a:solidFill>
                  <a:srgbClr val="1F3F2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17" name="矩形 1">
            <a:extLst>
              <a:ext uri="{FF2B5EF4-FFF2-40B4-BE49-F238E27FC236}">
                <a16:creationId xmlns:a16="http://schemas.microsoft.com/office/drawing/2014/main" xmlns="" id="{F8AA45AD-3370-4941-B0B3-CA41EAC3BB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34925" y="3098205"/>
            <a:ext cx="1523440" cy="640125"/>
          </a:xfrm>
          <a:prstGeom prst="rect">
            <a:avLst/>
          </a:prstGeom>
          <a:noFill/>
          <a:ln>
            <a:noFill/>
          </a:ln>
        </p:spPr>
        <p:txBody>
          <a:bodyPr lIns="85296" tIns="42647" rIns="85296" bIns="42647">
            <a:spAutoFit/>
          </a:bodyPr>
          <a:lstStyle/>
          <a:p>
            <a:pPr>
              <a:defRPr/>
            </a:pPr>
            <a:r>
              <a:rPr lang="zh-CN" altLang="en-US" sz="900" kern="0" dirty="0">
                <a:solidFill>
                  <a:srgbClr val="1F3F2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92906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accel="4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ac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ac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ac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00"/>
                            </p:stCondLst>
                            <p:childTnLst>
                              <p:par>
                                <p:cTn id="2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100"/>
                            </p:stCondLst>
                            <p:childTnLst>
                              <p:par>
                                <p:cTn id="3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400"/>
                            </p:stCondLst>
                            <p:childTnLst>
                              <p:par>
                                <p:cTn id="3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2">
            <a:extLst>
              <a:ext uri="{FF2B5EF4-FFF2-40B4-BE49-F238E27FC236}">
                <a16:creationId xmlns:a16="http://schemas.microsoft.com/office/drawing/2014/main" xmlns="" id="{50D05DCC-B2E9-43A0-9AE9-1510B65FA792}"/>
              </a:ext>
            </a:extLst>
          </p:cNvPr>
          <p:cNvSpPr>
            <a:spLocks/>
          </p:cNvSpPr>
          <p:nvPr/>
        </p:nvSpPr>
        <p:spPr bwMode="auto">
          <a:xfrm>
            <a:off x="6387712" y="1763073"/>
            <a:ext cx="1717034" cy="2175949"/>
          </a:xfrm>
          <a:custGeom>
            <a:avLst/>
            <a:gdLst>
              <a:gd name="T0" fmla="*/ 1729 w 1994"/>
              <a:gd name="T1" fmla="*/ 2631 h 2631"/>
              <a:gd name="T2" fmla="*/ 1786 w 1994"/>
              <a:gd name="T3" fmla="*/ 2626 h 2631"/>
              <a:gd name="T4" fmla="*/ 1839 w 1994"/>
              <a:gd name="T5" fmla="*/ 2614 h 2631"/>
              <a:gd name="T6" fmla="*/ 1886 w 1994"/>
              <a:gd name="T7" fmla="*/ 2593 h 2631"/>
              <a:gd name="T8" fmla="*/ 1924 w 1994"/>
              <a:gd name="T9" fmla="*/ 2564 h 2631"/>
              <a:gd name="T10" fmla="*/ 1956 w 1994"/>
              <a:gd name="T11" fmla="*/ 2529 h 2631"/>
              <a:gd name="T12" fmla="*/ 1972 w 1994"/>
              <a:gd name="T13" fmla="*/ 2502 h 2631"/>
              <a:gd name="T14" fmla="*/ 1988 w 1994"/>
              <a:gd name="T15" fmla="*/ 2457 h 2631"/>
              <a:gd name="T16" fmla="*/ 1994 w 1994"/>
              <a:gd name="T17" fmla="*/ 2410 h 2631"/>
              <a:gd name="T18" fmla="*/ 1991 w 1994"/>
              <a:gd name="T19" fmla="*/ 2359 h 2631"/>
              <a:gd name="T20" fmla="*/ 1977 w 1994"/>
              <a:gd name="T21" fmla="*/ 2307 h 2631"/>
              <a:gd name="T22" fmla="*/ 1953 w 1994"/>
              <a:gd name="T23" fmla="*/ 2254 h 2631"/>
              <a:gd name="T24" fmla="*/ 1318 w 1994"/>
              <a:gd name="T25" fmla="*/ 352 h 2631"/>
              <a:gd name="T26" fmla="*/ 1353 w 1994"/>
              <a:gd name="T27" fmla="*/ 349 h 2631"/>
              <a:gd name="T28" fmla="*/ 1402 w 1994"/>
              <a:gd name="T29" fmla="*/ 331 h 2631"/>
              <a:gd name="T30" fmla="*/ 1442 w 1994"/>
              <a:gd name="T31" fmla="*/ 300 h 2631"/>
              <a:gd name="T32" fmla="*/ 1473 w 1994"/>
              <a:gd name="T33" fmla="*/ 260 h 2631"/>
              <a:gd name="T34" fmla="*/ 1490 w 1994"/>
              <a:gd name="T35" fmla="*/ 211 h 2631"/>
              <a:gd name="T36" fmla="*/ 1494 w 1994"/>
              <a:gd name="T37" fmla="*/ 176 h 2631"/>
              <a:gd name="T38" fmla="*/ 1486 w 1994"/>
              <a:gd name="T39" fmla="*/ 123 h 2631"/>
              <a:gd name="T40" fmla="*/ 1464 w 1994"/>
              <a:gd name="T41" fmla="*/ 78 h 2631"/>
              <a:gd name="T42" fmla="*/ 1430 w 1994"/>
              <a:gd name="T43" fmla="*/ 40 h 2631"/>
              <a:gd name="T44" fmla="*/ 1386 w 1994"/>
              <a:gd name="T45" fmla="*/ 14 h 2631"/>
              <a:gd name="T46" fmla="*/ 1336 w 1994"/>
              <a:gd name="T47" fmla="*/ 1 h 2631"/>
              <a:gd name="T48" fmla="*/ 676 w 1994"/>
              <a:gd name="T49" fmla="*/ 0 h 2631"/>
              <a:gd name="T50" fmla="*/ 624 w 1994"/>
              <a:gd name="T51" fmla="*/ 8 h 2631"/>
              <a:gd name="T52" fmla="*/ 577 w 1994"/>
              <a:gd name="T53" fmla="*/ 29 h 2631"/>
              <a:gd name="T54" fmla="*/ 540 w 1994"/>
              <a:gd name="T55" fmla="*/ 64 h 2631"/>
              <a:gd name="T56" fmla="*/ 514 w 1994"/>
              <a:gd name="T57" fmla="*/ 107 h 2631"/>
              <a:gd name="T58" fmla="*/ 501 w 1994"/>
              <a:gd name="T59" fmla="*/ 158 h 2631"/>
              <a:gd name="T60" fmla="*/ 501 w 1994"/>
              <a:gd name="T61" fmla="*/ 194 h 2631"/>
              <a:gd name="T62" fmla="*/ 514 w 1994"/>
              <a:gd name="T63" fmla="*/ 244 h 2631"/>
              <a:gd name="T64" fmla="*/ 540 w 1994"/>
              <a:gd name="T65" fmla="*/ 288 h 2631"/>
              <a:gd name="T66" fmla="*/ 577 w 1994"/>
              <a:gd name="T67" fmla="*/ 322 h 2631"/>
              <a:gd name="T68" fmla="*/ 624 w 1994"/>
              <a:gd name="T69" fmla="*/ 344 h 2631"/>
              <a:gd name="T70" fmla="*/ 676 w 1994"/>
              <a:gd name="T71" fmla="*/ 352 h 2631"/>
              <a:gd name="T72" fmla="*/ 41 w 1994"/>
              <a:gd name="T73" fmla="*/ 2254 h 2631"/>
              <a:gd name="T74" fmla="*/ 24 w 1994"/>
              <a:gd name="T75" fmla="*/ 2290 h 2631"/>
              <a:gd name="T76" fmla="*/ 7 w 1994"/>
              <a:gd name="T77" fmla="*/ 2342 h 2631"/>
              <a:gd name="T78" fmla="*/ 0 w 1994"/>
              <a:gd name="T79" fmla="*/ 2393 h 2631"/>
              <a:gd name="T80" fmla="*/ 2 w 1994"/>
              <a:gd name="T81" fmla="*/ 2443 h 2631"/>
              <a:gd name="T82" fmla="*/ 16 w 1994"/>
              <a:gd name="T83" fmla="*/ 2488 h 2631"/>
              <a:gd name="T84" fmla="*/ 29 w 1994"/>
              <a:gd name="T85" fmla="*/ 2516 h 2631"/>
              <a:gd name="T86" fmla="*/ 58 w 1994"/>
              <a:gd name="T87" fmla="*/ 2554 h 2631"/>
              <a:gd name="T88" fmla="*/ 95 w 1994"/>
              <a:gd name="T89" fmla="*/ 2585 h 2631"/>
              <a:gd name="T90" fmla="*/ 139 w 1994"/>
              <a:gd name="T91" fmla="*/ 2607 h 2631"/>
              <a:gd name="T92" fmla="*/ 190 w 1994"/>
              <a:gd name="T93" fmla="*/ 2623 h 2631"/>
              <a:gd name="T94" fmla="*/ 245 w 1994"/>
              <a:gd name="T95" fmla="*/ 2630 h 26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994" h="2631">
                <a:moveTo>
                  <a:pt x="265" y="2631"/>
                </a:moveTo>
                <a:lnTo>
                  <a:pt x="1729" y="2631"/>
                </a:lnTo>
                <a:lnTo>
                  <a:pt x="1729" y="2631"/>
                </a:lnTo>
                <a:lnTo>
                  <a:pt x="1749" y="2630"/>
                </a:lnTo>
                <a:lnTo>
                  <a:pt x="1768" y="2629"/>
                </a:lnTo>
                <a:lnTo>
                  <a:pt x="1786" y="2626"/>
                </a:lnTo>
                <a:lnTo>
                  <a:pt x="1804" y="2623"/>
                </a:lnTo>
                <a:lnTo>
                  <a:pt x="1822" y="2618"/>
                </a:lnTo>
                <a:lnTo>
                  <a:pt x="1839" y="2614"/>
                </a:lnTo>
                <a:lnTo>
                  <a:pt x="1855" y="2607"/>
                </a:lnTo>
                <a:lnTo>
                  <a:pt x="1871" y="2600"/>
                </a:lnTo>
                <a:lnTo>
                  <a:pt x="1886" y="2593"/>
                </a:lnTo>
                <a:lnTo>
                  <a:pt x="1899" y="2585"/>
                </a:lnTo>
                <a:lnTo>
                  <a:pt x="1913" y="2574"/>
                </a:lnTo>
                <a:lnTo>
                  <a:pt x="1924" y="2564"/>
                </a:lnTo>
                <a:lnTo>
                  <a:pt x="1936" y="2554"/>
                </a:lnTo>
                <a:lnTo>
                  <a:pt x="1947" y="2542"/>
                </a:lnTo>
                <a:lnTo>
                  <a:pt x="1956" y="2529"/>
                </a:lnTo>
                <a:lnTo>
                  <a:pt x="1965" y="2516"/>
                </a:lnTo>
                <a:lnTo>
                  <a:pt x="1965" y="2516"/>
                </a:lnTo>
                <a:lnTo>
                  <a:pt x="1972" y="2502"/>
                </a:lnTo>
                <a:lnTo>
                  <a:pt x="1978" y="2488"/>
                </a:lnTo>
                <a:lnTo>
                  <a:pt x="1984" y="2473"/>
                </a:lnTo>
                <a:lnTo>
                  <a:pt x="1988" y="2457"/>
                </a:lnTo>
                <a:lnTo>
                  <a:pt x="1992" y="2443"/>
                </a:lnTo>
                <a:lnTo>
                  <a:pt x="1994" y="2426"/>
                </a:lnTo>
                <a:lnTo>
                  <a:pt x="1994" y="2410"/>
                </a:lnTo>
                <a:lnTo>
                  <a:pt x="1994" y="2393"/>
                </a:lnTo>
                <a:lnTo>
                  <a:pt x="1993" y="2376"/>
                </a:lnTo>
                <a:lnTo>
                  <a:pt x="1991" y="2359"/>
                </a:lnTo>
                <a:lnTo>
                  <a:pt x="1987" y="2342"/>
                </a:lnTo>
                <a:lnTo>
                  <a:pt x="1983" y="2325"/>
                </a:lnTo>
                <a:lnTo>
                  <a:pt x="1977" y="2307"/>
                </a:lnTo>
                <a:lnTo>
                  <a:pt x="1970" y="2290"/>
                </a:lnTo>
                <a:lnTo>
                  <a:pt x="1962" y="2272"/>
                </a:lnTo>
                <a:lnTo>
                  <a:pt x="1953" y="2254"/>
                </a:lnTo>
                <a:lnTo>
                  <a:pt x="1312" y="1068"/>
                </a:lnTo>
                <a:lnTo>
                  <a:pt x="1312" y="352"/>
                </a:lnTo>
                <a:lnTo>
                  <a:pt x="1318" y="352"/>
                </a:lnTo>
                <a:lnTo>
                  <a:pt x="1318" y="352"/>
                </a:lnTo>
                <a:lnTo>
                  <a:pt x="1336" y="351"/>
                </a:lnTo>
                <a:lnTo>
                  <a:pt x="1353" y="349"/>
                </a:lnTo>
                <a:lnTo>
                  <a:pt x="1370" y="344"/>
                </a:lnTo>
                <a:lnTo>
                  <a:pt x="1386" y="337"/>
                </a:lnTo>
                <a:lnTo>
                  <a:pt x="1402" y="331"/>
                </a:lnTo>
                <a:lnTo>
                  <a:pt x="1417" y="322"/>
                </a:lnTo>
                <a:lnTo>
                  <a:pt x="1430" y="311"/>
                </a:lnTo>
                <a:lnTo>
                  <a:pt x="1442" y="300"/>
                </a:lnTo>
                <a:lnTo>
                  <a:pt x="1454" y="288"/>
                </a:lnTo>
                <a:lnTo>
                  <a:pt x="1464" y="274"/>
                </a:lnTo>
                <a:lnTo>
                  <a:pt x="1473" y="260"/>
                </a:lnTo>
                <a:lnTo>
                  <a:pt x="1480" y="244"/>
                </a:lnTo>
                <a:lnTo>
                  <a:pt x="1486" y="228"/>
                </a:lnTo>
                <a:lnTo>
                  <a:pt x="1490" y="211"/>
                </a:lnTo>
                <a:lnTo>
                  <a:pt x="1493" y="194"/>
                </a:lnTo>
                <a:lnTo>
                  <a:pt x="1494" y="176"/>
                </a:lnTo>
                <a:lnTo>
                  <a:pt x="1494" y="176"/>
                </a:lnTo>
                <a:lnTo>
                  <a:pt x="1493" y="158"/>
                </a:lnTo>
                <a:lnTo>
                  <a:pt x="1490" y="140"/>
                </a:lnTo>
                <a:lnTo>
                  <a:pt x="1486" y="123"/>
                </a:lnTo>
                <a:lnTo>
                  <a:pt x="1480" y="107"/>
                </a:lnTo>
                <a:lnTo>
                  <a:pt x="1473" y="91"/>
                </a:lnTo>
                <a:lnTo>
                  <a:pt x="1464" y="78"/>
                </a:lnTo>
                <a:lnTo>
                  <a:pt x="1454" y="64"/>
                </a:lnTo>
                <a:lnTo>
                  <a:pt x="1442" y="51"/>
                </a:lnTo>
                <a:lnTo>
                  <a:pt x="1430" y="40"/>
                </a:lnTo>
                <a:lnTo>
                  <a:pt x="1417" y="29"/>
                </a:lnTo>
                <a:lnTo>
                  <a:pt x="1402" y="22"/>
                </a:lnTo>
                <a:lnTo>
                  <a:pt x="1386" y="14"/>
                </a:lnTo>
                <a:lnTo>
                  <a:pt x="1370" y="8"/>
                </a:lnTo>
                <a:lnTo>
                  <a:pt x="1353" y="3"/>
                </a:lnTo>
                <a:lnTo>
                  <a:pt x="1336" y="1"/>
                </a:lnTo>
                <a:lnTo>
                  <a:pt x="1318" y="0"/>
                </a:lnTo>
                <a:lnTo>
                  <a:pt x="676" y="0"/>
                </a:lnTo>
                <a:lnTo>
                  <a:pt x="676" y="0"/>
                </a:lnTo>
                <a:lnTo>
                  <a:pt x="658" y="1"/>
                </a:lnTo>
                <a:lnTo>
                  <a:pt x="641" y="3"/>
                </a:lnTo>
                <a:lnTo>
                  <a:pt x="624" y="8"/>
                </a:lnTo>
                <a:lnTo>
                  <a:pt x="608" y="14"/>
                </a:lnTo>
                <a:lnTo>
                  <a:pt x="592" y="22"/>
                </a:lnTo>
                <a:lnTo>
                  <a:pt x="577" y="29"/>
                </a:lnTo>
                <a:lnTo>
                  <a:pt x="564" y="40"/>
                </a:lnTo>
                <a:lnTo>
                  <a:pt x="552" y="51"/>
                </a:lnTo>
                <a:lnTo>
                  <a:pt x="540" y="64"/>
                </a:lnTo>
                <a:lnTo>
                  <a:pt x="530" y="78"/>
                </a:lnTo>
                <a:lnTo>
                  <a:pt x="521" y="91"/>
                </a:lnTo>
                <a:lnTo>
                  <a:pt x="514" y="107"/>
                </a:lnTo>
                <a:lnTo>
                  <a:pt x="508" y="123"/>
                </a:lnTo>
                <a:lnTo>
                  <a:pt x="504" y="140"/>
                </a:lnTo>
                <a:lnTo>
                  <a:pt x="501" y="158"/>
                </a:lnTo>
                <a:lnTo>
                  <a:pt x="500" y="176"/>
                </a:lnTo>
                <a:lnTo>
                  <a:pt x="500" y="176"/>
                </a:lnTo>
                <a:lnTo>
                  <a:pt x="501" y="194"/>
                </a:lnTo>
                <a:lnTo>
                  <a:pt x="504" y="211"/>
                </a:lnTo>
                <a:lnTo>
                  <a:pt x="508" y="228"/>
                </a:lnTo>
                <a:lnTo>
                  <a:pt x="514" y="244"/>
                </a:lnTo>
                <a:lnTo>
                  <a:pt x="521" y="260"/>
                </a:lnTo>
                <a:lnTo>
                  <a:pt x="530" y="274"/>
                </a:lnTo>
                <a:lnTo>
                  <a:pt x="540" y="288"/>
                </a:lnTo>
                <a:lnTo>
                  <a:pt x="552" y="300"/>
                </a:lnTo>
                <a:lnTo>
                  <a:pt x="564" y="311"/>
                </a:lnTo>
                <a:lnTo>
                  <a:pt x="577" y="322"/>
                </a:lnTo>
                <a:lnTo>
                  <a:pt x="592" y="331"/>
                </a:lnTo>
                <a:lnTo>
                  <a:pt x="608" y="337"/>
                </a:lnTo>
                <a:lnTo>
                  <a:pt x="624" y="344"/>
                </a:lnTo>
                <a:lnTo>
                  <a:pt x="641" y="349"/>
                </a:lnTo>
                <a:lnTo>
                  <a:pt x="658" y="351"/>
                </a:lnTo>
                <a:lnTo>
                  <a:pt x="676" y="352"/>
                </a:lnTo>
                <a:lnTo>
                  <a:pt x="682" y="352"/>
                </a:lnTo>
                <a:lnTo>
                  <a:pt x="682" y="1068"/>
                </a:lnTo>
                <a:lnTo>
                  <a:pt x="41" y="2254"/>
                </a:lnTo>
                <a:lnTo>
                  <a:pt x="41" y="2254"/>
                </a:lnTo>
                <a:lnTo>
                  <a:pt x="32" y="2272"/>
                </a:lnTo>
                <a:lnTo>
                  <a:pt x="24" y="2290"/>
                </a:lnTo>
                <a:lnTo>
                  <a:pt x="17" y="2307"/>
                </a:lnTo>
                <a:lnTo>
                  <a:pt x="11" y="2325"/>
                </a:lnTo>
                <a:lnTo>
                  <a:pt x="7" y="2342"/>
                </a:lnTo>
                <a:lnTo>
                  <a:pt x="3" y="2359"/>
                </a:lnTo>
                <a:lnTo>
                  <a:pt x="1" y="2376"/>
                </a:lnTo>
                <a:lnTo>
                  <a:pt x="0" y="2393"/>
                </a:lnTo>
                <a:lnTo>
                  <a:pt x="0" y="2410"/>
                </a:lnTo>
                <a:lnTo>
                  <a:pt x="0" y="2426"/>
                </a:lnTo>
                <a:lnTo>
                  <a:pt x="2" y="2443"/>
                </a:lnTo>
                <a:lnTo>
                  <a:pt x="6" y="2457"/>
                </a:lnTo>
                <a:lnTo>
                  <a:pt x="10" y="2473"/>
                </a:lnTo>
                <a:lnTo>
                  <a:pt x="16" y="2488"/>
                </a:lnTo>
                <a:lnTo>
                  <a:pt x="22" y="2502"/>
                </a:lnTo>
                <a:lnTo>
                  <a:pt x="29" y="2516"/>
                </a:lnTo>
                <a:lnTo>
                  <a:pt x="29" y="2516"/>
                </a:lnTo>
                <a:lnTo>
                  <a:pt x="38" y="2529"/>
                </a:lnTo>
                <a:lnTo>
                  <a:pt x="47" y="2542"/>
                </a:lnTo>
                <a:lnTo>
                  <a:pt x="58" y="2554"/>
                </a:lnTo>
                <a:lnTo>
                  <a:pt x="70" y="2564"/>
                </a:lnTo>
                <a:lnTo>
                  <a:pt x="81" y="2574"/>
                </a:lnTo>
                <a:lnTo>
                  <a:pt x="95" y="2585"/>
                </a:lnTo>
                <a:lnTo>
                  <a:pt x="108" y="2593"/>
                </a:lnTo>
                <a:lnTo>
                  <a:pt x="123" y="2600"/>
                </a:lnTo>
                <a:lnTo>
                  <a:pt x="139" y="2607"/>
                </a:lnTo>
                <a:lnTo>
                  <a:pt x="155" y="2614"/>
                </a:lnTo>
                <a:lnTo>
                  <a:pt x="172" y="2618"/>
                </a:lnTo>
                <a:lnTo>
                  <a:pt x="190" y="2623"/>
                </a:lnTo>
                <a:lnTo>
                  <a:pt x="208" y="2626"/>
                </a:lnTo>
                <a:lnTo>
                  <a:pt x="226" y="2629"/>
                </a:lnTo>
                <a:lnTo>
                  <a:pt x="245" y="2630"/>
                </a:lnTo>
                <a:lnTo>
                  <a:pt x="265" y="2631"/>
                </a:lnTo>
                <a:lnTo>
                  <a:pt x="265" y="2631"/>
                </a:lnTo>
                <a:close/>
              </a:path>
            </a:pathLst>
          </a:custGeom>
          <a:noFill/>
          <a:ln w="76200">
            <a:solidFill>
              <a:schemeClr val="bg1">
                <a:lumMod val="50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4006" tIns="32003" rIns="64006" bIns="32003" anchor="ctr"/>
          <a:lstStyle/>
          <a:p>
            <a:pPr algn="ctr"/>
            <a:endParaRPr sz="896">
              <a:solidFill>
                <a:srgbClr val="1F3F2F"/>
              </a:solidFill>
              <a:cs typeface="+mn-ea"/>
              <a:sym typeface="+mn-lt"/>
            </a:endParaRPr>
          </a:p>
        </p:txBody>
      </p:sp>
      <p:sp>
        <p:nvSpPr>
          <p:cNvPr id="3" name="TextBox 18">
            <a:extLst>
              <a:ext uri="{FF2B5EF4-FFF2-40B4-BE49-F238E27FC236}">
                <a16:creationId xmlns:a16="http://schemas.microsoft.com/office/drawing/2014/main" xmlns="" id="{1C26ABCB-DA20-47C3-A67A-9DF1050C3B07}"/>
              </a:ext>
            </a:extLst>
          </p:cNvPr>
          <p:cNvSpPr txBox="1">
            <a:spLocks/>
          </p:cNvSpPr>
          <p:nvPr/>
        </p:nvSpPr>
        <p:spPr bwMode="auto">
          <a:xfrm>
            <a:off x="4625137" y="1781992"/>
            <a:ext cx="450831" cy="473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t" anchorCtr="0">
            <a:normAutofit fontScale="92500" lnSpcReduction="200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/>
            <a:r>
              <a:rPr lang="en-US" altLang="ko-KR" sz="4131" b="1" dirty="0">
                <a:solidFill>
                  <a:srgbClr val="1F3F2F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01</a:t>
            </a:r>
          </a:p>
        </p:txBody>
      </p:sp>
      <p:sp>
        <p:nvSpPr>
          <p:cNvPr id="4" name="TextBox 22">
            <a:extLst>
              <a:ext uri="{FF2B5EF4-FFF2-40B4-BE49-F238E27FC236}">
                <a16:creationId xmlns:a16="http://schemas.microsoft.com/office/drawing/2014/main" xmlns="" id="{D1FB7080-980E-4293-AC39-0CF6F2D8E599}"/>
              </a:ext>
            </a:extLst>
          </p:cNvPr>
          <p:cNvSpPr txBox="1">
            <a:spLocks/>
          </p:cNvSpPr>
          <p:nvPr/>
        </p:nvSpPr>
        <p:spPr bwMode="auto">
          <a:xfrm>
            <a:off x="4625137" y="2474740"/>
            <a:ext cx="450831" cy="473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t" anchorCtr="0">
            <a:normAutofit fontScale="92500" lnSpcReduction="200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/>
            <a:r>
              <a:rPr lang="en-US" altLang="ko-KR" sz="4131" b="1" dirty="0">
                <a:solidFill>
                  <a:srgbClr val="1F3F2F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02</a:t>
            </a:r>
          </a:p>
        </p:txBody>
      </p:sp>
      <p:sp>
        <p:nvSpPr>
          <p:cNvPr id="5" name="TextBox 26">
            <a:extLst>
              <a:ext uri="{FF2B5EF4-FFF2-40B4-BE49-F238E27FC236}">
                <a16:creationId xmlns:a16="http://schemas.microsoft.com/office/drawing/2014/main" xmlns="" id="{D7A599AF-14E6-44AB-8420-64AA7DE04B67}"/>
              </a:ext>
            </a:extLst>
          </p:cNvPr>
          <p:cNvSpPr txBox="1">
            <a:spLocks/>
          </p:cNvSpPr>
          <p:nvPr/>
        </p:nvSpPr>
        <p:spPr bwMode="auto">
          <a:xfrm>
            <a:off x="4625137" y="3167487"/>
            <a:ext cx="450831" cy="473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t" anchorCtr="0">
            <a:normAutofit fontScale="92500" lnSpcReduction="200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/>
            <a:r>
              <a:rPr lang="en-US" altLang="ko-KR" sz="4131" b="1" dirty="0">
                <a:solidFill>
                  <a:srgbClr val="1F3F2F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03</a:t>
            </a:r>
          </a:p>
        </p:txBody>
      </p:sp>
      <p:sp>
        <p:nvSpPr>
          <p:cNvPr id="6" name="TextBox 30">
            <a:extLst>
              <a:ext uri="{FF2B5EF4-FFF2-40B4-BE49-F238E27FC236}">
                <a16:creationId xmlns:a16="http://schemas.microsoft.com/office/drawing/2014/main" xmlns="" id="{E90B1E00-DDEB-4DE6-B402-712EBEDE44D9}"/>
              </a:ext>
            </a:extLst>
          </p:cNvPr>
          <p:cNvSpPr txBox="1">
            <a:spLocks/>
          </p:cNvSpPr>
          <p:nvPr/>
        </p:nvSpPr>
        <p:spPr bwMode="auto">
          <a:xfrm flipH="1">
            <a:off x="9416489" y="1781992"/>
            <a:ext cx="450831" cy="473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t" anchorCtr="0">
            <a:normAutofit fontScale="92500" lnSpcReduction="200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 algn="r"/>
            <a:r>
              <a:rPr lang="en-US" altLang="ko-KR" sz="4131" b="1" dirty="0">
                <a:solidFill>
                  <a:srgbClr val="1F3F2F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04</a:t>
            </a:r>
          </a:p>
        </p:txBody>
      </p:sp>
      <p:sp>
        <p:nvSpPr>
          <p:cNvPr id="7" name="TextBox 34">
            <a:extLst>
              <a:ext uri="{FF2B5EF4-FFF2-40B4-BE49-F238E27FC236}">
                <a16:creationId xmlns:a16="http://schemas.microsoft.com/office/drawing/2014/main" xmlns="" id="{728667F7-70A1-4E17-BDD8-BFBAE1AE33B5}"/>
              </a:ext>
            </a:extLst>
          </p:cNvPr>
          <p:cNvSpPr txBox="1">
            <a:spLocks/>
          </p:cNvSpPr>
          <p:nvPr/>
        </p:nvSpPr>
        <p:spPr bwMode="auto">
          <a:xfrm flipH="1">
            <a:off x="9416489" y="2474740"/>
            <a:ext cx="450831" cy="473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t" anchorCtr="0">
            <a:normAutofit fontScale="92500" lnSpcReduction="200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 algn="r"/>
            <a:r>
              <a:rPr lang="en-US" altLang="ko-KR" sz="4131" b="1" dirty="0">
                <a:solidFill>
                  <a:srgbClr val="1F3F2F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05</a:t>
            </a:r>
          </a:p>
        </p:txBody>
      </p:sp>
      <p:sp>
        <p:nvSpPr>
          <p:cNvPr id="8" name="TextBox 38">
            <a:extLst>
              <a:ext uri="{FF2B5EF4-FFF2-40B4-BE49-F238E27FC236}">
                <a16:creationId xmlns:a16="http://schemas.microsoft.com/office/drawing/2014/main" xmlns="" id="{2FBF7464-2C62-49E5-8ED2-50AB2532D98F}"/>
              </a:ext>
            </a:extLst>
          </p:cNvPr>
          <p:cNvSpPr txBox="1">
            <a:spLocks/>
          </p:cNvSpPr>
          <p:nvPr/>
        </p:nvSpPr>
        <p:spPr bwMode="auto">
          <a:xfrm flipH="1">
            <a:off x="9416489" y="3167487"/>
            <a:ext cx="450831" cy="473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t" anchorCtr="0">
            <a:normAutofit fontScale="92500" lnSpcReduction="200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 algn="r"/>
            <a:r>
              <a:rPr lang="en-US" altLang="ko-KR" sz="4131" b="1" dirty="0">
                <a:solidFill>
                  <a:srgbClr val="1F3F2F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06</a:t>
            </a:r>
          </a:p>
        </p:txBody>
      </p:sp>
      <p:grpSp>
        <p:nvGrpSpPr>
          <p:cNvPr id="9" name="组合 42">
            <a:extLst>
              <a:ext uri="{FF2B5EF4-FFF2-40B4-BE49-F238E27FC236}">
                <a16:creationId xmlns:a16="http://schemas.microsoft.com/office/drawing/2014/main" xmlns="" id="{01C10D66-2931-4B74-B3A3-570D526A9DF3}"/>
              </a:ext>
            </a:extLst>
          </p:cNvPr>
          <p:cNvGrpSpPr/>
          <p:nvPr/>
        </p:nvGrpSpPr>
        <p:grpSpPr>
          <a:xfrm>
            <a:off x="6654862" y="3024909"/>
            <a:ext cx="1182735" cy="404956"/>
            <a:chOff x="3684502" y="2943312"/>
            <a:chExt cx="1689622" cy="578540"/>
          </a:xfrm>
        </p:grpSpPr>
        <p:sp>
          <p:nvSpPr>
            <p:cNvPr id="10" name="Freeform: Shape 3">
              <a:extLst>
                <a:ext uri="{FF2B5EF4-FFF2-40B4-BE49-F238E27FC236}">
                  <a16:creationId xmlns:a16="http://schemas.microsoft.com/office/drawing/2014/main" xmlns="" id="{AD6F3E31-6CC4-4452-A989-64BF86112285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4502" y="2943312"/>
              <a:ext cx="844811" cy="578540"/>
            </a:xfrm>
            <a:custGeom>
              <a:avLst/>
              <a:gdLst>
                <a:gd name="T0" fmla="*/ 655 w 655"/>
                <a:gd name="T1" fmla="*/ 0 h 467"/>
                <a:gd name="T2" fmla="*/ 252 w 655"/>
                <a:gd name="T3" fmla="*/ 0 h 467"/>
                <a:gd name="T4" fmla="*/ 0 w 655"/>
                <a:gd name="T5" fmla="*/ 467 h 467"/>
                <a:gd name="T6" fmla="*/ 655 w 655"/>
                <a:gd name="T7" fmla="*/ 467 h 467"/>
                <a:gd name="T8" fmla="*/ 655 w 655"/>
                <a:gd name="T9" fmla="*/ 0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5" h="467">
                  <a:moveTo>
                    <a:pt x="655" y="0"/>
                  </a:moveTo>
                  <a:lnTo>
                    <a:pt x="252" y="0"/>
                  </a:lnTo>
                  <a:lnTo>
                    <a:pt x="0" y="467"/>
                  </a:lnTo>
                  <a:lnTo>
                    <a:pt x="655" y="467"/>
                  </a:lnTo>
                  <a:lnTo>
                    <a:pt x="655" y="0"/>
                  </a:lnTo>
                  <a:close/>
                </a:path>
              </a:pathLst>
            </a:custGeom>
            <a:solidFill>
              <a:srgbClr val="046A50"/>
            </a:solidFill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896">
                <a:solidFill>
                  <a:srgbClr val="1F3F2F"/>
                </a:solidFill>
                <a:cs typeface="+mn-ea"/>
                <a:sym typeface="+mn-lt"/>
              </a:endParaRPr>
            </a:p>
          </p:txBody>
        </p:sp>
        <p:sp>
          <p:nvSpPr>
            <p:cNvPr id="11" name="Freeform: Shape 7">
              <a:extLst>
                <a:ext uri="{FF2B5EF4-FFF2-40B4-BE49-F238E27FC236}">
                  <a16:creationId xmlns:a16="http://schemas.microsoft.com/office/drawing/2014/main" xmlns="" id="{3EC19DE8-240B-4A57-8BF3-13148D87D77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29313" y="2943312"/>
              <a:ext cx="844811" cy="578540"/>
            </a:xfrm>
            <a:custGeom>
              <a:avLst/>
              <a:gdLst>
                <a:gd name="T0" fmla="*/ 0 w 655"/>
                <a:gd name="T1" fmla="*/ 0 h 467"/>
                <a:gd name="T2" fmla="*/ 0 w 655"/>
                <a:gd name="T3" fmla="*/ 467 h 467"/>
                <a:gd name="T4" fmla="*/ 655 w 655"/>
                <a:gd name="T5" fmla="*/ 467 h 467"/>
                <a:gd name="T6" fmla="*/ 403 w 655"/>
                <a:gd name="T7" fmla="*/ 0 h 467"/>
                <a:gd name="T8" fmla="*/ 0 w 655"/>
                <a:gd name="T9" fmla="*/ 0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5" h="467">
                  <a:moveTo>
                    <a:pt x="0" y="0"/>
                  </a:moveTo>
                  <a:lnTo>
                    <a:pt x="0" y="467"/>
                  </a:lnTo>
                  <a:lnTo>
                    <a:pt x="655" y="467"/>
                  </a:lnTo>
                  <a:lnTo>
                    <a:pt x="40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C9286"/>
            </a:solidFill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896" dirty="0">
                <a:solidFill>
                  <a:srgbClr val="1F3F2F"/>
                </a:solidFill>
                <a:cs typeface="+mn-ea"/>
                <a:sym typeface="+mn-lt"/>
              </a:endParaRPr>
            </a:p>
          </p:txBody>
        </p:sp>
        <p:sp>
          <p:nvSpPr>
            <p:cNvPr id="12" name="Freeform: Shape 41">
              <a:extLst>
                <a:ext uri="{FF2B5EF4-FFF2-40B4-BE49-F238E27FC236}">
                  <a16:creationId xmlns:a16="http://schemas.microsoft.com/office/drawing/2014/main" xmlns="" id="{077620EF-E5D5-4B7F-BF2C-EEEFA9F0A8C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6429" y="3074062"/>
              <a:ext cx="277418" cy="277417"/>
            </a:xfrm>
            <a:custGeom>
              <a:avLst/>
              <a:gdLst>
                <a:gd name="T0" fmla="*/ 184 w 260"/>
                <a:gd name="T1" fmla="*/ 106 h 260"/>
                <a:gd name="T2" fmla="*/ 193 w 260"/>
                <a:gd name="T3" fmla="*/ 143 h 260"/>
                <a:gd name="T4" fmla="*/ 117 w 260"/>
                <a:gd name="T5" fmla="*/ 219 h 260"/>
                <a:gd name="T6" fmla="*/ 42 w 260"/>
                <a:gd name="T7" fmla="*/ 143 h 260"/>
                <a:gd name="T8" fmla="*/ 117 w 260"/>
                <a:gd name="T9" fmla="*/ 66 h 260"/>
                <a:gd name="T10" fmla="*/ 154 w 260"/>
                <a:gd name="T11" fmla="*/ 76 h 260"/>
                <a:gd name="T12" fmla="*/ 183 w 260"/>
                <a:gd name="T13" fmla="*/ 46 h 260"/>
                <a:gd name="T14" fmla="*/ 117 w 260"/>
                <a:gd name="T15" fmla="*/ 25 h 260"/>
                <a:gd name="T16" fmla="*/ 0 w 260"/>
                <a:gd name="T17" fmla="*/ 143 h 260"/>
                <a:gd name="T18" fmla="*/ 117 w 260"/>
                <a:gd name="T19" fmla="*/ 260 h 260"/>
                <a:gd name="T20" fmla="*/ 233 w 260"/>
                <a:gd name="T21" fmla="*/ 143 h 260"/>
                <a:gd name="T22" fmla="*/ 213 w 260"/>
                <a:gd name="T23" fmla="*/ 77 h 260"/>
                <a:gd name="T24" fmla="*/ 184 w 260"/>
                <a:gd name="T25" fmla="*/ 106 h 260"/>
                <a:gd name="T26" fmla="*/ 225 w 260"/>
                <a:gd name="T27" fmla="*/ 35 h 260"/>
                <a:gd name="T28" fmla="*/ 225 w 260"/>
                <a:gd name="T29" fmla="*/ 35 h 260"/>
                <a:gd name="T30" fmla="*/ 225 w 260"/>
                <a:gd name="T31" fmla="*/ 0 h 260"/>
                <a:gd name="T32" fmla="*/ 203 w 260"/>
                <a:gd name="T33" fmla="*/ 23 h 260"/>
                <a:gd name="T34" fmla="*/ 203 w 260"/>
                <a:gd name="T35" fmla="*/ 46 h 260"/>
                <a:gd name="T36" fmla="*/ 139 w 260"/>
                <a:gd name="T37" fmla="*/ 111 h 260"/>
                <a:gd name="T38" fmla="*/ 117 w 260"/>
                <a:gd name="T39" fmla="*/ 104 h 260"/>
                <a:gd name="T40" fmla="*/ 79 w 260"/>
                <a:gd name="T41" fmla="*/ 143 h 260"/>
                <a:gd name="T42" fmla="*/ 117 w 260"/>
                <a:gd name="T43" fmla="*/ 181 h 260"/>
                <a:gd name="T44" fmla="*/ 155 w 260"/>
                <a:gd name="T45" fmla="*/ 143 h 260"/>
                <a:gd name="T46" fmla="*/ 150 w 260"/>
                <a:gd name="T47" fmla="*/ 123 h 260"/>
                <a:gd name="T48" fmla="*/ 215 w 260"/>
                <a:gd name="T49" fmla="*/ 58 h 260"/>
                <a:gd name="T50" fmla="*/ 237 w 260"/>
                <a:gd name="T51" fmla="*/ 58 h 260"/>
                <a:gd name="T52" fmla="*/ 260 w 260"/>
                <a:gd name="T53" fmla="*/ 35 h 260"/>
                <a:gd name="T54" fmla="*/ 225 w 260"/>
                <a:gd name="T55" fmla="*/ 35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0" h="260">
                  <a:moveTo>
                    <a:pt x="184" y="106"/>
                  </a:moveTo>
                  <a:cubicBezTo>
                    <a:pt x="190" y="117"/>
                    <a:pt x="193" y="129"/>
                    <a:pt x="193" y="143"/>
                  </a:cubicBezTo>
                  <a:cubicBezTo>
                    <a:pt x="193" y="185"/>
                    <a:pt x="159" y="219"/>
                    <a:pt x="117" y="219"/>
                  </a:cubicBezTo>
                  <a:cubicBezTo>
                    <a:pt x="76" y="219"/>
                    <a:pt x="42" y="185"/>
                    <a:pt x="42" y="143"/>
                  </a:cubicBezTo>
                  <a:cubicBezTo>
                    <a:pt x="42" y="100"/>
                    <a:pt x="76" y="66"/>
                    <a:pt x="117" y="66"/>
                  </a:cubicBezTo>
                  <a:cubicBezTo>
                    <a:pt x="131" y="66"/>
                    <a:pt x="143" y="70"/>
                    <a:pt x="154" y="76"/>
                  </a:cubicBezTo>
                  <a:cubicBezTo>
                    <a:pt x="183" y="46"/>
                    <a:pt x="183" y="46"/>
                    <a:pt x="183" y="46"/>
                  </a:cubicBezTo>
                  <a:cubicBezTo>
                    <a:pt x="165" y="33"/>
                    <a:pt x="141" y="25"/>
                    <a:pt x="117" y="25"/>
                  </a:cubicBezTo>
                  <a:cubicBezTo>
                    <a:pt x="52" y="25"/>
                    <a:pt x="0" y="78"/>
                    <a:pt x="0" y="143"/>
                  </a:cubicBezTo>
                  <a:cubicBezTo>
                    <a:pt x="0" y="207"/>
                    <a:pt x="52" y="260"/>
                    <a:pt x="117" y="260"/>
                  </a:cubicBezTo>
                  <a:cubicBezTo>
                    <a:pt x="181" y="260"/>
                    <a:pt x="233" y="207"/>
                    <a:pt x="233" y="143"/>
                  </a:cubicBezTo>
                  <a:cubicBezTo>
                    <a:pt x="233" y="118"/>
                    <a:pt x="226" y="96"/>
                    <a:pt x="213" y="77"/>
                  </a:cubicBezTo>
                  <a:cubicBezTo>
                    <a:pt x="184" y="106"/>
                    <a:pt x="184" y="106"/>
                    <a:pt x="184" y="106"/>
                  </a:cubicBezTo>
                  <a:close/>
                  <a:moveTo>
                    <a:pt x="225" y="35"/>
                  </a:moveTo>
                  <a:cubicBezTo>
                    <a:pt x="225" y="35"/>
                    <a:pt x="225" y="35"/>
                    <a:pt x="225" y="35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03" y="23"/>
                    <a:pt x="203" y="23"/>
                    <a:pt x="203" y="23"/>
                  </a:cubicBezTo>
                  <a:cubicBezTo>
                    <a:pt x="203" y="46"/>
                    <a:pt x="203" y="46"/>
                    <a:pt x="203" y="46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3" y="106"/>
                    <a:pt x="125" y="104"/>
                    <a:pt x="117" y="104"/>
                  </a:cubicBezTo>
                  <a:cubicBezTo>
                    <a:pt x="96" y="104"/>
                    <a:pt x="79" y="121"/>
                    <a:pt x="79" y="143"/>
                  </a:cubicBezTo>
                  <a:cubicBezTo>
                    <a:pt x="79" y="164"/>
                    <a:pt x="96" y="181"/>
                    <a:pt x="117" y="181"/>
                  </a:cubicBezTo>
                  <a:cubicBezTo>
                    <a:pt x="138" y="181"/>
                    <a:pt x="155" y="164"/>
                    <a:pt x="155" y="143"/>
                  </a:cubicBezTo>
                  <a:cubicBezTo>
                    <a:pt x="155" y="136"/>
                    <a:pt x="154" y="129"/>
                    <a:pt x="150" y="123"/>
                  </a:cubicBezTo>
                  <a:cubicBezTo>
                    <a:pt x="215" y="58"/>
                    <a:pt x="215" y="58"/>
                    <a:pt x="215" y="58"/>
                  </a:cubicBezTo>
                  <a:cubicBezTo>
                    <a:pt x="237" y="58"/>
                    <a:pt x="237" y="58"/>
                    <a:pt x="237" y="58"/>
                  </a:cubicBezTo>
                  <a:cubicBezTo>
                    <a:pt x="260" y="35"/>
                    <a:pt x="260" y="35"/>
                    <a:pt x="260" y="35"/>
                  </a:cubicBezTo>
                  <a:cubicBezTo>
                    <a:pt x="225" y="35"/>
                    <a:pt x="225" y="35"/>
                    <a:pt x="225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896">
                <a:solidFill>
                  <a:srgbClr val="1F3F2F"/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: Shape 42">
              <a:extLst>
                <a:ext uri="{FF2B5EF4-FFF2-40B4-BE49-F238E27FC236}">
                  <a16:creationId xmlns:a16="http://schemas.microsoft.com/office/drawing/2014/main" xmlns="" id="{1EB44946-8F45-4838-8FC4-EC5C951C8C96}"/>
                </a:ext>
              </a:extLst>
            </p:cNvPr>
            <p:cNvSpPr>
              <a:spLocks/>
            </p:cNvSpPr>
            <p:nvPr/>
          </p:nvSpPr>
          <p:spPr bwMode="auto">
            <a:xfrm>
              <a:off x="4609227" y="3085067"/>
              <a:ext cx="259806" cy="259806"/>
            </a:xfrm>
            <a:custGeom>
              <a:avLst/>
              <a:gdLst>
                <a:gd name="T0" fmla="*/ 0 w 236"/>
                <a:gd name="T1" fmla="*/ 118 h 236"/>
                <a:gd name="T2" fmla="*/ 236 w 236"/>
                <a:gd name="T3" fmla="*/ 118 h 236"/>
                <a:gd name="T4" fmla="*/ 150 w 236"/>
                <a:gd name="T5" fmla="*/ 168 h 236"/>
                <a:gd name="T6" fmla="*/ 128 w 236"/>
                <a:gd name="T7" fmla="*/ 196 h 236"/>
                <a:gd name="T8" fmla="*/ 125 w 236"/>
                <a:gd name="T9" fmla="*/ 199 h 236"/>
                <a:gd name="T10" fmla="*/ 111 w 236"/>
                <a:gd name="T11" fmla="*/ 198 h 236"/>
                <a:gd name="T12" fmla="*/ 110 w 236"/>
                <a:gd name="T13" fmla="*/ 180 h 236"/>
                <a:gd name="T14" fmla="*/ 90 w 236"/>
                <a:gd name="T15" fmla="*/ 173 h 236"/>
                <a:gd name="T16" fmla="*/ 79 w 236"/>
                <a:gd name="T17" fmla="*/ 166 h 236"/>
                <a:gd name="T18" fmla="*/ 78 w 236"/>
                <a:gd name="T19" fmla="*/ 160 h 236"/>
                <a:gd name="T20" fmla="*/ 89 w 236"/>
                <a:gd name="T21" fmla="*/ 147 h 236"/>
                <a:gd name="T22" fmla="*/ 91 w 236"/>
                <a:gd name="T23" fmla="*/ 148 h 236"/>
                <a:gd name="T24" fmla="*/ 119 w 236"/>
                <a:gd name="T25" fmla="*/ 160 h 236"/>
                <a:gd name="T26" fmla="*/ 137 w 236"/>
                <a:gd name="T27" fmla="*/ 145 h 236"/>
                <a:gd name="T28" fmla="*/ 133 w 236"/>
                <a:gd name="T29" fmla="*/ 137 h 236"/>
                <a:gd name="T30" fmla="*/ 122 w 236"/>
                <a:gd name="T31" fmla="*/ 130 h 236"/>
                <a:gd name="T32" fmla="*/ 109 w 236"/>
                <a:gd name="T33" fmla="*/ 125 h 236"/>
                <a:gd name="T34" fmla="*/ 98 w 236"/>
                <a:gd name="T35" fmla="*/ 120 h 236"/>
                <a:gd name="T36" fmla="*/ 89 w 236"/>
                <a:gd name="T37" fmla="*/ 113 h 236"/>
                <a:gd name="T38" fmla="*/ 82 w 236"/>
                <a:gd name="T39" fmla="*/ 103 h 236"/>
                <a:gd name="T40" fmla="*/ 79 w 236"/>
                <a:gd name="T41" fmla="*/ 90 h 236"/>
                <a:gd name="T42" fmla="*/ 110 w 236"/>
                <a:gd name="T43" fmla="*/ 57 h 236"/>
                <a:gd name="T44" fmla="*/ 111 w 236"/>
                <a:gd name="T45" fmla="*/ 38 h 236"/>
                <a:gd name="T46" fmla="*/ 125 w 236"/>
                <a:gd name="T47" fmla="*/ 37 h 236"/>
                <a:gd name="T48" fmla="*/ 128 w 236"/>
                <a:gd name="T49" fmla="*/ 40 h 236"/>
                <a:gd name="T50" fmla="*/ 137 w 236"/>
                <a:gd name="T51" fmla="*/ 58 h 236"/>
                <a:gd name="T52" fmla="*/ 151 w 236"/>
                <a:gd name="T53" fmla="*/ 65 h 236"/>
                <a:gd name="T54" fmla="*/ 155 w 236"/>
                <a:gd name="T55" fmla="*/ 69 h 236"/>
                <a:gd name="T56" fmla="*/ 149 w 236"/>
                <a:gd name="T57" fmla="*/ 85 h 236"/>
                <a:gd name="T58" fmla="*/ 144 w 236"/>
                <a:gd name="T59" fmla="*/ 86 h 236"/>
                <a:gd name="T60" fmla="*/ 140 w 236"/>
                <a:gd name="T61" fmla="*/ 82 h 236"/>
                <a:gd name="T62" fmla="*/ 128 w 236"/>
                <a:gd name="T63" fmla="*/ 77 h 236"/>
                <a:gd name="T64" fmla="*/ 107 w 236"/>
                <a:gd name="T65" fmla="*/ 80 h 236"/>
                <a:gd name="T66" fmla="*/ 102 w 236"/>
                <a:gd name="T67" fmla="*/ 94 h 236"/>
                <a:gd name="T68" fmla="*/ 108 w 236"/>
                <a:gd name="T69" fmla="*/ 101 h 236"/>
                <a:gd name="T70" fmla="*/ 118 w 236"/>
                <a:gd name="T71" fmla="*/ 106 h 236"/>
                <a:gd name="T72" fmla="*/ 132 w 236"/>
                <a:gd name="T73" fmla="*/ 112 h 236"/>
                <a:gd name="T74" fmla="*/ 145 w 236"/>
                <a:gd name="T75" fmla="*/ 119 h 236"/>
                <a:gd name="T76" fmla="*/ 155 w 236"/>
                <a:gd name="T77" fmla="*/ 129 h 236"/>
                <a:gd name="T78" fmla="*/ 159 w 236"/>
                <a:gd name="T79" fmla="*/ 14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moveTo>
                    <a:pt x="150" y="168"/>
                  </a:moveTo>
                  <a:cubicBezTo>
                    <a:pt x="145" y="175"/>
                    <a:pt x="137" y="179"/>
                    <a:pt x="128" y="180"/>
                  </a:cubicBezTo>
                  <a:cubicBezTo>
                    <a:pt x="128" y="196"/>
                    <a:pt x="128" y="196"/>
                    <a:pt x="128" y="196"/>
                  </a:cubicBezTo>
                  <a:cubicBezTo>
                    <a:pt x="128" y="197"/>
                    <a:pt x="127" y="198"/>
                    <a:pt x="127" y="198"/>
                  </a:cubicBezTo>
                  <a:cubicBezTo>
                    <a:pt x="126" y="199"/>
                    <a:pt x="126" y="199"/>
                    <a:pt x="125" y="199"/>
                  </a:cubicBezTo>
                  <a:cubicBezTo>
                    <a:pt x="113" y="199"/>
                    <a:pt x="113" y="199"/>
                    <a:pt x="113" y="199"/>
                  </a:cubicBezTo>
                  <a:cubicBezTo>
                    <a:pt x="112" y="199"/>
                    <a:pt x="111" y="199"/>
                    <a:pt x="111" y="198"/>
                  </a:cubicBezTo>
                  <a:cubicBezTo>
                    <a:pt x="110" y="197"/>
                    <a:pt x="110" y="197"/>
                    <a:pt x="110" y="196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06" y="180"/>
                    <a:pt x="102" y="179"/>
                    <a:pt x="99" y="177"/>
                  </a:cubicBezTo>
                  <a:cubicBezTo>
                    <a:pt x="95" y="176"/>
                    <a:pt x="92" y="175"/>
                    <a:pt x="90" y="173"/>
                  </a:cubicBezTo>
                  <a:cubicBezTo>
                    <a:pt x="88" y="172"/>
                    <a:pt x="85" y="171"/>
                    <a:pt x="83" y="169"/>
                  </a:cubicBezTo>
                  <a:cubicBezTo>
                    <a:pt x="81" y="168"/>
                    <a:pt x="80" y="166"/>
                    <a:pt x="79" y="166"/>
                  </a:cubicBezTo>
                  <a:cubicBezTo>
                    <a:pt x="79" y="165"/>
                    <a:pt x="78" y="164"/>
                    <a:pt x="78" y="164"/>
                  </a:cubicBezTo>
                  <a:cubicBezTo>
                    <a:pt x="77" y="163"/>
                    <a:pt x="77" y="162"/>
                    <a:pt x="78" y="160"/>
                  </a:cubicBezTo>
                  <a:cubicBezTo>
                    <a:pt x="87" y="148"/>
                    <a:pt x="87" y="148"/>
                    <a:pt x="87" y="148"/>
                  </a:cubicBezTo>
                  <a:cubicBezTo>
                    <a:pt x="87" y="148"/>
                    <a:pt x="88" y="147"/>
                    <a:pt x="89" y="147"/>
                  </a:cubicBezTo>
                  <a:cubicBezTo>
                    <a:pt x="90" y="147"/>
                    <a:pt x="90" y="147"/>
                    <a:pt x="91" y="148"/>
                  </a:cubicBezTo>
                  <a:cubicBezTo>
                    <a:pt x="91" y="148"/>
                    <a:pt x="91" y="148"/>
                    <a:pt x="91" y="148"/>
                  </a:cubicBezTo>
                  <a:cubicBezTo>
                    <a:pt x="98" y="154"/>
                    <a:pt x="105" y="158"/>
                    <a:pt x="112" y="159"/>
                  </a:cubicBezTo>
                  <a:cubicBezTo>
                    <a:pt x="115" y="160"/>
                    <a:pt x="117" y="160"/>
                    <a:pt x="119" y="160"/>
                  </a:cubicBezTo>
                  <a:cubicBezTo>
                    <a:pt x="124" y="160"/>
                    <a:pt x="128" y="159"/>
                    <a:pt x="131" y="156"/>
                  </a:cubicBezTo>
                  <a:cubicBezTo>
                    <a:pt x="135" y="154"/>
                    <a:pt x="137" y="150"/>
                    <a:pt x="137" y="145"/>
                  </a:cubicBezTo>
                  <a:cubicBezTo>
                    <a:pt x="137" y="144"/>
                    <a:pt x="136" y="142"/>
                    <a:pt x="136" y="140"/>
                  </a:cubicBezTo>
                  <a:cubicBezTo>
                    <a:pt x="135" y="139"/>
                    <a:pt x="134" y="138"/>
                    <a:pt x="133" y="137"/>
                  </a:cubicBezTo>
                  <a:cubicBezTo>
                    <a:pt x="132" y="136"/>
                    <a:pt x="130" y="135"/>
                    <a:pt x="127" y="133"/>
                  </a:cubicBezTo>
                  <a:cubicBezTo>
                    <a:pt x="125" y="132"/>
                    <a:pt x="123" y="131"/>
                    <a:pt x="122" y="130"/>
                  </a:cubicBezTo>
                  <a:cubicBezTo>
                    <a:pt x="120" y="130"/>
                    <a:pt x="118" y="129"/>
                    <a:pt x="115" y="128"/>
                  </a:cubicBezTo>
                  <a:cubicBezTo>
                    <a:pt x="112" y="127"/>
                    <a:pt x="110" y="126"/>
                    <a:pt x="109" y="125"/>
                  </a:cubicBezTo>
                  <a:cubicBezTo>
                    <a:pt x="108" y="125"/>
                    <a:pt x="106" y="124"/>
                    <a:pt x="104" y="123"/>
                  </a:cubicBezTo>
                  <a:cubicBezTo>
                    <a:pt x="101" y="122"/>
                    <a:pt x="100" y="121"/>
                    <a:pt x="98" y="120"/>
                  </a:cubicBezTo>
                  <a:cubicBezTo>
                    <a:pt x="97" y="119"/>
                    <a:pt x="95" y="118"/>
                    <a:pt x="93" y="117"/>
                  </a:cubicBezTo>
                  <a:cubicBezTo>
                    <a:pt x="91" y="116"/>
                    <a:pt x="90" y="114"/>
                    <a:pt x="89" y="113"/>
                  </a:cubicBezTo>
                  <a:cubicBezTo>
                    <a:pt x="87" y="112"/>
                    <a:pt x="86" y="110"/>
                    <a:pt x="85" y="109"/>
                  </a:cubicBezTo>
                  <a:cubicBezTo>
                    <a:pt x="83" y="107"/>
                    <a:pt x="82" y="105"/>
                    <a:pt x="82" y="103"/>
                  </a:cubicBezTo>
                  <a:cubicBezTo>
                    <a:pt x="81" y="102"/>
                    <a:pt x="80" y="100"/>
                    <a:pt x="80" y="97"/>
                  </a:cubicBezTo>
                  <a:cubicBezTo>
                    <a:pt x="79" y="95"/>
                    <a:pt x="79" y="93"/>
                    <a:pt x="79" y="90"/>
                  </a:cubicBezTo>
                  <a:cubicBezTo>
                    <a:pt x="79" y="82"/>
                    <a:pt x="82" y="75"/>
                    <a:pt x="88" y="69"/>
                  </a:cubicBezTo>
                  <a:cubicBezTo>
                    <a:pt x="93" y="62"/>
                    <a:pt x="101" y="58"/>
                    <a:pt x="110" y="57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39"/>
                    <a:pt x="111" y="38"/>
                  </a:cubicBezTo>
                  <a:cubicBezTo>
                    <a:pt x="111" y="38"/>
                    <a:pt x="112" y="37"/>
                    <a:pt x="113" y="37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26" y="37"/>
                    <a:pt x="126" y="38"/>
                    <a:pt x="127" y="38"/>
                  </a:cubicBezTo>
                  <a:cubicBezTo>
                    <a:pt x="127" y="39"/>
                    <a:pt x="128" y="39"/>
                    <a:pt x="128" y="40"/>
                  </a:cubicBezTo>
                  <a:cubicBezTo>
                    <a:pt x="128" y="56"/>
                    <a:pt x="128" y="56"/>
                    <a:pt x="128" y="56"/>
                  </a:cubicBezTo>
                  <a:cubicBezTo>
                    <a:pt x="131" y="57"/>
                    <a:pt x="134" y="57"/>
                    <a:pt x="137" y="58"/>
                  </a:cubicBezTo>
                  <a:cubicBezTo>
                    <a:pt x="140" y="59"/>
                    <a:pt x="143" y="60"/>
                    <a:pt x="145" y="61"/>
                  </a:cubicBezTo>
                  <a:cubicBezTo>
                    <a:pt x="147" y="62"/>
                    <a:pt x="149" y="63"/>
                    <a:pt x="151" y="65"/>
                  </a:cubicBezTo>
                  <a:cubicBezTo>
                    <a:pt x="152" y="66"/>
                    <a:pt x="153" y="67"/>
                    <a:pt x="154" y="67"/>
                  </a:cubicBezTo>
                  <a:cubicBezTo>
                    <a:pt x="155" y="68"/>
                    <a:pt x="155" y="68"/>
                    <a:pt x="155" y="69"/>
                  </a:cubicBezTo>
                  <a:cubicBezTo>
                    <a:pt x="156" y="70"/>
                    <a:pt x="156" y="71"/>
                    <a:pt x="156" y="72"/>
                  </a:cubicBezTo>
                  <a:cubicBezTo>
                    <a:pt x="149" y="85"/>
                    <a:pt x="149" y="85"/>
                    <a:pt x="149" y="85"/>
                  </a:cubicBezTo>
                  <a:cubicBezTo>
                    <a:pt x="148" y="86"/>
                    <a:pt x="148" y="86"/>
                    <a:pt x="147" y="87"/>
                  </a:cubicBezTo>
                  <a:cubicBezTo>
                    <a:pt x="146" y="87"/>
                    <a:pt x="145" y="86"/>
                    <a:pt x="144" y="86"/>
                  </a:cubicBezTo>
                  <a:cubicBezTo>
                    <a:pt x="144" y="86"/>
                    <a:pt x="144" y="85"/>
                    <a:pt x="143" y="85"/>
                  </a:cubicBezTo>
                  <a:cubicBezTo>
                    <a:pt x="142" y="84"/>
                    <a:pt x="141" y="83"/>
                    <a:pt x="140" y="82"/>
                  </a:cubicBezTo>
                  <a:cubicBezTo>
                    <a:pt x="138" y="81"/>
                    <a:pt x="136" y="80"/>
                    <a:pt x="134" y="80"/>
                  </a:cubicBezTo>
                  <a:cubicBezTo>
                    <a:pt x="133" y="79"/>
                    <a:pt x="130" y="78"/>
                    <a:pt x="128" y="77"/>
                  </a:cubicBezTo>
                  <a:cubicBezTo>
                    <a:pt x="125" y="77"/>
                    <a:pt x="123" y="76"/>
                    <a:pt x="120" y="76"/>
                  </a:cubicBezTo>
                  <a:cubicBezTo>
                    <a:pt x="115" y="76"/>
                    <a:pt x="110" y="77"/>
                    <a:pt x="107" y="80"/>
                  </a:cubicBezTo>
                  <a:cubicBezTo>
                    <a:pt x="103" y="83"/>
                    <a:pt x="101" y="86"/>
                    <a:pt x="101" y="90"/>
                  </a:cubicBezTo>
                  <a:cubicBezTo>
                    <a:pt x="101" y="92"/>
                    <a:pt x="102" y="93"/>
                    <a:pt x="102" y="94"/>
                  </a:cubicBezTo>
                  <a:cubicBezTo>
                    <a:pt x="103" y="96"/>
                    <a:pt x="103" y="97"/>
                    <a:pt x="105" y="98"/>
                  </a:cubicBezTo>
                  <a:cubicBezTo>
                    <a:pt x="106" y="99"/>
                    <a:pt x="107" y="100"/>
                    <a:pt x="108" y="101"/>
                  </a:cubicBezTo>
                  <a:cubicBezTo>
                    <a:pt x="109" y="102"/>
                    <a:pt x="111" y="103"/>
                    <a:pt x="113" y="104"/>
                  </a:cubicBezTo>
                  <a:cubicBezTo>
                    <a:pt x="115" y="105"/>
                    <a:pt x="117" y="106"/>
                    <a:pt x="118" y="106"/>
                  </a:cubicBezTo>
                  <a:cubicBezTo>
                    <a:pt x="120" y="107"/>
                    <a:pt x="122" y="108"/>
                    <a:pt x="125" y="109"/>
                  </a:cubicBezTo>
                  <a:cubicBezTo>
                    <a:pt x="128" y="110"/>
                    <a:pt x="130" y="111"/>
                    <a:pt x="132" y="112"/>
                  </a:cubicBezTo>
                  <a:cubicBezTo>
                    <a:pt x="133" y="112"/>
                    <a:pt x="136" y="113"/>
                    <a:pt x="138" y="115"/>
                  </a:cubicBezTo>
                  <a:cubicBezTo>
                    <a:pt x="141" y="116"/>
                    <a:pt x="143" y="117"/>
                    <a:pt x="145" y="119"/>
                  </a:cubicBezTo>
                  <a:cubicBezTo>
                    <a:pt x="147" y="120"/>
                    <a:pt x="149" y="121"/>
                    <a:pt x="151" y="123"/>
                  </a:cubicBezTo>
                  <a:cubicBezTo>
                    <a:pt x="153" y="125"/>
                    <a:pt x="154" y="127"/>
                    <a:pt x="155" y="129"/>
                  </a:cubicBezTo>
                  <a:cubicBezTo>
                    <a:pt x="156" y="131"/>
                    <a:pt x="157" y="133"/>
                    <a:pt x="158" y="136"/>
                  </a:cubicBezTo>
                  <a:cubicBezTo>
                    <a:pt x="159" y="138"/>
                    <a:pt x="159" y="141"/>
                    <a:pt x="159" y="144"/>
                  </a:cubicBezTo>
                  <a:cubicBezTo>
                    <a:pt x="159" y="153"/>
                    <a:pt x="156" y="161"/>
                    <a:pt x="150" y="16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896">
                <a:solidFill>
                  <a:srgbClr val="1F3F2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43">
            <a:extLst>
              <a:ext uri="{FF2B5EF4-FFF2-40B4-BE49-F238E27FC236}">
                <a16:creationId xmlns:a16="http://schemas.microsoft.com/office/drawing/2014/main" xmlns="" id="{35D54C16-8704-49C0-8598-B52954823D85}"/>
              </a:ext>
            </a:extLst>
          </p:cNvPr>
          <p:cNvGrpSpPr/>
          <p:nvPr/>
        </p:nvGrpSpPr>
        <p:grpSpPr>
          <a:xfrm>
            <a:off x="6882380" y="2612150"/>
            <a:ext cx="727699" cy="412760"/>
            <a:chOff x="4009528" y="2353624"/>
            <a:chExt cx="1039570" cy="589689"/>
          </a:xfrm>
        </p:grpSpPr>
        <p:sp>
          <p:nvSpPr>
            <p:cNvPr id="15" name="Freeform: Shape 4">
              <a:extLst>
                <a:ext uri="{FF2B5EF4-FFF2-40B4-BE49-F238E27FC236}">
                  <a16:creationId xmlns:a16="http://schemas.microsoft.com/office/drawing/2014/main" xmlns="" id="{6BF4BC99-0244-44C2-A7C2-AC3C587E43CF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9528" y="2353624"/>
              <a:ext cx="519785" cy="589689"/>
            </a:xfrm>
            <a:custGeom>
              <a:avLst/>
              <a:gdLst>
                <a:gd name="T0" fmla="*/ 403 w 403"/>
                <a:gd name="T1" fmla="*/ 0 h 476"/>
                <a:gd name="T2" fmla="*/ 259 w 403"/>
                <a:gd name="T3" fmla="*/ 0 h 476"/>
                <a:gd name="T4" fmla="*/ 0 w 403"/>
                <a:gd name="T5" fmla="*/ 476 h 476"/>
                <a:gd name="T6" fmla="*/ 403 w 403"/>
                <a:gd name="T7" fmla="*/ 476 h 476"/>
                <a:gd name="T8" fmla="*/ 403 w 403"/>
                <a:gd name="T9" fmla="*/ 0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3" h="476">
                  <a:moveTo>
                    <a:pt x="403" y="0"/>
                  </a:moveTo>
                  <a:lnTo>
                    <a:pt x="259" y="0"/>
                  </a:lnTo>
                  <a:lnTo>
                    <a:pt x="0" y="476"/>
                  </a:lnTo>
                  <a:lnTo>
                    <a:pt x="403" y="476"/>
                  </a:lnTo>
                  <a:lnTo>
                    <a:pt x="403" y="0"/>
                  </a:lnTo>
                  <a:close/>
                </a:path>
              </a:pathLst>
            </a:custGeom>
            <a:solidFill>
              <a:srgbClr val="4C9286"/>
            </a:solidFill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896">
                <a:solidFill>
                  <a:srgbClr val="1F3F2F"/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: Shape 6">
              <a:extLst>
                <a:ext uri="{FF2B5EF4-FFF2-40B4-BE49-F238E27FC236}">
                  <a16:creationId xmlns:a16="http://schemas.microsoft.com/office/drawing/2014/main" xmlns="" id="{A636DA81-5A95-4CDA-8EEF-8983AA2CCB10}"/>
                </a:ext>
              </a:extLst>
            </p:cNvPr>
            <p:cNvSpPr>
              <a:spLocks/>
            </p:cNvSpPr>
            <p:nvPr/>
          </p:nvSpPr>
          <p:spPr bwMode="auto">
            <a:xfrm>
              <a:off x="4529313" y="2353624"/>
              <a:ext cx="519785" cy="589689"/>
            </a:xfrm>
            <a:custGeom>
              <a:avLst/>
              <a:gdLst>
                <a:gd name="T0" fmla="*/ 403 w 403"/>
                <a:gd name="T1" fmla="*/ 476 h 476"/>
                <a:gd name="T2" fmla="*/ 145 w 403"/>
                <a:gd name="T3" fmla="*/ 0 h 476"/>
                <a:gd name="T4" fmla="*/ 0 w 403"/>
                <a:gd name="T5" fmla="*/ 0 h 476"/>
                <a:gd name="T6" fmla="*/ 0 w 403"/>
                <a:gd name="T7" fmla="*/ 476 h 476"/>
                <a:gd name="T8" fmla="*/ 403 w 403"/>
                <a:gd name="T9" fmla="*/ 476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3" h="476">
                  <a:moveTo>
                    <a:pt x="403" y="476"/>
                  </a:moveTo>
                  <a:lnTo>
                    <a:pt x="145" y="0"/>
                  </a:lnTo>
                  <a:lnTo>
                    <a:pt x="0" y="0"/>
                  </a:lnTo>
                  <a:lnTo>
                    <a:pt x="0" y="476"/>
                  </a:lnTo>
                  <a:lnTo>
                    <a:pt x="403" y="476"/>
                  </a:lnTo>
                  <a:close/>
                </a:path>
              </a:pathLst>
            </a:custGeom>
            <a:solidFill>
              <a:srgbClr val="046A50"/>
            </a:solidFill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896">
                <a:solidFill>
                  <a:srgbClr val="1F3F2F"/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: Shape 43">
              <a:extLst>
                <a:ext uri="{FF2B5EF4-FFF2-40B4-BE49-F238E27FC236}">
                  <a16:creationId xmlns:a16="http://schemas.microsoft.com/office/drawing/2014/main" xmlns="" id="{E37B1AD2-2FFE-4A90-94C8-04A436797CE6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4041" y="2628037"/>
              <a:ext cx="259806" cy="259806"/>
            </a:xfrm>
            <a:custGeom>
              <a:avLst/>
              <a:gdLst>
                <a:gd name="T0" fmla="*/ 116 w 232"/>
                <a:gd name="T1" fmla="*/ 0 h 232"/>
                <a:gd name="T2" fmla="*/ 0 w 232"/>
                <a:gd name="T3" fmla="*/ 116 h 232"/>
                <a:gd name="T4" fmla="*/ 116 w 232"/>
                <a:gd name="T5" fmla="*/ 232 h 232"/>
                <a:gd name="T6" fmla="*/ 232 w 232"/>
                <a:gd name="T7" fmla="*/ 116 h 232"/>
                <a:gd name="T8" fmla="*/ 116 w 232"/>
                <a:gd name="T9" fmla="*/ 0 h 232"/>
                <a:gd name="T10" fmla="*/ 129 w 232"/>
                <a:gd name="T11" fmla="*/ 208 h 232"/>
                <a:gd name="T12" fmla="*/ 129 w 232"/>
                <a:gd name="T13" fmla="*/ 190 h 232"/>
                <a:gd name="T14" fmla="*/ 117 w 232"/>
                <a:gd name="T15" fmla="*/ 178 h 232"/>
                <a:gd name="T16" fmla="*/ 105 w 232"/>
                <a:gd name="T17" fmla="*/ 190 h 232"/>
                <a:gd name="T18" fmla="*/ 105 w 232"/>
                <a:gd name="T19" fmla="*/ 208 h 232"/>
                <a:gd name="T20" fmla="*/ 25 w 232"/>
                <a:gd name="T21" fmla="*/ 129 h 232"/>
                <a:gd name="T22" fmla="*/ 42 w 232"/>
                <a:gd name="T23" fmla="*/ 129 h 232"/>
                <a:gd name="T24" fmla="*/ 53 w 232"/>
                <a:gd name="T25" fmla="*/ 117 h 232"/>
                <a:gd name="T26" fmla="*/ 42 w 232"/>
                <a:gd name="T27" fmla="*/ 105 h 232"/>
                <a:gd name="T28" fmla="*/ 24 w 232"/>
                <a:gd name="T29" fmla="*/ 105 h 232"/>
                <a:gd name="T30" fmla="*/ 104 w 232"/>
                <a:gd name="T31" fmla="*/ 25 h 232"/>
                <a:gd name="T32" fmla="*/ 104 w 232"/>
                <a:gd name="T33" fmla="*/ 41 h 232"/>
                <a:gd name="T34" fmla="*/ 116 w 232"/>
                <a:gd name="T35" fmla="*/ 53 h 232"/>
                <a:gd name="T36" fmla="*/ 128 w 232"/>
                <a:gd name="T37" fmla="*/ 41 h 232"/>
                <a:gd name="T38" fmla="*/ 128 w 232"/>
                <a:gd name="T39" fmla="*/ 25 h 232"/>
                <a:gd name="T40" fmla="*/ 208 w 232"/>
                <a:gd name="T41" fmla="*/ 104 h 232"/>
                <a:gd name="T42" fmla="*/ 190 w 232"/>
                <a:gd name="T43" fmla="*/ 104 h 232"/>
                <a:gd name="T44" fmla="*/ 179 w 232"/>
                <a:gd name="T45" fmla="*/ 116 h 232"/>
                <a:gd name="T46" fmla="*/ 190 w 232"/>
                <a:gd name="T47" fmla="*/ 128 h 232"/>
                <a:gd name="T48" fmla="*/ 208 w 232"/>
                <a:gd name="T49" fmla="*/ 128 h 232"/>
                <a:gd name="T50" fmla="*/ 129 w 232"/>
                <a:gd name="T51" fmla="*/ 208 h 232"/>
                <a:gd name="T52" fmla="*/ 124 w 232"/>
                <a:gd name="T53" fmla="*/ 94 h 232"/>
                <a:gd name="T54" fmla="*/ 70 w 232"/>
                <a:gd name="T55" fmla="*/ 69 h 232"/>
                <a:gd name="T56" fmla="*/ 94 w 232"/>
                <a:gd name="T57" fmla="*/ 124 h 232"/>
                <a:gd name="T58" fmla="*/ 109 w 232"/>
                <a:gd name="T59" fmla="*/ 138 h 232"/>
                <a:gd name="T60" fmla="*/ 163 w 232"/>
                <a:gd name="T61" fmla="*/ 163 h 232"/>
                <a:gd name="T62" fmla="*/ 138 w 232"/>
                <a:gd name="T63" fmla="*/ 108 h 232"/>
                <a:gd name="T64" fmla="*/ 124 w 232"/>
                <a:gd name="T65" fmla="*/ 94 h 232"/>
                <a:gd name="T66" fmla="*/ 123 w 232"/>
                <a:gd name="T67" fmla="*/ 123 h 232"/>
                <a:gd name="T68" fmla="*/ 110 w 232"/>
                <a:gd name="T69" fmla="*/ 123 h 232"/>
                <a:gd name="T70" fmla="*/ 110 w 232"/>
                <a:gd name="T71" fmla="*/ 109 h 232"/>
                <a:gd name="T72" fmla="*/ 123 w 232"/>
                <a:gd name="T73" fmla="*/ 109 h 232"/>
                <a:gd name="T74" fmla="*/ 123 w 232"/>
                <a:gd name="T75" fmla="*/ 12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2" h="232">
                  <a:moveTo>
                    <a:pt x="116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lose/>
                  <a:moveTo>
                    <a:pt x="129" y="208"/>
                  </a:moveTo>
                  <a:cubicBezTo>
                    <a:pt x="129" y="190"/>
                    <a:pt x="129" y="190"/>
                    <a:pt x="129" y="190"/>
                  </a:cubicBezTo>
                  <a:cubicBezTo>
                    <a:pt x="129" y="183"/>
                    <a:pt x="123" y="178"/>
                    <a:pt x="117" y="178"/>
                  </a:cubicBezTo>
                  <a:cubicBezTo>
                    <a:pt x="110" y="178"/>
                    <a:pt x="105" y="183"/>
                    <a:pt x="105" y="190"/>
                  </a:cubicBezTo>
                  <a:cubicBezTo>
                    <a:pt x="105" y="208"/>
                    <a:pt x="105" y="208"/>
                    <a:pt x="105" y="208"/>
                  </a:cubicBezTo>
                  <a:cubicBezTo>
                    <a:pt x="63" y="203"/>
                    <a:pt x="30" y="170"/>
                    <a:pt x="25" y="129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48" y="129"/>
                    <a:pt x="53" y="123"/>
                    <a:pt x="53" y="117"/>
                  </a:cubicBezTo>
                  <a:cubicBezTo>
                    <a:pt x="53" y="110"/>
                    <a:pt x="48" y="105"/>
                    <a:pt x="42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9" y="63"/>
                    <a:pt x="63" y="30"/>
                    <a:pt x="104" y="25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7"/>
                    <a:pt x="109" y="53"/>
                    <a:pt x="116" y="53"/>
                  </a:cubicBezTo>
                  <a:cubicBezTo>
                    <a:pt x="122" y="53"/>
                    <a:pt x="128" y="47"/>
                    <a:pt x="128" y="41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69" y="30"/>
                    <a:pt x="202" y="63"/>
                    <a:pt x="208" y="104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84" y="104"/>
                    <a:pt x="179" y="109"/>
                    <a:pt x="179" y="116"/>
                  </a:cubicBezTo>
                  <a:cubicBezTo>
                    <a:pt x="179" y="122"/>
                    <a:pt x="184" y="128"/>
                    <a:pt x="190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3" y="169"/>
                    <a:pt x="170" y="202"/>
                    <a:pt x="129" y="208"/>
                  </a:cubicBezTo>
                  <a:close/>
                  <a:moveTo>
                    <a:pt x="124" y="94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7" y="129"/>
                    <a:pt x="103" y="136"/>
                    <a:pt x="109" y="138"/>
                  </a:cubicBezTo>
                  <a:cubicBezTo>
                    <a:pt x="163" y="163"/>
                    <a:pt x="163" y="163"/>
                    <a:pt x="163" y="163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6" y="103"/>
                    <a:pt x="130" y="96"/>
                    <a:pt x="124" y="94"/>
                  </a:cubicBezTo>
                  <a:close/>
                  <a:moveTo>
                    <a:pt x="123" y="123"/>
                  </a:moveTo>
                  <a:cubicBezTo>
                    <a:pt x="119" y="126"/>
                    <a:pt x="113" y="126"/>
                    <a:pt x="110" y="123"/>
                  </a:cubicBezTo>
                  <a:cubicBezTo>
                    <a:pt x="106" y="119"/>
                    <a:pt x="106" y="113"/>
                    <a:pt x="110" y="109"/>
                  </a:cubicBezTo>
                  <a:cubicBezTo>
                    <a:pt x="113" y="106"/>
                    <a:pt x="119" y="106"/>
                    <a:pt x="123" y="109"/>
                  </a:cubicBezTo>
                  <a:cubicBezTo>
                    <a:pt x="127" y="113"/>
                    <a:pt x="127" y="119"/>
                    <a:pt x="123" y="1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896">
                <a:solidFill>
                  <a:srgbClr val="1F3F2F"/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: Shape 44">
              <a:extLst>
                <a:ext uri="{FF2B5EF4-FFF2-40B4-BE49-F238E27FC236}">
                  <a16:creationId xmlns:a16="http://schemas.microsoft.com/office/drawing/2014/main" xmlns="" id="{594C01F2-1A2C-438B-87BA-619D1CF6CD8E}"/>
                </a:ext>
              </a:extLst>
            </p:cNvPr>
            <p:cNvSpPr>
              <a:spLocks/>
            </p:cNvSpPr>
            <p:nvPr/>
          </p:nvSpPr>
          <p:spPr bwMode="auto">
            <a:xfrm>
              <a:off x="4609227" y="2628037"/>
              <a:ext cx="259806" cy="259806"/>
            </a:xfrm>
            <a:custGeom>
              <a:avLst/>
              <a:gdLst>
                <a:gd name="T0" fmla="*/ 182 w 236"/>
                <a:gd name="T1" fmla="*/ 109 h 236"/>
                <a:gd name="T2" fmla="*/ 157 w 236"/>
                <a:gd name="T3" fmla="*/ 103 h 236"/>
                <a:gd name="T4" fmla="*/ 134 w 236"/>
                <a:gd name="T5" fmla="*/ 102 h 236"/>
                <a:gd name="T6" fmla="*/ 120 w 236"/>
                <a:gd name="T7" fmla="*/ 114 h 236"/>
                <a:gd name="T8" fmla="*/ 118 w 236"/>
                <a:gd name="T9" fmla="*/ 129 h 236"/>
                <a:gd name="T10" fmla="*/ 122 w 236"/>
                <a:gd name="T11" fmla="*/ 141 h 236"/>
                <a:gd name="T12" fmla="*/ 135 w 236"/>
                <a:gd name="T13" fmla="*/ 156 h 236"/>
                <a:gd name="T14" fmla="*/ 139 w 236"/>
                <a:gd name="T15" fmla="*/ 185 h 236"/>
                <a:gd name="T16" fmla="*/ 152 w 236"/>
                <a:gd name="T17" fmla="*/ 198 h 236"/>
                <a:gd name="T18" fmla="*/ 169 w 236"/>
                <a:gd name="T19" fmla="*/ 180 h 236"/>
                <a:gd name="T20" fmla="*/ 187 w 236"/>
                <a:gd name="T21" fmla="*/ 150 h 236"/>
                <a:gd name="T22" fmla="*/ 200 w 236"/>
                <a:gd name="T23" fmla="*/ 122 h 236"/>
                <a:gd name="T24" fmla="*/ 182 w 236"/>
                <a:gd name="T25" fmla="*/ 109 h 236"/>
                <a:gd name="T26" fmla="*/ 118 w 236"/>
                <a:gd name="T27" fmla="*/ 0 h 236"/>
                <a:gd name="T28" fmla="*/ 0 w 236"/>
                <a:gd name="T29" fmla="*/ 118 h 236"/>
                <a:gd name="T30" fmla="*/ 118 w 236"/>
                <a:gd name="T31" fmla="*/ 236 h 236"/>
                <a:gd name="T32" fmla="*/ 236 w 236"/>
                <a:gd name="T33" fmla="*/ 118 h 236"/>
                <a:gd name="T34" fmla="*/ 118 w 236"/>
                <a:gd name="T35" fmla="*/ 0 h 236"/>
                <a:gd name="T36" fmla="*/ 126 w 236"/>
                <a:gd name="T37" fmla="*/ 212 h 236"/>
                <a:gd name="T38" fmla="*/ 128 w 236"/>
                <a:gd name="T39" fmla="*/ 208 h 236"/>
                <a:gd name="T40" fmla="*/ 125 w 236"/>
                <a:gd name="T41" fmla="*/ 186 h 236"/>
                <a:gd name="T42" fmla="*/ 105 w 236"/>
                <a:gd name="T43" fmla="*/ 186 h 236"/>
                <a:gd name="T44" fmla="*/ 98 w 236"/>
                <a:gd name="T45" fmla="*/ 207 h 236"/>
                <a:gd name="T46" fmla="*/ 102 w 236"/>
                <a:gd name="T47" fmla="*/ 211 h 236"/>
                <a:gd name="T48" fmla="*/ 34 w 236"/>
                <a:gd name="T49" fmla="*/ 161 h 236"/>
                <a:gd name="T50" fmla="*/ 44 w 236"/>
                <a:gd name="T51" fmla="*/ 157 h 236"/>
                <a:gd name="T52" fmla="*/ 44 w 236"/>
                <a:gd name="T53" fmla="*/ 157 h 236"/>
                <a:gd name="T54" fmla="*/ 81 w 236"/>
                <a:gd name="T55" fmla="*/ 142 h 236"/>
                <a:gd name="T56" fmla="*/ 81 w 236"/>
                <a:gd name="T57" fmla="*/ 118 h 236"/>
                <a:gd name="T58" fmla="*/ 55 w 236"/>
                <a:gd name="T59" fmla="*/ 94 h 236"/>
                <a:gd name="T60" fmla="*/ 28 w 236"/>
                <a:gd name="T61" fmla="*/ 90 h 236"/>
                <a:gd name="T62" fmla="*/ 84 w 236"/>
                <a:gd name="T63" fmla="*/ 30 h 236"/>
                <a:gd name="T64" fmla="*/ 84 w 236"/>
                <a:gd name="T65" fmla="*/ 31 h 236"/>
                <a:gd name="T66" fmla="*/ 102 w 236"/>
                <a:gd name="T67" fmla="*/ 56 h 236"/>
                <a:gd name="T68" fmla="*/ 120 w 236"/>
                <a:gd name="T69" fmla="*/ 79 h 236"/>
                <a:gd name="T70" fmla="*/ 131 w 236"/>
                <a:gd name="T71" fmla="*/ 97 h 236"/>
                <a:gd name="T72" fmla="*/ 146 w 236"/>
                <a:gd name="T73" fmla="*/ 88 h 236"/>
                <a:gd name="T74" fmla="*/ 177 w 236"/>
                <a:gd name="T75" fmla="*/ 66 h 236"/>
                <a:gd name="T76" fmla="*/ 190 w 236"/>
                <a:gd name="T77" fmla="*/ 57 h 236"/>
                <a:gd name="T78" fmla="*/ 212 w 236"/>
                <a:gd name="T79" fmla="*/ 118 h 236"/>
                <a:gd name="T80" fmla="*/ 126 w 236"/>
                <a:gd name="T81" fmla="*/ 21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6" h="236">
                  <a:moveTo>
                    <a:pt x="182" y="109"/>
                  </a:moveTo>
                  <a:cubicBezTo>
                    <a:pt x="172" y="107"/>
                    <a:pt x="161" y="105"/>
                    <a:pt x="157" y="103"/>
                  </a:cubicBezTo>
                  <a:cubicBezTo>
                    <a:pt x="153" y="102"/>
                    <a:pt x="143" y="101"/>
                    <a:pt x="134" y="102"/>
                  </a:cubicBezTo>
                  <a:cubicBezTo>
                    <a:pt x="125" y="103"/>
                    <a:pt x="119" y="109"/>
                    <a:pt x="120" y="114"/>
                  </a:cubicBezTo>
                  <a:cubicBezTo>
                    <a:pt x="121" y="119"/>
                    <a:pt x="120" y="126"/>
                    <a:pt x="118" y="129"/>
                  </a:cubicBezTo>
                  <a:cubicBezTo>
                    <a:pt x="117" y="132"/>
                    <a:pt x="118" y="138"/>
                    <a:pt x="122" y="141"/>
                  </a:cubicBezTo>
                  <a:cubicBezTo>
                    <a:pt x="127" y="144"/>
                    <a:pt x="132" y="151"/>
                    <a:pt x="135" y="156"/>
                  </a:cubicBezTo>
                  <a:cubicBezTo>
                    <a:pt x="138" y="162"/>
                    <a:pt x="140" y="175"/>
                    <a:pt x="139" y="185"/>
                  </a:cubicBezTo>
                  <a:cubicBezTo>
                    <a:pt x="139" y="195"/>
                    <a:pt x="145" y="201"/>
                    <a:pt x="152" y="198"/>
                  </a:cubicBezTo>
                  <a:cubicBezTo>
                    <a:pt x="160" y="195"/>
                    <a:pt x="167" y="187"/>
                    <a:pt x="169" y="180"/>
                  </a:cubicBezTo>
                  <a:cubicBezTo>
                    <a:pt x="171" y="174"/>
                    <a:pt x="179" y="160"/>
                    <a:pt x="187" y="150"/>
                  </a:cubicBezTo>
                  <a:cubicBezTo>
                    <a:pt x="195" y="140"/>
                    <a:pt x="201" y="127"/>
                    <a:pt x="200" y="122"/>
                  </a:cubicBezTo>
                  <a:cubicBezTo>
                    <a:pt x="200" y="116"/>
                    <a:pt x="191" y="111"/>
                    <a:pt x="182" y="109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6" y="212"/>
                  </a:moveTo>
                  <a:cubicBezTo>
                    <a:pt x="127" y="211"/>
                    <a:pt x="128" y="209"/>
                    <a:pt x="128" y="208"/>
                  </a:cubicBezTo>
                  <a:cubicBezTo>
                    <a:pt x="130" y="201"/>
                    <a:pt x="128" y="191"/>
                    <a:pt x="125" y="186"/>
                  </a:cubicBezTo>
                  <a:cubicBezTo>
                    <a:pt x="121" y="181"/>
                    <a:pt x="112" y="181"/>
                    <a:pt x="105" y="186"/>
                  </a:cubicBezTo>
                  <a:cubicBezTo>
                    <a:pt x="97" y="191"/>
                    <a:pt x="94" y="200"/>
                    <a:pt x="98" y="207"/>
                  </a:cubicBezTo>
                  <a:cubicBezTo>
                    <a:pt x="99" y="208"/>
                    <a:pt x="100" y="210"/>
                    <a:pt x="102" y="211"/>
                  </a:cubicBezTo>
                  <a:cubicBezTo>
                    <a:pt x="72" y="206"/>
                    <a:pt x="47" y="187"/>
                    <a:pt x="34" y="161"/>
                  </a:cubicBezTo>
                  <a:cubicBezTo>
                    <a:pt x="37" y="161"/>
                    <a:pt x="40" y="159"/>
                    <a:pt x="44" y="157"/>
                  </a:cubicBezTo>
                  <a:cubicBezTo>
                    <a:pt x="44" y="157"/>
                    <a:pt x="44" y="157"/>
                    <a:pt x="44" y="157"/>
                  </a:cubicBezTo>
                  <a:cubicBezTo>
                    <a:pt x="57" y="148"/>
                    <a:pt x="74" y="141"/>
                    <a:pt x="81" y="142"/>
                  </a:cubicBezTo>
                  <a:cubicBezTo>
                    <a:pt x="89" y="142"/>
                    <a:pt x="89" y="131"/>
                    <a:pt x="81" y="118"/>
                  </a:cubicBezTo>
                  <a:cubicBezTo>
                    <a:pt x="74" y="105"/>
                    <a:pt x="62" y="94"/>
                    <a:pt x="55" y="94"/>
                  </a:cubicBezTo>
                  <a:cubicBezTo>
                    <a:pt x="48" y="94"/>
                    <a:pt x="36" y="92"/>
                    <a:pt x="28" y="90"/>
                  </a:cubicBezTo>
                  <a:cubicBezTo>
                    <a:pt x="37" y="62"/>
                    <a:pt x="58" y="41"/>
                    <a:pt x="84" y="30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6" y="39"/>
                    <a:pt x="95" y="50"/>
                    <a:pt x="102" y="56"/>
                  </a:cubicBezTo>
                  <a:cubicBezTo>
                    <a:pt x="110" y="62"/>
                    <a:pt x="118" y="72"/>
                    <a:pt x="120" y="79"/>
                  </a:cubicBezTo>
                  <a:cubicBezTo>
                    <a:pt x="122" y="85"/>
                    <a:pt x="127" y="93"/>
                    <a:pt x="131" y="97"/>
                  </a:cubicBezTo>
                  <a:cubicBezTo>
                    <a:pt x="136" y="100"/>
                    <a:pt x="142" y="96"/>
                    <a:pt x="146" y="88"/>
                  </a:cubicBezTo>
                  <a:cubicBezTo>
                    <a:pt x="150" y="80"/>
                    <a:pt x="164" y="70"/>
                    <a:pt x="177" y="66"/>
                  </a:cubicBezTo>
                  <a:cubicBezTo>
                    <a:pt x="183" y="64"/>
                    <a:pt x="187" y="61"/>
                    <a:pt x="190" y="57"/>
                  </a:cubicBezTo>
                  <a:cubicBezTo>
                    <a:pt x="204" y="74"/>
                    <a:pt x="212" y="95"/>
                    <a:pt x="212" y="118"/>
                  </a:cubicBezTo>
                  <a:cubicBezTo>
                    <a:pt x="212" y="168"/>
                    <a:pt x="174" y="208"/>
                    <a:pt x="126" y="2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896">
                <a:solidFill>
                  <a:srgbClr val="1F3F2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">
            <a:extLst>
              <a:ext uri="{FF2B5EF4-FFF2-40B4-BE49-F238E27FC236}">
                <a16:creationId xmlns:a16="http://schemas.microsoft.com/office/drawing/2014/main" xmlns="" id="{C74A6D96-766A-4E68-AE8B-DBB42270CEA8}"/>
              </a:ext>
            </a:extLst>
          </p:cNvPr>
          <p:cNvGrpSpPr/>
          <p:nvPr/>
        </p:nvGrpSpPr>
        <p:grpSpPr>
          <a:xfrm>
            <a:off x="6481514" y="3429864"/>
            <a:ext cx="1529431" cy="404956"/>
            <a:chOff x="3436862" y="3521852"/>
            <a:chExt cx="2184901" cy="578540"/>
          </a:xfrm>
        </p:grpSpPr>
        <p:sp>
          <p:nvSpPr>
            <p:cNvPr id="20" name="Freeform: Shape 5">
              <a:extLst>
                <a:ext uri="{FF2B5EF4-FFF2-40B4-BE49-F238E27FC236}">
                  <a16:creationId xmlns:a16="http://schemas.microsoft.com/office/drawing/2014/main" xmlns="" id="{387DD49E-7234-4DA6-8773-4216BA2A78A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6862" y="3521852"/>
              <a:ext cx="1092451" cy="578540"/>
            </a:xfrm>
            <a:custGeom>
              <a:avLst/>
              <a:gdLst>
                <a:gd name="T0" fmla="*/ 192 w 847"/>
                <a:gd name="T1" fmla="*/ 0 h 467"/>
                <a:gd name="T2" fmla="*/ 23 w 847"/>
                <a:gd name="T3" fmla="*/ 313 h 467"/>
                <a:gd name="T4" fmla="*/ 23 w 847"/>
                <a:gd name="T5" fmla="*/ 313 h 467"/>
                <a:gd name="T6" fmla="*/ 15 w 847"/>
                <a:gd name="T7" fmla="*/ 330 h 467"/>
                <a:gd name="T8" fmla="*/ 8 w 847"/>
                <a:gd name="T9" fmla="*/ 346 h 467"/>
                <a:gd name="T10" fmla="*/ 3 w 847"/>
                <a:gd name="T11" fmla="*/ 362 h 467"/>
                <a:gd name="T12" fmla="*/ 1 w 847"/>
                <a:gd name="T13" fmla="*/ 376 h 467"/>
                <a:gd name="T14" fmla="*/ 0 w 847"/>
                <a:gd name="T15" fmla="*/ 391 h 467"/>
                <a:gd name="T16" fmla="*/ 1 w 847"/>
                <a:gd name="T17" fmla="*/ 404 h 467"/>
                <a:gd name="T18" fmla="*/ 3 w 847"/>
                <a:gd name="T19" fmla="*/ 416 h 467"/>
                <a:gd name="T20" fmla="*/ 9 w 847"/>
                <a:gd name="T21" fmla="*/ 426 h 467"/>
                <a:gd name="T22" fmla="*/ 9 w 847"/>
                <a:gd name="T23" fmla="*/ 426 h 467"/>
                <a:gd name="T24" fmla="*/ 16 w 847"/>
                <a:gd name="T25" fmla="*/ 435 h 467"/>
                <a:gd name="T26" fmla="*/ 25 w 847"/>
                <a:gd name="T27" fmla="*/ 443 h 467"/>
                <a:gd name="T28" fmla="*/ 35 w 847"/>
                <a:gd name="T29" fmla="*/ 451 h 467"/>
                <a:gd name="T30" fmla="*/ 49 w 847"/>
                <a:gd name="T31" fmla="*/ 457 h 467"/>
                <a:gd name="T32" fmla="*/ 62 w 847"/>
                <a:gd name="T33" fmla="*/ 461 h 467"/>
                <a:gd name="T34" fmla="*/ 78 w 847"/>
                <a:gd name="T35" fmla="*/ 464 h 467"/>
                <a:gd name="T36" fmla="*/ 96 w 847"/>
                <a:gd name="T37" fmla="*/ 467 h 467"/>
                <a:gd name="T38" fmla="*/ 115 w 847"/>
                <a:gd name="T39" fmla="*/ 467 h 467"/>
                <a:gd name="T40" fmla="*/ 847 w 847"/>
                <a:gd name="T41" fmla="*/ 467 h 467"/>
                <a:gd name="T42" fmla="*/ 847 w 847"/>
                <a:gd name="T43" fmla="*/ 0 h 467"/>
                <a:gd name="T44" fmla="*/ 192 w 847"/>
                <a:gd name="T45" fmla="*/ 0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47" h="467">
                  <a:moveTo>
                    <a:pt x="192" y="0"/>
                  </a:moveTo>
                  <a:lnTo>
                    <a:pt x="23" y="313"/>
                  </a:lnTo>
                  <a:lnTo>
                    <a:pt x="23" y="313"/>
                  </a:lnTo>
                  <a:lnTo>
                    <a:pt x="15" y="330"/>
                  </a:lnTo>
                  <a:lnTo>
                    <a:pt x="8" y="346"/>
                  </a:lnTo>
                  <a:lnTo>
                    <a:pt x="3" y="362"/>
                  </a:lnTo>
                  <a:lnTo>
                    <a:pt x="1" y="376"/>
                  </a:lnTo>
                  <a:lnTo>
                    <a:pt x="0" y="391"/>
                  </a:lnTo>
                  <a:lnTo>
                    <a:pt x="1" y="404"/>
                  </a:lnTo>
                  <a:lnTo>
                    <a:pt x="3" y="416"/>
                  </a:lnTo>
                  <a:lnTo>
                    <a:pt x="9" y="426"/>
                  </a:lnTo>
                  <a:lnTo>
                    <a:pt x="9" y="426"/>
                  </a:lnTo>
                  <a:lnTo>
                    <a:pt x="16" y="435"/>
                  </a:lnTo>
                  <a:lnTo>
                    <a:pt x="25" y="443"/>
                  </a:lnTo>
                  <a:lnTo>
                    <a:pt x="35" y="451"/>
                  </a:lnTo>
                  <a:lnTo>
                    <a:pt x="49" y="457"/>
                  </a:lnTo>
                  <a:lnTo>
                    <a:pt x="62" y="461"/>
                  </a:lnTo>
                  <a:lnTo>
                    <a:pt x="78" y="464"/>
                  </a:lnTo>
                  <a:lnTo>
                    <a:pt x="96" y="467"/>
                  </a:lnTo>
                  <a:lnTo>
                    <a:pt x="115" y="467"/>
                  </a:lnTo>
                  <a:lnTo>
                    <a:pt x="847" y="467"/>
                  </a:lnTo>
                  <a:lnTo>
                    <a:pt x="847" y="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4C9286"/>
            </a:solidFill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896">
                <a:solidFill>
                  <a:srgbClr val="1F3F2F"/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: Shape 8">
              <a:extLst>
                <a:ext uri="{FF2B5EF4-FFF2-40B4-BE49-F238E27FC236}">
                  <a16:creationId xmlns:a16="http://schemas.microsoft.com/office/drawing/2014/main" xmlns="" id="{4ED5573A-3E92-4012-AE6D-2FFEB94B5F41}"/>
                </a:ext>
              </a:extLst>
            </p:cNvPr>
            <p:cNvSpPr>
              <a:spLocks/>
            </p:cNvSpPr>
            <p:nvPr/>
          </p:nvSpPr>
          <p:spPr bwMode="auto">
            <a:xfrm>
              <a:off x="4529312" y="3521852"/>
              <a:ext cx="1092451" cy="578540"/>
            </a:xfrm>
            <a:custGeom>
              <a:avLst/>
              <a:gdLst>
                <a:gd name="T0" fmla="*/ 0 w 847"/>
                <a:gd name="T1" fmla="*/ 467 h 467"/>
                <a:gd name="T2" fmla="*/ 732 w 847"/>
                <a:gd name="T3" fmla="*/ 467 h 467"/>
                <a:gd name="T4" fmla="*/ 732 w 847"/>
                <a:gd name="T5" fmla="*/ 467 h 467"/>
                <a:gd name="T6" fmla="*/ 751 w 847"/>
                <a:gd name="T7" fmla="*/ 467 h 467"/>
                <a:gd name="T8" fmla="*/ 769 w 847"/>
                <a:gd name="T9" fmla="*/ 464 h 467"/>
                <a:gd name="T10" fmla="*/ 785 w 847"/>
                <a:gd name="T11" fmla="*/ 461 h 467"/>
                <a:gd name="T12" fmla="*/ 798 w 847"/>
                <a:gd name="T13" fmla="*/ 457 h 467"/>
                <a:gd name="T14" fmla="*/ 812 w 847"/>
                <a:gd name="T15" fmla="*/ 451 h 467"/>
                <a:gd name="T16" fmla="*/ 822 w 847"/>
                <a:gd name="T17" fmla="*/ 443 h 467"/>
                <a:gd name="T18" fmla="*/ 831 w 847"/>
                <a:gd name="T19" fmla="*/ 435 h 467"/>
                <a:gd name="T20" fmla="*/ 838 w 847"/>
                <a:gd name="T21" fmla="*/ 426 h 467"/>
                <a:gd name="T22" fmla="*/ 838 w 847"/>
                <a:gd name="T23" fmla="*/ 426 h 467"/>
                <a:gd name="T24" fmla="*/ 844 w 847"/>
                <a:gd name="T25" fmla="*/ 416 h 467"/>
                <a:gd name="T26" fmla="*/ 846 w 847"/>
                <a:gd name="T27" fmla="*/ 404 h 467"/>
                <a:gd name="T28" fmla="*/ 847 w 847"/>
                <a:gd name="T29" fmla="*/ 391 h 467"/>
                <a:gd name="T30" fmla="*/ 846 w 847"/>
                <a:gd name="T31" fmla="*/ 376 h 467"/>
                <a:gd name="T32" fmla="*/ 844 w 847"/>
                <a:gd name="T33" fmla="*/ 362 h 467"/>
                <a:gd name="T34" fmla="*/ 839 w 847"/>
                <a:gd name="T35" fmla="*/ 346 h 467"/>
                <a:gd name="T36" fmla="*/ 832 w 847"/>
                <a:gd name="T37" fmla="*/ 330 h 467"/>
                <a:gd name="T38" fmla="*/ 824 w 847"/>
                <a:gd name="T39" fmla="*/ 313 h 467"/>
                <a:gd name="T40" fmla="*/ 655 w 847"/>
                <a:gd name="T41" fmla="*/ 0 h 467"/>
                <a:gd name="T42" fmla="*/ 0 w 847"/>
                <a:gd name="T43" fmla="*/ 0 h 467"/>
                <a:gd name="T44" fmla="*/ 0 w 847"/>
                <a:gd name="T45" fmla="*/ 467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47" h="467">
                  <a:moveTo>
                    <a:pt x="0" y="467"/>
                  </a:moveTo>
                  <a:lnTo>
                    <a:pt x="732" y="467"/>
                  </a:lnTo>
                  <a:lnTo>
                    <a:pt x="732" y="467"/>
                  </a:lnTo>
                  <a:lnTo>
                    <a:pt x="751" y="467"/>
                  </a:lnTo>
                  <a:lnTo>
                    <a:pt x="769" y="464"/>
                  </a:lnTo>
                  <a:lnTo>
                    <a:pt x="785" y="461"/>
                  </a:lnTo>
                  <a:lnTo>
                    <a:pt x="798" y="457"/>
                  </a:lnTo>
                  <a:lnTo>
                    <a:pt x="812" y="451"/>
                  </a:lnTo>
                  <a:lnTo>
                    <a:pt x="822" y="443"/>
                  </a:lnTo>
                  <a:lnTo>
                    <a:pt x="831" y="435"/>
                  </a:lnTo>
                  <a:lnTo>
                    <a:pt x="838" y="426"/>
                  </a:lnTo>
                  <a:lnTo>
                    <a:pt x="838" y="426"/>
                  </a:lnTo>
                  <a:lnTo>
                    <a:pt x="844" y="416"/>
                  </a:lnTo>
                  <a:lnTo>
                    <a:pt x="846" y="404"/>
                  </a:lnTo>
                  <a:lnTo>
                    <a:pt x="847" y="391"/>
                  </a:lnTo>
                  <a:lnTo>
                    <a:pt x="846" y="376"/>
                  </a:lnTo>
                  <a:lnTo>
                    <a:pt x="844" y="362"/>
                  </a:lnTo>
                  <a:lnTo>
                    <a:pt x="839" y="346"/>
                  </a:lnTo>
                  <a:lnTo>
                    <a:pt x="832" y="330"/>
                  </a:lnTo>
                  <a:lnTo>
                    <a:pt x="824" y="313"/>
                  </a:lnTo>
                  <a:lnTo>
                    <a:pt x="655" y="0"/>
                  </a:lnTo>
                  <a:lnTo>
                    <a:pt x="0" y="0"/>
                  </a:lnTo>
                  <a:lnTo>
                    <a:pt x="0" y="467"/>
                  </a:lnTo>
                  <a:close/>
                </a:path>
              </a:pathLst>
            </a:custGeom>
            <a:solidFill>
              <a:srgbClr val="046A50"/>
            </a:solidFill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896">
                <a:solidFill>
                  <a:srgbClr val="1F3F2F"/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: Shape 40">
              <a:extLst>
                <a:ext uri="{FF2B5EF4-FFF2-40B4-BE49-F238E27FC236}">
                  <a16:creationId xmlns:a16="http://schemas.microsoft.com/office/drawing/2014/main" xmlns="" id="{8524DC92-51EF-4C8A-8EA9-AFAA04EFA144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4041" y="3681219"/>
              <a:ext cx="259806" cy="259806"/>
            </a:xfrm>
            <a:custGeom>
              <a:avLst/>
              <a:gdLst>
                <a:gd name="T0" fmla="*/ 74 w 236"/>
                <a:gd name="T1" fmla="*/ 160 h 236"/>
                <a:gd name="T2" fmla="*/ 93 w 236"/>
                <a:gd name="T3" fmla="*/ 160 h 236"/>
                <a:gd name="T4" fmla="*/ 93 w 236"/>
                <a:gd name="T5" fmla="*/ 103 h 236"/>
                <a:gd name="T6" fmla="*/ 74 w 236"/>
                <a:gd name="T7" fmla="*/ 103 h 236"/>
                <a:gd name="T8" fmla="*/ 74 w 236"/>
                <a:gd name="T9" fmla="*/ 160 h 236"/>
                <a:gd name="T10" fmla="*/ 140 w 236"/>
                <a:gd name="T11" fmla="*/ 102 h 236"/>
                <a:gd name="T12" fmla="*/ 122 w 236"/>
                <a:gd name="T13" fmla="*/ 111 h 236"/>
                <a:gd name="T14" fmla="*/ 122 w 236"/>
                <a:gd name="T15" fmla="*/ 103 h 236"/>
                <a:gd name="T16" fmla="*/ 103 w 236"/>
                <a:gd name="T17" fmla="*/ 103 h 236"/>
                <a:gd name="T18" fmla="*/ 103 w 236"/>
                <a:gd name="T19" fmla="*/ 160 h 236"/>
                <a:gd name="T20" fmla="*/ 122 w 236"/>
                <a:gd name="T21" fmla="*/ 160 h 236"/>
                <a:gd name="T22" fmla="*/ 122 w 236"/>
                <a:gd name="T23" fmla="*/ 128 h 236"/>
                <a:gd name="T24" fmla="*/ 123 w 236"/>
                <a:gd name="T25" fmla="*/ 124 h 236"/>
                <a:gd name="T26" fmla="*/ 133 w 236"/>
                <a:gd name="T27" fmla="*/ 117 h 236"/>
                <a:gd name="T28" fmla="*/ 142 w 236"/>
                <a:gd name="T29" fmla="*/ 130 h 236"/>
                <a:gd name="T30" fmla="*/ 142 w 236"/>
                <a:gd name="T31" fmla="*/ 160 h 236"/>
                <a:gd name="T32" fmla="*/ 161 w 236"/>
                <a:gd name="T33" fmla="*/ 160 h 236"/>
                <a:gd name="T34" fmla="*/ 161 w 236"/>
                <a:gd name="T35" fmla="*/ 160 h 236"/>
                <a:gd name="T36" fmla="*/ 161 w 236"/>
                <a:gd name="T37" fmla="*/ 127 h 236"/>
                <a:gd name="T38" fmla="*/ 140 w 236"/>
                <a:gd name="T39" fmla="*/ 102 h 236"/>
                <a:gd name="T40" fmla="*/ 122 w 236"/>
                <a:gd name="T41" fmla="*/ 111 h 236"/>
                <a:gd name="T42" fmla="*/ 122 w 236"/>
                <a:gd name="T43" fmla="*/ 111 h 236"/>
                <a:gd name="T44" fmla="*/ 122 w 236"/>
                <a:gd name="T45" fmla="*/ 111 h 236"/>
                <a:gd name="T46" fmla="*/ 83 w 236"/>
                <a:gd name="T47" fmla="*/ 75 h 236"/>
                <a:gd name="T48" fmla="*/ 73 w 236"/>
                <a:gd name="T49" fmla="*/ 85 h 236"/>
                <a:gd name="T50" fmla="*/ 83 w 236"/>
                <a:gd name="T51" fmla="*/ 95 h 236"/>
                <a:gd name="T52" fmla="*/ 83 w 236"/>
                <a:gd name="T53" fmla="*/ 95 h 236"/>
                <a:gd name="T54" fmla="*/ 94 w 236"/>
                <a:gd name="T55" fmla="*/ 85 h 236"/>
                <a:gd name="T56" fmla="*/ 83 w 236"/>
                <a:gd name="T57" fmla="*/ 75 h 236"/>
                <a:gd name="T58" fmla="*/ 118 w 236"/>
                <a:gd name="T59" fmla="*/ 0 h 236"/>
                <a:gd name="T60" fmla="*/ 0 w 236"/>
                <a:gd name="T61" fmla="*/ 118 h 236"/>
                <a:gd name="T62" fmla="*/ 118 w 236"/>
                <a:gd name="T63" fmla="*/ 236 h 236"/>
                <a:gd name="T64" fmla="*/ 236 w 236"/>
                <a:gd name="T65" fmla="*/ 118 h 236"/>
                <a:gd name="T66" fmla="*/ 118 w 236"/>
                <a:gd name="T67" fmla="*/ 0 h 236"/>
                <a:gd name="T68" fmla="*/ 181 w 236"/>
                <a:gd name="T69" fmla="*/ 172 h 236"/>
                <a:gd name="T70" fmla="*/ 171 w 236"/>
                <a:gd name="T71" fmla="*/ 181 h 236"/>
                <a:gd name="T72" fmla="*/ 64 w 236"/>
                <a:gd name="T73" fmla="*/ 181 h 236"/>
                <a:gd name="T74" fmla="*/ 55 w 236"/>
                <a:gd name="T75" fmla="*/ 172 h 236"/>
                <a:gd name="T76" fmla="*/ 55 w 236"/>
                <a:gd name="T77" fmla="*/ 63 h 236"/>
                <a:gd name="T78" fmla="*/ 64 w 236"/>
                <a:gd name="T79" fmla="*/ 54 h 236"/>
                <a:gd name="T80" fmla="*/ 171 w 236"/>
                <a:gd name="T81" fmla="*/ 54 h 236"/>
                <a:gd name="T82" fmla="*/ 181 w 236"/>
                <a:gd name="T83" fmla="*/ 63 h 236"/>
                <a:gd name="T84" fmla="*/ 181 w 236"/>
                <a:gd name="T85" fmla="*/ 17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6" h="236">
                  <a:moveTo>
                    <a:pt x="74" y="160"/>
                  </a:moveTo>
                  <a:cubicBezTo>
                    <a:pt x="93" y="160"/>
                    <a:pt x="93" y="160"/>
                    <a:pt x="93" y="160"/>
                  </a:cubicBezTo>
                  <a:cubicBezTo>
                    <a:pt x="93" y="103"/>
                    <a:pt x="93" y="103"/>
                    <a:pt x="93" y="103"/>
                  </a:cubicBezTo>
                  <a:cubicBezTo>
                    <a:pt x="74" y="103"/>
                    <a:pt x="74" y="103"/>
                    <a:pt x="74" y="103"/>
                  </a:cubicBezTo>
                  <a:lnTo>
                    <a:pt x="74" y="160"/>
                  </a:lnTo>
                  <a:close/>
                  <a:moveTo>
                    <a:pt x="140" y="102"/>
                  </a:moveTo>
                  <a:cubicBezTo>
                    <a:pt x="129" y="102"/>
                    <a:pt x="125" y="107"/>
                    <a:pt x="122" y="111"/>
                  </a:cubicBezTo>
                  <a:cubicBezTo>
                    <a:pt x="122" y="103"/>
                    <a:pt x="122" y="103"/>
                    <a:pt x="122" y="103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104" y="108"/>
                    <a:pt x="103" y="160"/>
                    <a:pt x="103" y="160"/>
                  </a:cubicBezTo>
                  <a:cubicBezTo>
                    <a:pt x="122" y="160"/>
                    <a:pt x="122" y="160"/>
                    <a:pt x="122" y="160"/>
                  </a:cubicBezTo>
                  <a:cubicBezTo>
                    <a:pt x="122" y="128"/>
                    <a:pt x="122" y="128"/>
                    <a:pt x="122" y="128"/>
                  </a:cubicBezTo>
                  <a:cubicBezTo>
                    <a:pt x="122" y="127"/>
                    <a:pt x="123" y="125"/>
                    <a:pt x="123" y="124"/>
                  </a:cubicBezTo>
                  <a:cubicBezTo>
                    <a:pt x="124" y="120"/>
                    <a:pt x="128" y="117"/>
                    <a:pt x="133" y="117"/>
                  </a:cubicBezTo>
                  <a:cubicBezTo>
                    <a:pt x="140" y="117"/>
                    <a:pt x="142" y="122"/>
                    <a:pt x="142" y="130"/>
                  </a:cubicBezTo>
                  <a:cubicBezTo>
                    <a:pt x="142" y="160"/>
                    <a:pt x="142" y="160"/>
                    <a:pt x="142" y="160"/>
                  </a:cubicBezTo>
                  <a:cubicBezTo>
                    <a:pt x="161" y="160"/>
                    <a:pt x="161" y="160"/>
                    <a:pt x="161" y="160"/>
                  </a:cubicBezTo>
                  <a:cubicBezTo>
                    <a:pt x="161" y="160"/>
                    <a:pt x="161" y="160"/>
                    <a:pt x="161" y="160"/>
                  </a:cubicBezTo>
                  <a:cubicBezTo>
                    <a:pt x="161" y="127"/>
                    <a:pt x="161" y="127"/>
                    <a:pt x="161" y="127"/>
                  </a:cubicBezTo>
                  <a:cubicBezTo>
                    <a:pt x="161" y="110"/>
                    <a:pt x="152" y="102"/>
                    <a:pt x="140" y="102"/>
                  </a:cubicBezTo>
                  <a:close/>
                  <a:moveTo>
                    <a:pt x="122" y="111"/>
                  </a:moveTo>
                  <a:cubicBezTo>
                    <a:pt x="122" y="111"/>
                    <a:pt x="122" y="111"/>
                    <a:pt x="122" y="111"/>
                  </a:cubicBezTo>
                  <a:cubicBezTo>
                    <a:pt x="122" y="111"/>
                    <a:pt x="122" y="111"/>
                    <a:pt x="122" y="111"/>
                  </a:cubicBezTo>
                  <a:close/>
                  <a:moveTo>
                    <a:pt x="83" y="75"/>
                  </a:moveTo>
                  <a:cubicBezTo>
                    <a:pt x="77" y="75"/>
                    <a:pt x="73" y="80"/>
                    <a:pt x="73" y="85"/>
                  </a:cubicBezTo>
                  <a:cubicBezTo>
                    <a:pt x="73" y="91"/>
                    <a:pt x="77" y="95"/>
                    <a:pt x="83" y="95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0" y="95"/>
                    <a:pt x="94" y="91"/>
                    <a:pt x="94" y="85"/>
                  </a:cubicBezTo>
                  <a:cubicBezTo>
                    <a:pt x="94" y="80"/>
                    <a:pt x="90" y="75"/>
                    <a:pt x="83" y="75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81" y="172"/>
                  </a:moveTo>
                  <a:cubicBezTo>
                    <a:pt x="181" y="177"/>
                    <a:pt x="176" y="181"/>
                    <a:pt x="171" y="181"/>
                  </a:cubicBezTo>
                  <a:cubicBezTo>
                    <a:pt x="64" y="181"/>
                    <a:pt x="64" y="181"/>
                    <a:pt x="64" y="181"/>
                  </a:cubicBezTo>
                  <a:cubicBezTo>
                    <a:pt x="59" y="181"/>
                    <a:pt x="55" y="177"/>
                    <a:pt x="55" y="172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5" y="58"/>
                    <a:pt x="59" y="54"/>
                    <a:pt x="64" y="54"/>
                  </a:cubicBezTo>
                  <a:cubicBezTo>
                    <a:pt x="171" y="54"/>
                    <a:pt x="171" y="54"/>
                    <a:pt x="171" y="54"/>
                  </a:cubicBezTo>
                  <a:cubicBezTo>
                    <a:pt x="176" y="54"/>
                    <a:pt x="181" y="58"/>
                    <a:pt x="181" y="63"/>
                  </a:cubicBezTo>
                  <a:cubicBezTo>
                    <a:pt x="181" y="172"/>
                    <a:pt x="181" y="172"/>
                    <a:pt x="181" y="1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896">
                <a:solidFill>
                  <a:srgbClr val="1F3F2F"/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: Shape 45">
              <a:extLst>
                <a:ext uri="{FF2B5EF4-FFF2-40B4-BE49-F238E27FC236}">
                  <a16:creationId xmlns:a16="http://schemas.microsoft.com/office/drawing/2014/main" xmlns="" id="{B986810E-ABE0-4514-BDA2-8871EB8048AF}"/>
                </a:ext>
              </a:extLst>
            </p:cNvPr>
            <p:cNvSpPr>
              <a:spLocks/>
            </p:cNvSpPr>
            <p:nvPr/>
          </p:nvSpPr>
          <p:spPr bwMode="auto">
            <a:xfrm>
              <a:off x="4609227" y="3679662"/>
              <a:ext cx="259806" cy="259806"/>
            </a:xfrm>
            <a:custGeom>
              <a:avLst/>
              <a:gdLst>
                <a:gd name="T0" fmla="*/ 187 w 228"/>
                <a:gd name="T1" fmla="*/ 114 h 240"/>
                <a:gd name="T2" fmla="*/ 114 w 228"/>
                <a:gd name="T3" fmla="*/ 40 h 240"/>
                <a:gd name="T4" fmla="*/ 40 w 228"/>
                <a:gd name="T5" fmla="*/ 114 h 240"/>
                <a:gd name="T6" fmla="*/ 68 w 228"/>
                <a:gd name="T7" fmla="*/ 171 h 240"/>
                <a:gd name="T8" fmla="*/ 74 w 228"/>
                <a:gd name="T9" fmla="*/ 173 h 240"/>
                <a:gd name="T10" fmla="*/ 81 w 228"/>
                <a:gd name="T11" fmla="*/ 169 h 240"/>
                <a:gd name="T12" fmla="*/ 79 w 228"/>
                <a:gd name="T13" fmla="*/ 156 h 240"/>
                <a:gd name="T14" fmla="*/ 59 w 228"/>
                <a:gd name="T15" fmla="*/ 114 h 240"/>
                <a:gd name="T16" fmla="*/ 114 w 228"/>
                <a:gd name="T17" fmla="*/ 59 h 240"/>
                <a:gd name="T18" fmla="*/ 169 w 228"/>
                <a:gd name="T19" fmla="*/ 114 h 240"/>
                <a:gd name="T20" fmla="*/ 152 w 228"/>
                <a:gd name="T21" fmla="*/ 153 h 240"/>
                <a:gd name="T22" fmla="*/ 151 w 228"/>
                <a:gd name="T23" fmla="*/ 166 h 240"/>
                <a:gd name="T24" fmla="*/ 165 w 228"/>
                <a:gd name="T25" fmla="*/ 167 h 240"/>
                <a:gd name="T26" fmla="*/ 187 w 228"/>
                <a:gd name="T27" fmla="*/ 114 h 240"/>
                <a:gd name="T28" fmla="*/ 116 w 228"/>
                <a:gd name="T29" fmla="*/ 79 h 240"/>
                <a:gd name="T30" fmla="*/ 81 w 228"/>
                <a:gd name="T31" fmla="*/ 114 h 240"/>
                <a:gd name="T32" fmla="*/ 101 w 228"/>
                <a:gd name="T33" fmla="*/ 144 h 240"/>
                <a:gd name="T34" fmla="*/ 101 w 228"/>
                <a:gd name="T35" fmla="*/ 226 h 240"/>
                <a:gd name="T36" fmla="*/ 115 w 228"/>
                <a:gd name="T37" fmla="*/ 240 h 240"/>
                <a:gd name="T38" fmla="*/ 129 w 228"/>
                <a:gd name="T39" fmla="*/ 226 h 240"/>
                <a:gd name="T40" fmla="*/ 129 w 228"/>
                <a:gd name="T41" fmla="*/ 145 h 240"/>
                <a:gd name="T42" fmla="*/ 150 w 228"/>
                <a:gd name="T43" fmla="*/ 114 h 240"/>
                <a:gd name="T44" fmla="*/ 116 w 228"/>
                <a:gd name="T45" fmla="*/ 79 h 240"/>
                <a:gd name="T46" fmla="*/ 114 w 228"/>
                <a:gd name="T47" fmla="*/ 0 h 240"/>
                <a:gd name="T48" fmla="*/ 0 w 228"/>
                <a:gd name="T49" fmla="*/ 114 h 240"/>
                <a:gd name="T50" fmla="*/ 52 w 228"/>
                <a:gd name="T51" fmla="*/ 209 h 240"/>
                <a:gd name="T52" fmla="*/ 57 w 228"/>
                <a:gd name="T53" fmla="*/ 211 h 240"/>
                <a:gd name="T54" fmla="*/ 65 w 228"/>
                <a:gd name="T55" fmla="*/ 206 h 240"/>
                <a:gd name="T56" fmla="*/ 62 w 228"/>
                <a:gd name="T57" fmla="*/ 193 h 240"/>
                <a:gd name="T58" fmla="*/ 19 w 228"/>
                <a:gd name="T59" fmla="*/ 114 h 240"/>
                <a:gd name="T60" fmla="*/ 114 w 228"/>
                <a:gd name="T61" fmla="*/ 18 h 240"/>
                <a:gd name="T62" fmla="*/ 209 w 228"/>
                <a:gd name="T63" fmla="*/ 114 h 240"/>
                <a:gd name="T64" fmla="*/ 168 w 228"/>
                <a:gd name="T65" fmla="*/ 192 h 240"/>
                <a:gd name="T66" fmla="*/ 165 w 228"/>
                <a:gd name="T67" fmla="*/ 205 h 240"/>
                <a:gd name="T68" fmla="*/ 178 w 228"/>
                <a:gd name="T69" fmla="*/ 208 h 240"/>
                <a:gd name="T70" fmla="*/ 228 w 228"/>
                <a:gd name="T71" fmla="*/ 114 h 240"/>
                <a:gd name="T72" fmla="*/ 114 w 228"/>
                <a:gd name="T73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8" h="240">
                  <a:moveTo>
                    <a:pt x="187" y="114"/>
                  </a:moveTo>
                  <a:cubicBezTo>
                    <a:pt x="187" y="73"/>
                    <a:pt x="154" y="40"/>
                    <a:pt x="114" y="40"/>
                  </a:cubicBezTo>
                  <a:cubicBezTo>
                    <a:pt x="73" y="40"/>
                    <a:pt x="40" y="73"/>
                    <a:pt x="40" y="114"/>
                  </a:cubicBezTo>
                  <a:cubicBezTo>
                    <a:pt x="40" y="136"/>
                    <a:pt x="50" y="157"/>
                    <a:pt x="68" y="171"/>
                  </a:cubicBezTo>
                  <a:cubicBezTo>
                    <a:pt x="69" y="172"/>
                    <a:pt x="71" y="173"/>
                    <a:pt x="74" y="173"/>
                  </a:cubicBezTo>
                  <a:cubicBezTo>
                    <a:pt x="76" y="173"/>
                    <a:pt x="79" y="171"/>
                    <a:pt x="81" y="169"/>
                  </a:cubicBezTo>
                  <a:cubicBezTo>
                    <a:pt x="84" y="165"/>
                    <a:pt x="83" y="159"/>
                    <a:pt x="79" y="156"/>
                  </a:cubicBezTo>
                  <a:cubicBezTo>
                    <a:pt x="67" y="146"/>
                    <a:pt x="59" y="130"/>
                    <a:pt x="59" y="114"/>
                  </a:cubicBezTo>
                  <a:cubicBezTo>
                    <a:pt x="59" y="83"/>
                    <a:pt x="84" y="59"/>
                    <a:pt x="114" y="59"/>
                  </a:cubicBezTo>
                  <a:cubicBezTo>
                    <a:pt x="144" y="59"/>
                    <a:pt x="169" y="83"/>
                    <a:pt x="169" y="114"/>
                  </a:cubicBezTo>
                  <a:cubicBezTo>
                    <a:pt x="169" y="129"/>
                    <a:pt x="163" y="143"/>
                    <a:pt x="152" y="153"/>
                  </a:cubicBezTo>
                  <a:cubicBezTo>
                    <a:pt x="148" y="157"/>
                    <a:pt x="148" y="163"/>
                    <a:pt x="151" y="166"/>
                  </a:cubicBezTo>
                  <a:cubicBezTo>
                    <a:pt x="155" y="170"/>
                    <a:pt x="161" y="170"/>
                    <a:pt x="165" y="167"/>
                  </a:cubicBezTo>
                  <a:cubicBezTo>
                    <a:pt x="179" y="153"/>
                    <a:pt x="187" y="134"/>
                    <a:pt x="187" y="114"/>
                  </a:cubicBezTo>
                  <a:close/>
                  <a:moveTo>
                    <a:pt x="116" y="79"/>
                  </a:moveTo>
                  <a:cubicBezTo>
                    <a:pt x="97" y="79"/>
                    <a:pt x="81" y="95"/>
                    <a:pt x="81" y="114"/>
                  </a:cubicBezTo>
                  <a:cubicBezTo>
                    <a:pt x="81" y="127"/>
                    <a:pt x="89" y="139"/>
                    <a:pt x="101" y="144"/>
                  </a:cubicBezTo>
                  <a:cubicBezTo>
                    <a:pt x="101" y="226"/>
                    <a:pt x="101" y="226"/>
                    <a:pt x="101" y="226"/>
                  </a:cubicBezTo>
                  <a:cubicBezTo>
                    <a:pt x="101" y="233"/>
                    <a:pt x="107" y="240"/>
                    <a:pt x="115" y="240"/>
                  </a:cubicBezTo>
                  <a:cubicBezTo>
                    <a:pt x="123" y="240"/>
                    <a:pt x="129" y="233"/>
                    <a:pt x="129" y="226"/>
                  </a:cubicBezTo>
                  <a:cubicBezTo>
                    <a:pt x="129" y="145"/>
                    <a:pt x="129" y="145"/>
                    <a:pt x="129" y="145"/>
                  </a:cubicBezTo>
                  <a:cubicBezTo>
                    <a:pt x="141" y="140"/>
                    <a:pt x="150" y="128"/>
                    <a:pt x="150" y="114"/>
                  </a:cubicBezTo>
                  <a:cubicBezTo>
                    <a:pt x="150" y="95"/>
                    <a:pt x="134" y="79"/>
                    <a:pt x="116" y="79"/>
                  </a:cubicBezTo>
                  <a:close/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52"/>
                    <a:pt x="19" y="188"/>
                    <a:pt x="52" y="209"/>
                  </a:cubicBezTo>
                  <a:cubicBezTo>
                    <a:pt x="54" y="210"/>
                    <a:pt x="55" y="211"/>
                    <a:pt x="57" y="211"/>
                  </a:cubicBezTo>
                  <a:cubicBezTo>
                    <a:pt x="60" y="211"/>
                    <a:pt x="63" y="209"/>
                    <a:pt x="65" y="206"/>
                  </a:cubicBezTo>
                  <a:cubicBezTo>
                    <a:pt x="68" y="202"/>
                    <a:pt x="67" y="196"/>
                    <a:pt x="62" y="193"/>
                  </a:cubicBezTo>
                  <a:cubicBezTo>
                    <a:pt x="35" y="176"/>
                    <a:pt x="19" y="146"/>
                    <a:pt x="19" y="114"/>
                  </a:cubicBezTo>
                  <a:cubicBezTo>
                    <a:pt x="19" y="61"/>
                    <a:pt x="61" y="18"/>
                    <a:pt x="114" y="18"/>
                  </a:cubicBezTo>
                  <a:cubicBezTo>
                    <a:pt x="166" y="18"/>
                    <a:pt x="209" y="61"/>
                    <a:pt x="209" y="114"/>
                  </a:cubicBezTo>
                  <a:cubicBezTo>
                    <a:pt x="209" y="145"/>
                    <a:pt x="194" y="174"/>
                    <a:pt x="168" y="192"/>
                  </a:cubicBezTo>
                  <a:cubicBezTo>
                    <a:pt x="163" y="195"/>
                    <a:pt x="162" y="201"/>
                    <a:pt x="165" y="205"/>
                  </a:cubicBezTo>
                  <a:cubicBezTo>
                    <a:pt x="168" y="209"/>
                    <a:pt x="174" y="211"/>
                    <a:pt x="178" y="208"/>
                  </a:cubicBezTo>
                  <a:cubicBezTo>
                    <a:pt x="209" y="186"/>
                    <a:pt x="228" y="151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896">
                <a:solidFill>
                  <a:srgbClr val="1F3F2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Group 51">
            <a:extLst>
              <a:ext uri="{FF2B5EF4-FFF2-40B4-BE49-F238E27FC236}">
                <a16:creationId xmlns:a16="http://schemas.microsoft.com/office/drawing/2014/main" xmlns="" id="{A546F2DD-D7AF-4A1B-8FC6-0AEA21D528EC}"/>
              </a:ext>
            </a:extLst>
          </p:cNvPr>
          <p:cNvGrpSpPr/>
          <p:nvPr/>
        </p:nvGrpSpPr>
        <p:grpSpPr>
          <a:xfrm>
            <a:off x="7887747" y="1818632"/>
            <a:ext cx="1528742" cy="400704"/>
            <a:chOff x="1073412" y="1808822"/>
            <a:chExt cx="2911889" cy="763287"/>
          </a:xfrm>
        </p:grpSpPr>
        <p:sp>
          <p:nvSpPr>
            <p:cNvPr id="25" name="TextBox 52">
              <a:extLst>
                <a:ext uri="{FF2B5EF4-FFF2-40B4-BE49-F238E27FC236}">
                  <a16:creationId xmlns:a16="http://schemas.microsoft.com/office/drawing/2014/main" xmlns="" id="{03073D57-9258-4DE2-81F7-0578B70E4BB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073412" y="1808822"/>
              <a:ext cx="2911889" cy="246222"/>
            </a:xfrm>
            <a:prstGeom prst="rect">
              <a:avLst/>
            </a:prstGeom>
          </p:spPr>
          <p:txBody>
            <a:bodyPr wrap="none" lIns="0" tIns="0" rIns="143360" bIns="0" anchor="ctr">
              <a:normAutofit fontScale="92500" lnSpcReduction="20000"/>
            </a:bodyPr>
            <a:lstStyle/>
            <a:p>
              <a:pPr algn="r">
                <a:defRPr/>
              </a:pPr>
              <a:r>
                <a:rPr lang="zh-CN" altLang="en-US" sz="1095" b="1" dirty="0">
                  <a:solidFill>
                    <a:srgbClr val="1F3F2F"/>
                  </a:solidFill>
                  <a:latin typeface="微软雅黑" pitchFamily="34" charset="-122"/>
                  <a:ea typeface="微软雅黑" pitchFamily="3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6" name="TextBox 53">
              <a:extLst>
                <a:ext uri="{FF2B5EF4-FFF2-40B4-BE49-F238E27FC236}">
                  <a16:creationId xmlns:a16="http://schemas.microsoft.com/office/drawing/2014/main" xmlns="" id="{79CEDF0D-7D92-4709-9F08-58E4520A5EC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073412" y="2055044"/>
              <a:ext cx="2911889" cy="517065"/>
            </a:xfrm>
            <a:prstGeom prst="rect">
              <a:avLst/>
            </a:prstGeom>
          </p:spPr>
          <p:txBody>
            <a:bodyPr wrap="square" lIns="0" tIns="0" rIns="143360" bIns="0" anchor="t" anchorCtr="0">
              <a:normAutofit fontScale="92500"/>
            </a:bodyPr>
            <a:lstStyle/>
            <a:p>
              <a:pPr algn="r">
                <a:lnSpc>
                  <a:spcPct val="120000"/>
                </a:lnSpc>
                <a:defRPr/>
              </a:pPr>
              <a:r>
                <a:rPr lang="zh-CN" altLang="en-US" sz="747" dirty="0">
                  <a:solidFill>
                    <a:srgbClr val="1F3F2F"/>
                  </a:solidFill>
                  <a:latin typeface="微软雅黑" pitchFamily="34" charset="-122"/>
                  <a:ea typeface="微软雅黑" pitchFamily="34" charset="-122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747" dirty="0">
                  <a:solidFill>
                    <a:srgbClr val="1F3F2F"/>
                  </a:solidFill>
                  <a:latin typeface="微软雅黑" pitchFamily="34" charset="-122"/>
                  <a:ea typeface="微软雅黑" pitchFamily="34" charset="-122"/>
                  <a:cs typeface="+mn-ea"/>
                  <a:sym typeface="+mn-lt"/>
                </a:rPr>
              </a:br>
              <a:r>
                <a:rPr lang="zh-CN" altLang="en-US" sz="747" dirty="0">
                  <a:solidFill>
                    <a:srgbClr val="1F3F2F"/>
                  </a:solidFill>
                  <a:latin typeface="微软雅黑" pitchFamily="34" charset="-122"/>
                  <a:ea typeface="微软雅黑" pitchFamily="3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27" name="Group 54">
            <a:extLst>
              <a:ext uri="{FF2B5EF4-FFF2-40B4-BE49-F238E27FC236}">
                <a16:creationId xmlns:a16="http://schemas.microsoft.com/office/drawing/2014/main" xmlns="" id="{941AC444-36BD-4CA6-80CC-6C762CDA2CAD}"/>
              </a:ext>
            </a:extLst>
          </p:cNvPr>
          <p:cNvGrpSpPr/>
          <p:nvPr/>
        </p:nvGrpSpPr>
        <p:grpSpPr>
          <a:xfrm>
            <a:off x="5075968" y="1818632"/>
            <a:ext cx="1528742" cy="400704"/>
            <a:chOff x="8323877" y="1808825"/>
            <a:chExt cx="2911889" cy="763287"/>
          </a:xfrm>
        </p:grpSpPr>
        <p:sp>
          <p:nvSpPr>
            <p:cNvPr id="28" name="TextBox 55">
              <a:extLst>
                <a:ext uri="{FF2B5EF4-FFF2-40B4-BE49-F238E27FC236}">
                  <a16:creationId xmlns:a16="http://schemas.microsoft.com/office/drawing/2014/main" xmlns="" id="{BCA09B38-D8A8-4CF3-B097-8F7B818154C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323877" y="2055047"/>
              <a:ext cx="2911889" cy="517065"/>
            </a:xfrm>
            <a:prstGeom prst="rect">
              <a:avLst/>
            </a:prstGeom>
          </p:spPr>
          <p:txBody>
            <a:bodyPr wrap="square" lIns="143360" tIns="0" rIns="0" bIns="0" anchor="ctr" anchorCtr="0">
              <a:normAutofit fontScale="92500"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747" dirty="0">
                  <a:solidFill>
                    <a:srgbClr val="1F3F2F"/>
                  </a:solidFill>
                  <a:latin typeface="微软雅黑" pitchFamily="34" charset="-122"/>
                  <a:ea typeface="微软雅黑" pitchFamily="34" charset="-122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747" dirty="0">
                  <a:solidFill>
                    <a:srgbClr val="1F3F2F"/>
                  </a:solidFill>
                  <a:latin typeface="微软雅黑" pitchFamily="34" charset="-122"/>
                  <a:ea typeface="微软雅黑" pitchFamily="34" charset="-122"/>
                  <a:cs typeface="+mn-ea"/>
                  <a:sym typeface="+mn-lt"/>
                </a:rPr>
              </a:br>
              <a:r>
                <a:rPr lang="zh-CN" altLang="en-US" sz="747" dirty="0">
                  <a:solidFill>
                    <a:srgbClr val="1F3F2F"/>
                  </a:solidFill>
                  <a:latin typeface="微软雅黑" pitchFamily="34" charset="-122"/>
                  <a:ea typeface="微软雅黑" pitchFamily="34" charset="-122"/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29" name="TextBox 56">
              <a:extLst>
                <a:ext uri="{FF2B5EF4-FFF2-40B4-BE49-F238E27FC236}">
                  <a16:creationId xmlns:a16="http://schemas.microsoft.com/office/drawing/2014/main" xmlns="" id="{22AD1B82-0C91-48CB-8BFB-4738E1E1C51E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323877" y="1808825"/>
              <a:ext cx="1521919" cy="246221"/>
            </a:xfrm>
            <a:prstGeom prst="rect">
              <a:avLst/>
            </a:prstGeom>
          </p:spPr>
          <p:txBody>
            <a:bodyPr wrap="none" lIns="143360" tIns="0" rIns="0" bIns="0" anchor="ctr" anchorCtr="0">
              <a:normAutofit fontScale="92500" lnSpcReduction="20000"/>
            </a:bodyPr>
            <a:lstStyle/>
            <a:p>
              <a:pPr>
                <a:defRPr/>
              </a:pPr>
              <a:r>
                <a:rPr lang="zh-CN" altLang="en-US" sz="1095" b="1" dirty="0">
                  <a:solidFill>
                    <a:srgbClr val="1F3F2F"/>
                  </a:solidFill>
                  <a:latin typeface="微软雅黑" pitchFamily="34" charset="-122"/>
                  <a:ea typeface="微软雅黑" pitchFamily="34" charset="-122"/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30" name="Group 57">
            <a:extLst>
              <a:ext uri="{FF2B5EF4-FFF2-40B4-BE49-F238E27FC236}">
                <a16:creationId xmlns:a16="http://schemas.microsoft.com/office/drawing/2014/main" xmlns="" id="{85EA0728-CB1B-4764-8824-661BEADF3390}"/>
              </a:ext>
            </a:extLst>
          </p:cNvPr>
          <p:cNvGrpSpPr/>
          <p:nvPr/>
        </p:nvGrpSpPr>
        <p:grpSpPr>
          <a:xfrm>
            <a:off x="7887747" y="2541938"/>
            <a:ext cx="1528742" cy="400704"/>
            <a:chOff x="1073412" y="1808822"/>
            <a:chExt cx="2911889" cy="763287"/>
          </a:xfrm>
        </p:grpSpPr>
        <p:sp>
          <p:nvSpPr>
            <p:cNvPr id="31" name="TextBox 58">
              <a:extLst>
                <a:ext uri="{FF2B5EF4-FFF2-40B4-BE49-F238E27FC236}">
                  <a16:creationId xmlns:a16="http://schemas.microsoft.com/office/drawing/2014/main" xmlns="" id="{5395C785-B37C-4C8F-8D9E-C62CB66A9590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073412" y="1808822"/>
              <a:ext cx="2911889" cy="246222"/>
            </a:xfrm>
            <a:prstGeom prst="rect">
              <a:avLst/>
            </a:prstGeom>
          </p:spPr>
          <p:txBody>
            <a:bodyPr wrap="none" lIns="0" tIns="0" rIns="143360" bIns="0" anchor="ctr">
              <a:normAutofit fontScale="92500" lnSpcReduction="20000"/>
            </a:bodyPr>
            <a:lstStyle/>
            <a:p>
              <a:pPr algn="r">
                <a:defRPr/>
              </a:pPr>
              <a:r>
                <a:rPr lang="zh-CN" altLang="en-US" sz="1095" b="1" dirty="0">
                  <a:solidFill>
                    <a:srgbClr val="1F3F2F"/>
                  </a:solidFill>
                  <a:latin typeface="微软雅黑" pitchFamily="34" charset="-122"/>
                  <a:ea typeface="微软雅黑" pitchFamily="3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2" name="TextBox 59">
              <a:extLst>
                <a:ext uri="{FF2B5EF4-FFF2-40B4-BE49-F238E27FC236}">
                  <a16:creationId xmlns:a16="http://schemas.microsoft.com/office/drawing/2014/main" xmlns="" id="{9D51B5D8-F345-4000-83E3-1C89154EE24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073412" y="2055044"/>
              <a:ext cx="2911889" cy="517065"/>
            </a:xfrm>
            <a:prstGeom prst="rect">
              <a:avLst/>
            </a:prstGeom>
          </p:spPr>
          <p:txBody>
            <a:bodyPr wrap="square" lIns="0" tIns="0" rIns="143360" bIns="0" anchor="t" anchorCtr="0">
              <a:normAutofit fontScale="92500"/>
            </a:bodyPr>
            <a:lstStyle/>
            <a:p>
              <a:pPr algn="r">
                <a:lnSpc>
                  <a:spcPct val="120000"/>
                </a:lnSpc>
                <a:defRPr/>
              </a:pPr>
              <a:r>
                <a:rPr lang="zh-CN" altLang="en-US" sz="747" dirty="0">
                  <a:solidFill>
                    <a:srgbClr val="1F3F2F"/>
                  </a:solidFill>
                  <a:latin typeface="微软雅黑" pitchFamily="34" charset="-122"/>
                  <a:ea typeface="微软雅黑" pitchFamily="34" charset="-122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747" dirty="0">
                  <a:solidFill>
                    <a:srgbClr val="1F3F2F"/>
                  </a:solidFill>
                  <a:latin typeface="微软雅黑" pitchFamily="34" charset="-122"/>
                  <a:ea typeface="微软雅黑" pitchFamily="34" charset="-122"/>
                  <a:cs typeface="+mn-ea"/>
                  <a:sym typeface="+mn-lt"/>
                </a:rPr>
              </a:br>
              <a:r>
                <a:rPr lang="zh-CN" altLang="en-US" sz="747" dirty="0">
                  <a:solidFill>
                    <a:srgbClr val="1F3F2F"/>
                  </a:solidFill>
                  <a:latin typeface="微软雅黑" pitchFamily="34" charset="-122"/>
                  <a:ea typeface="微软雅黑" pitchFamily="3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33" name="Group 60">
            <a:extLst>
              <a:ext uri="{FF2B5EF4-FFF2-40B4-BE49-F238E27FC236}">
                <a16:creationId xmlns:a16="http://schemas.microsoft.com/office/drawing/2014/main" xmlns="" id="{83655299-454B-46FB-A9EB-6879A1843152}"/>
              </a:ext>
            </a:extLst>
          </p:cNvPr>
          <p:cNvGrpSpPr/>
          <p:nvPr/>
        </p:nvGrpSpPr>
        <p:grpSpPr>
          <a:xfrm>
            <a:off x="5075968" y="2541938"/>
            <a:ext cx="1528742" cy="400704"/>
            <a:chOff x="8323877" y="1808825"/>
            <a:chExt cx="2911889" cy="763287"/>
          </a:xfrm>
        </p:grpSpPr>
        <p:sp>
          <p:nvSpPr>
            <p:cNvPr id="34" name="TextBox 61">
              <a:extLst>
                <a:ext uri="{FF2B5EF4-FFF2-40B4-BE49-F238E27FC236}">
                  <a16:creationId xmlns:a16="http://schemas.microsoft.com/office/drawing/2014/main" xmlns="" id="{7B5ADB8B-3515-406A-8FA0-FE5D3CA512BE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323877" y="2055047"/>
              <a:ext cx="2911889" cy="517065"/>
            </a:xfrm>
            <a:prstGeom prst="rect">
              <a:avLst/>
            </a:prstGeom>
          </p:spPr>
          <p:txBody>
            <a:bodyPr wrap="square" lIns="143360" tIns="0" rIns="0" bIns="0" anchor="ctr" anchorCtr="0">
              <a:normAutofit fontScale="92500"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747" dirty="0">
                  <a:solidFill>
                    <a:srgbClr val="1F3F2F"/>
                  </a:solidFill>
                  <a:latin typeface="微软雅黑" pitchFamily="34" charset="-122"/>
                  <a:ea typeface="微软雅黑" pitchFamily="34" charset="-122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747" dirty="0">
                  <a:solidFill>
                    <a:srgbClr val="1F3F2F"/>
                  </a:solidFill>
                  <a:latin typeface="微软雅黑" pitchFamily="34" charset="-122"/>
                  <a:ea typeface="微软雅黑" pitchFamily="34" charset="-122"/>
                  <a:cs typeface="+mn-ea"/>
                  <a:sym typeface="+mn-lt"/>
                </a:rPr>
              </a:br>
              <a:r>
                <a:rPr lang="zh-CN" altLang="en-US" sz="747" dirty="0">
                  <a:solidFill>
                    <a:srgbClr val="1F3F2F"/>
                  </a:solidFill>
                  <a:latin typeface="微软雅黑" pitchFamily="34" charset="-122"/>
                  <a:ea typeface="微软雅黑" pitchFamily="34" charset="-122"/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35" name="TextBox 62">
              <a:extLst>
                <a:ext uri="{FF2B5EF4-FFF2-40B4-BE49-F238E27FC236}">
                  <a16:creationId xmlns:a16="http://schemas.microsoft.com/office/drawing/2014/main" xmlns="" id="{384604F9-B58F-4620-9C36-16E846706D7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323877" y="1808825"/>
              <a:ext cx="1521919" cy="246221"/>
            </a:xfrm>
            <a:prstGeom prst="rect">
              <a:avLst/>
            </a:prstGeom>
          </p:spPr>
          <p:txBody>
            <a:bodyPr wrap="none" lIns="143360" tIns="0" rIns="0" bIns="0" anchor="ctr" anchorCtr="0">
              <a:normAutofit fontScale="92500" lnSpcReduction="20000"/>
            </a:bodyPr>
            <a:lstStyle/>
            <a:p>
              <a:pPr>
                <a:defRPr/>
              </a:pPr>
              <a:r>
                <a:rPr lang="zh-CN" altLang="en-US" sz="1095" b="1" dirty="0">
                  <a:solidFill>
                    <a:srgbClr val="1F3F2F"/>
                  </a:solidFill>
                  <a:latin typeface="微软雅黑" pitchFamily="34" charset="-122"/>
                  <a:ea typeface="微软雅黑" pitchFamily="34" charset="-122"/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36" name="Group 63">
            <a:extLst>
              <a:ext uri="{FF2B5EF4-FFF2-40B4-BE49-F238E27FC236}">
                <a16:creationId xmlns:a16="http://schemas.microsoft.com/office/drawing/2014/main" xmlns="" id="{88E7E74F-AE31-4AFC-89C4-A08ED1998175}"/>
              </a:ext>
            </a:extLst>
          </p:cNvPr>
          <p:cNvGrpSpPr/>
          <p:nvPr/>
        </p:nvGrpSpPr>
        <p:grpSpPr>
          <a:xfrm>
            <a:off x="7887747" y="3265243"/>
            <a:ext cx="1528742" cy="400704"/>
            <a:chOff x="1073412" y="1808822"/>
            <a:chExt cx="2911889" cy="763287"/>
          </a:xfrm>
        </p:grpSpPr>
        <p:sp>
          <p:nvSpPr>
            <p:cNvPr id="37" name="TextBox 64">
              <a:extLst>
                <a:ext uri="{FF2B5EF4-FFF2-40B4-BE49-F238E27FC236}">
                  <a16:creationId xmlns:a16="http://schemas.microsoft.com/office/drawing/2014/main" xmlns="" id="{BEB69283-E585-4C2E-AA7F-71E199304C8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073412" y="1808822"/>
              <a:ext cx="2911889" cy="246222"/>
            </a:xfrm>
            <a:prstGeom prst="rect">
              <a:avLst/>
            </a:prstGeom>
          </p:spPr>
          <p:txBody>
            <a:bodyPr wrap="none" lIns="0" tIns="0" rIns="143360" bIns="0" anchor="ctr">
              <a:normAutofit fontScale="92500" lnSpcReduction="20000"/>
            </a:bodyPr>
            <a:lstStyle/>
            <a:p>
              <a:pPr algn="r">
                <a:defRPr/>
              </a:pPr>
              <a:r>
                <a:rPr lang="zh-CN" altLang="en-US" sz="1095" b="1" dirty="0">
                  <a:solidFill>
                    <a:srgbClr val="1F3F2F"/>
                  </a:solidFill>
                  <a:latin typeface="微软雅黑" pitchFamily="34" charset="-122"/>
                  <a:ea typeface="微软雅黑" pitchFamily="3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8" name="TextBox 65">
              <a:extLst>
                <a:ext uri="{FF2B5EF4-FFF2-40B4-BE49-F238E27FC236}">
                  <a16:creationId xmlns:a16="http://schemas.microsoft.com/office/drawing/2014/main" xmlns="" id="{6C1279E1-0B4F-4839-A17C-130BBEFA271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073412" y="2055044"/>
              <a:ext cx="2911889" cy="517065"/>
            </a:xfrm>
            <a:prstGeom prst="rect">
              <a:avLst/>
            </a:prstGeom>
          </p:spPr>
          <p:txBody>
            <a:bodyPr wrap="square" lIns="0" tIns="0" rIns="143360" bIns="0" anchor="t" anchorCtr="0">
              <a:normAutofit fontScale="92500"/>
            </a:bodyPr>
            <a:lstStyle/>
            <a:p>
              <a:pPr algn="r">
                <a:lnSpc>
                  <a:spcPct val="120000"/>
                </a:lnSpc>
                <a:defRPr/>
              </a:pPr>
              <a:r>
                <a:rPr lang="zh-CN" altLang="en-US" sz="747" dirty="0">
                  <a:solidFill>
                    <a:srgbClr val="1F3F2F"/>
                  </a:solidFill>
                  <a:latin typeface="微软雅黑" pitchFamily="34" charset="-122"/>
                  <a:ea typeface="微软雅黑" pitchFamily="34" charset="-122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747" dirty="0">
                  <a:solidFill>
                    <a:srgbClr val="1F3F2F"/>
                  </a:solidFill>
                  <a:latin typeface="微软雅黑" pitchFamily="34" charset="-122"/>
                  <a:ea typeface="微软雅黑" pitchFamily="34" charset="-122"/>
                  <a:cs typeface="+mn-ea"/>
                  <a:sym typeface="+mn-lt"/>
                </a:rPr>
              </a:br>
              <a:r>
                <a:rPr lang="zh-CN" altLang="en-US" sz="747" dirty="0">
                  <a:solidFill>
                    <a:srgbClr val="1F3F2F"/>
                  </a:solidFill>
                  <a:latin typeface="微软雅黑" pitchFamily="34" charset="-122"/>
                  <a:ea typeface="微软雅黑" pitchFamily="3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39" name="Group 66">
            <a:extLst>
              <a:ext uri="{FF2B5EF4-FFF2-40B4-BE49-F238E27FC236}">
                <a16:creationId xmlns:a16="http://schemas.microsoft.com/office/drawing/2014/main" xmlns="" id="{C19AB037-CFDD-4925-9155-6F754792D96E}"/>
              </a:ext>
            </a:extLst>
          </p:cNvPr>
          <p:cNvGrpSpPr/>
          <p:nvPr/>
        </p:nvGrpSpPr>
        <p:grpSpPr>
          <a:xfrm>
            <a:off x="5075968" y="3265243"/>
            <a:ext cx="1528742" cy="400704"/>
            <a:chOff x="8323877" y="1808825"/>
            <a:chExt cx="2911889" cy="763287"/>
          </a:xfrm>
        </p:grpSpPr>
        <p:sp>
          <p:nvSpPr>
            <p:cNvPr id="40" name="TextBox 67">
              <a:extLst>
                <a:ext uri="{FF2B5EF4-FFF2-40B4-BE49-F238E27FC236}">
                  <a16:creationId xmlns:a16="http://schemas.microsoft.com/office/drawing/2014/main" xmlns="" id="{5B76E45B-C66B-4DCD-9683-DFDDA1450C8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323877" y="2055047"/>
              <a:ext cx="2911889" cy="517065"/>
            </a:xfrm>
            <a:prstGeom prst="rect">
              <a:avLst/>
            </a:prstGeom>
          </p:spPr>
          <p:txBody>
            <a:bodyPr wrap="square" lIns="143360" tIns="0" rIns="0" bIns="0" anchor="ctr" anchorCtr="0">
              <a:normAutofit fontScale="92500"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747" dirty="0">
                  <a:solidFill>
                    <a:srgbClr val="1F3F2F"/>
                  </a:solidFill>
                  <a:latin typeface="微软雅黑" pitchFamily="34" charset="-122"/>
                  <a:ea typeface="微软雅黑" pitchFamily="34" charset="-122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747" dirty="0">
                  <a:solidFill>
                    <a:srgbClr val="1F3F2F"/>
                  </a:solidFill>
                  <a:latin typeface="微软雅黑" pitchFamily="34" charset="-122"/>
                  <a:ea typeface="微软雅黑" pitchFamily="34" charset="-122"/>
                  <a:cs typeface="+mn-ea"/>
                  <a:sym typeface="+mn-lt"/>
                </a:rPr>
              </a:br>
              <a:r>
                <a:rPr lang="zh-CN" altLang="en-US" sz="747" dirty="0">
                  <a:solidFill>
                    <a:srgbClr val="1F3F2F"/>
                  </a:solidFill>
                  <a:latin typeface="微软雅黑" pitchFamily="34" charset="-122"/>
                  <a:ea typeface="微软雅黑" pitchFamily="34" charset="-122"/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41" name="TextBox 68">
              <a:extLst>
                <a:ext uri="{FF2B5EF4-FFF2-40B4-BE49-F238E27FC236}">
                  <a16:creationId xmlns:a16="http://schemas.microsoft.com/office/drawing/2014/main" xmlns="" id="{D85787BF-CE21-4D8D-84CE-39F9FF48517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323877" y="1808825"/>
              <a:ext cx="1521919" cy="246221"/>
            </a:xfrm>
            <a:prstGeom prst="rect">
              <a:avLst/>
            </a:prstGeom>
          </p:spPr>
          <p:txBody>
            <a:bodyPr wrap="none" lIns="143360" tIns="0" rIns="0" bIns="0" anchor="ctr" anchorCtr="0">
              <a:normAutofit fontScale="92500" lnSpcReduction="20000"/>
            </a:bodyPr>
            <a:lstStyle/>
            <a:p>
              <a:pPr>
                <a:defRPr/>
              </a:pPr>
              <a:r>
                <a:rPr lang="zh-CN" altLang="en-US" sz="1095" b="1" dirty="0">
                  <a:solidFill>
                    <a:srgbClr val="1F3F2F"/>
                  </a:solidFill>
                  <a:latin typeface="微软雅黑" pitchFamily="34" charset="-122"/>
                  <a:ea typeface="微软雅黑" pitchFamily="34" charset="-122"/>
                  <a:cs typeface="+mn-ea"/>
                  <a:sym typeface="+mn-lt"/>
                </a:rPr>
                <a:t>标题文本预设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06794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>
            <a:extLst>
              <a:ext uri="{FF2B5EF4-FFF2-40B4-BE49-F238E27FC236}">
                <a16:creationId xmlns:a16="http://schemas.microsoft.com/office/drawing/2014/main" xmlns="" id="{06E0DD81-89BF-448A-8207-11635DA3FE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878158">
            <a:off x="1961662" y="2091730"/>
            <a:ext cx="881508" cy="1493337"/>
          </a:xfrm>
          <a:prstGeom prst="rect">
            <a:avLst/>
          </a:prstGeom>
        </p:spPr>
      </p:pic>
      <p:pic>
        <p:nvPicPr>
          <p:cNvPr id="48" name="图片 47">
            <a:extLst>
              <a:ext uri="{FF2B5EF4-FFF2-40B4-BE49-F238E27FC236}">
                <a16:creationId xmlns:a16="http://schemas.microsoft.com/office/drawing/2014/main" xmlns="" id="{FB884560-4585-4A35-A6C5-E55A00BB9A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20213" y="2941409"/>
            <a:ext cx="1929779" cy="1873112"/>
          </a:xfrm>
          <a:prstGeom prst="rect">
            <a:avLst/>
          </a:prstGeom>
        </p:spPr>
      </p:pic>
      <p:pic>
        <p:nvPicPr>
          <p:cNvPr id="47" name="图片 46">
            <a:extLst>
              <a:ext uri="{FF2B5EF4-FFF2-40B4-BE49-F238E27FC236}">
                <a16:creationId xmlns:a16="http://schemas.microsoft.com/office/drawing/2014/main" xmlns="" id="{B0C8A7C9-5AE6-4C7D-B1D2-FD4B8953960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01183" y="199010"/>
            <a:ext cx="1352945" cy="2095375"/>
          </a:xfrm>
          <a:prstGeom prst="rect">
            <a:avLst/>
          </a:prstGeom>
        </p:spPr>
      </p:pic>
      <p:pic>
        <p:nvPicPr>
          <p:cNvPr id="46" name="图片 45">
            <a:extLst>
              <a:ext uri="{FF2B5EF4-FFF2-40B4-BE49-F238E27FC236}">
                <a16:creationId xmlns:a16="http://schemas.microsoft.com/office/drawing/2014/main" xmlns="" id="{E8331925-3B42-48A1-9D2B-354073B2A9C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05649" y="301369"/>
            <a:ext cx="1759975" cy="1793654"/>
          </a:xfrm>
          <a:prstGeom prst="rect">
            <a:avLst/>
          </a:prstGeom>
        </p:spPr>
      </p:pic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B840B182-6853-45F4-B04C-72C0C5B79B13}"/>
              </a:ext>
            </a:extLst>
          </p:cNvPr>
          <p:cNvGrpSpPr/>
          <p:nvPr/>
        </p:nvGrpSpPr>
        <p:grpSpPr>
          <a:xfrm>
            <a:off x="2458546" y="1201737"/>
            <a:ext cx="6565900" cy="3930650"/>
            <a:chOff x="3043238" y="1285875"/>
            <a:chExt cx="6565900" cy="3930650"/>
          </a:xfrm>
        </p:grpSpPr>
        <p:sp>
          <p:nvSpPr>
            <p:cNvPr id="42" name="Freeform 5">
              <a:extLst>
                <a:ext uri="{FF2B5EF4-FFF2-40B4-BE49-F238E27FC236}">
                  <a16:creationId xmlns:a16="http://schemas.microsoft.com/office/drawing/2014/main" xmlns="" id="{AFF22391-1E2C-458D-8F81-CFA4CB98D1F2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3238" y="1285875"/>
              <a:ext cx="6565900" cy="3930650"/>
            </a:xfrm>
            <a:custGeom>
              <a:avLst/>
              <a:gdLst>
                <a:gd name="T0" fmla="*/ 0 w 2197"/>
                <a:gd name="T1" fmla="*/ 97 h 1314"/>
                <a:gd name="T2" fmla="*/ 25 w 2197"/>
                <a:gd name="T3" fmla="*/ 150 h 1314"/>
                <a:gd name="T4" fmla="*/ 0 w 2197"/>
                <a:gd name="T5" fmla="*/ 203 h 1314"/>
                <a:gd name="T6" fmla="*/ 0 w 2197"/>
                <a:gd name="T7" fmla="*/ 253 h 1314"/>
                <a:gd name="T8" fmla="*/ 25 w 2197"/>
                <a:gd name="T9" fmla="*/ 306 h 1314"/>
                <a:gd name="T10" fmla="*/ 0 w 2197"/>
                <a:gd name="T11" fmla="*/ 359 h 1314"/>
                <a:gd name="T12" fmla="*/ 0 w 2197"/>
                <a:gd name="T13" fmla="*/ 409 h 1314"/>
                <a:gd name="T14" fmla="*/ 25 w 2197"/>
                <a:gd name="T15" fmla="*/ 462 h 1314"/>
                <a:gd name="T16" fmla="*/ 0 w 2197"/>
                <a:gd name="T17" fmla="*/ 515 h 1314"/>
                <a:gd name="T18" fmla="*/ 0 w 2197"/>
                <a:gd name="T19" fmla="*/ 565 h 1314"/>
                <a:gd name="T20" fmla="*/ 25 w 2197"/>
                <a:gd name="T21" fmla="*/ 618 h 1314"/>
                <a:gd name="T22" fmla="*/ 0 w 2197"/>
                <a:gd name="T23" fmla="*/ 671 h 1314"/>
                <a:gd name="T24" fmla="*/ 0 w 2197"/>
                <a:gd name="T25" fmla="*/ 721 h 1314"/>
                <a:gd name="T26" fmla="*/ 25 w 2197"/>
                <a:gd name="T27" fmla="*/ 775 h 1314"/>
                <a:gd name="T28" fmla="*/ 0 w 2197"/>
                <a:gd name="T29" fmla="*/ 828 h 1314"/>
                <a:gd name="T30" fmla="*/ 0 w 2197"/>
                <a:gd name="T31" fmla="*/ 878 h 1314"/>
                <a:gd name="T32" fmla="*/ 25 w 2197"/>
                <a:gd name="T33" fmla="*/ 931 h 1314"/>
                <a:gd name="T34" fmla="*/ 0 w 2197"/>
                <a:gd name="T35" fmla="*/ 984 h 1314"/>
                <a:gd name="T36" fmla="*/ 0 w 2197"/>
                <a:gd name="T37" fmla="*/ 1034 h 1314"/>
                <a:gd name="T38" fmla="*/ 25 w 2197"/>
                <a:gd name="T39" fmla="*/ 1087 h 1314"/>
                <a:gd name="T40" fmla="*/ 0 w 2197"/>
                <a:gd name="T41" fmla="*/ 1140 h 1314"/>
                <a:gd name="T42" fmla="*/ 0 w 2197"/>
                <a:gd name="T43" fmla="*/ 1190 h 1314"/>
                <a:gd name="T44" fmla="*/ 25 w 2197"/>
                <a:gd name="T45" fmla="*/ 1243 h 1314"/>
                <a:gd name="T46" fmla="*/ 0 w 2197"/>
                <a:gd name="T47" fmla="*/ 1314 h 1314"/>
                <a:gd name="T48" fmla="*/ 2197 w 2197"/>
                <a:gd name="T49" fmla="*/ 1268 h 1314"/>
                <a:gd name="T50" fmla="*/ 2197 w 2197"/>
                <a:gd name="T51" fmla="*/ 1218 h 1314"/>
                <a:gd name="T52" fmla="*/ 2172 w 2197"/>
                <a:gd name="T53" fmla="*/ 1165 h 1314"/>
                <a:gd name="T54" fmla="*/ 2197 w 2197"/>
                <a:gd name="T55" fmla="*/ 1112 h 1314"/>
                <a:gd name="T56" fmla="*/ 2197 w 2197"/>
                <a:gd name="T57" fmla="*/ 1062 h 1314"/>
                <a:gd name="T58" fmla="*/ 2172 w 2197"/>
                <a:gd name="T59" fmla="*/ 1009 h 1314"/>
                <a:gd name="T60" fmla="*/ 2197 w 2197"/>
                <a:gd name="T61" fmla="*/ 956 h 1314"/>
                <a:gd name="T62" fmla="*/ 2197 w 2197"/>
                <a:gd name="T63" fmla="*/ 906 h 1314"/>
                <a:gd name="T64" fmla="*/ 2172 w 2197"/>
                <a:gd name="T65" fmla="*/ 853 h 1314"/>
                <a:gd name="T66" fmla="*/ 2197 w 2197"/>
                <a:gd name="T67" fmla="*/ 799 h 1314"/>
                <a:gd name="T68" fmla="*/ 2197 w 2197"/>
                <a:gd name="T69" fmla="*/ 750 h 1314"/>
                <a:gd name="T70" fmla="*/ 2172 w 2197"/>
                <a:gd name="T71" fmla="*/ 696 h 1314"/>
                <a:gd name="T72" fmla="*/ 2197 w 2197"/>
                <a:gd name="T73" fmla="*/ 643 h 1314"/>
                <a:gd name="T74" fmla="*/ 2197 w 2197"/>
                <a:gd name="T75" fmla="*/ 593 h 1314"/>
                <a:gd name="T76" fmla="*/ 2172 w 2197"/>
                <a:gd name="T77" fmla="*/ 540 h 1314"/>
                <a:gd name="T78" fmla="*/ 2197 w 2197"/>
                <a:gd name="T79" fmla="*/ 487 h 1314"/>
                <a:gd name="T80" fmla="*/ 2197 w 2197"/>
                <a:gd name="T81" fmla="*/ 437 h 1314"/>
                <a:gd name="T82" fmla="*/ 2172 w 2197"/>
                <a:gd name="T83" fmla="*/ 384 h 1314"/>
                <a:gd name="T84" fmla="*/ 2197 w 2197"/>
                <a:gd name="T85" fmla="*/ 331 h 1314"/>
                <a:gd name="T86" fmla="*/ 2197 w 2197"/>
                <a:gd name="T87" fmla="*/ 281 h 1314"/>
                <a:gd name="T88" fmla="*/ 2172 w 2197"/>
                <a:gd name="T89" fmla="*/ 228 h 1314"/>
                <a:gd name="T90" fmla="*/ 2197 w 2197"/>
                <a:gd name="T91" fmla="*/ 175 h 1314"/>
                <a:gd name="T92" fmla="*/ 2197 w 2197"/>
                <a:gd name="T93" fmla="*/ 125 h 1314"/>
                <a:gd name="T94" fmla="*/ 2172 w 2197"/>
                <a:gd name="T95" fmla="*/ 72 h 1314"/>
                <a:gd name="T96" fmla="*/ 2197 w 2197"/>
                <a:gd name="T97" fmla="*/ 0 h 1314"/>
                <a:gd name="T98" fmla="*/ 0 w 2197"/>
                <a:gd name="T99" fmla="*/ 47 h 1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197" h="1314">
                  <a:moveTo>
                    <a:pt x="25" y="72"/>
                  </a:moveTo>
                  <a:cubicBezTo>
                    <a:pt x="25" y="86"/>
                    <a:pt x="14" y="97"/>
                    <a:pt x="0" y="97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14" y="125"/>
                    <a:pt x="25" y="136"/>
                    <a:pt x="25" y="150"/>
                  </a:cubicBezTo>
                  <a:cubicBezTo>
                    <a:pt x="25" y="164"/>
                    <a:pt x="14" y="175"/>
                    <a:pt x="0" y="175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14" y="203"/>
                    <a:pt x="25" y="214"/>
                    <a:pt x="25" y="228"/>
                  </a:cubicBezTo>
                  <a:cubicBezTo>
                    <a:pt x="25" y="242"/>
                    <a:pt x="14" y="253"/>
                    <a:pt x="0" y="253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14" y="281"/>
                    <a:pt x="25" y="292"/>
                    <a:pt x="25" y="306"/>
                  </a:cubicBezTo>
                  <a:cubicBezTo>
                    <a:pt x="25" y="320"/>
                    <a:pt x="14" y="331"/>
                    <a:pt x="0" y="331"/>
                  </a:cubicBezTo>
                  <a:cubicBezTo>
                    <a:pt x="0" y="359"/>
                    <a:pt x="0" y="359"/>
                    <a:pt x="0" y="359"/>
                  </a:cubicBezTo>
                  <a:cubicBezTo>
                    <a:pt x="14" y="359"/>
                    <a:pt x="25" y="370"/>
                    <a:pt x="25" y="384"/>
                  </a:cubicBezTo>
                  <a:cubicBezTo>
                    <a:pt x="25" y="398"/>
                    <a:pt x="14" y="409"/>
                    <a:pt x="0" y="409"/>
                  </a:cubicBezTo>
                  <a:cubicBezTo>
                    <a:pt x="0" y="437"/>
                    <a:pt x="0" y="437"/>
                    <a:pt x="0" y="437"/>
                  </a:cubicBezTo>
                  <a:cubicBezTo>
                    <a:pt x="14" y="437"/>
                    <a:pt x="25" y="448"/>
                    <a:pt x="25" y="462"/>
                  </a:cubicBezTo>
                  <a:cubicBezTo>
                    <a:pt x="25" y="476"/>
                    <a:pt x="14" y="487"/>
                    <a:pt x="0" y="487"/>
                  </a:cubicBezTo>
                  <a:cubicBezTo>
                    <a:pt x="0" y="515"/>
                    <a:pt x="0" y="515"/>
                    <a:pt x="0" y="515"/>
                  </a:cubicBezTo>
                  <a:cubicBezTo>
                    <a:pt x="14" y="515"/>
                    <a:pt x="25" y="526"/>
                    <a:pt x="25" y="540"/>
                  </a:cubicBezTo>
                  <a:cubicBezTo>
                    <a:pt x="25" y="554"/>
                    <a:pt x="14" y="565"/>
                    <a:pt x="0" y="565"/>
                  </a:cubicBezTo>
                  <a:cubicBezTo>
                    <a:pt x="0" y="593"/>
                    <a:pt x="0" y="593"/>
                    <a:pt x="0" y="593"/>
                  </a:cubicBezTo>
                  <a:cubicBezTo>
                    <a:pt x="14" y="593"/>
                    <a:pt x="25" y="605"/>
                    <a:pt x="25" y="618"/>
                  </a:cubicBezTo>
                  <a:cubicBezTo>
                    <a:pt x="25" y="632"/>
                    <a:pt x="14" y="643"/>
                    <a:pt x="0" y="643"/>
                  </a:cubicBezTo>
                  <a:cubicBezTo>
                    <a:pt x="0" y="671"/>
                    <a:pt x="0" y="671"/>
                    <a:pt x="0" y="671"/>
                  </a:cubicBezTo>
                  <a:cubicBezTo>
                    <a:pt x="14" y="671"/>
                    <a:pt x="25" y="683"/>
                    <a:pt x="25" y="696"/>
                  </a:cubicBezTo>
                  <a:cubicBezTo>
                    <a:pt x="25" y="710"/>
                    <a:pt x="14" y="721"/>
                    <a:pt x="0" y="721"/>
                  </a:cubicBezTo>
                  <a:cubicBezTo>
                    <a:pt x="0" y="750"/>
                    <a:pt x="0" y="750"/>
                    <a:pt x="0" y="750"/>
                  </a:cubicBezTo>
                  <a:cubicBezTo>
                    <a:pt x="14" y="750"/>
                    <a:pt x="25" y="761"/>
                    <a:pt x="25" y="775"/>
                  </a:cubicBezTo>
                  <a:cubicBezTo>
                    <a:pt x="25" y="788"/>
                    <a:pt x="14" y="799"/>
                    <a:pt x="0" y="799"/>
                  </a:cubicBezTo>
                  <a:cubicBezTo>
                    <a:pt x="0" y="828"/>
                    <a:pt x="0" y="828"/>
                    <a:pt x="0" y="828"/>
                  </a:cubicBezTo>
                  <a:cubicBezTo>
                    <a:pt x="14" y="828"/>
                    <a:pt x="25" y="839"/>
                    <a:pt x="25" y="853"/>
                  </a:cubicBezTo>
                  <a:cubicBezTo>
                    <a:pt x="25" y="866"/>
                    <a:pt x="14" y="878"/>
                    <a:pt x="0" y="878"/>
                  </a:cubicBezTo>
                  <a:cubicBezTo>
                    <a:pt x="0" y="906"/>
                    <a:pt x="0" y="906"/>
                    <a:pt x="0" y="906"/>
                  </a:cubicBezTo>
                  <a:cubicBezTo>
                    <a:pt x="14" y="906"/>
                    <a:pt x="25" y="917"/>
                    <a:pt x="25" y="931"/>
                  </a:cubicBezTo>
                  <a:cubicBezTo>
                    <a:pt x="25" y="944"/>
                    <a:pt x="14" y="956"/>
                    <a:pt x="0" y="956"/>
                  </a:cubicBezTo>
                  <a:cubicBezTo>
                    <a:pt x="0" y="984"/>
                    <a:pt x="0" y="984"/>
                    <a:pt x="0" y="984"/>
                  </a:cubicBezTo>
                  <a:cubicBezTo>
                    <a:pt x="14" y="984"/>
                    <a:pt x="25" y="995"/>
                    <a:pt x="25" y="1009"/>
                  </a:cubicBezTo>
                  <a:cubicBezTo>
                    <a:pt x="25" y="1023"/>
                    <a:pt x="14" y="1034"/>
                    <a:pt x="0" y="1034"/>
                  </a:cubicBezTo>
                  <a:cubicBezTo>
                    <a:pt x="0" y="1062"/>
                    <a:pt x="0" y="1062"/>
                    <a:pt x="0" y="1062"/>
                  </a:cubicBezTo>
                  <a:cubicBezTo>
                    <a:pt x="14" y="1062"/>
                    <a:pt x="25" y="1073"/>
                    <a:pt x="25" y="1087"/>
                  </a:cubicBezTo>
                  <a:cubicBezTo>
                    <a:pt x="25" y="1101"/>
                    <a:pt x="14" y="1112"/>
                    <a:pt x="0" y="1112"/>
                  </a:cubicBezTo>
                  <a:cubicBezTo>
                    <a:pt x="0" y="1140"/>
                    <a:pt x="0" y="1140"/>
                    <a:pt x="0" y="1140"/>
                  </a:cubicBezTo>
                  <a:cubicBezTo>
                    <a:pt x="14" y="1140"/>
                    <a:pt x="25" y="1151"/>
                    <a:pt x="25" y="1165"/>
                  </a:cubicBezTo>
                  <a:cubicBezTo>
                    <a:pt x="25" y="1179"/>
                    <a:pt x="14" y="1190"/>
                    <a:pt x="0" y="1190"/>
                  </a:cubicBezTo>
                  <a:cubicBezTo>
                    <a:pt x="0" y="1218"/>
                    <a:pt x="0" y="1218"/>
                    <a:pt x="0" y="1218"/>
                  </a:cubicBezTo>
                  <a:cubicBezTo>
                    <a:pt x="14" y="1218"/>
                    <a:pt x="25" y="1229"/>
                    <a:pt x="25" y="1243"/>
                  </a:cubicBezTo>
                  <a:cubicBezTo>
                    <a:pt x="25" y="1257"/>
                    <a:pt x="14" y="1268"/>
                    <a:pt x="0" y="1268"/>
                  </a:cubicBezTo>
                  <a:cubicBezTo>
                    <a:pt x="0" y="1314"/>
                    <a:pt x="0" y="1314"/>
                    <a:pt x="0" y="1314"/>
                  </a:cubicBezTo>
                  <a:cubicBezTo>
                    <a:pt x="2197" y="1314"/>
                    <a:pt x="2197" y="1314"/>
                    <a:pt x="2197" y="1314"/>
                  </a:cubicBezTo>
                  <a:cubicBezTo>
                    <a:pt x="2197" y="1268"/>
                    <a:pt x="2197" y="1268"/>
                    <a:pt x="2197" y="1268"/>
                  </a:cubicBezTo>
                  <a:cubicBezTo>
                    <a:pt x="2183" y="1268"/>
                    <a:pt x="2172" y="1257"/>
                    <a:pt x="2172" y="1243"/>
                  </a:cubicBezTo>
                  <a:cubicBezTo>
                    <a:pt x="2172" y="1229"/>
                    <a:pt x="2183" y="1218"/>
                    <a:pt x="2197" y="1218"/>
                  </a:cubicBezTo>
                  <a:cubicBezTo>
                    <a:pt x="2197" y="1190"/>
                    <a:pt x="2197" y="1190"/>
                    <a:pt x="2197" y="1190"/>
                  </a:cubicBezTo>
                  <a:cubicBezTo>
                    <a:pt x="2183" y="1190"/>
                    <a:pt x="2172" y="1179"/>
                    <a:pt x="2172" y="1165"/>
                  </a:cubicBezTo>
                  <a:cubicBezTo>
                    <a:pt x="2172" y="1151"/>
                    <a:pt x="2183" y="1140"/>
                    <a:pt x="2197" y="1140"/>
                  </a:cubicBezTo>
                  <a:cubicBezTo>
                    <a:pt x="2197" y="1112"/>
                    <a:pt x="2197" y="1112"/>
                    <a:pt x="2197" y="1112"/>
                  </a:cubicBezTo>
                  <a:cubicBezTo>
                    <a:pt x="2183" y="1112"/>
                    <a:pt x="2172" y="1101"/>
                    <a:pt x="2172" y="1087"/>
                  </a:cubicBezTo>
                  <a:cubicBezTo>
                    <a:pt x="2172" y="1073"/>
                    <a:pt x="2183" y="1062"/>
                    <a:pt x="2197" y="1062"/>
                  </a:cubicBezTo>
                  <a:cubicBezTo>
                    <a:pt x="2197" y="1034"/>
                    <a:pt x="2197" y="1034"/>
                    <a:pt x="2197" y="1034"/>
                  </a:cubicBezTo>
                  <a:cubicBezTo>
                    <a:pt x="2183" y="1034"/>
                    <a:pt x="2172" y="1023"/>
                    <a:pt x="2172" y="1009"/>
                  </a:cubicBezTo>
                  <a:cubicBezTo>
                    <a:pt x="2172" y="995"/>
                    <a:pt x="2183" y="984"/>
                    <a:pt x="2197" y="984"/>
                  </a:cubicBezTo>
                  <a:cubicBezTo>
                    <a:pt x="2197" y="956"/>
                    <a:pt x="2197" y="956"/>
                    <a:pt x="2197" y="956"/>
                  </a:cubicBezTo>
                  <a:cubicBezTo>
                    <a:pt x="2183" y="956"/>
                    <a:pt x="2172" y="944"/>
                    <a:pt x="2172" y="931"/>
                  </a:cubicBezTo>
                  <a:cubicBezTo>
                    <a:pt x="2172" y="917"/>
                    <a:pt x="2183" y="906"/>
                    <a:pt x="2197" y="906"/>
                  </a:cubicBezTo>
                  <a:cubicBezTo>
                    <a:pt x="2197" y="878"/>
                    <a:pt x="2197" y="878"/>
                    <a:pt x="2197" y="878"/>
                  </a:cubicBezTo>
                  <a:cubicBezTo>
                    <a:pt x="2183" y="878"/>
                    <a:pt x="2172" y="866"/>
                    <a:pt x="2172" y="853"/>
                  </a:cubicBezTo>
                  <a:cubicBezTo>
                    <a:pt x="2172" y="839"/>
                    <a:pt x="2183" y="828"/>
                    <a:pt x="2197" y="828"/>
                  </a:cubicBezTo>
                  <a:cubicBezTo>
                    <a:pt x="2197" y="799"/>
                    <a:pt x="2197" y="799"/>
                    <a:pt x="2197" y="799"/>
                  </a:cubicBezTo>
                  <a:cubicBezTo>
                    <a:pt x="2183" y="799"/>
                    <a:pt x="2172" y="788"/>
                    <a:pt x="2172" y="775"/>
                  </a:cubicBezTo>
                  <a:cubicBezTo>
                    <a:pt x="2172" y="761"/>
                    <a:pt x="2183" y="750"/>
                    <a:pt x="2197" y="750"/>
                  </a:cubicBezTo>
                  <a:cubicBezTo>
                    <a:pt x="2197" y="721"/>
                    <a:pt x="2197" y="721"/>
                    <a:pt x="2197" y="721"/>
                  </a:cubicBezTo>
                  <a:cubicBezTo>
                    <a:pt x="2183" y="721"/>
                    <a:pt x="2172" y="710"/>
                    <a:pt x="2172" y="696"/>
                  </a:cubicBezTo>
                  <a:cubicBezTo>
                    <a:pt x="2172" y="683"/>
                    <a:pt x="2183" y="671"/>
                    <a:pt x="2197" y="671"/>
                  </a:cubicBezTo>
                  <a:cubicBezTo>
                    <a:pt x="2197" y="643"/>
                    <a:pt x="2197" y="643"/>
                    <a:pt x="2197" y="643"/>
                  </a:cubicBezTo>
                  <a:cubicBezTo>
                    <a:pt x="2183" y="643"/>
                    <a:pt x="2172" y="632"/>
                    <a:pt x="2172" y="618"/>
                  </a:cubicBezTo>
                  <a:cubicBezTo>
                    <a:pt x="2172" y="605"/>
                    <a:pt x="2183" y="593"/>
                    <a:pt x="2197" y="593"/>
                  </a:cubicBezTo>
                  <a:cubicBezTo>
                    <a:pt x="2197" y="565"/>
                    <a:pt x="2197" y="565"/>
                    <a:pt x="2197" y="565"/>
                  </a:cubicBezTo>
                  <a:cubicBezTo>
                    <a:pt x="2183" y="565"/>
                    <a:pt x="2172" y="554"/>
                    <a:pt x="2172" y="540"/>
                  </a:cubicBezTo>
                  <a:cubicBezTo>
                    <a:pt x="2172" y="526"/>
                    <a:pt x="2183" y="515"/>
                    <a:pt x="2197" y="515"/>
                  </a:cubicBezTo>
                  <a:cubicBezTo>
                    <a:pt x="2197" y="487"/>
                    <a:pt x="2197" y="487"/>
                    <a:pt x="2197" y="487"/>
                  </a:cubicBezTo>
                  <a:cubicBezTo>
                    <a:pt x="2183" y="487"/>
                    <a:pt x="2172" y="476"/>
                    <a:pt x="2172" y="462"/>
                  </a:cubicBezTo>
                  <a:cubicBezTo>
                    <a:pt x="2172" y="448"/>
                    <a:pt x="2183" y="437"/>
                    <a:pt x="2197" y="437"/>
                  </a:cubicBezTo>
                  <a:cubicBezTo>
                    <a:pt x="2197" y="409"/>
                    <a:pt x="2197" y="409"/>
                    <a:pt x="2197" y="409"/>
                  </a:cubicBezTo>
                  <a:cubicBezTo>
                    <a:pt x="2183" y="409"/>
                    <a:pt x="2172" y="398"/>
                    <a:pt x="2172" y="384"/>
                  </a:cubicBezTo>
                  <a:cubicBezTo>
                    <a:pt x="2172" y="370"/>
                    <a:pt x="2183" y="359"/>
                    <a:pt x="2197" y="359"/>
                  </a:cubicBezTo>
                  <a:cubicBezTo>
                    <a:pt x="2197" y="331"/>
                    <a:pt x="2197" y="331"/>
                    <a:pt x="2197" y="331"/>
                  </a:cubicBezTo>
                  <a:cubicBezTo>
                    <a:pt x="2183" y="331"/>
                    <a:pt x="2172" y="320"/>
                    <a:pt x="2172" y="306"/>
                  </a:cubicBezTo>
                  <a:cubicBezTo>
                    <a:pt x="2172" y="292"/>
                    <a:pt x="2183" y="281"/>
                    <a:pt x="2197" y="281"/>
                  </a:cubicBezTo>
                  <a:cubicBezTo>
                    <a:pt x="2197" y="253"/>
                    <a:pt x="2197" y="253"/>
                    <a:pt x="2197" y="253"/>
                  </a:cubicBezTo>
                  <a:cubicBezTo>
                    <a:pt x="2183" y="253"/>
                    <a:pt x="2172" y="242"/>
                    <a:pt x="2172" y="228"/>
                  </a:cubicBezTo>
                  <a:cubicBezTo>
                    <a:pt x="2172" y="214"/>
                    <a:pt x="2183" y="203"/>
                    <a:pt x="2197" y="203"/>
                  </a:cubicBezTo>
                  <a:cubicBezTo>
                    <a:pt x="2197" y="175"/>
                    <a:pt x="2197" y="175"/>
                    <a:pt x="2197" y="175"/>
                  </a:cubicBezTo>
                  <a:cubicBezTo>
                    <a:pt x="2183" y="175"/>
                    <a:pt x="2172" y="164"/>
                    <a:pt x="2172" y="150"/>
                  </a:cubicBezTo>
                  <a:cubicBezTo>
                    <a:pt x="2172" y="136"/>
                    <a:pt x="2183" y="125"/>
                    <a:pt x="2197" y="125"/>
                  </a:cubicBezTo>
                  <a:cubicBezTo>
                    <a:pt x="2197" y="97"/>
                    <a:pt x="2197" y="97"/>
                    <a:pt x="2197" y="97"/>
                  </a:cubicBezTo>
                  <a:cubicBezTo>
                    <a:pt x="2183" y="97"/>
                    <a:pt x="2172" y="86"/>
                    <a:pt x="2172" y="72"/>
                  </a:cubicBezTo>
                  <a:cubicBezTo>
                    <a:pt x="2172" y="58"/>
                    <a:pt x="2183" y="47"/>
                    <a:pt x="2197" y="47"/>
                  </a:cubicBezTo>
                  <a:cubicBezTo>
                    <a:pt x="2197" y="0"/>
                    <a:pt x="2197" y="0"/>
                    <a:pt x="219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4" y="47"/>
                    <a:pt x="25" y="58"/>
                    <a:pt x="25" y="72"/>
                  </a:cubicBezTo>
                  <a:close/>
                </a:path>
              </a:pathLst>
            </a:custGeom>
            <a:solidFill>
              <a:srgbClr val="F7F2D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Rectangle 6">
              <a:extLst>
                <a:ext uri="{FF2B5EF4-FFF2-40B4-BE49-F238E27FC236}">
                  <a16:creationId xmlns:a16="http://schemas.microsoft.com/office/drawing/2014/main" xmlns="" id="{C39951B3-F4F7-47C5-8F50-0D612C7DEA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79428" y="1375795"/>
              <a:ext cx="6308521" cy="3749878"/>
            </a:xfrm>
            <a:prstGeom prst="rect">
              <a:avLst/>
            </a:prstGeom>
            <a:solidFill>
              <a:srgbClr val="EAC988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3AA87108-4038-4F25-8F1D-FA7F9A779E4D}"/>
              </a:ext>
            </a:extLst>
          </p:cNvPr>
          <p:cNvGrpSpPr/>
          <p:nvPr/>
        </p:nvGrpSpPr>
        <p:grpSpPr>
          <a:xfrm>
            <a:off x="2090604" y="5018087"/>
            <a:ext cx="2078038" cy="1839913"/>
            <a:chOff x="4718050" y="3286125"/>
            <a:chExt cx="2078038" cy="1839913"/>
          </a:xfrm>
        </p:grpSpPr>
        <p:sp>
          <p:nvSpPr>
            <p:cNvPr id="20" name="Freeform 10">
              <a:extLst>
                <a:ext uri="{FF2B5EF4-FFF2-40B4-BE49-F238E27FC236}">
                  <a16:creationId xmlns:a16="http://schemas.microsoft.com/office/drawing/2014/main" xmlns="" id="{FB341735-6F39-4045-980D-02A69E8E351B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8050" y="3286125"/>
              <a:ext cx="2078038" cy="1839913"/>
            </a:xfrm>
            <a:custGeom>
              <a:avLst/>
              <a:gdLst>
                <a:gd name="T0" fmla="*/ 654 w 1309"/>
                <a:gd name="T1" fmla="*/ 0 h 1159"/>
                <a:gd name="T2" fmla="*/ 560 w 1309"/>
                <a:gd name="T3" fmla="*/ 168 h 1159"/>
                <a:gd name="T4" fmla="*/ 557 w 1309"/>
                <a:gd name="T5" fmla="*/ 173 h 1159"/>
                <a:gd name="T6" fmla="*/ 546 w 1309"/>
                <a:gd name="T7" fmla="*/ 192 h 1159"/>
                <a:gd name="T8" fmla="*/ 510 w 1309"/>
                <a:gd name="T9" fmla="*/ 258 h 1159"/>
                <a:gd name="T10" fmla="*/ 497 w 1309"/>
                <a:gd name="T11" fmla="*/ 278 h 1159"/>
                <a:gd name="T12" fmla="*/ 482 w 1309"/>
                <a:gd name="T13" fmla="*/ 308 h 1159"/>
                <a:gd name="T14" fmla="*/ 435 w 1309"/>
                <a:gd name="T15" fmla="*/ 389 h 1159"/>
                <a:gd name="T16" fmla="*/ 432 w 1309"/>
                <a:gd name="T17" fmla="*/ 393 h 1159"/>
                <a:gd name="T18" fmla="*/ 337 w 1309"/>
                <a:gd name="T19" fmla="*/ 563 h 1159"/>
                <a:gd name="T20" fmla="*/ 311 w 1309"/>
                <a:gd name="T21" fmla="*/ 609 h 1159"/>
                <a:gd name="T22" fmla="*/ 193 w 1309"/>
                <a:gd name="T23" fmla="*/ 818 h 1159"/>
                <a:gd name="T24" fmla="*/ 125 w 1309"/>
                <a:gd name="T25" fmla="*/ 938 h 1159"/>
                <a:gd name="T26" fmla="*/ 0 w 1309"/>
                <a:gd name="T27" fmla="*/ 1159 h 1159"/>
                <a:gd name="T28" fmla="*/ 44 w 1309"/>
                <a:gd name="T29" fmla="*/ 1159 h 1159"/>
                <a:gd name="T30" fmla="*/ 67 w 1309"/>
                <a:gd name="T31" fmla="*/ 1159 h 1159"/>
                <a:gd name="T32" fmla="*/ 107 w 1309"/>
                <a:gd name="T33" fmla="*/ 1159 h 1159"/>
                <a:gd name="T34" fmla="*/ 218 w 1309"/>
                <a:gd name="T35" fmla="*/ 1159 h 1159"/>
                <a:gd name="T36" fmla="*/ 264 w 1309"/>
                <a:gd name="T37" fmla="*/ 1159 h 1159"/>
                <a:gd name="T38" fmla="*/ 372 w 1309"/>
                <a:gd name="T39" fmla="*/ 1159 h 1159"/>
                <a:gd name="T40" fmla="*/ 402 w 1309"/>
                <a:gd name="T41" fmla="*/ 1159 h 1159"/>
                <a:gd name="T42" fmla="*/ 654 w 1309"/>
                <a:gd name="T43" fmla="*/ 1159 h 1159"/>
                <a:gd name="T44" fmla="*/ 909 w 1309"/>
                <a:gd name="T45" fmla="*/ 1159 h 1159"/>
                <a:gd name="T46" fmla="*/ 937 w 1309"/>
                <a:gd name="T47" fmla="*/ 1159 h 1159"/>
                <a:gd name="T48" fmla="*/ 1047 w 1309"/>
                <a:gd name="T49" fmla="*/ 1159 h 1159"/>
                <a:gd name="T50" fmla="*/ 1092 w 1309"/>
                <a:gd name="T51" fmla="*/ 1159 h 1159"/>
                <a:gd name="T52" fmla="*/ 1202 w 1309"/>
                <a:gd name="T53" fmla="*/ 1159 h 1159"/>
                <a:gd name="T54" fmla="*/ 1241 w 1309"/>
                <a:gd name="T55" fmla="*/ 1159 h 1159"/>
                <a:gd name="T56" fmla="*/ 1265 w 1309"/>
                <a:gd name="T57" fmla="*/ 1159 h 1159"/>
                <a:gd name="T58" fmla="*/ 1309 w 1309"/>
                <a:gd name="T59" fmla="*/ 1159 h 1159"/>
                <a:gd name="T60" fmla="*/ 654 w 1309"/>
                <a:gd name="T61" fmla="*/ 0 h 1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09" h="1159">
                  <a:moveTo>
                    <a:pt x="654" y="0"/>
                  </a:moveTo>
                  <a:lnTo>
                    <a:pt x="560" y="168"/>
                  </a:lnTo>
                  <a:lnTo>
                    <a:pt x="557" y="173"/>
                  </a:lnTo>
                  <a:lnTo>
                    <a:pt x="546" y="192"/>
                  </a:lnTo>
                  <a:lnTo>
                    <a:pt x="510" y="258"/>
                  </a:lnTo>
                  <a:lnTo>
                    <a:pt x="497" y="278"/>
                  </a:lnTo>
                  <a:lnTo>
                    <a:pt x="482" y="308"/>
                  </a:lnTo>
                  <a:lnTo>
                    <a:pt x="435" y="389"/>
                  </a:lnTo>
                  <a:lnTo>
                    <a:pt x="432" y="393"/>
                  </a:lnTo>
                  <a:lnTo>
                    <a:pt x="337" y="563"/>
                  </a:lnTo>
                  <a:lnTo>
                    <a:pt x="311" y="609"/>
                  </a:lnTo>
                  <a:lnTo>
                    <a:pt x="193" y="818"/>
                  </a:lnTo>
                  <a:lnTo>
                    <a:pt x="125" y="938"/>
                  </a:lnTo>
                  <a:lnTo>
                    <a:pt x="0" y="1159"/>
                  </a:lnTo>
                  <a:lnTo>
                    <a:pt x="44" y="1159"/>
                  </a:lnTo>
                  <a:lnTo>
                    <a:pt x="67" y="1159"/>
                  </a:lnTo>
                  <a:lnTo>
                    <a:pt x="107" y="1159"/>
                  </a:lnTo>
                  <a:lnTo>
                    <a:pt x="218" y="1159"/>
                  </a:lnTo>
                  <a:lnTo>
                    <a:pt x="264" y="1159"/>
                  </a:lnTo>
                  <a:lnTo>
                    <a:pt x="372" y="1159"/>
                  </a:lnTo>
                  <a:lnTo>
                    <a:pt x="402" y="1159"/>
                  </a:lnTo>
                  <a:lnTo>
                    <a:pt x="654" y="1159"/>
                  </a:lnTo>
                  <a:lnTo>
                    <a:pt x="909" y="1159"/>
                  </a:lnTo>
                  <a:lnTo>
                    <a:pt x="937" y="1159"/>
                  </a:lnTo>
                  <a:lnTo>
                    <a:pt x="1047" y="1159"/>
                  </a:lnTo>
                  <a:lnTo>
                    <a:pt x="1092" y="1159"/>
                  </a:lnTo>
                  <a:lnTo>
                    <a:pt x="1202" y="1159"/>
                  </a:lnTo>
                  <a:lnTo>
                    <a:pt x="1241" y="1159"/>
                  </a:lnTo>
                  <a:lnTo>
                    <a:pt x="1265" y="1159"/>
                  </a:lnTo>
                  <a:lnTo>
                    <a:pt x="1309" y="1159"/>
                  </a:lnTo>
                  <a:lnTo>
                    <a:pt x="654" y="0"/>
                  </a:lnTo>
                  <a:close/>
                </a:path>
              </a:pathLst>
            </a:custGeom>
            <a:solidFill>
              <a:srgbClr val="C3E0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2">
              <a:extLst>
                <a:ext uri="{FF2B5EF4-FFF2-40B4-BE49-F238E27FC236}">
                  <a16:creationId xmlns:a16="http://schemas.microsoft.com/office/drawing/2014/main" xmlns="" id="{AB297AB1-7807-4519-8DA0-304B97B899E1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6275" y="3286125"/>
              <a:ext cx="1039813" cy="1839913"/>
            </a:xfrm>
            <a:custGeom>
              <a:avLst/>
              <a:gdLst>
                <a:gd name="T0" fmla="*/ 0 w 655"/>
                <a:gd name="T1" fmla="*/ 0 h 1159"/>
                <a:gd name="T2" fmla="*/ 0 w 655"/>
                <a:gd name="T3" fmla="*/ 1159 h 1159"/>
                <a:gd name="T4" fmla="*/ 655 w 655"/>
                <a:gd name="T5" fmla="*/ 1159 h 1159"/>
                <a:gd name="T6" fmla="*/ 0 w 655"/>
                <a:gd name="T7" fmla="*/ 0 h 1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5" h="1159">
                  <a:moveTo>
                    <a:pt x="0" y="0"/>
                  </a:moveTo>
                  <a:lnTo>
                    <a:pt x="0" y="1159"/>
                  </a:lnTo>
                  <a:lnTo>
                    <a:pt x="655" y="11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AC1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87C3491A-0FD3-4110-A69C-52E4DE808A2A}"/>
              </a:ext>
            </a:extLst>
          </p:cNvPr>
          <p:cNvGrpSpPr/>
          <p:nvPr/>
        </p:nvGrpSpPr>
        <p:grpSpPr>
          <a:xfrm>
            <a:off x="3832431" y="5135928"/>
            <a:ext cx="1949450" cy="1725613"/>
            <a:chOff x="6653213" y="3400425"/>
            <a:chExt cx="1949450" cy="1725613"/>
          </a:xfrm>
        </p:grpSpPr>
        <p:sp>
          <p:nvSpPr>
            <p:cNvPr id="3" name="Freeform 13">
              <a:extLst>
                <a:ext uri="{FF2B5EF4-FFF2-40B4-BE49-F238E27FC236}">
                  <a16:creationId xmlns:a16="http://schemas.microsoft.com/office/drawing/2014/main" xmlns="" id="{A5D17043-60BE-4C8B-AABE-9F02C3EDFC4F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3213" y="3400425"/>
              <a:ext cx="1949450" cy="1725613"/>
            </a:xfrm>
            <a:custGeom>
              <a:avLst/>
              <a:gdLst>
                <a:gd name="T0" fmla="*/ 614 w 1228"/>
                <a:gd name="T1" fmla="*/ 0 h 1087"/>
                <a:gd name="T2" fmla="*/ 525 w 1228"/>
                <a:gd name="T3" fmla="*/ 158 h 1087"/>
                <a:gd name="T4" fmla="*/ 523 w 1228"/>
                <a:gd name="T5" fmla="*/ 162 h 1087"/>
                <a:gd name="T6" fmla="*/ 512 w 1228"/>
                <a:gd name="T7" fmla="*/ 180 h 1087"/>
                <a:gd name="T8" fmla="*/ 478 w 1228"/>
                <a:gd name="T9" fmla="*/ 241 h 1087"/>
                <a:gd name="T10" fmla="*/ 467 w 1228"/>
                <a:gd name="T11" fmla="*/ 261 h 1087"/>
                <a:gd name="T12" fmla="*/ 451 w 1228"/>
                <a:gd name="T13" fmla="*/ 288 h 1087"/>
                <a:gd name="T14" fmla="*/ 409 w 1228"/>
                <a:gd name="T15" fmla="*/ 365 h 1087"/>
                <a:gd name="T16" fmla="*/ 405 w 1228"/>
                <a:gd name="T17" fmla="*/ 370 h 1087"/>
                <a:gd name="T18" fmla="*/ 316 w 1228"/>
                <a:gd name="T19" fmla="*/ 528 h 1087"/>
                <a:gd name="T20" fmla="*/ 291 w 1228"/>
                <a:gd name="T21" fmla="*/ 572 h 1087"/>
                <a:gd name="T22" fmla="*/ 181 w 1228"/>
                <a:gd name="T23" fmla="*/ 767 h 1087"/>
                <a:gd name="T24" fmla="*/ 117 w 1228"/>
                <a:gd name="T25" fmla="*/ 880 h 1087"/>
                <a:gd name="T26" fmla="*/ 0 w 1228"/>
                <a:gd name="T27" fmla="*/ 1087 h 1087"/>
                <a:gd name="T28" fmla="*/ 41 w 1228"/>
                <a:gd name="T29" fmla="*/ 1087 h 1087"/>
                <a:gd name="T30" fmla="*/ 63 w 1228"/>
                <a:gd name="T31" fmla="*/ 1087 h 1087"/>
                <a:gd name="T32" fmla="*/ 101 w 1228"/>
                <a:gd name="T33" fmla="*/ 1087 h 1087"/>
                <a:gd name="T34" fmla="*/ 205 w 1228"/>
                <a:gd name="T35" fmla="*/ 1087 h 1087"/>
                <a:gd name="T36" fmla="*/ 247 w 1228"/>
                <a:gd name="T37" fmla="*/ 1087 h 1087"/>
                <a:gd name="T38" fmla="*/ 349 w 1228"/>
                <a:gd name="T39" fmla="*/ 1087 h 1087"/>
                <a:gd name="T40" fmla="*/ 376 w 1228"/>
                <a:gd name="T41" fmla="*/ 1087 h 1087"/>
                <a:gd name="T42" fmla="*/ 614 w 1228"/>
                <a:gd name="T43" fmla="*/ 1087 h 1087"/>
                <a:gd name="T44" fmla="*/ 851 w 1228"/>
                <a:gd name="T45" fmla="*/ 1087 h 1087"/>
                <a:gd name="T46" fmla="*/ 879 w 1228"/>
                <a:gd name="T47" fmla="*/ 1087 h 1087"/>
                <a:gd name="T48" fmla="*/ 982 w 1228"/>
                <a:gd name="T49" fmla="*/ 1087 h 1087"/>
                <a:gd name="T50" fmla="*/ 1024 w 1228"/>
                <a:gd name="T51" fmla="*/ 1087 h 1087"/>
                <a:gd name="T52" fmla="*/ 1127 w 1228"/>
                <a:gd name="T53" fmla="*/ 1087 h 1087"/>
                <a:gd name="T54" fmla="*/ 1165 w 1228"/>
                <a:gd name="T55" fmla="*/ 1087 h 1087"/>
                <a:gd name="T56" fmla="*/ 1187 w 1228"/>
                <a:gd name="T57" fmla="*/ 1087 h 1087"/>
                <a:gd name="T58" fmla="*/ 1228 w 1228"/>
                <a:gd name="T59" fmla="*/ 1087 h 1087"/>
                <a:gd name="T60" fmla="*/ 614 w 1228"/>
                <a:gd name="T61" fmla="*/ 0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28" h="1087">
                  <a:moveTo>
                    <a:pt x="614" y="0"/>
                  </a:moveTo>
                  <a:lnTo>
                    <a:pt x="525" y="158"/>
                  </a:lnTo>
                  <a:lnTo>
                    <a:pt x="523" y="162"/>
                  </a:lnTo>
                  <a:lnTo>
                    <a:pt x="512" y="180"/>
                  </a:lnTo>
                  <a:lnTo>
                    <a:pt x="478" y="241"/>
                  </a:lnTo>
                  <a:lnTo>
                    <a:pt x="467" y="261"/>
                  </a:lnTo>
                  <a:lnTo>
                    <a:pt x="451" y="288"/>
                  </a:lnTo>
                  <a:lnTo>
                    <a:pt x="409" y="365"/>
                  </a:lnTo>
                  <a:lnTo>
                    <a:pt x="405" y="370"/>
                  </a:lnTo>
                  <a:lnTo>
                    <a:pt x="316" y="528"/>
                  </a:lnTo>
                  <a:lnTo>
                    <a:pt x="291" y="572"/>
                  </a:lnTo>
                  <a:lnTo>
                    <a:pt x="181" y="767"/>
                  </a:lnTo>
                  <a:lnTo>
                    <a:pt x="117" y="880"/>
                  </a:lnTo>
                  <a:lnTo>
                    <a:pt x="0" y="1087"/>
                  </a:lnTo>
                  <a:lnTo>
                    <a:pt x="41" y="1087"/>
                  </a:lnTo>
                  <a:lnTo>
                    <a:pt x="63" y="1087"/>
                  </a:lnTo>
                  <a:lnTo>
                    <a:pt x="101" y="1087"/>
                  </a:lnTo>
                  <a:lnTo>
                    <a:pt x="205" y="1087"/>
                  </a:lnTo>
                  <a:lnTo>
                    <a:pt x="247" y="1087"/>
                  </a:lnTo>
                  <a:lnTo>
                    <a:pt x="349" y="1087"/>
                  </a:lnTo>
                  <a:lnTo>
                    <a:pt x="376" y="1087"/>
                  </a:lnTo>
                  <a:lnTo>
                    <a:pt x="614" y="1087"/>
                  </a:lnTo>
                  <a:lnTo>
                    <a:pt x="851" y="1087"/>
                  </a:lnTo>
                  <a:lnTo>
                    <a:pt x="879" y="1087"/>
                  </a:lnTo>
                  <a:lnTo>
                    <a:pt x="982" y="1087"/>
                  </a:lnTo>
                  <a:lnTo>
                    <a:pt x="1024" y="1087"/>
                  </a:lnTo>
                  <a:lnTo>
                    <a:pt x="1127" y="1087"/>
                  </a:lnTo>
                  <a:lnTo>
                    <a:pt x="1165" y="1087"/>
                  </a:lnTo>
                  <a:lnTo>
                    <a:pt x="1187" y="1087"/>
                  </a:lnTo>
                  <a:lnTo>
                    <a:pt x="1228" y="1087"/>
                  </a:lnTo>
                  <a:lnTo>
                    <a:pt x="614" y="0"/>
                  </a:lnTo>
                  <a:close/>
                </a:path>
              </a:pathLst>
            </a:custGeom>
            <a:solidFill>
              <a:srgbClr val="C3E0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15">
              <a:extLst>
                <a:ext uri="{FF2B5EF4-FFF2-40B4-BE49-F238E27FC236}">
                  <a16:creationId xmlns:a16="http://schemas.microsoft.com/office/drawing/2014/main" xmlns="" id="{221584EB-23FB-4004-8371-6DE2CE2EDA1A}"/>
                </a:ext>
              </a:extLst>
            </p:cNvPr>
            <p:cNvSpPr>
              <a:spLocks/>
            </p:cNvSpPr>
            <p:nvPr/>
          </p:nvSpPr>
          <p:spPr bwMode="auto">
            <a:xfrm>
              <a:off x="7627938" y="3400425"/>
              <a:ext cx="974725" cy="1725613"/>
            </a:xfrm>
            <a:custGeom>
              <a:avLst/>
              <a:gdLst>
                <a:gd name="T0" fmla="*/ 0 w 614"/>
                <a:gd name="T1" fmla="*/ 0 h 1087"/>
                <a:gd name="T2" fmla="*/ 0 w 614"/>
                <a:gd name="T3" fmla="*/ 1087 h 1087"/>
                <a:gd name="T4" fmla="*/ 614 w 614"/>
                <a:gd name="T5" fmla="*/ 1087 h 1087"/>
                <a:gd name="T6" fmla="*/ 0 w 614"/>
                <a:gd name="T7" fmla="*/ 0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4" h="1087">
                  <a:moveTo>
                    <a:pt x="0" y="0"/>
                  </a:moveTo>
                  <a:lnTo>
                    <a:pt x="0" y="1087"/>
                  </a:lnTo>
                  <a:lnTo>
                    <a:pt x="614" y="10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AC1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DC650D63-4C57-4C53-A075-92C32568781F}"/>
              </a:ext>
            </a:extLst>
          </p:cNvPr>
          <p:cNvGrpSpPr/>
          <p:nvPr/>
        </p:nvGrpSpPr>
        <p:grpSpPr>
          <a:xfrm>
            <a:off x="2979650" y="4821603"/>
            <a:ext cx="1949450" cy="2039938"/>
            <a:chOff x="6035675" y="3086100"/>
            <a:chExt cx="1949450" cy="2039938"/>
          </a:xfrm>
        </p:grpSpPr>
        <p:sp>
          <p:nvSpPr>
            <p:cNvPr id="6" name="Freeform 17">
              <a:extLst>
                <a:ext uri="{FF2B5EF4-FFF2-40B4-BE49-F238E27FC236}">
                  <a16:creationId xmlns:a16="http://schemas.microsoft.com/office/drawing/2014/main" xmlns="" id="{83ED8F79-79CB-46FF-B6C6-F4ED25B29808}"/>
                </a:ext>
              </a:extLst>
            </p:cNvPr>
            <p:cNvSpPr>
              <a:spLocks/>
            </p:cNvSpPr>
            <p:nvPr/>
          </p:nvSpPr>
          <p:spPr bwMode="auto">
            <a:xfrm>
              <a:off x="6035675" y="3086100"/>
              <a:ext cx="1949450" cy="2039938"/>
            </a:xfrm>
            <a:custGeom>
              <a:avLst/>
              <a:gdLst>
                <a:gd name="T0" fmla="*/ 614 w 1228"/>
                <a:gd name="T1" fmla="*/ 0 h 1285"/>
                <a:gd name="T2" fmla="*/ 524 w 1228"/>
                <a:gd name="T3" fmla="*/ 187 h 1285"/>
                <a:gd name="T4" fmla="*/ 523 w 1228"/>
                <a:gd name="T5" fmla="*/ 192 h 1285"/>
                <a:gd name="T6" fmla="*/ 512 w 1228"/>
                <a:gd name="T7" fmla="*/ 212 h 1285"/>
                <a:gd name="T8" fmla="*/ 477 w 1228"/>
                <a:gd name="T9" fmla="*/ 285 h 1285"/>
                <a:gd name="T10" fmla="*/ 466 w 1228"/>
                <a:gd name="T11" fmla="*/ 308 h 1285"/>
                <a:gd name="T12" fmla="*/ 451 w 1228"/>
                <a:gd name="T13" fmla="*/ 341 h 1285"/>
                <a:gd name="T14" fmla="*/ 408 w 1228"/>
                <a:gd name="T15" fmla="*/ 431 h 1285"/>
                <a:gd name="T16" fmla="*/ 405 w 1228"/>
                <a:gd name="T17" fmla="*/ 437 h 1285"/>
                <a:gd name="T18" fmla="*/ 316 w 1228"/>
                <a:gd name="T19" fmla="*/ 623 h 1285"/>
                <a:gd name="T20" fmla="*/ 291 w 1228"/>
                <a:gd name="T21" fmla="*/ 675 h 1285"/>
                <a:gd name="T22" fmla="*/ 181 w 1228"/>
                <a:gd name="T23" fmla="*/ 907 h 1285"/>
                <a:gd name="T24" fmla="*/ 116 w 1228"/>
                <a:gd name="T25" fmla="*/ 1041 h 1285"/>
                <a:gd name="T26" fmla="*/ 0 w 1228"/>
                <a:gd name="T27" fmla="*/ 1285 h 1285"/>
                <a:gd name="T28" fmla="*/ 41 w 1228"/>
                <a:gd name="T29" fmla="*/ 1285 h 1285"/>
                <a:gd name="T30" fmla="*/ 63 w 1228"/>
                <a:gd name="T31" fmla="*/ 1285 h 1285"/>
                <a:gd name="T32" fmla="*/ 101 w 1228"/>
                <a:gd name="T33" fmla="*/ 1285 h 1285"/>
                <a:gd name="T34" fmla="*/ 204 w 1228"/>
                <a:gd name="T35" fmla="*/ 1285 h 1285"/>
                <a:gd name="T36" fmla="*/ 247 w 1228"/>
                <a:gd name="T37" fmla="*/ 1285 h 1285"/>
                <a:gd name="T38" fmla="*/ 349 w 1228"/>
                <a:gd name="T39" fmla="*/ 1285 h 1285"/>
                <a:gd name="T40" fmla="*/ 375 w 1228"/>
                <a:gd name="T41" fmla="*/ 1285 h 1285"/>
                <a:gd name="T42" fmla="*/ 614 w 1228"/>
                <a:gd name="T43" fmla="*/ 1285 h 1285"/>
                <a:gd name="T44" fmla="*/ 851 w 1228"/>
                <a:gd name="T45" fmla="*/ 1285 h 1285"/>
                <a:gd name="T46" fmla="*/ 879 w 1228"/>
                <a:gd name="T47" fmla="*/ 1285 h 1285"/>
                <a:gd name="T48" fmla="*/ 981 w 1228"/>
                <a:gd name="T49" fmla="*/ 1285 h 1285"/>
                <a:gd name="T50" fmla="*/ 1024 w 1228"/>
                <a:gd name="T51" fmla="*/ 1285 h 1285"/>
                <a:gd name="T52" fmla="*/ 1127 w 1228"/>
                <a:gd name="T53" fmla="*/ 1285 h 1285"/>
                <a:gd name="T54" fmla="*/ 1165 w 1228"/>
                <a:gd name="T55" fmla="*/ 1285 h 1285"/>
                <a:gd name="T56" fmla="*/ 1187 w 1228"/>
                <a:gd name="T57" fmla="*/ 1285 h 1285"/>
                <a:gd name="T58" fmla="*/ 1228 w 1228"/>
                <a:gd name="T59" fmla="*/ 1285 h 1285"/>
                <a:gd name="T60" fmla="*/ 614 w 1228"/>
                <a:gd name="T61" fmla="*/ 0 h 1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28" h="1285">
                  <a:moveTo>
                    <a:pt x="614" y="0"/>
                  </a:moveTo>
                  <a:lnTo>
                    <a:pt x="524" y="187"/>
                  </a:lnTo>
                  <a:lnTo>
                    <a:pt x="523" y="192"/>
                  </a:lnTo>
                  <a:lnTo>
                    <a:pt x="512" y="212"/>
                  </a:lnTo>
                  <a:lnTo>
                    <a:pt x="477" y="285"/>
                  </a:lnTo>
                  <a:lnTo>
                    <a:pt x="466" y="308"/>
                  </a:lnTo>
                  <a:lnTo>
                    <a:pt x="451" y="341"/>
                  </a:lnTo>
                  <a:lnTo>
                    <a:pt x="408" y="431"/>
                  </a:lnTo>
                  <a:lnTo>
                    <a:pt x="405" y="437"/>
                  </a:lnTo>
                  <a:lnTo>
                    <a:pt x="316" y="623"/>
                  </a:lnTo>
                  <a:lnTo>
                    <a:pt x="291" y="675"/>
                  </a:lnTo>
                  <a:lnTo>
                    <a:pt x="181" y="907"/>
                  </a:lnTo>
                  <a:lnTo>
                    <a:pt x="116" y="1041"/>
                  </a:lnTo>
                  <a:lnTo>
                    <a:pt x="0" y="1285"/>
                  </a:lnTo>
                  <a:lnTo>
                    <a:pt x="41" y="1285"/>
                  </a:lnTo>
                  <a:lnTo>
                    <a:pt x="63" y="1285"/>
                  </a:lnTo>
                  <a:lnTo>
                    <a:pt x="101" y="1285"/>
                  </a:lnTo>
                  <a:lnTo>
                    <a:pt x="204" y="1285"/>
                  </a:lnTo>
                  <a:lnTo>
                    <a:pt x="247" y="1285"/>
                  </a:lnTo>
                  <a:lnTo>
                    <a:pt x="349" y="1285"/>
                  </a:lnTo>
                  <a:lnTo>
                    <a:pt x="375" y="1285"/>
                  </a:lnTo>
                  <a:lnTo>
                    <a:pt x="614" y="1285"/>
                  </a:lnTo>
                  <a:lnTo>
                    <a:pt x="851" y="1285"/>
                  </a:lnTo>
                  <a:lnTo>
                    <a:pt x="879" y="1285"/>
                  </a:lnTo>
                  <a:lnTo>
                    <a:pt x="981" y="1285"/>
                  </a:lnTo>
                  <a:lnTo>
                    <a:pt x="1024" y="1285"/>
                  </a:lnTo>
                  <a:lnTo>
                    <a:pt x="1127" y="1285"/>
                  </a:lnTo>
                  <a:lnTo>
                    <a:pt x="1165" y="1285"/>
                  </a:lnTo>
                  <a:lnTo>
                    <a:pt x="1187" y="1285"/>
                  </a:lnTo>
                  <a:lnTo>
                    <a:pt x="1228" y="1285"/>
                  </a:lnTo>
                  <a:lnTo>
                    <a:pt x="614" y="0"/>
                  </a:lnTo>
                  <a:close/>
                </a:path>
              </a:pathLst>
            </a:custGeom>
            <a:solidFill>
              <a:srgbClr val="046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19">
              <a:extLst>
                <a:ext uri="{FF2B5EF4-FFF2-40B4-BE49-F238E27FC236}">
                  <a16:creationId xmlns:a16="http://schemas.microsoft.com/office/drawing/2014/main" xmlns="" id="{59041A3D-95BB-4610-B2A9-B8498FCE0DD2}"/>
                </a:ext>
              </a:extLst>
            </p:cNvPr>
            <p:cNvSpPr>
              <a:spLocks/>
            </p:cNvSpPr>
            <p:nvPr/>
          </p:nvSpPr>
          <p:spPr bwMode="auto">
            <a:xfrm>
              <a:off x="7010400" y="3086100"/>
              <a:ext cx="974725" cy="2039938"/>
            </a:xfrm>
            <a:custGeom>
              <a:avLst/>
              <a:gdLst>
                <a:gd name="T0" fmla="*/ 0 w 614"/>
                <a:gd name="T1" fmla="*/ 0 h 1285"/>
                <a:gd name="T2" fmla="*/ 0 w 614"/>
                <a:gd name="T3" fmla="*/ 1285 h 1285"/>
                <a:gd name="T4" fmla="*/ 614 w 614"/>
                <a:gd name="T5" fmla="*/ 1285 h 1285"/>
                <a:gd name="T6" fmla="*/ 389 w 614"/>
                <a:gd name="T7" fmla="*/ 815 h 1285"/>
                <a:gd name="T8" fmla="*/ 229 w 614"/>
                <a:gd name="T9" fmla="*/ 480 h 1285"/>
                <a:gd name="T10" fmla="*/ 0 w 614"/>
                <a:gd name="T11" fmla="*/ 0 h 1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4" h="1285">
                  <a:moveTo>
                    <a:pt x="0" y="0"/>
                  </a:moveTo>
                  <a:lnTo>
                    <a:pt x="0" y="1285"/>
                  </a:lnTo>
                  <a:lnTo>
                    <a:pt x="614" y="1285"/>
                  </a:lnTo>
                  <a:lnTo>
                    <a:pt x="389" y="815"/>
                  </a:lnTo>
                  <a:lnTo>
                    <a:pt x="229" y="4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24B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36CB0DE0-75EB-4A1F-96EC-A358560D6F71}"/>
              </a:ext>
            </a:extLst>
          </p:cNvPr>
          <p:cNvGrpSpPr/>
          <p:nvPr/>
        </p:nvGrpSpPr>
        <p:grpSpPr>
          <a:xfrm>
            <a:off x="0" y="4821603"/>
            <a:ext cx="1947863" cy="2039938"/>
            <a:chOff x="3295650" y="3086100"/>
            <a:chExt cx="1947863" cy="2039938"/>
          </a:xfrm>
        </p:grpSpPr>
        <p:sp>
          <p:nvSpPr>
            <p:cNvPr id="9" name="Freeform 21">
              <a:extLst>
                <a:ext uri="{FF2B5EF4-FFF2-40B4-BE49-F238E27FC236}">
                  <a16:creationId xmlns:a16="http://schemas.microsoft.com/office/drawing/2014/main" xmlns="" id="{3B062930-8628-46D6-9F48-7FA92F981127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5650" y="3086100"/>
              <a:ext cx="1947863" cy="2039938"/>
            </a:xfrm>
            <a:custGeom>
              <a:avLst/>
              <a:gdLst>
                <a:gd name="T0" fmla="*/ 613 w 1227"/>
                <a:gd name="T1" fmla="*/ 0 h 1285"/>
                <a:gd name="T2" fmla="*/ 524 w 1227"/>
                <a:gd name="T3" fmla="*/ 187 h 1285"/>
                <a:gd name="T4" fmla="*/ 522 w 1227"/>
                <a:gd name="T5" fmla="*/ 192 h 1285"/>
                <a:gd name="T6" fmla="*/ 513 w 1227"/>
                <a:gd name="T7" fmla="*/ 212 h 1285"/>
                <a:gd name="T8" fmla="*/ 477 w 1227"/>
                <a:gd name="T9" fmla="*/ 285 h 1285"/>
                <a:gd name="T10" fmla="*/ 466 w 1227"/>
                <a:gd name="T11" fmla="*/ 308 h 1285"/>
                <a:gd name="T12" fmla="*/ 450 w 1227"/>
                <a:gd name="T13" fmla="*/ 341 h 1285"/>
                <a:gd name="T14" fmla="*/ 408 w 1227"/>
                <a:gd name="T15" fmla="*/ 431 h 1285"/>
                <a:gd name="T16" fmla="*/ 405 w 1227"/>
                <a:gd name="T17" fmla="*/ 437 h 1285"/>
                <a:gd name="T18" fmla="*/ 315 w 1227"/>
                <a:gd name="T19" fmla="*/ 623 h 1285"/>
                <a:gd name="T20" fmla="*/ 292 w 1227"/>
                <a:gd name="T21" fmla="*/ 675 h 1285"/>
                <a:gd name="T22" fmla="*/ 180 w 1227"/>
                <a:gd name="T23" fmla="*/ 907 h 1285"/>
                <a:gd name="T24" fmla="*/ 117 w 1227"/>
                <a:gd name="T25" fmla="*/ 1041 h 1285"/>
                <a:gd name="T26" fmla="*/ 0 w 1227"/>
                <a:gd name="T27" fmla="*/ 1285 h 1285"/>
                <a:gd name="T28" fmla="*/ 40 w 1227"/>
                <a:gd name="T29" fmla="*/ 1285 h 1285"/>
                <a:gd name="T30" fmla="*/ 64 w 1227"/>
                <a:gd name="T31" fmla="*/ 1285 h 1285"/>
                <a:gd name="T32" fmla="*/ 100 w 1227"/>
                <a:gd name="T33" fmla="*/ 1285 h 1285"/>
                <a:gd name="T34" fmla="*/ 204 w 1227"/>
                <a:gd name="T35" fmla="*/ 1285 h 1285"/>
                <a:gd name="T36" fmla="*/ 246 w 1227"/>
                <a:gd name="T37" fmla="*/ 1285 h 1285"/>
                <a:gd name="T38" fmla="*/ 348 w 1227"/>
                <a:gd name="T39" fmla="*/ 1285 h 1285"/>
                <a:gd name="T40" fmla="*/ 376 w 1227"/>
                <a:gd name="T41" fmla="*/ 1285 h 1285"/>
                <a:gd name="T42" fmla="*/ 613 w 1227"/>
                <a:gd name="T43" fmla="*/ 1285 h 1285"/>
                <a:gd name="T44" fmla="*/ 852 w 1227"/>
                <a:gd name="T45" fmla="*/ 1285 h 1285"/>
                <a:gd name="T46" fmla="*/ 879 w 1227"/>
                <a:gd name="T47" fmla="*/ 1285 h 1285"/>
                <a:gd name="T48" fmla="*/ 981 w 1227"/>
                <a:gd name="T49" fmla="*/ 1285 h 1285"/>
                <a:gd name="T50" fmla="*/ 1023 w 1227"/>
                <a:gd name="T51" fmla="*/ 1285 h 1285"/>
                <a:gd name="T52" fmla="*/ 1127 w 1227"/>
                <a:gd name="T53" fmla="*/ 1285 h 1285"/>
                <a:gd name="T54" fmla="*/ 1164 w 1227"/>
                <a:gd name="T55" fmla="*/ 1285 h 1285"/>
                <a:gd name="T56" fmla="*/ 1186 w 1227"/>
                <a:gd name="T57" fmla="*/ 1285 h 1285"/>
                <a:gd name="T58" fmla="*/ 1227 w 1227"/>
                <a:gd name="T59" fmla="*/ 1285 h 1285"/>
                <a:gd name="T60" fmla="*/ 613 w 1227"/>
                <a:gd name="T61" fmla="*/ 0 h 1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27" h="1285">
                  <a:moveTo>
                    <a:pt x="613" y="0"/>
                  </a:moveTo>
                  <a:lnTo>
                    <a:pt x="524" y="187"/>
                  </a:lnTo>
                  <a:lnTo>
                    <a:pt x="522" y="192"/>
                  </a:lnTo>
                  <a:lnTo>
                    <a:pt x="513" y="212"/>
                  </a:lnTo>
                  <a:lnTo>
                    <a:pt x="477" y="285"/>
                  </a:lnTo>
                  <a:lnTo>
                    <a:pt x="466" y="308"/>
                  </a:lnTo>
                  <a:lnTo>
                    <a:pt x="450" y="341"/>
                  </a:lnTo>
                  <a:lnTo>
                    <a:pt x="408" y="431"/>
                  </a:lnTo>
                  <a:lnTo>
                    <a:pt x="405" y="437"/>
                  </a:lnTo>
                  <a:lnTo>
                    <a:pt x="315" y="623"/>
                  </a:lnTo>
                  <a:lnTo>
                    <a:pt x="292" y="675"/>
                  </a:lnTo>
                  <a:lnTo>
                    <a:pt x="180" y="907"/>
                  </a:lnTo>
                  <a:lnTo>
                    <a:pt x="117" y="1041"/>
                  </a:lnTo>
                  <a:lnTo>
                    <a:pt x="0" y="1285"/>
                  </a:lnTo>
                  <a:lnTo>
                    <a:pt x="40" y="1285"/>
                  </a:lnTo>
                  <a:lnTo>
                    <a:pt x="64" y="1285"/>
                  </a:lnTo>
                  <a:lnTo>
                    <a:pt x="100" y="1285"/>
                  </a:lnTo>
                  <a:lnTo>
                    <a:pt x="204" y="1285"/>
                  </a:lnTo>
                  <a:lnTo>
                    <a:pt x="246" y="1285"/>
                  </a:lnTo>
                  <a:lnTo>
                    <a:pt x="348" y="1285"/>
                  </a:lnTo>
                  <a:lnTo>
                    <a:pt x="376" y="1285"/>
                  </a:lnTo>
                  <a:lnTo>
                    <a:pt x="613" y="1285"/>
                  </a:lnTo>
                  <a:lnTo>
                    <a:pt x="852" y="1285"/>
                  </a:lnTo>
                  <a:lnTo>
                    <a:pt x="879" y="1285"/>
                  </a:lnTo>
                  <a:lnTo>
                    <a:pt x="981" y="1285"/>
                  </a:lnTo>
                  <a:lnTo>
                    <a:pt x="1023" y="1285"/>
                  </a:lnTo>
                  <a:lnTo>
                    <a:pt x="1127" y="1285"/>
                  </a:lnTo>
                  <a:lnTo>
                    <a:pt x="1164" y="1285"/>
                  </a:lnTo>
                  <a:lnTo>
                    <a:pt x="1186" y="1285"/>
                  </a:lnTo>
                  <a:lnTo>
                    <a:pt x="1227" y="1285"/>
                  </a:lnTo>
                  <a:lnTo>
                    <a:pt x="613" y="0"/>
                  </a:lnTo>
                  <a:close/>
                </a:path>
              </a:pathLst>
            </a:custGeom>
            <a:solidFill>
              <a:srgbClr val="046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3">
              <a:extLst>
                <a:ext uri="{FF2B5EF4-FFF2-40B4-BE49-F238E27FC236}">
                  <a16:creationId xmlns:a16="http://schemas.microsoft.com/office/drawing/2014/main" xmlns="" id="{7E4DE572-5600-425A-A856-6FEAA9A371D9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8788" y="3086100"/>
              <a:ext cx="974725" cy="2039938"/>
            </a:xfrm>
            <a:custGeom>
              <a:avLst/>
              <a:gdLst>
                <a:gd name="T0" fmla="*/ 0 w 614"/>
                <a:gd name="T1" fmla="*/ 0 h 1285"/>
                <a:gd name="T2" fmla="*/ 0 w 614"/>
                <a:gd name="T3" fmla="*/ 1285 h 1285"/>
                <a:gd name="T4" fmla="*/ 614 w 614"/>
                <a:gd name="T5" fmla="*/ 1285 h 1285"/>
                <a:gd name="T6" fmla="*/ 463 w 614"/>
                <a:gd name="T7" fmla="*/ 968 h 1285"/>
                <a:gd name="T8" fmla="*/ 0 w 614"/>
                <a:gd name="T9" fmla="*/ 0 h 1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4" h="1285">
                  <a:moveTo>
                    <a:pt x="0" y="0"/>
                  </a:moveTo>
                  <a:lnTo>
                    <a:pt x="0" y="1285"/>
                  </a:lnTo>
                  <a:lnTo>
                    <a:pt x="614" y="1285"/>
                  </a:lnTo>
                  <a:lnTo>
                    <a:pt x="463" y="9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24B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31572003-FDF2-4AF0-8843-3DA0A1B632A0}"/>
              </a:ext>
            </a:extLst>
          </p:cNvPr>
          <p:cNvGrpSpPr/>
          <p:nvPr/>
        </p:nvGrpSpPr>
        <p:grpSpPr>
          <a:xfrm>
            <a:off x="769850" y="6088428"/>
            <a:ext cx="1776413" cy="773113"/>
            <a:chOff x="3825875" y="4352925"/>
            <a:chExt cx="1776413" cy="773113"/>
          </a:xfrm>
        </p:grpSpPr>
        <p:sp>
          <p:nvSpPr>
            <p:cNvPr id="12" name="Freeform 25">
              <a:extLst>
                <a:ext uri="{FF2B5EF4-FFF2-40B4-BE49-F238E27FC236}">
                  <a16:creationId xmlns:a16="http://schemas.microsoft.com/office/drawing/2014/main" xmlns="" id="{1C7983D8-482F-448D-A7A9-BE356EDA37D2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5875" y="4352925"/>
              <a:ext cx="887413" cy="773113"/>
            </a:xfrm>
            <a:custGeom>
              <a:avLst/>
              <a:gdLst>
                <a:gd name="T0" fmla="*/ 0 w 356"/>
                <a:gd name="T1" fmla="*/ 309 h 309"/>
                <a:gd name="T2" fmla="*/ 356 w 356"/>
                <a:gd name="T3" fmla="*/ 309 h 309"/>
                <a:gd name="T4" fmla="*/ 356 w 356"/>
                <a:gd name="T5" fmla="*/ 0 h 309"/>
                <a:gd name="T6" fmla="*/ 0 w 356"/>
                <a:gd name="T7" fmla="*/ 309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6" h="309">
                  <a:moveTo>
                    <a:pt x="0" y="309"/>
                  </a:moveTo>
                  <a:cubicBezTo>
                    <a:pt x="356" y="309"/>
                    <a:pt x="356" y="309"/>
                    <a:pt x="356" y="309"/>
                  </a:cubicBezTo>
                  <a:cubicBezTo>
                    <a:pt x="356" y="0"/>
                    <a:pt x="356" y="0"/>
                    <a:pt x="356" y="0"/>
                  </a:cubicBezTo>
                  <a:cubicBezTo>
                    <a:pt x="174" y="0"/>
                    <a:pt x="24" y="135"/>
                    <a:pt x="0" y="309"/>
                  </a:cubicBezTo>
                  <a:close/>
                </a:path>
              </a:pathLst>
            </a:custGeom>
            <a:solidFill>
              <a:srgbClr val="6393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6">
              <a:extLst>
                <a:ext uri="{FF2B5EF4-FFF2-40B4-BE49-F238E27FC236}">
                  <a16:creationId xmlns:a16="http://schemas.microsoft.com/office/drawing/2014/main" xmlns="" id="{5A422E48-6B33-4F46-8468-EFA7551B2F28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3288" y="4352925"/>
              <a:ext cx="889000" cy="773113"/>
            </a:xfrm>
            <a:custGeom>
              <a:avLst/>
              <a:gdLst>
                <a:gd name="T0" fmla="*/ 0 w 357"/>
                <a:gd name="T1" fmla="*/ 0 h 309"/>
                <a:gd name="T2" fmla="*/ 0 w 357"/>
                <a:gd name="T3" fmla="*/ 309 h 309"/>
                <a:gd name="T4" fmla="*/ 357 w 357"/>
                <a:gd name="T5" fmla="*/ 308 h 309"/>
                <a:gd name="T6" fmla="*/ 0 w 357"/>
                <a:gd name="T7" fmla="*/ 0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7" h="309">
                  <a:moveTo>
                    <a:pt x="0" y="0"/>
                  </a:moveTo>
                  <a:cubicBezTo>
                    <a:pt x="0" y="309"/>
                    <a:pt x="0" y="309"/>
                    <a:pt x="0" y="309"/>
                  </a:cubicBezTo>
                  <a:cubicBezTo>
                    <a:pt x="357" y="308"/>
                    <a:pt x="357" y="308"/>
                    <a:pt x="357" y="308"/>
                  </a:cubicBezTo>
                  <a:cubicBezTo>
                    <a:pt x="333" y="134"/>
                    <a:pt x="182" y="0"/>
                    <a:pt x="0" y="0"/>
                  </a:cubicBezTo>
                  <a:close/>
                </a:path>
              </a:pathLst>
            </a:custGeom>
            <a:solidFill>
              <a:srgbClr val="557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66F09255-F36C-404D-BFAF-FA6083BD40C5}"/>
              </a:ext>
            </a:extLst>
          </p:cNvPr>
          <p:cNvGrpSpPr/>
          <p:nvPr/>
        </p:nvGrpSpPr>
        <p:grpSpPr>
          <a:xfrm>
            <a:off x="4522081" y="6088428"/>
            <a:ext cx="1778000" cy="773113"/>
            <a:chOff x="7446963" y="4352925"/>
            <a:chExt cx="1778000" cy="773113"/>
          </a:xfrm>
        </p:grpSpPr>
        <p:sp>
          <p:nvSpPr>
            <p:cNvPr id="15" name="Freeform 27">
              <a:extLst>
                <a:ext uri="{FF2B5EF4-FFF2-40B4-BE49-F238E27FC236}">
                  <a16:creationId xmlns:a16="http://schemas.microsoft.com/office/drawing/2014/main" xmlns="" id="{15435510-3E51-483D-8D47-956A10F3AFC8}"/>
                </a:ext>
              </a:extLst>
            </p:cNvPr>
            <p:cNvSpPr>
              <a:spLocks/>
            </p:cNvSpPr>
            <p:nvPr/>
          </p:nvSpPr>
          <p:spPr bwMode="auto">
            <a:xfrm>
              <a:off x="7446963" y="4352925"/>
              <a:ext cx="889000" cy="773113"/>
            </a:xfrm>
            <a:custGeom>
              <a:avLst/>
              <a:gdLst>
                <a:gd name="T0" fmla="*/ 0 w 357"/>
                <a:gd name="T1" fmla="*/ 309 h 309"/>
                <a:gd name="T2" fmla="*/ 357 w 357"/>
                <a:gd name="T3" fmla="*/ 309 h 309"/>
                <a:gd name="T4" fmla="*/ 357 w 357"/>
                <a:gd name="T5" fmla="*/ 0 h 309"/>
                <a:gd name="T6" fmla="*/ 0 w 357"/>
                <a:gd name="T7" fmla="*/ 309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7" h="309">
                  <a:moveTo>
                    <a:pt x="0" y="309"/>
                  </a:moveTo>
                  <a:cubicBezTo>
                    <a:pt x="357" y="309"/>
                    <a:pt x="357" y="309"/>
                    <a:pt x="357" y="309"/>
                  </a:cubicBezTo>
                  <a:cubicBezTo>
                    <a:pt x="357" y="0"/>
                    <a:pt x="357" y="0"/>
                    <a:pt x="357" y="0"/>
                  </a:cubicBezTo>
                  <a:cubicBezTo>
                    <a:pt x="175" y="0"/>
                    <a:pt x="24" y="135"/>
                    <a:pt x="0" y="309"/>
                  </a:cubicBezTo>
                  <a:close/>
                </a:path>
              </a:pathLst>
            </a:custGeom>
            <a:solidFill>
              <a:srgbClr val="6393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8">
              <a:extLst>
                <a:ext uri="{FF2B5EF4-FFF2-40B4-BE49-F238E27FC236}">
                  <a16:creationId xmlns:a16="http://schemas.microsoft.com/office/drawing/2014/main" xmlns="" id="{CCFC63A7-7344-4D8A-81E6-56EAB49025FC}"/>
                </a:ext>
              </a:extLst>
            </p:cNvPr>
            <p:cNvSpPr>
              <a:spLocks/>
            </p:cNvSpPr>
            <p:nvPr/>
          </p:nvSpPr>
          <p:spPr bwMode="auto">
            <a:xfrm>
              <a:off x="8335963" y="4352925"/>
              <a:ext cx="889000" cy="773113"/>
            </a:xfrm>
            <a:custGeom>
              <a:avLst/>
              <a:gdLst>
                <a:gd name="T0" fmla="*/ 0 w 357"/>
                <a:gd name="T1" fmla="*/ 0 h 309"/>
                <a:gd name="T2" fmla="*/ 0 w 357"/>
                <a:gd name="T3" fmla="*/ 309 h 309"/>
                <a:gd name="T4" fmla="*/ 357 w 357"/>
                <a:gd name="T5" fmla="*/ 308 h 309"/>
                <a:gd name="T6" fmla="*/ 0 w 357"/>
                <a:gd name="T7" fmla="*/ 0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7" h="309">
                  <a:moveTo>
                    <a:pt x="0" y="0"/>
                  </a:moveTo>
                  <a:cubicBezTo>
                    <a:pt x="0" y="309"/>
                    <a:pt x="0" y="309"/>
                    <a:pt x="0" y="309"/>
                  </a:cubicBezTo>
                  <a:cubicBezTo>
                    <a:pt x="357" y="308"/>
                    <a:pt x="357" y="308"/>
                    <a:pt x="357" y="308"/>
                  </a:cubicBezTo>
                  <a:cubicBezTo>
                    <a:pt x="332" y="134"/>
                    <a:pt x="182" y="0"/>
                    <a:pt x="0" y="0"/>
                  </a:cubicBezTo>
                  <a:close/>
                </a:path>
              </a:pathLst>
            </a:custGeom>
            <a:solidFill>
              <a:srgbClr val="557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30950840-6B8F-4AB8-8135-76A96D3F39F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96181" y="4483041"/>
            <a:ext cx="1467663" cy="2374959"/>
          </a:xfrm>
          <a:prstGeom prst="rect">
            <a:avLst/>
          </a:prstGeom>
        </p:spPr>
      </p:pic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8294FF19-080E-4B33-9474-2BAC95EE7164}"/>
              </a:ext>
            </a:extLst>
          </p:cNvPr>
          <p:cNvGrpSpPr/>
          <p:nvPr/>
        </p:nvGrpSpPr>
        <p:grpSpPr>
          <a:xfrm>
            <a:off x="8140199" y="5014546"/>
            <a:ext cx="2078038" cy="1839913"/>
            <a:chOff x="4718050" y="3286125"/>
            <a:chExt cx="2078038" cy="1839913"/>
          </a:xfrm>
        </p:grpSpPr>
        <p:sp>
          <p:nvSpPr>
            <p:cNvPr id="23" name="Freeform 10">
              <a:extLst>
                <a:ext uri="{FF2B5EF4-FFF2-40B4-BE49-F238E27FC236}">
                  <a16:creationId xmlns:a16="http://schemas.microsoft.com/office/drawing/2014/main" xmlns="" id="{E0956475-4F63-4512-9E63-E5F6B07E3F5E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8050" y="3286125"/>
              <a:ext cx="2078038" cy="1839913"/>
            </a:xfrm>
            <a:custGeom>
              <a:avLst/>
              <a:gdLst>
                <a:gd name="T0" fmla="*/ 654 w 1309"/>
                <a:gd name="T1" fmla="*/ 0 h 1159"/>
                <a:gd name="T2" fmla="*/ 560 w 1309"/>
                <a:gd name="T3" fmla="*/ 168 h 1159"/>
                <a:gd name="T4" fmla="*/ 557 w 1309"/>
                <a:gd name="T5" fmla="*/ 173 h 1159"/>
                <a:gd name="T6" fmla="*/ 546 w 1309"/>
                <a:gd name="T7" fmla="*/ 192 h 1159"/>
                <a:gd name="T8" fmla="*/ 510 w 1309"/>
                <a:gd name="T9" fmla="*/ 258 h 1159"/>
                <a:gd name="T10" fmla="*/ 497 w 1309"/>
                <a:gd name="T11" fmla="*/ 278 h 1159"/>
                <a:gd name="T12" fmla="*/ 482 w 1309"/>
                <a:gd name="T13" fmla="*/ 308 h 1159"/>
                <a:gd name="T14" fmla="*/ 435 w 1309"/>
                <a:gd name="T15" fmla="*/ 389 h 1159"/>
                <a:gd name="T16" fmla="*/ 432 w 1309"/>
                <a:gd name="T17" fmla="*/ 393 h 1159"/>
                <a:gd name="T18" fmla="*/ 337 w 1309"/>
                <a:gd name="T19" fmla="*/ 563 h 1159"/>
                <a:gd name="T20" fmla="*/ 311 w 1309"/>
                <a:gd name="T21" fmla="*/ 609 h 1159"/>
                <a:gd name="T22" fmla="*/ 193 w 1309"/>
                <a:gd name="T23" fmla="*/ 818 h 1159"/>
                <a:gd name="T24" fmla="*/ 125 w 1309"/>
                <a:gd name="T25" fmla="*/ 938 h 1159"/>
                <a:gd name="T26" fmla="*/ 0 w 1309"/>
                <a:gd name="T27" fmla="*/ 1159 h 1159"/>
                <a:gd name="T28" fmla="*/ 44 w 1309"/>
                <a:gd name="T29" fmla="*/ 1159 h 1159"/>
                <a:gd name="T30" fmla="*/ 67 w 1309"/>
                <a:gd name="T31" fmla="*/ 1159 h 1159"/>
                <a:gd name="T32" fmla="*/ 107 w 1309"/>
                <a:gd name="T33" fmla="*/ 1159 h 1159"/>
                <a:gd name="T34" fmla="*/ 218 w 1309"/>
                <a:gd name="T35" fmla="*/ 1159 h 1159"/>
                <a:gd name="T36" fmla="*/ 264 w 1309"/>
                <a:gd name="T37" fmla="*/ 1159 h 1159"/>
                <a:gd name="T38" fmla="*/ 372 w 1309"/>
                <a:gd name="T39" fmla="*/ 1159 h 1159"/>
                <a:gd name="T40" fmla="*/ 402 w 1309"/>
                <a:gd name="T41" fmla="*/ 1159 h 1159"/>
                <a:gd name="T42" fmla="*/ 654 w 1309"/>
                <a:gd name="T43" fmla="*/ 1159 h 1159"/>
                <a:gd name="T44" fmla="*/ 909 w 1309"/>
                <a:gd name="T45" fmla="*/ 1159 h 1159"/>
                <a:gd name="T46" fmla="*/ 937 w 1309"/>
                <a:gd name="T47" fmla="*/ 1159 h 1159"/>
                <a:gd name="T48" fmla="*/ 1047 w 1309"/>
                <a:gd name="T49" fmla="*/ 1159 h 1159"/>
                <a:gd name="T50" fmla="*/ 1092 w 1309"/>
                <a:gd name="T51" fmla="*/ 1159 h 1159"/>
                <a:gd name="T52" fmla="*/ 1202 w 1309"/>
                <a:gd name="T53" fmla="*/ 1159 h 1159"/>
                <a:gd name="T54" fmla="*/ 1241 w 1309"/>
                <a:gd name="T55" fmla="*/ 1159 h 1159"/>
                <a:gd name="T56" fmla="*/ 1265 w 1309"/>
                <a:gd name="T57" fmla="*/ 1159 h 1159"/>
                <a:gd name="T58" fmla="*/ 1309 w 1309"/>
                <a:gd name="T59" fmla="*/ 1159 h 1159"/>
                <a:gd name="T60" fmla="*/ 654 w 1309"/>
                <a:gd name="T61" fmla="*/ 0 h 1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09" h="1159">
                  <a:moveTo>
                    <a:pt x="654" y="0"/>
                  </a:moveTo>
                  <a:lnTo>
                    <a:pt x="560" y="168"/>
                  </a:lnTo>
                  <a:lnTo>
                    <a:pt x="557" y="173"/>
                  </a:lnTo>
                  <a:lnTo>
                    <a:pt x="546" y="192"/>
                  </a:lnTo>
                  <a:lnTo>
                    <a:pt x="510" y="258"/>
                  </a:lnTo>
                  <a:lnTo>
                    <a:pt x="497" y="278"/>
                  </a:lnTo>
                  <a:lnTo>
                    <a:pt x="482" y="308"/>
                  </a:lnTo>
                  <a:lnTo>
                    <a:pt x="435" y="389"/>
                  </a:lnTo>
                  <a:lnTo>
                    <a:pt x="432" y="393"/>
                  </a:lnTo>
                  <a:lnTo>
                    <a:pt x="337" y="563"/>
                  </a:lnTo>
                  <a:lnTo>
                    <a:pt x="311" y="609"/>
                  </a:lnTo>
                  <a:lnTo>
                    <a:pt x="193" y="818"/>
                  </a:lnTo>
                  <a:lnTo>
                    <a:pt x="125" y="938"/>
                  </a:lnTo>
                  <a:lnTo>
                    <a:pt x="0" y="1159"/>
                  </a:lnTo>
                  <a:lnTo>
                    <a:pt x="44" y="1159"/>
                  </a:lnTo>
                  <a:lnTo>
                    <a:pt x="67" y="1159"/>
                  </a:lnTo>
                  <a:lnTo>
                    <a:pt x="107" y="1159"/>
                  </a:lnTo>
                  <a:lnTo>
                    <a:pt x="218" y="1159"/>
                  </a:lnTo>
                  <a:lnTo>
                    <a:pt x="264" y="1159"/>
                  </a:lnTo>
                  <a:lnTo>
                    <a:pt x="372" y="1159"/>
                  </a:lnTo>
                  <a:lnTo>
                    <a:pt x="402" y="1159"/>
                  </a:lnTo>
                  <a:lnTo>
                    <a:pt x="654" y="1159"/>
                  </a:lnTo>
                  <a:lnTo>
                    <a:pt x="909" y="1159"/>
                  </a:lnTo>
                  <a:lnTo>
                    <a:pt x="937" y="1159"/>
                  </a:lnTo>
                  <a:lnTo>
                    <a:pt x="1047" y="1159"/>
                  </a:lnTo>
                  <a:lnTo>
                    <a:pt x="1092" y="1159"/>
                  </a:lnTo>
                  <a:lnTo>
                    <a:pt x="1202" y="1159"/>
                  </a:lnTo>
                  <a:lnTo>
                    <a:pt x="1241" y="1159"/>
                  </a:lnTo>
                  <a:lnTo>
                    <a:pt x="1265" y="1159"/>
                  </a:lnTo>
                  <a:lnTo>
                    <a:pt x="1309" y="1159"/>
                  </a:lnTo>
                  <a:lnTo>
                    <a:pt x="654" y="0"/>
                  </a:lnTo>
                  <a:close/>
                </a:path>
              </a:pathLst>
            </a:custGeom>
            <a:solidFill>
              <a:srgbClr val="C3E0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2">
              <a:extLst>
                <a:ext uri="{FF2B5EF4-FFF2-40B4-BE49-F238E27FC236}">
                  <a16:creationId xmlns:a16="http://schemas.microsoft.com/office/drawing/2014/main" xmlns="" id="{0FD8A650-77A2-485C-8172-6DD4F6C81C40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6275" y="3286125"/>
              <a:ext cx="1039813" cy="1839913"/>
            </a:xfrm>
            <a:custGeom>
              <a:avLst/>
              <a:gdLst>
                <a:gd name="T0" fmla="*/ 0 w 655"/>
                <a:gd name="T1" fmla="*/ 0 h 1159"/>
                <a:gd name="T2" fmla="*/ 0 w 655"/>
                <a:gd name="T3" fmla="*/ 1159 h 1159"/>
                <a:gd name="T4" fmla="*/ 655 w 655"/>
                <a:gd name="T5" fmla="*/ 1159 h 1159"/>
                <a:gd name="T6" fmla="*/ 0 w 655"/>
                <a:gd name="T7" fmla="*/ 0 h 1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5" h="1159">
                  <a:moveTo>
                    <a:pt x="0" y="0"/>
                  </a:moveTo>
                  <a:lnTo>
                    <a:pt x="0" y="1159"/>
                  </a:lnTo>
                  <a:lnTo>
                    <a:pt x="655" y="11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AC1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C6E10056-F9B6-4ABB-ACD4-A9F512BAE4F9}"/>
              </a:ext>
            </a:extLst>
          </p:cNvPr>
          <p:cNvGrpSpPr/>
          <p:nvPr/>
        </p:nvGrpSpPr>
        <p:grpSpPr>
          <a:xfrm>
            <a:off x="9882026" y="5132387"/>
            <a:ext cx="1949450" cy="1725613"/>
            <a:chOff x="6653213" y="3400425"/>
            <a:chExt cx="1949450" cy="1725613"/>
          </a:xfrm>
        </p:grpSpPr>
        <p:sp>
          <p:nvSpPr>
            <p:cNvPr id="26" name="Freeform 13">
              <a:extLst>
                <a:ext uri="{FF2B5EF4-FFF2-40B4-BE49-F238E27FC236}">
                  <a16:creationId xmlns:a16="http://schemas.microsoft.com/office/drawing/2014/main" xmlns="" id="{39830247-D2B7-47D4-A874-3347838C6CFD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3213" y="3400425"/>
              <a:ext cx="1949450" cy="1725613"/>
            </a:xfrm>
            <a:custGeom>
              <a:avLst/>
              <a:gdLst>
                <a:gd name="T0" fmla="*/ 614 w 1228"/>
                <a:gd name="T1" fmla="*/ 0 h 1087"/>
                <a:gd name="T2" fmla="*/ 525 w 1228"/>
                <a:gd name="T3" fmla="*/ 158 h 1087"/>
                <a:gd name="T4" fmla="*/ 523 w 1228"/>
                <a:gd name="T5" fmla="*/ 162 h 1087"/>
                <a:gd name="T6" fmla="*/ 512 w 1228"/>
                <a:gd name="T7" fmla="*/ 180 h 1087"/>
                <a:gd name="T8" fmla="*/ 478 w 1228"/>
                <a:gd name="T9" fmla="*/ 241 h 1087"/>
                <a:gd name="T10" fmla="*/ 467 w 1228"/>
                <a:gd name="T11" fmla="*/ 261 h 1087"/>
                <a:gd name="T12" fmla="*/ 451 w 1228"/>
                <a:gd name="T13" fmla="*/ 288 h 1087"/>
                <a:gd name="T14" fmla="*/ 409 w 1228"/>
                <a:gd name="T15" fmla="*/ 365 h 1087"/>
                <a:gd name="T16" fmla="*/ 405 w 1228"/>
                <a:gd name="T17" fmla="*/ 370 h 1087"/>
                <a:gd name="T18" fmla="*/ 316 w 1228"/>
                <a:gd name="T19" fmla="*/ 528 h 1087"/>
                <a:gd name="T20" fmla="*/ 291 w 1228"/>
                <a:gd name="T21" fmla="*/ 572 h 1087"/>
                <a:gd name="T22" fmla="*/ 181 w 1228"/>
                <a:gd name="T23" fmla="*/ 767 h 1087"/>
                <a:gd name="T24" fmla="*/ 117 w 1228"/>
                <a:gd name="T25" fmla="*/ 880 h 1087"/>
                <a:gd name="T26" fmla="*/ 0 w 1228"/>
                <a:gd name="T27" fmla="*/ 1087 h 1087"/>
                <a:gd name="T28" fmla="*/ 41 w 1228"/>
                <a:gd name="T29" fmla="*/ 1087 h 1087"/>
                <a:gd name="T30" fmla="*/ 63 w 1228"/>
                <a:gd name="T31" fmla="*/ 1087 h 1087"/>
                <a:gd name="T32" fmla="*/ 101 w 1228"/>
                <a:gd name="T33" fmla="*/ 1087 h 1087"/>
                <a:gd name="T34" fmla="*/ 205 w 1228"/>
                <a:gd name="T35" fmla="*/ 1087 h 1087"/>
                <a:gd name="T36" fmla="*/ 247 w 1228"/>
                <a:gd name="T37" fmla="*/ 1087 h 1087"/>
                <a:gd name="T38" fmla="*/ 349 w 1228"/>
                <a:gd name="T39" fmla="*/ 1087 h 1087"/>
                <a:gd name="T40" fmla="*/ 376 w 1228"/>
                <a:gd name="T41" fmla="*/ 1087 h 1087"/>
                <a:gd name="T42" fmla="*/ 614 w 1228"/>
                <a:gd name="T43" fmla="*/ 1087 h 1087"/>
                <a:gd name="T44" fmla="*/ 851 w 1228"/>
                <a:gd name="T45" fmla="*/ 1087 h 1087"/>
                <a:gd name="T46" fmla="*/ 879 w 1228"/>
                <a:gd name="T47" fmla="*/ 1087 h 1087"/>
                <a:gd name="T48" fmla="*/ 982 w 1228"/>
                <a:gd name="T49" fmla="*/ 1087 h 1087"/>
                <a:gd name="T50" fmla="*/ 1024 w 1228"/>
                <a:gd name="T51" fmla="*/ 1087 h 1087"/>
                <a:gd name="T52" fmla="*/ 1127 w 1228"/>
                <a:gd name="T53" fmla="*/ 1087 h 1087"/>
                <a:gd name="T54" fmla="*/ 1165 w 1228"/>
                <a:gd name="T55" fmla="*/ 1087 h 1087"/>
                <a:gd name="T56" fmla="*/ 1187 w 1228"/>
                <a:gd name="T57" fmla="*/ 1087 h 1087"/>
                <a:gd name="T58" fmla="*/ 1228 w 1228"/>
                <a:gd name="T59" fmla="*/ 1087 h 1087"/>
                <a:gd name="T60" fmla="*/ 614 w 1228"/>
                <a:gd name="T61" fmla="*/ 0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28" h="1087">
                  <a:moveTo>
                    <a:pt x="614" y="0"/>
                  </a:moveTo>
                  <a:lnTo>
                    <a:pt x="525" y="158"/>
                  </a:lnTo>
                  <a:lnTo>
                    <a:pt x="523" y="162"/>
                  </a:lnTo>
                  <a:lnTo>
                    <a:pt x="512" y="180"/>
                  </a:lnTo>
                  <a:lnTo>
                    <a:pt x="478" y="241"/>
                  </a:lnTo>
                  <a:lnTo>
                    <a:pt x="467" y="261"/>
                  </a:lnTo>
                  <a:lnTo>
                    <a:pt x="451" y="288"/>
                  </a:lnTo>
                  <a:lnTo>
                    <a:pt x="409" y="365"/>
                  </a:lnTo>
                  <a:lnTo>
                    <a:pt x="405" y="370"/>
                  </a:lnTo>
                  <a:lnTo>
                    <a:pt x="316" y="528"/>
                  </a:lnTo>
                  <a:lnTo>
                    <a:pt x="291" y="572"/>
                  </a:lnTo>
                  <a:lnTo>
                    <a:pt x="181" y="767"/>
                  </a:lnTo>
                  <a:lnTo>
                    <a:pt x="117" y="880"/>
                  </a:lnTo>
                  <a:lnTo>
                    <a:pt x="0" y="1087"/>
                  </a:lnTo>
                  <a:lnTo>
                    <a:pt x="41" y="1087"/>
                  </a:lnTo>
                  <a:lnTo>
                    <a:pt x="63" y="1087"/>
                  </a:lnTo>
                  <a:lnTo>
                    <a:pt x="101" y="1087"/>
                  </a:lnTo>
                  <a:lnTo>
                    <a:pt x="205" y="1087"/>
                  </a:lnTo>
                  <a:lnTo>
                    <a:pt x="247" y="1087"/>
                  </a:lnTo>
                  <a:lnTo>
                    <a:pt x="349" y="1087"/>
                  </a:lnTo>
                  <a:lnTo>
                    <a:pt x="376" y="1087"/>
                  </a:lnTo>
                  <a:lnTo>
                    <a:pt x="614" y="1087"/>
                  </a:lnTo>
                  <a:lnTo>
                    <a:pt x="851" y="1087"/>
                  </a:lnTo>
                  <a:lnTo>
                    <a:pt x="879" y="1087"/>
                  </a:lnTo>
                  <a:lnTo>
                    <a:pt x="982" y="1087"/>
                  </a:lnTo>
                  <a:lnTo>
                    <a:pt x="1024" y="1087"/>
                  </a:lnTo>
                  <a:lnTo>
                    <a:pt x="1127" y="1087"/>
                  </a:lnTo>
                  <a:lnTo>
                    <a:pt x="1165" y="1087"/>
                  </a:lnTo>
                  <a:lnTo>
                    <a:pt x="1187" y="1087"/>
                  </a:lnTo>
                  <a:lnTo>
                    <a:pt x="1228" y="1087"/>
                  </a:lnTo>
                  <a:lnTo>
                    <a:pt x="614" y="0"/>
                  </a:lnTo>
                  <a:close/>
                </a:path>
              </a:pathLst>
            </a:custGeom>
            <a:solidFill>
              <a:srgbClr val="C3E0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5">
              <a:extLst>
                <a:ext uri="{FF2B5EF4-FFF2-40B4-BE49-F238E27FC236}">
                  <a16:creationId xmlns:a16="http://schemas.microsoft.com/office/drawing/2014/main" xmlns="" id="{CC5CE603-716B-4930-A6E0-483A0A07BECE}"/>
                </a:ext>
              </a:extLst>
            </p:cNvPr>
            <p:cNvSpPr>
              <a:spLocks/>
            </p:cNvSpPr>
            <p:nvPr/>
          </p:nvSpPr>
          <p:spPr bwMode="auto">
            <a:xfrm>
              <a:off x="7627938" y="3400425"/>
              <a:ext cx="974725" cy="1725613"/>
            </a:xfrm>
            <a:custGeom>
              <a:avLst/>
              <a:gdLst>
                <a:gd name="T0" fmla="*/ 0 w 614"/>
                <a:gd name="T1" fmla="*/ 0 h 1087"/>
                <a:gd name="T2" fmla="*/ 0 w 614"/>
                <a:gd name="T3" fmla="*/ 1087 h 1087"/>
                <a:gd name="T4" fmla="*/ 614 w 614"/>
                <a:gd name="T5" fmla="*/ 1087 h 1087"/>
                <a:gd name="T6" fmla="*/ 0 w 614"/>
                <a:gd name="T7" fmla="*/ 0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4" h="1087">
                  <a:moveTo>
                    <a:pt x="0" y="0"/>
                  </a:moveTo>
                  <a:lnTo>
                    <a:pt x="0" y="1087"/>
                  </a:lnTo>
                  <a:lnTo>
                    <a:pt x="614" y="10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AC1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31312A20-B02F-461B-8073-19C1508D7683}"/>
              </a:ext>
            </a:extLst>
          </p:cNvPr>
          <p:cNvGrpSpPr/>
          <p:nvPr/>
        </p:nvGrpSpPr>
        <p:grpSpPr>
          <a:xfrm>
            <a:off x="9029245" y="4818062"/>
            <a:ext cx="1949450" cy="2039938"/>
            <a:chOff x="6035675" y="3086100"/>
            <a:chExt cx="1949450" cy="2039938"/>
          </a:xfrm>
        </p:grpSpPr>
        <p:sp>
          <p:nvSpPr>
            <p:cNvPr id="29" name="Freeform 17">
              <a:extLst>
                <a:ext uri="{FF2B5EF4-FFF2-40B4-BE49-F238E27FC236}">
                  <a16:creationId xmlns:a16="http://schemas.microsoft.com/office/drawing/2014/main" xmlns="" id="{FF8AF38D-7644-4778-8442-3E5AEEA23E3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35675" y="3086100"/>
              <a:ext cx="1949450" cy="2039938"/>
            </a:xfrm>
            <a:custGeom>
              <a:avLst/>
              <a:gdLst>
                <a:gd name="T0" fmla="*/ 614 w 1228"/>
                <a:gd name="T1" fmla="*/ 0 h 1285"/>
                <a:gd name="T2" fmla="*/ 524 w 1228"/>
                <a:gd name="T3" fmla="*/ 187 h 1285"/>
                <a:gd name="T4" fmla="*/ 523 w 1228"/>
                <a:gd name="T5" fmla="*/ 192 h 1285"/>
                <a:gd name="T6" fmla="*/ 512 w 1228"/>
                <a:gd name="T7" fmla="*/ 212 h 1285"/>
                <a:gd name="T8" fmla="*/ 477 w 1228"/>
                <a:gd name="T9" fmla="*/ 285 h 1285"/>
                <a:gd name="T10" fmla="*/ 466 w 1228"/>
                <a:gd name="T11" fmla="*/ 308 h 1285"/>
                <a:gd name="T12" fmla="*/ 451 w 1228"/>
                <a:gd name="T13" fmla="*/ 341 h 1285"/>
                <a:gd name="T14" fmla="*/ 408 w 1228"/>
                <a:gd name="T15" fmla="*/ 431 h 1285"/>
                <a:gd name="T16" fmla="*/ 405 w 1228"/>
                <a:gd name="T17" fmla="*/ 437 h 1285"/>
                <a:gd name="T18" fmla="*/ 316 w 1228"/>
                <a:gd name="T19" fmla="*/ 623 h 1285"/>
                <a:gd name="T20" fmla="*/ 291 w 1228"/>
                <a:gd name="T21" fmla="*/ 675 h 1285"/>
                <a:gd name="T22" fmla="*/ 181 w 1228"/>
                <a:gd name="T23" fmla="*/ 907 h 1285"/>
                <a:gd name="T24" fmla="*/ 116 w 1228"/>
                <a:gd name="T25" fmla="*/ 1041 h 1285"/>
                <a:gd name="T26" fmla="*/ 0 w 1228"/>
                <a:gd name="T27" fmla="*/ 1285 h 1285"/>
                <a:gd name="T28" fmla="*/ 41 w 1228"/>
                <a:gd name="T29" fmla="*/ 1285 h 1285"/>
                <a:gd name="T30" fmla="*/ 63 w 1228"/>
                <a:gd name="T31" fmla="*/ 1285 h 1285"/>
                <a:gd name="T32" fmla="*/ 101 w 1228"/>
                <a:gd name="T33" fmla="*/ 1285 h 1285"/>
                <a:gd name="T34" fmla="*/ 204 w 1228"/>
                <a:gd name="T35" fmla="*/ 1285 h 1285"/>
                <a:gd name="T36" fmla="*/ 247 w 1228"/>
                <a:gd name="T37" fmla="*/ 1285 h 1285"/>
                <a:gd name="T38" fmla="*/ 349 w 1228"/>
                <a:gd name="T39" fmla="*/ 1285 h 1285"/>
                <a:gd name="T40" fmla="*/ 375 w 1228"/>
                <a:gd name="T41" fmla="*/ 1285 h 1285"/>
                <a:gd name="T42" fmla="*/ 614 w 1228"/>
                <a:gd name="T43" fmla="*/ 1285 h 1285"/>
                <a:gd name="T44" fmla="*/ 851 w 1228"/>
                <a:gd name="T45" fmla="*/ 1285 h 1285"/>
                <a:gd name="T46" fmla="*/ 879 w 1228"/>
                <a:gd name="T47" fmla="*/ 1285 h 1285"/>
                <a:gd name="T48" fmla="*/ 981 w 1228"/>
                <a:gd name="T49" fmla="*/ 1285 h 1285"/>
                <a:gd name="T50" fmla="*/ 1024 w 1228"/>
                <a:gd name="T51" fmla="*/ 1285 h 1285"/>
                <a:gd name="T52" fmla="*/ 1127 w 1228"/>
                <a:gd name="T53" fmla="*/ 1285 h 1285"/>
                <a:gd name="T54" fmla="*/ 1165 w 1228"/>
                <a:gd name="T55" fmla="*/ 1285 h 1285"/>
                <a:gd name="T56" fmla="*/ 1187 w 1228"/>
                <a:gd name="T57" fmla="*/ 1285 h 1285"/>
                <a:gd name="T58" fmla="*/ 1228 w 1228"/>
                <a:gd name="T59" fmla="*/ 1285 h 1285"/>
                <a:gd name="T60" fmla="*/ 614 w 1228"/>
                <a:gd name="T61" fmla="*/ 0 h 1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28" h="1285">
                  <a:moveTo>
                    <a:pt x="614" y="0"/>
                  </a:moveTo>
                  <a:lnTo>
                    <a:pt x="524" y="187"/>
                  </a:lnTo>
                  <a:lnTo>
                    <a:pt x="523" y="192"/>
                  </a:lnTo>
                  <a:lnTo>
                    <a:pt x="512" y="212"/>
                  </a:lnTo>
                  <a:lnTo>
                    <a:pt x="477" y="285"/>
                  </a:lnTo>
                  <a:lnTo>
                    <a:pt x="466" y="308"/>
                  </a:lnTo>
                  <a:lnTo>
                    <a:pt x="451" y="341"/>
                  </a:lnTo>
                  <a:lnTo>
                    <a:pt x="408" y="431"/>
                  </a:lnTo>
                  <a:lnTo>
                    <a:pt x="405" y="437"/>
                  </a:lnTo>
                  <a:lnTo>
                    <a:pt x="316" y="623"/>
                  </a:lnTo>
                  <a:lnTo>
                    <a:pt x="291" y="675"/>
                  </a:lnTo>
                  <a:lnTo>
                    <a:pt x="181" y="907"/>
                  </a:lnTo>
                  <a:lnTo>
                    <a:pt x="116" y="1041"/>
                  </a:lnTo>
                  <a:lnTo>
                    <a:pt x="0" y="1285"/>
                  </a:lnTo>
                  <a:lnTo>
                    <a:pt x="41" y="1285"/>
                  </a:lnTo>
                  <a:lnTo>
                    <a:pt x="63" y="1285"/>
                  </a:lnTo>
                  <a:lnTo>
                    <a:pt x="101" y="1285"/>
                  </a:lnTo>
                  <a:lnTo>
                    <a:pt x="204" y="1285"/>
                  </a:lnTo>
                  <a:lnTo>
                    <a:pt x="247" y="1285"/>
                  </a:lnTo>
                  <a:lnTo>
                    <a:pt x="349" y="1285"/>
                  </a:lnTo>
                  <a:lnTo>
                    <a:pt x="375" y="1285"/>
                  </a:lnTo>
                  <a:lnTo>
                    <a:pt x="614" y="1285"/>
                  </a:lnTo>
                  <a:lnTo>
                    <a:pt x="851" y="1285"/>
                  </a:lnTo>
                  <a:lnTo>
                    <a:pt x="879" y="1285"/>
                  </a:lnTo>
                  <a:lnTo>
                    <a:pt x="981" y="1285"/>
                  </a:lnTo>
                  <a:lnTo>
                    <a:pt x="1024" y="1285"/>
                  </a:lnTo>
                  <a:lnTo>
                    <a:pt x="1127" y="1285"/>
                  </a:lnTo>
                  <a:lnTo>
                    <a:pt x="1165" y="1285"/>
                  </a:lnTo>
                  <a:lnTo>
                    <a:pt x="1187" y="1285"/>
                  </a:lnTo>
                  <a:lnTo>
                    <a:pt x="1228" y="1285"/>
                  </a:lnTo>
                  <a:lnTo>
                    <a:pt x="614" y="0"/>
                  </a:lnTo>
                  <a:close/>
                </a:path>
              </a:pathLst>
            </a:custGeom>
            <a:solidFill>
              <a:srgbClr val="046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9">
              <a:extLst>
                <a:ext uri="{FF2B5EF4-FFF2-40B4-BE49-F238E27FC236}">
                  <a16:creationId xmlns:a16="http://schemas.microsoft.com/office/drawing/2014/main" xmlns="" id="{AB0EC48A-6F1F-4DD7-AFCD-3B565B12C2B8}"/>
                </a:ext>
              </a:extLst>
            </p:cNvPr>
            <p:cNvSpPr>
              <a:spLocks/>
            </p:cNvSpPr>
            <p:nvPr/>
          </p:nvSpPr>
          <p:spPr bwMode="auto">
            <a:xfrm>
              <a:off x="7010400" y="3086100"/>
              <a:ext cx="974725" cy="2039938"/>
            </a:xfrm>
            <a:custGeom>
              <a:avLst/>
              <a:gdLst>
                <a:gd name="T0" fmla="*/ 0 w 614"/>
                <a:gd name="T1" fmla="*/ 0 h 1285"/>
                <a:gd name="T2" fmla="*/ 0 w 614"/>
                <a:gd name="T3" fmla="*/ 1285 h 1285"/>
                <a:gd name="T4" fmla="*/ 614 w 614"/>
                <a:gd name="T5" fmla="*/ 1285 h 1285"/>
                <a:gd name="T6" fmla="*/ 389 w 614"/>
                <a:gd name="T7" fmla="*/ 815 h 1285"/>
                <a:gd name="T8" fmla="*/ 229 w 614"/>
                <a:gd name="T9" fmla="*/ 480 h 1285"/>
                <a:gd name="T10" fmla="*/ 0 w 614"/>
                <a:gd name="T11" fmla="*/ 0 h 1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4" h="1285">
                  <a:moveTo>
                    <a:pt x="0" y="0"/>
                  </a:moveTo>
                  <a:lnTo>
                    <a:pt x="0" y="1285"/>
                  </a:lnTo>
                  <a:lnTo>
                    <a:pt x="614" y="1285"/>
                  </a:lnTo>
                  <a:lnTo>
                    <a:pt x="389" y="815"/>
                  </a:lnTo>
                  <a:lnTo>
                    <a:pt x="229" y="4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24B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89DEEA60-16BA-40B7-9E01-A4114BD6EA08}"/>
              </a:ext>
            </a:extLst>
          </p:cNvPr>
          <p:cNvGrpSpPr/>
          <p:nvPr/>
        </p:nvGrpSpPr>
        <p:grpSpPr>
          <a:xfrm>
            <a:off x="6049595" y="4818062"/>
            <a:ext cx="1947863" cy="2039938"/>
            <a:chOff x="3295650" y="3086100"/>
            <a:chExt cx="1947863" cy="2039938"/>
          </a:xfrm>
        </p:grpSpPr>
        <p:sp>
          <p:nvSpPr>
            <p:cNvPr id="32" name="Freeform 21">
              <a:extLst>
                <a:ext uri="{FF2B5EF4-FFF2-40B4-BE49-F238E27FC236}">
                  <a16:creationId xmlns:a16="http://schemas.microsoft.com/office/drawing/2014/main" xmlns="" id="{8DA50832-A4DD-40FB-9E37-46323CDC5714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5650" y="3086100"/>
              <a:ext cx="1947863" cy="2039938"/>
            </a:xfrm>
            <a:custGeom>
              <a:avLst/>
              <a:gdLst>
                <a:gd name="T0" fmla="*/ 613 w 1227"/>
                <a:gd name="T1" fmla="*/ 0 h 1285"/>
                <a:gd name="T2" fmla="*/ 524 w 1227"/>
                <a:gd name="T3" fmla="*/ 187 h 1285"/>
                <a:gd name="T4" fmla="*/ 522 w 1227"/>
                <a:gd name="T5" fmla="*/ 192 h 1285"/>
                <a:gd name="T6" fmla="*/ 513 w 1227"/>
                <a:gd name="T7" fmla="*/ 212 h 1285"/>
                <a:gd name="T8" fmla="*/ 477 w 1227"/>
                <a:gd name="T9" fmla="*/ 285 h 1285"/>
                <a:gd name="T10" fmla="*/ 466 w 1227"/>
                <a:gd name="T11" fmla="*/ 308 h 1285"/>
                <a:gd name="T12" fmla="*/ 450 w 1227"/>
                <a:gd name="T13" fmla="*/ 341 h 1285"/>
                <a:gd name="T14" fmla="*/ 408 w 1227"/>
                <a:gd name="T15" fmla="*/ 431 h 1285"/>
                <a:gd name="T16" fmla="*/ 405 w 1227"/>
                <a:gd name="T17" fmla="*/ 437 h 1285"/>
                <a:gd name="T18" fmla="*/ 315 w 1227"/>
                <a:gd name="T19" fmla="*/ 623 h 1285"/>
                <a:gd name="T20" fmla="*/ 292 w 1227"/>
                <a:gd name="T21" fmla="*/ 675 h 1285"/>
                <a:gd name="T22" fmla="*/ 180 w 1227"/>
                <a:gd name="T23" fmla="*/ 907 h 1285"/>
                <a:gd name="T24" fmla="*/ 117 w 1227"/>
                <a:gd name="T25" fmla="*/ 1041 h 1285"/>
                <a:gd name="T26" fmla="*/ 0 w 1227"/>
                <a:gd name="T27" fmla="*/ 1285 h 1285"/>
                <a:gd name="T28" fmla="*/ 40 w 1227"/>
                <a:gd name="T29" fmla="*/ 1285 h 1285"/>
                <a:gd name="T30" fmla="*/ 64 w 1227"/>
                <a:gd name="T31" fmla="*/ 1285 h 1285"/>
                <a:gd name="T32" fmla="*/ 100 w 1227"/>
                <a:gd name="T33" fmla="*/ 1285 h 1285"/>
                <a:gd name="T34" fmla="*/ 204 w 1227"/>
                <a:gd name="T35" fmla="*/ 1285 h 1285"/>
                <a:gd name="T36" fmla="*/ 246 w 1227"/>
                <a:gd name="T37" fmla="*/ 1285 h 1285"/>
                <a:gd name="T38" fmla="*/ 348 w 1227"/>
                <a:gd name="T39" fmla="*/ 1285 h 1285"/>
                <a:gd name="T40" fmla="*/ 376 w 1227"/>
                <a:gd name="T41" fmla="*/ 1285 h 1285"/>
                <a:gd name="T42" fmla="*/ 613 w 1227"/>
                <a:gd name="T43" fmla="*/ 1285 h 1285"/>
                <a:gd name="T44" fmla="*/ 852 w 1227"/>
                <a:gd name="T45" fmla="*/ 1285 h 1285"/>
                <a:gd name="T46" fmla="*/ 879 w 1227"/>
                <a:gd name="T47" fmla="*/ 1285 h 1285"/>
                <a:gd name="T48" fmla="*/ 981 w 1227"/>
                <a:gd name="T49" fmla="*/ 1285 h 1285"/>
                <a:gd name="T50" fmla="*/ 1023 w 1227"/>
                <a:gd name="T51" fmla="*/ 1285 h 1285"/>
                <a:gd name="T52" fmla="*/ 1127 w 1227"/>
                <a:gd name="T53" fmla="*/ 1285 h 1285"/>
                <a:gd name="T54" fmla="*/ 1164 w 1227"/>
                <a:gd name="T55" fmla="*/ 1285 h 1285"/>
                <a:gd name="T56" fmla="*/ 1186 w 1227"/>
                <a:gd name="T57" fmla="*/ 1285 h 1285"/>
                <a:gd name="T58" fmla="*/ 1227 w 1227"/>
                <a:gd name="T59" fmla="*/ 1285 h 1285"/>
                <a:gd name="T60" fmla="*/ 613 w 1227"/>
                <a:gd name="T61" fmla="*/ 0 h 1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27" h="1285">
                  <a:moveTo>
                    <a:pt x="613" y="0"/>
                  </a:moveTo>
                  <a:lnTo>
                    <a:pt x="524" y="187"/>
                  </a:lnTo>
                  <a:lnTo>
                    <a:pt x="522" y="192"/>
                  </a:lnTo>
                  <a:lnTo>
                    <a:pt x="513" y="212"/>
                  </a:lnTo>
                  <a:lnTo>
                    <a:pt x="477" y="285"/>
                  </a:lnTo>
                  <a:lnTo>
                    <a:pt x="466" y="308"/>
                  </a:lnTo>
                  <a:lnTo>
                    <a:pt x="450" y="341"/>
                  </a:lnTo>
                  <a:lnTo>
                    <a:pt x="408" y="431"/>
                  </a:lnTo>
                  <a:lnTo>
                    <a:pt x="405" y="437"/>
                  </a:lnTo>
                  <a:lnTo>
                    <a:pt x="315" y="623"/>
                  </a:lnTo>
                  <a:lnTo>
                    <a:pt x="292" y="675"/>
                  </a:lnTo>
                  <a:lnTo>
                    <a:pt x="180" y="907"/>
                  </a:lnTo>
                  <a:lnTo>
                    <a:pt x="117" y="1041"/>
                  </a:lnTo>
                  <a:lnTo>
                    <a:pt x="0" y="1285"/>
                  </a:lnTo>
                  <a:lnTo>
                    <a:pt x="40" y="1285"/>
                  </a:lnTo>
                  <a:lnTo>
                    <a:pt x="64" y="1285"/>
                  </a:lnTo>
                  <a:lnTo>
                    <a:pt x="100" y="1285"/>
                  </a:lnTo>
                  <a:lnTo>
                    <a:pt x="204" y="1285"/>
                  </a:lnTo>
                  <a:lnTo>
                    <a:pt x="246" y="1285"/>
                  </a:lnTo>
                  <a:lnTo>
                    <a:pt x="348" y="1285"/>
                  </a:lnTo>
                  <a:lnTo>
                    <a:pt x="376" y="1285"/>
                  </a:lnTo>
                  <a:lnTo>
                    <a:pt x="613" y="1285"/>
                  </a:lnTo>
                  <a:lnTo>
                    <a:pt x="852" y="1285"/>
                  </a:lnTo>
                  <a:lnTo>
                    <a:pt x="879" y="1285"/>
                  </a:lnTo>
                  <a:lnTo>
                    <a:pt x="981" y="1285"/>
                  </a:lnTo>
                  <a:lnTo>
                    <a:pt x="1023" y="1285"/>
                  </a:lnTo>
                  <a:lnTo>
                    <a:pt x="1127" y="1285"/>
                  </a:lnTo>
                  <a:lnTo>
                    <a:pt x="1164" y="1285"/>
                  </a:lnTo>
                  <a:lnTo>
                    <a:pt x="1186" y="1285"/>
                  </a:lnTo>
                  <a:lnTo>
                    <a:pt x="1227" y="1285"/>
                  </a:lnTo>
                  <a:lnTo>
                    <a:pt x="613" y="0"/>
                  </a:lnTo>
                  <a:close/>
                </a:path>
              </a:pathLst>
            </a:custGeom>
            <a:solidFill>
              <a:srgbClr val="046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3">
              <a:extLst>
                <a:ext uri="{FF2B5EF4-FFF2-40B4-BE49-F238E27FC236}">
                  <a16:creationId xmlns:a16="http://schemas.microsoft.com/office/drawing/2014/main" xmlns="" id="{D94562F2-EF66-4809-9D3B-9A46B8D9601B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8788" y="3086100"/>
              <a:ext cx="974725" cy="2039938"/>
            </a:xfrm>
            <a:custGeom>
              <a:avLst/>
              <a:gdLst>
                <a:gd name="T0" fmla="*/ 0 w 614"/>
                <a:gd name="T1" fmla="*/ 0 h 1285"/>
                <a:gd name="T2" fmla="*/ 0 w 614"/>
                <a:gd name="T3" fmla="*/ 1285 h 1285"/>
                <a:gd name="T4" fmla="*/ 614 w 614"/>
                <a:gd name="T5" fmla="*/ 1285 h 1285"/>
                <a:gd name="T6" fmla="*/ 463 w 614"/>
                <a:gd name="T7" fmla="*/ 968 h 1285"/>
                <a:gd name="T8" fmla="*/ 0 w 614"/>
                <a:gd name="T9" fmla="*/ 0 h 1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4" h="1285">
                  <a:moveTo>
                    <a:pt x="0" y="0"/>
                  </a:moveTo>
                  <a:lnTo>
                    <a:pt x="0" y="1285"/>
                  </a:lnTo>
                  <a:lnTo>
                    <a:pt x="614" y="1285"/>
                  </a:lnTo>
                  <a:lnTo>
                    <a:pt x="463" y="9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24B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70805A23-0355-4C76-9C6C-AD11E0FBFC26}"/>
              </a:ext>
            </a:extLst>
          </p:cNvPr>
          <p:cNvGrpSpPr/>
          <p:nvPr/>
        </p:nvGrpSpPr>
        <p:grpSpPr>
          <a:xfrm>
            <a:off x="6819445" y="6084887"/>
            <a:ext cx="1776413" cy="773113"/>
            <a:chOff x="3825875" y="4352925"/>
            <a:chExt cx="1776413" cy="773113"/>
          </a:xfrm>
        </p:grpSpPr>
        <p:sp>
          <p:nvSpPr>
            <p:cNvPr id="35" name="Freeform 25">
              <a:extLst>
                <a:ext uri="{FF2B5EF4-FFF2-40B4-BE49-F238E27FC236}">
                  <a16:creationId xmlns:a16="http://schemas.microsoft.com/office/drawing/2014/main" xmlns="" id="{82AB681F-3843-4B82-972B-90F087CD214C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5875" y="4352925"/>
              <a:ext cx="887413" cy="773113"/>
            </a:xfrm>
            <a:custGeom>
              <a:avLst/>
              <a:gdLst>
                <a:gd name="T0" fmla="*/ 0 w 356"/>
                <a:gd name="T1" fmla="*/ 309 h 309"/>
                <a:gd name="T2" fmla="*/ 356 w 356"/>
                <a:gd name="T3" fmla="*/ 309 h 309"/>
                <a:gd name="T4" fmla="*/ 356 w 356"/>
                <a:gd name="T5" fmla="*/ 0 h 309"/>
                <a:gd name="T6" fmla="*/ 0 w 356"/>
                <a:gd name="T7" fmla="*/ 309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6" h="309">
                  <a:moveTo>
                    <a:pt x="0" y="309"/>
                  </a:moveTo>
                  <a:cubicBezTo>
                    <a:pt x="356" y="309"/>
                    <a:pt x="356" y="309"/>
                    <a:pt x="356" y="309"/>
                  </a:cubicBezTo>
                  <a:cubicBezTo>
                    <a:pt x="356" y="0"/>
                    <a:pt x="356" y="0"/>
                    <a:pt x="356" y="0"/>
                  </a:cubicBezTo>
                  <a:cubicBezTo>
                    <a:pt x="174" y="0"/>
                    <a:pt x="24" y="135"/>
                    <a:pt x="0" y="309"/>
                  </a:cubicBezTo>
                  <a:close/>
                </a:path>
              </a:pathLst>
            </a:custGeom>
            <a:solidFill>
              <a:srgbClr val="6393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6">
              <a:extLst>
                <a:ext uri="{FF2B5EF4-FFF2-40B4-BE49-F238E27FC236}">
                  <a16:creationId xmlns:a16="http://schemas.microsoft.com/office/drawing/2014/main" xmlns="" id="{1044AF89-906A-44A5-BC97-47FC0BBD6478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3288" y="4352925"/>
              <a:ext cx="889000" cy="773113"/>
            </a:xfrm>
            <a:custGeom>
              <a:avLst/>
              <a:gdLst>
                <a:gd name="T0" fmla="*/ 0 w 357"/>
                <a:gd name="T1" fmla="*/ 0 h 309"/>
                <a:gd name="T2" fmla="*/ 0 w 357"/>
                <a:gd name="T3" fmla="*/ 309 h 309"/>
                <a:gd name="T4" fmla="*/ 357 w 357"/>
                <a:gd name="T5" fmla="*/ 308 h 309"/>
                <a:gd name="T6" fmla="*/ 0 w 357"/>
                <a:gd name="T7" fmla="*/ 0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7" h="309">
                  <a:moveTo>
                    <a:pt x="0" y="0"/>
                  </a:moveTo>
                  <a:cubicBezTo>
                    <a:pt x="0" y="309"/>
                    <a:pt x="0" y="309"/>
                    <a:pt x="0" y="309"/>
                  </a:cubicBezTo>
                  <a:cubicBezTo>
                    <a:pt x="357" y="308"/>
                    <a:pt x="357" y="308"/>
                    <a:pt x="357" y="308"/>
                  </a:cubicBezTo>
                  <a:cubicBezTo>
                    <a:pt x="333" y="134"/>
                    <a:pt x="182" y="0"/>
                    <a:pt x="0" y="0"/>
                  </a:cubicBezTo>
                  <a:close/>
                </a:path>
              </a:pathLst>
            </a:custGeom>
            <a:solidFill>
              <a:srgbClr val="557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650CC819-38A1-4AC4-A867-CD74FAD1116F}"/>
              </a:ext>
            </a:extLst>
          </p:cNvPr>
          <p:cNvGrpSpPr/>
          <p:nvPr/>
        </p:nvGrpSpPr>
        <p:grpSpPr>
          <a:xfrm>
            <a:off x="10571676" y="6084887"/>
            <a:ext cx="1778000" cy="773113"/>
            <a:chOff x="7446963" y="4352925"/>
            <a:chExt cx="1778000" cy="773113"/>
          </a:xfrm>
        </p:grpSpPr>
        <p:sp>
          <p:nvSpPr>
            <p:cNvPr id="38" name="Freeform 27">
              <a:extLst>
                <a:ext uri="{FF2B5EF4-FFF2-40B4-BE49-F238E27FC236}">
                  <a16:creationId xmlns:a16="http://schemas.microsoft.com/office/drawing/2014/main" xmlns="" id="{04CF32AD-AF44-4A3F-8081-310B516CB83B}"/>
                </a:ext>
              </a:extLst>
            </p:cNvPr>
            <p:cNvSpPr>
              <a:spLocks/>
            </p:cNvSpPr>
            <p:nvPr/>
          </p:nvSpPr>
          <p:spPr bwMode="auto">
            <a:xfrm>
              <a:off x="7446963" y="4352925"/>
              <a:ext cx="889000" cy="773113"/>
            </a:xfrm>
            <a:custGeom>
              <a:avLst/>
              <a:gdLst>
                <a:gd name="T0" fmla="*/ 0 w 357"/>
                <a:gd name="T1" fmla="*/ 309 h 309"/>
                <a:gd name="T2" fmla="*/ 357 w 357"/>
                <a:gd name="T3" fmla="*/ 309 h 309"/>
                <a:gd name="T4" fmla="*/ 357 w 357"/>
                <a:gd name="T5" fmla="*/ 0 h 309"/>
                <a:gd name="T6" fmla="*/ 0 w 357"/>
                <a:gd name="T7" fmla="*/ 309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7" h="309">
                  <a:moveTo>
                    <a:pt x="0" y="309"/>
                  </a:moveTo>
                  <a:cubicBezTo>
                    <a:pt x="357" y="309"/>
                    <a:pt x="357" y="309"/>
                    <a:pt x="357" y="309"/>
                  </a:cubicBezTo>
                  <a:cubicBezTo>
                    <a:pt x="357" y="0"/>
                    <a:pt x="357" y="0"/>
                    <a:pt x="357" y="0"/>
                  </a:cubicBezTo>
                  <a:cubicBezTo>
                    <a:pt x="175" y="0"/>
                    <a:pt x="24" y="135"/>
                    <a:pt x="0" y="309"/>
                  </a:cubicBezTo>
                  <a:close/>
                </a:path>
              </a:pathLst>
            </a:custGeom>
            <a:solidFill>
              <a:srgbClr val="6393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8">
              <a:extLst>
                <a:ext uri="{FF2B5EF4-FFF2-40B4-BE49-F238E27FC236}">
                  <a16:creationId xmlns:a16="http://schemas.microsoft.com/office/drawing/2014/main" xmlns="" id="{CB04AE6F-AFEA-4520-8D10-A8BD28B02344}"/>
                </a:ext>
              </a:extLst>
            </p:cNvPr>
            <p:cNvSpPr>
              <a:spLocks/>
            </p:cNvSpPr>
            <p:nvPr/>
          </p:nvSpPr>
          <p:spPr bwMode="auto">
            <a:xfrm>
              <a:off x="8335963" y="4352925"/>
              <a:ext cx="889000" cy="773113"/>
            </a:xfrm>
            <a:custGeom>
              <a:avLst/>
              <a:gdLst>
                <a:gd name="T0" fmla="*/ 0 w 357"/>
                <a:gd name="T1" fmla="*/ 0 h 309"/>
                <a:gd name="T2" fmla="*/ 0 w 357"/>
                <a:gd name="T3" fmla="*/ 309 h 309"/>
                <a:gd name="T4" fmla="*/ 357 w 357"/>
                <a:gd name="T5" fmla="*/ 308 h 309"/>
                <a:gd name="T6" fmla="*/ 0 w 357"/>
                <a:gd name="T7" fmla="*/ 0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7" h="309">
                  <a:moveTo>
                    <a:pt x="0" y="0"/>
                  </a:moveTo>
                  <a:cubicBezTo>
                    <a:pt x="0" y="309"/>
                    <a:pt x="0" y="309"/>
                    <a:pt x="0" y="309"/>
                  </a:cubicBezTo>
                  <a:cubicBezTo>
                    <a:pt x="357" y="308"/>
                    <a:pt x="357" y="308"/>
                    <a:pt x="357" y="308"/>
                  </a:cubicBezTo>
                  <a:cubicBezTo>
                    <a:pt x="332" y="134"/>
                    <a:pt x="182" y="0"/>
                    <a:pt x="0" y="0"/>
                  </a:cubicBezTo>
                  <a:close/>
                </a:path>
              </a:pathLst>
            </a:custGeom>
            <a:solidFill>
              <a:srgbClr val="557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40" name="图片 39">
            <a:extLst>
              <a:ext uri="{FF2B5EF4-FFF2-40B4-BE49-F238E27FC236}">
                <a16:creationId xmlns:a16="http://schemas.microsoft.com/office/drawing/2014/main" xmlns="" id="{D7A3EEF8-1AE7-43F4-A3A2-FC66D44B03E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45776" y="4479500"/>
            <a:ext cx="1467663" cy="2374959"/>
          </a:xfrm>
          <a:prstGeom prst="rect">
            <a:avLst/>
          </a:prstGeom>
        </p:spPr>
      </p:pic>
      <p:pic>
        <p:nvPicPr>
          <p:cNvPr id="44" name="图片 43">
            <a:extLst>
              <a:ext uri="{FF2B5EF4-FFF2-40B4-BE49-F238E27FC236}">
                <a16:creationId xmlns:a16="http://schemas.microsoft.com/office/drawing/2014/main" xmlns="" id="{B60E4BE4-F678-449A-A766-ECCCE6A0EFA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00560" y="611100"/>
            <a:ext cx="790596" cy="874197"/>
          </a:xfrm>
          <a:prstGeom prst="rect">
            <a:avLst/>
          </a:prstGeom>
        </p:spPr>
      </p:pic>
      <p:pic>
        <p:nvPicPr>
          <p:cNvPr id="45" name="图片 44">
            <a:extLst>
              <a:ext uri="{FF2B5EF4-FFF2-40B4-BE49-F238E27FC236}">
                <a16:creationId xmlns:a16="http://schemas.microsoft.com/office/drawing/2014/main" xmlns="" id="{A6DE8BDF-D222-4B73-B588-D95318F18C9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213845" y="536989"/>
            <a:ext cx="1262527" cy="1075322"/>
          </a:xfrm>
          <a:prstGeom prst="rect">
            <a:avLst/>
          </a:prstGeom>
        </p:spPr>
      </p:pic>
      <p:sp>
        <p:nvSpPr>
          <p:cNvPr id="52" name="矩形 51">
            <a:extLst>
              <a:ext uri="{FF2B5EF4-FFF2-40B4-BE49-F238E27FC236}">
                <a16:creationId xmlns:a16="http://schemas.microsoft.com/office/drawing/2014/main" xmlns="" id="{F53A95CB-A07E-4459-A5F8-B6AC9474639F}"/>
              </a:ext>
            </a:extLst>
          </p:cNvPr>
          <p:cNvSpPr/>
          <p:nvPr/>
        </p:nvSpPr>
        <p:spPr>
          <a:xfrm>
            <a:off x="4010008" y="1633355"/>
            <a:ext cx="335732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4400" dirty="0">
                <a:solidFill>
                  <a:srgbClr val="1F3F2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</p:txBody>
      </p:sp>
      <p:cxnSp>
        <p:nvCxnSpPr>
          <p:cNvPr id="54" name="直接连接符 53">
            <a:extLst>
              <a:ext uri="{FF2B5EF4-FFF2-40B4-BE49-F238E27FC236}">
                <a16:creationId xmlns:a16="http://schemas.microsoft.com/office/drawing/2014/main" xmlns="" id="{59263A88-A9EC-4CCD-98B8-FEDA08228C3F}"/>
              </a:ext>
            </a:extLst>
          </p:cNvPr>
          <p:cNvCxnSpPr/>
          <p:nvPr/>
        </p:nvCxnSpPr>
        <p:spPr>
          <a:xfrm>
            <a:off x="2763844" y="2365695"/>
            <a:ext cx="5901780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xmlns="" id="{9517F937-9313-441D-8033-CF495D02A4CE}"/>
              </a:ext>
            </a:extLst>
          </p:cNvPr>
          <p:cNvCxnSpPr/>
          <p:nvPr/>
        </p:nvCxnSpPr>
        <p:spPr>
          <a:xfrm>
            <a:off x="2763844" y="2840741"/>
            <a:ext cx="5901780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xmlns="" id="{093F0D85-7330-4C0B-A34E-F0BA3675CB0B}"/>
              </a:ext>
            </a:extLst>
          </p:cNvPr>
          <p:cNvCxnSpPr/>
          <p:nvPr/>
        </p:nvCxnSpPr>
        <p:spPr>
          <a:xfrm>
            <a:off x="2790606" y="3335880"/>
            <a:ext cx="5901780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xmlns="" id="{371FCEA2-1D9A-4E7C-8EBF-112DDB4FAB16}"/>
              </a:ext>
            </a:extLst>
          </p:cNvPr>
          <p:cNvCxnSpPr/>
          <p:nvPr/>
        </p:nvCxnSpPr>
        <p:spPr>
          <a:xfrm>
            <a:off x="2830991" y="3851945"/>
            <a:ext cx="5901780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xmlns="" id="{AFFEA056-AFE2-498D-8C30-B4094FE613FD}"/>
              </a:ext>
            </a:extLst>
          </p:cNvPr>
          <p:cNvCxnSpPr/>
          <p:nvPr/>
        </p:nvCxnSpPr>
        <p:spPr>
          <a:xfrm>
            <a:off x="2830991" y="4373239"/>
            <a:ext cx="5901780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矩形 58">
            <a:extLst>
              <a:ext uri="{FF2B5EF4-FFF2-40B4-BE49-F238E27FC236}">
                <a16:creationId xmlns:a16="http://schemas.microsoft.com/office/drawing/2014/main" xmlns="" id="{58D8D7F7-04DC-4151-994C-499E4042CA1A}"/>
              </a:ext>
            </a:extLst>
          </p:cNvPr>
          <p:cNvSpPr/>
          <p:nvPr/>
        </p:nvSpPr>
        <p:spPr>
          <a:xfrm>
            <a:off x="4018681" y="2490877"/>
            <a:ext cx="327729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600" dirty="0">
                <a:solidFill>
                  <a:srgbClr val="1F3F2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ONE </a:t>
            </a:r>
            <a:r>
              <a:rPr lang="en-US" altLang="zh-CN" sz="1400" dirty="0">
                <a:solidFill>
                  <a:srgbClr val="1F3F2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1400" dirty="0">
                <a:solidFill>
                  <a:srgbClr val="1F3F2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xmlns="" id="{3FE7FCD7-D1F6-478B-A32A-D32BCD056BB4}"/>
              </a:ext>
            </a:extLst>
          </p:cNvPr>
          <p:cNvSpPr/>
          <p:nvPr/>
        </p:nvSpPr>
        <p:spPr>
          <a:xfrm>
            <a:off x="4031266" y="2959262"/>
            <a:ext cx="327729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600" dirty="0">
                <a:solidFill>
                  <a:srgbClr val="1F3F2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TWO </a:t>
            </a:r>
            <a:r>
              <a:rPr lang="en-US" altLang="zh-CN" sz="1400" dirty="0">
                <a:solidFill>
                  <a:srgbClr val="1F3F2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1400" dirty="0">
                <a:solidFill>
                  <a:srgbClr val="1F3F2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61" name="矩形 60">
            <a:extLst>
              <a:ext uri="{FF2B5EF4-FFF2-40B4-BE49-F238E27FC236}">
                <a16:creationId xmlns:a16="http://schemas.microsoft.com/office/drawing/2014/main" xmlns="" id="{D3BAB8B1-A2D5-4D85-B798-D5FB698420BF}"/>
              </a:ext>
            </a:extLst>
          </p:cNvPr>
          <p:cNvSpPr/>
          <p:nvPr/>
        </p:nvSpPr>
        <p:spPr>
          <a:xfrm>
            <a:off x="4018681" y="3472424"/>
            <a:ext cx="327729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600" dirty="0">
                <a:solidFill>
                  <a:srgbClr val="1F3F2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THREE </a:t>
            </a:r>
            <a:r>
              <a:rPr lang="en-US" altLang="zh-CN" sz="1400" dirty="0">
                <a:solidFill>
                  <a:srgbClr val="1F3F2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1400" dirty="0">
                <a:solidFill>
                  <a:srgbClr val="1F3F2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62" name="矩形 61">
            <a:extLst>
              <a:ext uri="{FF2B5EF4-FFF2-40B4-BE49-F238E27FC236}">
                <a16:creationId xmlns:a16="http://schemas.microsoft.com/office/drawing/2014/main" xmlns="" id="{44C47C62-E278-4AA5-A732-E6EEEF3BE132}"/>
              </a:ext>
            </a:extLst>
          </p:cNvPr>
          <p:cNvSpPr/>
          <p:nvPr/>
        </p:nvSpPr>
        <p:spPr>
          <a:xfrm>
            <a:off x="4018681" y="3953368"/>
            <a:ext cx="327729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600" dirty="0">
                <a:solidFill>
                  <a:srgbClr val="1F3F2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FOUR </a:t>
            </a:r>
            <a:r>
              <a:rPr lang="en-US" altLang="zh-CN" sz="1400" dirty="0">
                <a:solidFill>
                  <a:srgbClr val="1F3F2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1400" dirty="0">
                <a:solidFill>
                  <a:srgbClr val="1F3F2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</p:spTree>
    <p:extLst>
      <p:ext uri="{BB962C8B-B14F-4D97-AF65-F5344CB8AC3E}">
        <p14:creationId xmlns:p14="http://schemas.microsoft.com/office/powerpoint/2010/main" val="1339720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 tmFilter="0,0; .5, 1; 1, 1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9" grpId="0"/>
      <p:bldP spid="60" grpId="0"/>
      <p:bldP spid="61" grpId="0"/>
      <p:bldP spid="6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81">
            <a:extLst>
              <a:ext uri="{FF2B5EF4-FFF2-40B4-BE49-F238E27FC236}">
                <a16:creationId xmlns:a16="http://schemas.microsoft.com/office/drawing/2014/main" xmlns="" id="{2FD60EFD-BF83-409E-8264-74612375BD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2898" y="3033181"/>
            <a:ext cx="1929779" cy="1873112"/>
          </a:xfrm>
          <a:prstGeom prst="rect">
            <a:avLst/>
          </a:prstGeom>
        </p:spPr>
      </p:pic>
      <p:pic>
        <p:nvPicPr>
          <p:cNvPr id="81" name="图片 80">
            <a:extLst>
              <a:ext uri="{FF2B5EF4-FFF2-40B4-BE49-F238E27FC236}">
                <a16:creationId xmlns:a16="http://schemas.microsoft.com/office/drawing/2014/main" xmlns="" id="{65083EFA-BC9D-4145-AD81-1C7770DE22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9878158">
            <a:off x="2233888" y="2385781"/>
            <a:ext cx="881508" cy="1493337"/>
          </a:xfrm>
          <a:prstGeom prst="rect">
            <a:avLst/>
          </a:prstGeom>
        </p:spPr>
      </p:pic>
      <p:pic>
        <p:nvPicPr>
          <p:cNvPr id="83" name="图片 82">
            <a:extLst>
              <a:ext uri="{FF2B5EF4-FFF2-40B4-BE49-F238E27FC236}">
                <a16:creationId xmlns:a16="http://schemas.microsoft.com/office/drawing/2014/main" xmlns="" id="{7E24378C-8056-46E3-9F0C-15ECD2E9260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48471" y="401860"/>
            <a:ext cx="1352945" cy="2095375"/>
          </a:xfrm>
          <a:prstGeom prst="rect">
            <a:avLst/>
          </a:prstGeom>
        </p:spPr>
      </p:pic>
      <p:pic>
        <p:nvPicPr>
          <p:cNvPr id="84" name="图片 83">
            <a:extLst>
              <a:ext uri="{FF2B5EF4-FFF2-40B4-BE49-F238E27FC236}">
                <a16:creationId xmlns:a16="http://schemas.microsoft.com/office/drawing/2014/main" xmlns="" id="{4CA5E11B-23C2-431C-BC27-DE7DF928C14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62368" y="469149"/>
            <a:ext cx="1759975" cy="1793654"/>
          </a:xfrm>
          <a:prstGeom prst="rect">
            <a:avLst/>
          </a:prstGeom>
        </p:spPr>
      </p:pic>
      <p:sp>
        <p:nvSpPr>
          <p:cNvPr id="7" name="AutoShape 3">
            <a:extLst>
              <a:ext uri="{FF2B5EF4-FFF2-40B4-BE49-F238E27FC236}">
                <a16:creationId xmlns:a16="http://schemas.microsoft.com/office/drawing/2014/main" xmlns="" id="{54D903D4-6EF4-457D-AA6C-FDC65A07B05E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2799957" y="1450480"/>
            <a:ext cx="6562725" cy="393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6804170C-755B-4EA4-A9B2-3BCF67A0313B}"/>
              </a:ext>
            </a:extLst>
          </p:cNvPr>
          <p:cNvGrpSpPr/>
          <p:nvPr/>
        </p:nvGrpSpPr>
        <p:grpSpPr>
          <a:xfrm>
            <a:off x="2665733" y="1450480"/>
            <a:ext cx="6565900" cy="3930650"/>
            <a:chOff x="3043238" y="1285875"/>
            <a:chExt cx="6565900" cy="3930650"/>
          </a:xfrm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xmlns="" id="{37E37360-6A94-46AC-8C21-4D47F52F140E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3238" y="1285875"/>
              <a:ext cx="6565900" cy="3930650"/>
            </a:xfrm>
            <a:custGeom>
              <a:avLst/>
              <a:gdLst>
                <a:gd name="T0" fmla="*/ 0 w 2197"/>
                <a:gd name="T1" fmla="*/ 97 h 1314"/>
                <a:gd name="T2" fmla="*/ 25 w 2197"/>
                <a:gd name="T3" fmla="*/ 150 h 1314"/>
                <a:gd name="T4" fmla="*/ 0 w 2197"/>
                <a:gd name="T5" fmla="*/ 203 h 1314"/>
                <a:gd name="T6" fmla="*/ 0 w 2197"/>
                <a:gd name="T7" fmla="*/ 253 h 1314"/>
                <a:gd name="T8" fmla="*/ 25 w 2197"/>
                <a:gd name="T9" fmla="*/ 306 h 1314"/>
                <a:gd name="T10" fmla="*/ 0 w 2197"/>
                <a:gd name="T11" fmla="*/ 359 h 1314"/>
                <a:gd name="T12" fmla="*/ 0 w 2197"/>
                <a:gd name="T13" fmla="*/ 409 h 1314"/>
                <a:gd name="T14" fmla="*/ 25 w 2197"/>
                <a:gd name="T15" fmla="*/ 462 h 1314"/>
                <a:gd name="T16" fmla="*/ 0 w 2197"/>
                <a:gd name="T17" fmla="*/ 515 h 1314"/>
                <a:gd name="T18" fmla="*/ 0 w 2197"/>
                <a:gd name="T19" fmla="*/ 565 h 1314"/>
                <a:gd name="T20" fmla="*/ 25 w 2197"/>
                <a:gd name="T21" fmla="*/ 618 h 1314"/>
                <a:gd name="T22" fmla="*/ 0 w 2197"/>
                <a:gd name="T23" fmla="*/ 671 h 1314"/>
                <a:gd name="T24" fmla="*/ 0 w 2197"/>
                <a:gd name="T25" fmla="*/ 721 h 1314"/>
                <a:gd name="T26" fmla="*/ 25 w 2197"/>
                <a:gd name="T27" fmla="*/ 775 h 1314"/>
                <a:gd name="T28" fmla="*/ 0 w 2197"/>
                <a:gd name="T29" fmla="*/ 828 h 1314"/>
                <a:gd name="T30" fmla="*/ 0 w 2197"/>
                <a:gd name="T31" fmla="*/ 878 h 1314"/>
                <a:gd name="T32" fmla="*/ 25 w 2197"/>
                <a:gd name="T33" fmla="*/ 931 h 1314"/>
                <a:gd name="T34" fmla="*/ 0 w 2197"/>
                <a:gd name="T35" fmla="*/ 984 h 1314"/>
                <a:gd name="T36" fmla="*/ 0 w 2197"/>
                <a:gd name="T37" fmla="*/ 1034 h 1314"/>
                <a:gd name="T38" fmla="*/ 25 w 2197"/>
                <a:gd name="T39" fmla="*/ 1087 h 1314"/>
                <a:gd name="T40" fmla="*/ 0 w 2197"/>
                <a:gd name="T41" fmla="*/ 1140 h 1314"/>
                <a:gd name="T42" fmla="*/ 0 w 2197"/>
                <a:gd name="T43" fmla="*/ 1190 h 1314"/>
                <a:gd name="T44" fmla="*/ 25 w 2197"/>
                <a:gd name="T45" fmla="*/ 1243 h 1314"/>
                <a:gd name="T46" fmla="*/ 0 w 2197"/>
                <a:gd name="T47" fmla="*/ 1314 h 1314"/>
                <a:gd name="T48" fmla="*/ 2197 w 2197"/>
                <a:gd name="T49" fmla="*/ 1268 h 1314"/>
                <a:gd name="T50" fmla="*/ 2197 w 2197"/>
                <a:gd name="T51" fmla="*/ 1218 h 1314"/>
                <a:gd name="T52" fmla="*/ 2172 w 2197"/>
                <a:gd name="T53" fmla="*/ 1165 h 1314"/>
                <a:gd name="T54" fmla="*/ 2197 w 2197"/>
                <a:gd name="T55" fmla="*/ 1112 h 1314"/>
                <a:gd name="T56" fmla="*/ 2197 w 2197"/>
                <a:gd name="T57" fmla="*/ 1062 h 1314"/>
                <a:gd name="T58" fmla="*/ 2172 w 2197"/>
                <a:gd name="T59" fmla="*/ 1009 h 1314"/>
                <a:gd name="T60" fmla="*/ 2197 w 2197"/>
                <a:gd name="T61" fmla="*/ 956 h 1314"/>
                <a:gd name="T62" fmla="*/ 2197 w 2197"/>
                <a:gd name="T63" fmla="*/ 906 h 1314"/>
                <a:gd name="T64" fmla="*/ 2172 w 2197"/>
                <a:gd name="T65" fmla="*/ 853 h 1314"/>
                <a:gd name="T66" fmla="*/ 2197 w 2197"/>
                <a:gd name="T67" fmla="*/ 799 h 1314"/>
                <a:gd name="T68" fmla="*/ 2197 w 2197"/>
                <a:gd name="T69" fmla="*/ 750 h 1314"/>
                <a:gd name="T70" fmla="*/ 2172 w 2197"/>
                <a:gd name="T71" fmla="*/ 696 h 1314"/>
                <a:gd name="T72" fmla="*/ 2197 w 2197"/>
                <a:gd name="T73" fmla="*/ 643 h 1314"/>
                <a:gd name="T74" fmla="*/ 2197 w 2197"/>
                <a:gd name="T75" fmla="*/ 593 h 1314"/>
                <a:gd name="T76" fmla="*/ 2172 w 2197"/>
                <a:gd name="T77" fmla="*/ 540 h 1314"/>
                <a:gd name="T78" fmla="*/ 2197 w 2197"/>
                <a:gd name="T79" fmla="*/ 487 h 1314"/>
                <a:gd name="T80" fmla="*/ 2197 w 2197"/>
                <a:gd name="T81" fmla="*/ 437 h 1314"/>
                <a:gd name="T82" fmla="*/ 2172 w 2197"/>
                <a:gd name="T83" fmla="*/ 384 h 1314"/>
                <a:gd name="T84" fmla="*/ 2197 w 2197"/>
                <a:gd name="T85" fmla="*/ 331 h 1314"/>
                <a:gd name="T86" fmla="*/ 2197 w 2197"/>
                <a:gd name="T87" fmla="*/ 281 h 1314"/>
                <a:gd name="T88" fmla="*/ 2172 w 2197"/>
                <a:gd name="T89" fmla="*/ 228 h 1314"/>
                <a:gd name="T90" fmla="*/ 2197 w 2197"/>
                <a:gd name="T91" fmla="*/ 175 h 1314"/>
                <a:gd name="T92" fmla="*/ 2197 w 2197"/>
                <a:gd name="T93" fmla="*/ 125 h 1314"/>
                <a:gd name="T94" fmla="*/ 2172 w 2197"/>
                <a:gd name="T95" fmla="*/ 72 h 1314"/>
                <a:gd name="T96" fmla="*/ 2197 w 2197"/>
                <a:gd name="T97" fmla="*/ 0 h 1314"/>
                <a:gd name="T98" fmla="*/ 0 w 2197"/>
                <a:gd name="T99" fmla="*/ 47 h 1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197" h="1314">
                  <a:moveTo>
                    <a:pt x="25" y="72"/>
                  </a:moveTo>
                  <a:cubicBezTo>
                    <a:pt x="25" y="86"/>
                    <a:pt x="14" y="97"/>
                    <a:pt x="0" y="97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14" y="125"/>
                    <a:pt x="25" y="136"/>
                    <a:pt x="25" y="150"/>
                  </a:cubicBezTo>
                  <a:cubicBezTo>
                    <a:pt x="25" y="164"/>
                    <a:pt x="14" y="175"/>
                    <a:pt x="0" y="175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14" y="203"/>
                    <a:pt x="25" y="214"/>
                    <a:pt x="25" y="228"/>
                  </a:cubicBezTo>
                  <a:cubicBezTo>
                    <a:pt x="25" y="242"/>
                    <a:pt x="14" y="253"/>
                    <a:pt x="0" y="253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14" y="281"/>
                    <a:pt x="25" y="292"/>
                    <a:pt x="25" y="306"/>
                  </a:cubicBezTo>
                  <a:cubicBezTo>
                    <a:pt x="25" y="320"/>
                    <a:pt x="14" y="331"/>
                    <a:pt x="0" y="331"/>
                  </a:cubicBezTo>
                  <a:cubicBezTo>
                    <a:pt x="0" y="359"/>
                    <a:pt x="0" y="359"/>
                    <a:pt x="0" y="359"/>
                  </a:cubicBezTo>
                  <a:cubicBezTo>
                    <a:pt x="14" y="359"/>
                    <a:pt x="25" y="370"/>
                    <a:pt x="25" y="384"/>
                  </a:cubicBezTo>
                  <a:cubicBezTo>
                    <a:pt x="25" y="398"/>
                    <a:pt x="14" y="409"/>
                    <a:pt x="0" y="409"/>
                  </a:cubicBezTo>
                  <a:cubicBezTo>
                    <a:pt x="0" y="437"/>
                    <a:pt x="0" y="437"/>
                    <a:pt x="0" y="437"/>
                  </a:cubicBezTo>
                  <a:cubicBezTo>
                    <a:pt x="14" y="437"/>
                    <a:pt x="25" y="448"/>
                    <a:pt x="25" y="462"/>
                  </a:cubicBezTo>
                  <a:cubicBezTo>
                    <a:pt x="25" y="476"/>
                    <a:pt x="14" y="487"/>
                    <a:pt x="0" y="487"/>
                  </a:cubicBezTo>
                  <a:cubicBezTo>
                    <a:pt x="0" y="515"/>
                    <a:pt x="0" y="515"/>
                    <a:pt x="0" y="515"/>
                  </a:cubicBezTo>
                  <a:cubicBezTo>
                    <a:pt x="14" y="515"/>
                    <a:pt x="25" y="526"/>
                    <a:pt x="25" y="540"/>
                  </a:cubicBezTo>
                  <a:cubicBezTo>
                    <a:pt x="25" y="554"/>
                    <a:pt x="14" y="565"/>
                    <a:pt x="0" y="565"/>
                  </a:cubicBezTo>
                  <a:cubicBezTo>
                    <a:pt x="0" y="593"/>
                    <a:pt x="0" y="593"/>
                    <a:pt x="0" y="593"/>
                  </a:cubicBezTo>
                  <a:cubicBezTo>
                    <a:pt x="14" y="593"/>
                    <a:pt x="25" y="605"/>
                    <a:pt x="25" y="618"/>
                  </a:cubicBezTo>
                  <a:cubicBezTo>
                    <a:pt x="25" y="632"/>
                    <a:pt x="14" y="643"/>
                    <a:pt x="0" y="643"/>
                  </a:cubicBezTo>
                  <a:cubicBezTo>
                    <a:pt x="0" y="671"/>
                    <a:pt x="0" y="671"/>
                    <a:pt x="0" y="671"/>
                  </a:cubicBezTo>
                  <a:cubicBezTo>
                    <a:pt x="14" y="671"/>
                    <a:pt x="25" y="683"/>
                    <a:pt x="25" y="696"/>
                  </a:cubicBezTo>
                  <a:cubicBezTo>
                    <a:pt x="25" y="710"/>
                    <a:pt x="14" y="721"/>
                    <a:pt x="0" y="721"/>
                  </a:cubicBezTo>
                  <a:cubicBezTo>
                    <a:pt x="0" y="750"/>
                    <a:pt x="0" y="750"/>
                    <a:pt x="0" y="750"/>
                  </a:cubicBezTo>
                  <a:cubicBezTo>
                    <a:pt x="14" y="750"/>
                    <a:pt x="25" y="761"/>
                    <a:pt x="25" y="775"/>
                  </a:cubicBezTo>
                  <a:cubicBezTo>
                    <a:pt x="25" y="788"/>
                    <a:pt x="14" y="799"/>
                    <a:pt x="0" y="799"/>
                  </a:cubicBezTo>
                  <a:cubicBezTo>
                    <a:pt x="0" y="828"/>
                    <a:pt x="0" y="828"/>
                    <a:pt x="0" y="828"/>
                  </a:cubicBezTo>
                  <a:cubicBezTo>
                    <a:pt x="14" y="828"/>
                    <a:pt x="25" y="839"/>
                    <a:pt x="25" y="853"/>
                  </a:cubicBezTo>
                  <a:cubicBezTo>
                    <a:pt x="25" y="866"/>
                    <a:pt x="14" y="878"/>
                    <a:pt x="0" y="878"/>
                  </a:cubicBezTo>
                  <a:cubicBezTo>
                    <a:pt x="0" y="906"/>
                    <a:pt x="0" y="906"/>
                    <a:pt x="0" y="906"/>
                  </a:cubicBezTo>
                  <a:cubicBezTo>
                    <a:pt x="14" y="906"/>
                    <a:pt x="25" y="917"/>
                    <a:pt x="25" y="931"/>
                  </a:cubicBezTo>
                  <a:cubicBezTo>
                    <a:pt x="25" y="944"/>
                    <a:pt x="14" y="956"/>
                    <a:pt x="0" y="956"/>
                  </a:cubicBezTo>
                  <a:cubicBezTo>
                    <a:pt x="0" y="984"/>
                    <a:pt x="0" y="984"/>
                    <a:pt x="0" y="984"/>
                  </a:cubicBezTo>
                  <a:cubicBezTo>
                    <a:pt x="14" y="984"/>
                    <a:pt x="25" y="995"/>
                    <a:pt x="25" y="1009"/>
                  </a:cubicBezTo>
                  <a:cubicBezTo>
                    <a:pt x="25" y="1023"/>
                    <a:pt x="14" y="1034"/>
                    <a:pt x="0" y="1034"/>
                  </a:cubicBezTo>
                  <a:cubicBezTo>
                    <a:pt x="0" y="1062"/>
                    <a:pt x="0" y="1062"/>
                    <a:pt x="0" y="1062"/>
                  </a:cubicBezTo>
                  <a:cubicBezTo>
                    <a:pt x="14" y="1062"/>
                    <a:pt x="25" y="1073"/>
                    <a:pt x="25" y="1087"/>
                  </a:cubicBezTo>
                  <a:cubicBezTo>
                    <a:pt x="25" y="1101"/>
                    <a:pt x="14" y="1112"/>
                    <a:pt x="0" y="1112"/>
                  </a:cubicBezTo>
                  <a:cubicBezTo>
                    <a:pt x="0" y="1140"/>
                    <a:pt x="0" y="1140"/>
                    <a:pt x="0" y="1140"/>
                  </a:cubicBezTo>
                  <a:cubicBezTo>
                    <a:pt x="14" y="1140"/>
                    <a:pt x="25" y="1151"/>
                    <a:pt x="25" y="1165"/>
                  </a:cubicBezTo>
                  <a:cubicBezTo>
                    <a:pt x="25" y="1179"/>
                    <a:pt x="14" y="1190"/>
                    <a:pt x="0" y="1190"/>
                  </a:cubicBezTo>
                  <a:cubicBezTo>
                    <a:pt x="0" y="1218"/>
                    <a:pt x="0" y="1218"/>
                    <a:pt x="0" y="1218"/>
                  </a:cubicBezTo>
                  <a:cubicBezTo>
                    <a:pt x="14" y="1218"/>
                    <a:pt x="25" y="1229"/>
                    <a:pt x="25" y="1243"/>
                  </a:cubicBezTo>
                  <a:cubicBezTo>
                    <a:pt x="25" y="1257"/>
                    <a:pt x="14" y="1268"/>
                    <a:pt x="0" y="1268"/>
                  </a:cubicBezTo>
                  <a:cubicBezTo>
                    <a:pt x="0" y="1314"/>
                    <a:pt x="0" y="1314"/>
                    <a:pt x="0" y="1314"/>
                  </a:cubicBezTo>
                  <a:cubicBezTo>
                    <a:pt x="2197" y="1314"/>
                    <a:pt x="2197" y="1314"/>
                    <a:pt x="2197" y="1314"/>
                  </a:cubicBezTo>
                  <a:cubicBezTo>
                    <a:pt x="2197" y="1268"/>
                    <a:pt x="2197" y="1268"/>
                    <a:pt x="2197" y="1268"/>
                  </a:cubicBezTo>
                  <a:cubicBezTo>
                    <a:pt x="2183" y="1268"/>
                    <a:pt x="2172" y="1257"/>
                    <a:pt x="2172" y="1243"/>
                  </a:cubicBezTo>
                  <a:cubicBezTo>
                    <a:pt x="2172" y="1229"/>
                    <a:pt x="2183" y="1218"/>
                    <a:pt x="2197" y="1218"/>
                  </a:cubicBezTo>
                  <a:cubicBezTo>
                    <a:pt x="2197" y="1190"/>
                    <a:pt x="2197" y="1190"/>
                    <a:pt x="2197" y="1190"/>
                  </a:cubicBezTo>
                  <a:cubicBezTo>
                    <a:pt x="2183" y="1190"/>
                    <a:pt x="2172" y="1179"/>
                    <a:pt x="2172" y="1165"/>
                  </a:cubicBezTo>
                  <a:cubicBezTo>
                    <a:pt x="2172" y="1151"/>
                    <a:pt x="2183" y="1140"/>
                    <a:pt x="2197" y="1140"/>
                  </a:cubicBezTo>
                  <a:cubicBezTo>
                    <a:pt x="2197" y="1112"/>
                    <a:pt x="2197" y="1112"/>
                    <a:pt x="2197" y="1112"/>
                  </a:cubicBezTo>
                  <a:cubicBezTo>
                    <a:pt x="2183" y="1112"/>
                    <a:pt x="2172" y="1101"/>
                    <a:pt x="2172" y="1087"/>
                  </a:cubicBezTo>
                  <a:cubicBezTo>
                    <a:pt x="2172" y="1073"/>
                    <a:pt x="2183" y="1062"/>
                    <a:pt x="2197" y="1062"/>
                  </a:cubicBezTo>
                  <a:cubicBezTo>
                    <a:pt x="2197" y="1034"/>
                    <a:pt x="2197" y="1034"/>
                    <a:pt x="2197" y="1034"/>
                  </a:cubicBezTo>
                  <a:cubicBezTo>
                    <a:pt x="2183" y="1034"/>
                    <a:pt x="2172" y="1023"/>
                    <a:pt x="2172" y="1009"/>
                  </a:cubicBezTo>
                  <a:cubicBezTo>
                    <a:pt x="2172" y="995"/>
                    <a:pt x="2183" y="984"/>
                    <a:pt x="2197" y="984"/>
                  </a:cubicBezTo>
                  <a:cubicBezTo>
                    <a:pt x="2197" y="956"/>
                    <a:pt x="2197" y="956"/>
                    <a:pt x="2197" y="956"/>
                  </a:cubicBezTo>
                  <a:cubicBezTo>
                    <a:pt x="2183" y="956"/>
                    <a:pt x="2172" y="944"/>
                    <a:pt x="2172" y="931"/>
                  </a:cubicBezTo>
                  <a:cubicBezTo>
                    <a:pt x="2172" y="917"/>
                    <a:pt x="2183" y="906"/>
                    <a:pt x="2197" y="906"/>
                  </a:cubicBezTo>
                  <a:cubicBezTo>
                    <a:pt x="2197" y="878"/>
                    <a:pt x="2197" y="878"/>
                    <a:pt x="2197" y="878"/>
                  </a:cubicBezTo>
                  <a:cubicBezTo>
                    <a:pt x="2183" y="878"/>
                    <a:pt x="2172" y="866"/>
                    <a:pt x="2172" y="853"/>
                  </a:cubicBezTo>
                  <a:cubicBezTo>
                    <a:pt x="2172" y="839"/>
                    <a:pt x="2183" y="828"/>
                    <a:pt x="2197" y="828"/>
                  </a:cubicBezTo>
                  <a:cubicBezTo>
                    <a:pt x="2197" y="799"/>
                    <a:pt x="2197" y="799"/>
                    <a:pt x="2197" y="799"/>
                  </a:cubicBezTo>
                  <a:cubicBezTo>
                    <a:pt x="2183" y="799"/>
                    <a:pt x="2172" y="788"/>
                    <a:pt x="2172" y="775"/>
                  </a:cubicBezTo>
                  <a:cubicBezTo>
                    <a:pt x="2172" y="761"/>
                    <a:pt x="2183" y="750"/>
                    <a:pt x="2197" y="750"/>
                  </a:cubicBezTo>
                  <a:cubicBezTo>
                    <a:pt x="2197" y="721"/>
                    <a:pt x="2197" y="721"/>
                    <a:pt x="2197" y="721"/>
                  </a:cubicBezTo>
                  <a:cubicBezTo>
                    <a:pt x="2183" y="721"/>
                    <a:pt x="2172" y="710"/>
                    <a:pt x="2172" y="696"/>
                  </a:cubicBezTo>
                  <a:cubicBezTo>
                    <a:pt x="2172" y="683"/>
                    <a:pt x="2183" y="671"/>
                    <a:pt x="2197" y="671"/>
                  </a:cubicBezTo>
                  <a:cubicBezTo>
                    <a:pt x="2197" y="643"/>
                    <a:pt x="2197" y="643"/>
                    <a:pt x="2197" y="643"/>
                  </a:cubicBezTo>
                  <a:cubicBezTo>
                    <a:pt x="2183" y="643"/>
                    <a:pt x="2172" y="632"/>
                    <a:pt x="2172" y="618"/>
                  </a:cubicBezTo>
                  <a:cubicBezTo>
                    <a:pt x="2172" y="605"/>
                    <a:pt x="2183" y="593"/>
                    <a:pt x="2197" y="593"/>
                  </a:cubicBezTo>
                  <a:cubicBezTo>
                    <a:pt x="2197" y="565"/>
                    <a:pt x="2197" y="565"/>
                    <a:pt x="2197" y="565"/>
                  </a:cubicBezTo>
                  <a:cubicBezTo>
                    <a:pt x="2183" y="565"/>
                    <a:pt x="2172" y="554"/>
                    <a:pt x="2172" y="540"/>
                  </a:cubicBezTo>
                  <a:cubicBezTo>
                    <a:pt x="2172" y="526"/>
                    <a:pt x="2183" y="515"/>
                    <a:pt x="2197" y="515"/>
                  </a:cubicBezTo>
                  <a:cubicBezTo>
                    <a:pt x="2197" y="487"/>
                    <a:pt x="2197" y="487"/>
                    <a:pt x="2197" y="487"/>
                  </a:cubicBezTo>
                  <a:cubicBezTo>
                    <a:pt x="2183" y="487"/>
                    <a:pt x="2172" y="476"/>
                    <a:pt x="2172" y="462"/>
                  </a:cubicBezTo>
                  <a:cubicBezTo>
                    <a:pt x="2172" y="448"/>
                    <a:pt x="2183" y="437"/>
                    <a:pt x="2197" y="437"/>
                  </a:cubicBezTo>
                  <a:cubicBezTo>
                    <a:pt x="2197" y="409"/>
                    <a:pt x="2197" y="409"/>
                    <a:pt x="2197" y="409"/>
                  </a:cubicBezTo>
                  <a:cubicBezTo>
                    <a:pt x="2183" y="409"/>
                    <a:pt x="2172" y="398"/>
                    <a:pt x="2172" y="384"/>
                  </a:cubicBezTo>
                  <a:cubicBezTo>
                    <a:pt x="2172" y="370"/>
                    <a:pt x="2183" y="359"/>
                    <a:pt x="2197" y="359"/>
                  </a:cubicBezTo>
                  <a:cubicBezTo>
                    <a:pt x="2197" y="331"/>
                    <a:pt x="2197" y="331"/>
                    <a:pt x="2197" y="331"/>
                  </a:cubicBezTo>
                  <a:cubicBezTo>
                    <a:pt x="2183" y="331"/>
                    <a:pt x="2172" y="320"/>
                    <a:pt x="2172" y="306"/>
                  </a:cubicBezTo>
                  <a:cubicBezTo>
                    <a:pt x="2172" y="292"/>
                    <a:pt x="2183" y="281"/>
                    <a:pt x="2197" y="281"/>
                  </a:cubicBezTo>
                  <a:cubicBezTo>
                    <a:pt x="2197" y="253"/>
                    <a:pt x="2197" y="253"/>
                    <a:pt x="2197" y="253"/>
                  </a:cubicBezTo>
                  <a:cubicBezTo>
                    <a:pt x="2183" y="253"/>
                    <a:pt x="2172" y="242"/>
                    <a:pt x="2172" y="228"/>
                  </a:cubicBezTo>
                  <a:cubicBezTo>
                    <a:pt x="2172" y="214"/>
                    <a:pt x="2183" y="203"/>
                    <a:pt x="2197" y="203"/>
                  </a:cubicBezTo>
                  <a:cubicBezTo>
                    <a:pt x="2197" y="175"/>
                    <a:pt x="2197" y="175"/>
                    <a:pt x="2197" y="175"/>
                  </a:cubicBezTo>
                  <a:cubicBezTo>
                    <a:pt x="2183" y="175"/>
                    <a:pt x="2172" y="164"/>
                    <a:pt x="2172" y="150"/>
                  </a:cubicBezTo>
                  <a:cubicBezTo>
                    <a:pt x="2172" y="136"/>
                    <a:pt x="2183" y="125"/>
                    <a:pt x="2197" y="125"/>
                  </a:cubicBezTo>
                  <a:cubicBezTo>
                    <a:pt x="2197" y="97"/>
                    <a:pt x="2197" y="97"/>
                    <a:pt x="2197" y="97"/>
                  </a:cubicBezTo>
                  <a:cubicBezTo>
                    <a:pt x="2183" y="97"/>
                    <a:pt x="2172" y="86"/>
                    <a:pt x="2172" y="72"/>
                  </a:cubicBezTo>
                  <a:cubicBezTo>
                    <a:pt x="2172" y="58"/>
                    <a:pt x="2183" y="47"/>
                    <a:pt x="2197" y="47"/>
                  </a:cubicBezTo>
                  <a:cubicBezTo>
                    <a:pt x="2197" y="0"/>
                    <a:pt x="2197" y="0"/>
                    <a:pt x="219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4" y="47"/>
                    <a:pt x="25" y="58"/>
                    <a:pt x="25" y="72"/>
                  </a:cubicBezTo>
                  <a:close/>
                </a:path>
              </a:pathLst>
            </a:custGeom>
            <a:solidFill>
              <a:srgbClr val="F7F2D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Rectangle 6">
              <a:extLst>
                <a:ext uri="{FF2B5EF4-FFF2-40B4-BE49-F238E27FC236}">
                  <a16:creationId xmlns:a16="http://schemas.microsoft.com/office/drawing/2014/main" xmlns="" id="{E73F20DF-D2A2-4995-B443-63E6D824A1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79428" y="1375795"/>
              <a:ext cx="6308521" cy="3749878"/>
            </a:xfrm>
            <a:prstGeom prst="rect">
              <a:avLst/>
            </a:prstGeom>
            <a:solidFill>
              <a:srgbClr val="EAC988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</p:grpSp>
      <p:sp>
        <p:nvSpPr>
          <p:cNvPr id="15" name="Freeform 11">
            <a:extLst>
              <a:ext uri="{FF2B5EF4-FFF2-40B4-BE49-F238E27FC236}">
                <a16:creationId xmlns:a16="http://schemas.microsoft.com/office/drawing/2014/main" xmlns="" id="{72965BD4-E731-4C5F-9D8A-4471EDDBEF24}"/>
              </a:ext>
            </a:extLst>
          </p:cNvPr>
          <p:cNvSpPr>
            <a:spLocks/>
          </p:cNvSpPr>
          <p:nvPr/>
        </p:nvSpPr>
        <p:spPr bwMode="auto">
          <a:xfrm>
            <a:off x="3645837" y="4371557"/>
            <a:ext cx="1041621" cy="922260"/>
          </a:xfrm>
          <a:custGeom>
            <a:avLst/>
            <a:gdLst>
              <a:gd name="T0" fmla="*/ 654 w 1309"/>
              <a:gd name="T1" fmla="*/ 0 h 1159"/>
              <a:gd name="T2" fmla="*/ 560 w 1309"/>
              <a:gd name="T3" fmla="*/ 168 h 1159"/>
              <a:gd name="T4" fmla="*/ 557 w 1309"/>
              <a:gd name="T5" fmla="*/ 173 h 1159"/>
              <a:gd name="T6" fmla="*/ 546 w 1309"/>
              <a:gd name="T7" fmla="*/ 192 h 1159"/>
              <a:gd name="T8" fmla="*/ 510 w 1309"/>
              <a:gd name="T9" fmla="*/ 258 h 1159"/>
              <a:gd name="T10" fmla="*/ 497 w 1309"/>
              <a:gd name="T11" fmla="*/ 278 h 1159"/>
              <a:gd name="T12" fmla="*/ 482 w 1309"/>
              <a:gd name="T13" fmla="*/ 308 h 1159"/>
              <a:gd name="T14" fmla="*/ 435 w 1309"/>
              <a:gd name="T15" fmla="*/ 389 h 1159"/>
              <a:gd name="T16" fmla="*/ 432 w 1309"/>
              <a:gd name="T17" fmla="*/ 393 h 1159"/>
              <a:gd name="T18" fmla="*/ 337 w 1309"/>
              <a:gd name="T19" fmla="*/ 563 h 1159"/>
              <a:gd name="T20" fmla="*/ 311 w 1309"/>
              <a:gd name="T21" fmla="*/ 609 h 1159"/>
              <a:gd name="T22" fmla="*/ 193 w 1309"/>
              <a:gd name="T23" fmla="*/ 818 h 1159"/>
              <a:gd name="T24" fmla="*/ 125 w 1309"/>
              <a:gd name="T25" fmla="*/ 938 h 1159"/>
              <a:gd name="T26" fmla="*/ 0 w 1309"/>
              <a:gd name="T27" fmla="*/ 1159 h 1159"/>
              <a:gd name="T28" fmla="*/ 44 w 1309"/>
              <a:gd name="T29" fmla="*/ 1159 h 1159"/>
              <a:gd name="T30" fmla="*/ 67 w 1309"/>
              <a:gd name="T31" fmla="*/ 1159 h 1159"/>
              <a:gd name="T32" fmla="*/ 107 w 1309"/>
              <a:gd name="T33" fmla="*/ 1159 h 1159"/>
              <a:gd name="T34" fmla="*/ 218 w 1309"/>
              <a:gd name="T35" fmla="*/ 1159 h 1159"/>
              <a:gd name="T36" fmla="*/ 264 w 1309"/>
              <a:gd name="T37" fmla="*/ 1159 h 1159"/>
              <a:gd name="T38" fmla="*/ 372 w 1309"/>
              <a:gd name="T39" fmla="*/ 1159 h 1159"/>
              <a:gd name="T40" fmla="*/ 402 w 1309"/>
              <a:gd name="T41" fmla="*/ 1159 h 1159"/>
              <a:gd name="T42" fmla="*/ 654 w 1309"/>
              <a:gd name="T43" fmla="*/ 1159 h 1159"/>
              <a:gd name="T44" fmla="*/ 909 w 1309"/>
              <a:gd name="T45" fmla="*/ 1159 h 1159"/>
              <a:gd name="T46" fmla="*/ 937 w 1309"/>
              <a:gd name="T47" fmla="*/ 1159 h 1159"/>
              <a:gd name="T48" fmla="*/ 1047 w 1309"/>
              <a:gd name="T49" fmla="*/ 1159 h 1159"/>
              <a:gd name="T50" fmla="*/ 1092 w 1309"/>
              <a:gd name="T51" fmla="*/ 1159 h 1159"/>
              <a:gd name="T52" fmla="*/ 1202 w 1309"/>
              <a:gd name="T53" fmla="*/ 1159 h 1159"/>
              <a:gd name="T54" fmla="*/ 1241 w 1309"/>
              <a:gd name="T55" fmla="*/ 1159 h 1159"/>
              <a:gd name="T56" fmla="*/ 1265 w 1309"/>
              <a:gd name="T57" fmla="*/ 1159 h 1159"/>
              <a:gd name="T58" fmla="*/ 1309 w 1309"/>
              <a:gd name="T59" fmla="*/ 1159 h 1159"/>
              <a:gd name="T60" fmla="*/ 654 w 1309"/>
              <a:gd name="T61" fmla="*/ 0 h 1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309" h="1159">
                <a:moveTo>
                  <a:pt x="654" y="0"/>
                </a:moveTo>
                <a:lnTo>
                  <a:pt x="560" y="168"/>
                </a:lnTo>
                <a:lnTo>
                  <a:pt x="557" y="173"/>
                </a:lnTo>
                <a:lnTo>
                  <a:pt x="546" y="192"/>
                </a:lnTo>
                <a:lnTo>
                  <a:pt x="510" y="258"/>
                </a:lnTo>
                <a:lnTo>
                  <a:pt x="497" y="278"/>
                </a:lnTo>
                <a:lnTo>
                  <a:pt x="482" y="308"/>
                </a:lnTo>
                <a:lnTo>
                  <a:pt x="435" y="389"/>
                </a:lnTo>
                <a:lnTo>
                  <a:pt x="432" y="393"/>
                </a:lnTo>
                <a:lnTo>
                  <a:pt x="337" y="563"/>
                </a:lnTo>
                <a:lnTo>
                  <a:pt x="311" y="609"/>
                </a:lnTo>
                <a:lnTo>
                  <a:pt x="193" y="818"/>
                </a:lnTo>
                <a:lnTo>
                  <a:pt x="125" y="938"/>
                </a:lnTo>
                <a:lnTo>
                  <a:pt x="0" y="1159"/>
                </a:lnTo>
                <a:lnTo>
                  <a:pt x="44" y="1159"/>
                </a:lnTo>
                <a:lnTo>
                  <a:pt x="67" y="1159"/>
                </a:lnTo>
                <a:lnTo>
                  <a:pt x="107" y="1159"/>
                </a:lnTo>
                <a:lnTo>
                  <a:pt x="218" y="1159"/>
                </a:lnTo>
                <a:lnTo>
                  <a:pt x="264" y="1159"/>
                </a:lnTo>
                <a:lnTo>
                  <a:pt x="372" y="1159"/>
                </a:lnTo>
                <a:lnTo>
                  <a:pt x="402" y="1159"/>
                </a:lnTo>
                <a:lnTo>
                  <a:pt x="654" y="1159"/>
                </a:lnTo>
                <a:lnTo>
                  <a:pt x="909" y="1159"/>
                </a:lnTo>
                <a:lnTo>
                  <a:pt x="937" y="1159"/>
                </a:lnTo>
                <a:lnTo>
                  <a:pt x="1047" y="1159"/>
                </a:lnTo>
                <a:lnTo>
                  <a:pt x="1092" y="1159"/>
                </a:lnTo>
                <a:lnTo>
                  <a:pt x="1202" y="1159"/>
                </a:lnTo>
                <a:lnTo>
                  <a:pt x="1241" y="1159"/>
                </a:lnTo>
                <a:lnTo>
                  <a:pt x="1265" y="1159"/>
                </a:lnTo>
                <a:lnTo>
                  <a:pt x="1309" y="1159"/>
                </a:lnTo>
                <a:lnTo>
                  <a:pt x="65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7488DEBB-9939-481D-8B67-CAE831D29307}"/>
              </a:ext>
            </a:extLst>
          </p:cNvPr>
          <p:cNvGrpSpPr/>
          <p:nvPr/>
        </p:nvGrpSpPr>
        <p:grpSpPr>
          <a:xfrm>
            <a:off x="3732106" y="4371557"/>
            <a:ext cx="1041621" cy="922260"/>
            <a:chOff x="4718050" y="3286125"/>
            <a:chExt cx="2078038" cy="1839913"/>
          </a:xfrm>
        </p:grpSpPr>
        <p:sp>
          <p:nvSpPr>
            <p:cNvPr id="14" name="Freeform 10">
              <a:extLst>
                <a:ext uri="{FF2B5EF4-FFF2-40B4-BE49-F238E27FC236}">
                  <a16:creationId xmlns:a16="http://schemas.microsoft.com/office/drawing/2014/main" xmlns="" id="{E85DA936-5354-4DA1-9594-C570563F6CCB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8050" y="3286125"/>
              <a:ext cx="2078038" cy="1839913"/>
            </a:xfrm>
            <a:custGeom>
              <a:avLst/>
              <a:gdLst>
                <a:gd name="T0" fmla="*/ 654 w 1309"/>
                <a:gd name="T1" fmla="*/ 0 h 1159"/>
                <a:gd name="T2" fmla="*/ 560 w 1309"/>
                <a:gd name="T3" fmla="*/ 168 h 1159"/>
                <a:gd name="T4" fmla="*/ 557 w 1309"/>
                <a:gd name="T5" fmla="*/ 173 h 1159"/>
                <a:gd name="T6" fmla="*/ 546 w 1309"/>
                <a:gd name="T7" fmla="*/ 192 h 1159"/>
                <a:gd name="T8" fmla="*/ 510 w 1309"/>
                <a:gd name="T9" fmla="*/ 258 h 1159"/>
                <a:gd name="T10" fmla="*/ 497 w 1309"/>
                <a:gd name="T11" fmla="*/ 278 h 1159"/>
                <a:gd name="T12" fmla="*/ 482 w 1309"/>
                <a:gd name="T13" fmla="*/ 308 h 1159"/>
                <a:gd name="T14" fmla="*/ 435 w 1309"/>
                <a:gd name="T15" fmla="*/ 389 h 1159"/>
                <a:gd name="T16" fmla="*/ 432 w 1309"/>
                <a:gd name="T17" fmla="*/ 393 h 1159"/>
                <a:gd name="T18" fmla="*/ 337 w 1309"/>
                <a:gd name="T19" fmla="*/ 563 h 1159"/>
                <a:gd name="T20" fmla="*/ 311 w 1309"/>
                <a:gd name="T21" fmla="*/ 609 h 1159"/>
                <a:gd name="T22" fmla="*/ 193 w 1309"/>
                <a:gd name="T23" fmla="*/ 818 h 1159"/>
                <a:gd name="T24" fmla="*/ 125 w 1309"/>
                <a:gd name="T25" fmla="*/ 938 h 1159"/>
                <a:gd name="T26" fmla="*/ 0 w 1309"/>
                <a:gd name="T27" fmla="*/ 1159 h 1159"/>
                <a:gd name="T28" fmla="*/ 44 w 1309"/>
                <a:gd name="T29" fmla="*/ 1159 h 1159"/>
                <a:gd name="T30" fmla="*/ 67 w 1309"/>
                <a:gd name="T31" fmla="*/ 1159 h 1159"/>
                <a:gd name="T32" fmla="*/ 107 w 1309"/>
                <a:gd name="T33" fmla="*/ 1159 h 1159"/>
                <a:gd name="T34" fmla="*/ 218 w 1309"/>
                <a:gd name="T35" fmla="*/ 1159 h 1159"/>
                <a:gd name="T36" fmla="*/ 264 w 1309"/>
                <a:gd name="T37" fmla="*/ 1159 h 1159"/>
                <a:gd name="T38" fmla="*/ 372 w 1309"/>
                <a:gd name="T39" fmla="*/ 1159 h 1159"/>
                <a:gd name="T40" fmla="*/ 402 w 1309"/>
                <a:gd name="T41" fmla="*/ 1159 h 1159"/>
                <a:gd name="T42" fmla="*/ 654 w 1309"/>
                <a:gd name="T43" fmla="*/ 1159 h 1159"/>
                <a:gd name="T44" fmla="*/ 909 w 1309"/>
                <a:gd name="T45" fmla="*/ 1159 h 1159"/>
                <a:gd name="T46" fmla="*/ 937 w 1309"/>
                <a:gd name="T47" fmla="*/ 1159 h 1159"/>
                <a:gd name="T48" fmla="*/ 1047 w 1309"/>
                <a:gd name="T49" fmla="*/ 1159 h 1159"/>
                <a:gd name="T50" fmla="*/ 1092 w 1309"/>
                <a:gd name="T51" fmla="*/ 1159 h 1159"/>
                <a:gd name="T52" fmla="*/ 1202 w 1309"/>
                <a:gd name="T53" fmla="*/ 1159 h 1159"/>
                <a:gd name="T54" fmla="*/ 1241 w 1309"/>
                <a:gd name="T55" fmla="*/ 1159 h 1159"/>
                <a:gd name="T56" fmla="*/ 1265 w 1309"/>
                <a:gd name="T57" fmla="*/ 1159 h 1159"/>
                <a:gd name="T58" fmla="*/ 1309 w 1309"/>
                <a:gd name="T59" fmla="*/ 1159 h 1159"/>
                <a:gd name="T60" fmla="*/ 654 w 1309"/>
                <a:gd name="T61" fmla="*/ 0 h 1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09" h="1159">
                  <a:moveTo>
                    <a:pt x="654" y="0"/>
                  </a:moveTo>
                  <a:lnTo>
                    <a:pt x="560" y="168"/>
                  </a:lnTo>
                  <a:lnTo>
                    <a:pt x="557" y="173"/>
                  </a:lnTo>
                  <a:lnTo>
                    <a:pt x="546" y="192"/>
                  </a:lnTo>
                  <a:lnTo>
                    <a:pt x="510" y="258"/>
                  </a:lnTo>
                  <a:lnTo>
                    <a:pt x="497" y="278"/>
                  </a:lnTo>
                  <a:lnTo>
                    <a:pt x="482" y="308"/>
                  </a:lnTo>
                  <a:lnTo>
                    <a:pt x="435" y="389"/>
                  </a:lnTo>
                  <a:lnTo>
                    <a:pt x="432" y="393"/>
                  </a:lnTo>
                  <a:lnTo>
                    <a:pt x="337" y="563"/>
                  </a:lnTo>
                  <a:lnTo>
                    <a:pt x="311" y="609"/>
                  </a:lnTo>
                  <a:lnTo>
                    <a:pt x="193" y="818"/>
                  </a:lnTo>
                  <a:lnTo>
                    <a:pt x="125" y="938"/>
                  </a:lnTo>
                  <a:lnTo>
                    <a:pt x="0" y="1159"/>
                  </a:lnTo>
                  <a:lnTo>
                    <a:pt x="44" y="1159"/>
                  </a:lnTo>
                  <a:lnTo>
                    <a:pt x="67" y="1159"/>
                  </a:lnTo>
                  <a:lnTo>
                    <a:pt x="107" y="1159"/>
                  </a:lnTo>
                  <a:lnTo>
                    <a:pt x="218" y="1159"/>
                  </a:lnTo>
                  <a:lnTo>
                    <a:pt x="264" y="1159"/>
                  </a:lnTo>
                  <a:lnTo>
                    <a:pt x="372" y="1159"/>
                  </a:lnTo>
                  <a:lnTo>
                    <a:pt x="402" y="1159"/>
                  </a:lnTo>
                  <a:lnTo>
                    <a:pt x="654" y="1159"/>
                  </a:lnTo>
                  <a:lnTo>
                    <a:pt x="909" y="1159"/>
                  </a:lnTo>
                  <a:lnTo>
                    <a:pt x="937" y="1159"/>
                  </a:lnTo>
                  <a:lnTo>
                    <a:pt x="1047" y="1159"/>
                  </a:lnTo>
                  <a:lnTo>
                    <a:pt x="1092" y="1159"/>
                  </a:lnTo>
                  <a:lnTo>
                    <a:pt x="1202" y="1159"/>
                  </a:lnTo>
                  <a:lnTo>
                    <a:pt x="1241" y="1159"/>
                  </a:lnTo>
                  <a:lnTo>
                    <a:pt x="1265" y="1159"/>
                  </a:lnTo>
                  <a:lnTo>
                    <a:pt x="1309" y="1159"/>
                  </a:lnTo>
                  <a:lnTo>
                    <a:pt x="654" y="0"/>
                  </a:lnTo>
                  <a:close/>
                </a:path>
              </a:pathLst>
            </a:custGeom>
            <a:solidFill>
              <a:srgbClr val="C3E0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2">
              <a:extLst>
                <a:ext uri="{FF2B5EF4-FFF2-40B4-BE49-F238E27FC236}">
                  <a16:creationId xmlns:a16="http://schemas.microsoft.com/office/drawing/2014/main" xmlns="" id="{71C5E711-6FC9-447F-A97E-9EF0C4992418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6275" y="3286125"/>
              <a:ext cx="1039813" cy="1839913"/>
            </a:xfrm>
            <a:custGeom>
              <a:avLst/>
              <a:gdLst>
                <a:gd name="T0" fmla="*/ 0 w 655"/>
                <a:gd name="T1" fmla="*/ 0 h 1159"/>
                <a:gd name="T2" fmla="*/ 0 w 655"/>
                <a:gd name="T3" fmla="*/ 1159 h 1159"/>
                <a:gd name="T4" fmla="*/ 655 w 655"/>
                <a:gd name="T5" fmla="*/ 1159 h 1159"/>
                <a:gd name="T6" fmla="*/ 0 w 655"/>
                <a:gd name="T7" fmla="*/ 0 h 1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5" h="1159">
                  <a:moveTo>
                    <a:pt x="0" y="0"/>
                  </a:moveTo>
                  <a:lnTo>
                    <a:pt x="0" y="1159"/>
                  </a:lnTo>
                  <a:lnTo>
                    <a:pt x="655" y="11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AC1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" name="Freeform 14">
            <a:extLst>
              <a:ext uri="{FF2B5EF4-FFF2-40B4-BE49-F238E27FC236}">
                <a16:creationId xmlns:a16="http://schemas.microsoft.com/office/drawing/2014/main" xmlns="" id="{99A11AF3-C1C0-4B9E-9FC8-C6AB3DC39026}"/>
              </a:ext>
            </a:extLst>
          </p:cNvPr>
          <p:cNvSpPr>
            <a:spLocks/>
          </p:cNvSpPr>
          <p:nvPr/>
        </p:nvSpPr>
        <p:spPr bwMode="auto">
          <a:xfrm>
            <a:off x="4615842" y="4428850"/>
            <a:ext cx="977166" cy="864967"/>
          </a:xfrm>
          <a:custGeom>
            <a:avLst/>
            <a:gdLst>
              <a:gd name="T0" fmla="*/ 614 w 1228"/>
              <a:gd name="T1" fmla="*/ 0 h 1087"/>
              <a:gd name="T2" fmla="*/ 525 w 1228"/>
              <a:gd name="T3" fmla="*/ 158 h 1087"/>
              <a:gd name="T4" fmla="*/ 523 w 1228"/>
              <a:gd name="T5" fmla="*/ 162 h 1087"/>
              <a:gd name="T6" fmla="*/ 512 w 1228"/>
              <a:gd name="T7" fmla="*/ 180 h 1087"/>
              <a:gd name="T8" fmla="*/ 478 w 1228"/>
              <a:gd name="T9" fmla="*/ 241 h 1087"/>
              <a:gd name="T10" fmla="*/ 467 w 1228"/>
              <a:gd name="T11" fmla="*/ 261 h 1087"/>
              <a:gd name="T12" fmla="*/ 451 w 1228"/>
              <a:gd name="T13" fmla="*/ 288 h 1087"/>
              <a:gd name="T14" fmla="*/ 409 w 1228"/>
              <a:gd name="T15" fmla="*/ 365 h 1087"/>
              <a:gd name="T16" fmla="*/ 405 w 1228"/>
              <a:gd name="T17" fmla="*/ 370 h 1087"/>
              <a:gd name="T18" fmla="*/ 316 w 1228"/>
              <a:gd name="T19" fmla="*/ 528 h 1087"/>
              <a:gd name="T20" fmla="*/ 291 w 1228"/>
              <a:gd name="T21" fmla="*/ 572 h 1087"/>
              <a:gd name="T22" fmla="*/ 181 w 1228"/>
              <a:gd name="T23" fmla="*/ 767 h 1087"/>
              <a:gd name="T24" fmla="*/ 117 w 1228"/>
              <a:gd name="T25" fmla="*/ 880 h 1087"/>
              <a:gd name="T26" fmla="*/ 0 w 1228"/>
              <a:gd name="T27" fmla="*/ 1087 h 1087"/>
              <a:gd name="T28" fmla="*/ 41 w 1228"/>
              <a:gd name="T29" fmla="*/ 1087 h 1087"/>
              <a:gd name="T30" fmla="*/ 63 w 1228"/>
              <a:gd name="T31" fmla="*/ 1087 h 1087"/>
              <a:gd name="T32" fmla="*/ 101 w 1228"/>
              <a:gd name="T33" fmla="*/ 1087 h 1087"/>
              <a:gd name="T34" fmla="*/ 205 w 1228"/>
              <a:gd name="T35" fmla="*/ 1087 h 1087"/>
              <a:gd name="T36" fmla="*/ 247 w 1228"/>
              <a:gd name="T37" fmla="*/ 1087 h 1087"/>
              <a:gd name="T38" fmla="*/ 349 w 1228"/>
              <a:gd name="T39" fmla="*/ 1087 h 1087"/>
              <a:gd name="T40" fmla="*/ 376 w 1228"/>
              <a:gd name="T41" fmla="*/ 1087 h 1087"/>
              <a:gd name="T42" fmla="*/ 614 w 1228"/>
              <a:gd name="T43" fmla="*/ 1087 h 1087"/>
              <a:gd name="T44" fmla="*/ 851 w 1228"/>
              <a:gd name="T45" fmla="*/ 1087 h 1087"/>
              <a:gd name="T46" fmla="*/ 879 w 1228"/>
              <a:gd name="T47" fmla="*/ 1087 h 1087"/>
              <a:gd name="T48" fmla="*/ 982 w 1228"/>
              <a:gd name="T49" fmla="*/ 1087 h 1087"/>
              <a:gd name="T50" fmla="*/ 1024 w 1228"/>
              <a:gd name="T51" fmla="*/ 1087 h 1087"/>
              <a:gd name="T52" fmla="*/ 1127 w 1228"/>
              <a:gd name="T53" fmla="*/ 1087 h 1087"/>
              <a:gd name="T54" fmla="*/ 1165 w 1228"/>
              <a:gd name="T55" fmla="*/ 1087 h 1087"/>
              <a:gd name="T56" fmla="*/ 1187 w 1228"/>
              <a:gd name="T57" fmla="*/ 1087 h 1087"/>
              <a:gd name="T58" fmla="*/ 1228 w 1228"/>
              <a:gd name="T59" fmla="*/ 1087 h 1087"/>
              <a:gd name="T60" fmla="*/ 614 w 1228"/>
              <a:gd name="T61" fmla="*/ 0 h 10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228" h="1087">
                <a:moveTo>
                  <a:pt x="614" y="0"/>
                </a:moveTo>
                <a:lnTo>
                  <a:pt x="525" y="158"/>
                </a:lnTo>
                <a:lnTo>
                  <a:pt x="523" y="162"/>
                </a:lnTo>
                <a:lnTo>
                  <a:pt x="512" y="180"/>
                </a:lnTo>
                <a:lnTo>
                  <a:pt x="478" y="241"/>
                </a:lnTo>
                <a:lnTo>
                  <a:pt x="467" y="261"/>
                </a:lnTo>
                <a:lnTo>
                  <a:pt x="451" y="288"/>
                </a:lnTo>
                <a:lnTo>
                  <a:pt x="409" y="365"/>
                </a:lnTo>
                <a:lnTo>
                  <a:pt x="405" y="370"/>
                </a:lnTo>
                <a:lnTo>
                  <a:pt x="316" y="528"/>
                </a:lnTo>
                <a:lnTo>
                  <a:pt x="291" y="572"/>
                </a:lnTo>
                <a:lnTo>
                  <a:pt x="181" y="767"/>
                </a:lnTo>
                <a:lnTo>
                  <a:pt x="117" y="880"/>
                </a:lnTo>
                <a:lnTo>
                  <a:pt x="0" y="1087"/>
                </a:lnTo>
                <a:lnTo>
                  <a:pt x="41" y="1087"/>
                </a:lnTo>
                <a:lnTo>
                  <a:pt x="63" y="1087"/>
                </a:lnTo>
                <a:lnTo>
                  <a:pt x="101" y="1087"/>
                </a:lnTo>
                <a:lnTo>
                  <a:pt x="205" y="1087"/>
                </a:lnTo>
                <a:lnTo>
                  <a:pt x="247" y="1087"/>
                </a:lnTo>
                <a:lnTo>
                  <a:pt x="349" y="1087"/>
                </a:lnTo>
                <a:lnTo>
                  <a:pt x="376" y="1087"/>
                </a:lnTo>
                <a:lnTo>
                  <a:pt x="614" y="1087"/>
                </a:lnTo>
                <a:lnTo>
                  <a:pt x="851" y="1087"/>
                </a:lnTo>
                <a:lnTo>
                  <a:pt x="879" y="1087"/>
                </a:lnTo>
                <a:lnTo>
                  <a:pt x="982" y="1087"/>
                </a:lnTo>
                <a:lnTo>
                  <a:pt x="1024" y="1087"/>
                </a:lnTo>
                <a:lnTo>
                  <a:pt x="1127" y="1087"/>
                </a:lnTo>
                <a:lnTo>
                  <a:pt x="1165" y="1087"/>
                </a:lnTo>
                <a:lnTo>
                  <a:pt x="1187" y="1087"/>
                </a:lnTo>
                <a:lnTo>
                  <a:pt x="1228" y="1087"/>
                </a:lnTo>
                <a:lnTo>
                  <a:pt x="61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E9576E72-C07A-4DED-A510-7B31EDB3A1CF}"/>
              </a:ext>
            </a:extLst>
          </p:cNvPr>
          <p:cNvGrpSpPr/>
          <p:nvPr/>
        </p:nvGrpSpPr>
        <p:grpSpPr>
          <a:xfrm>
            <a:off x="4733758" y="4428850"/>
            <a:ext cx="977166" cy="864967"/>
            <a:chOff x="6653213" y="3400425"/>
            <a:chExt cx="1949450" cy="1725613"/>
          </a:xfrm>
        </p:grpSpPr>
        <p:sp>
          <p:nvSpPr>
            <p:cNvPr id="17" name="Freeform 13">
              <a:extLst>
                <a:ext uri="{FF2B5EF4-FFF2-40B4-BE49-F238E27FC236}">
                  <a16:creationId xmlns:a16="http://schemas.microsoft.com/office/drawing/2014/main" xmlns="" id="{CE7EE618-A1BE-49A9-90BC-ED079B0207FC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3213" y="3400425"/>
              <a:ext cx="1949450" cy="1725613"/>
            </a:xfrm>
            <a:custGeom>
              <a:avLst/>
              <a:gdLst>
                <a:gd name="T0" fmla="*/ 614 w 1228"/>
                <a:gd name="T1" fmla="*/ 0 h 1087"/>
                <a:gd name="T2" fmla="*/ 525 w 1228"/>
                <a:gd name="T3" fmla="*/ 158 h 1087"/>
                <a:gd name="T4" fmla="*/ 523 w 1228"/>
                <a:gd name="T5" fmla="*/ 162 h 1087"/>
                <a:gd name="T6" fmla="*/ 512 w 1228"/>
                <a:gd name="T7" fmla="*/ 180 h 1087"/>
                <a:gd name="T8" fmla="*/ 478 w 1228"/>
                <a:gd name="T9" fmla="*/ 241 h 1087"/>
                <a:gd name="T10" fmla="*/ 467 w 1228"/>
                <a:gd name="T11" fmla="*/ 261 h 1087"/>
                <a:gd name="T12" fmla="*/ 451 w 1228"/>
                <a:gd name="T13" fmla="*/ 288 h 1087"/>
                <a:gd name="T14" fmla="*/ 409 w 1228"/>
                <a:gd name="T15" fmla="*/ 365 h 1087"/>
                <a:gd name="T16" fmla="*/ 405 w 1228"/>
                <a:gd name="T17" fmla="*/ 370 h 1087"/>
                <a:gd name="T18" fmla="*/ 316 w 1228"/>
                <a:gd name="T19" fmla="*/ 528 h 1087"/>
                <a:gd name="T20" fmla="*/ 291 w 1228"/>
                <a:gd name="T21" fmla="*/ 572 h 1087"/>
                <a:gd name="T22" fmla="*/ 181 w 1228"/>
                <a:gd name="T23" fmla="*/ 767 h 1087"/>
                <a:gd name="T24" fmla="*/ 117 w 1228"/>
                <a:gd name="T25" fmla="*/ 880 h 1087"/>
                <a:gd name="T26" fmla="*/ 0 w 1228"/>
                <a:gd name="T27" fmla="*/ 1087 h 1087"/>
                <a:gd name="T28" fmla="*/ 41 w 1228"/>
                <a:gd name="T29" fmla="*/ 1087 h 1087"/>
                <a:gd name="T30" fmla="*/ 63 w 1228"/>
                <a:gd name="T31" fmla="*/ 1087 h 1087"/>
                <a:gd name="T32" fmla="*/ 101 w 1228"/>
                <a:gd name="T33" fmla="*/ 1087 h 1087"/>
                <a:gd name="T34" fmla="*/ 205 w 1228"/>
                <a:gd name="T35" fmla="*/ 1087 h 1087"/>
                <a:gd name="T36" fmla="*/ 247 w 1228"/>
                <a:gd name="T37" fmla="*/ 1087 h 1087"/>
                <a:gd name="T38" fmla="*/ 349 w 1228"/>
                <a:gd name="T39" fmla="*/ 1087 h 1087"/>
                <a:gd name="T40" fmla="*/ 376 w 1228"/>
                <a:gd name="T41" fmla="*/ 1087 h 1087"/>
                <a:gd name="T42" fmla="*/ 614 w 1228"/>
                <a:gd name="T43" fmla="*/ 1087 h 1087"/>
                <a:gd name="T44" fmla="*/ 851 w 1228"/>
                <a:gd name="T45" fmla="*/ 1087 h 1087"/>
                <a:gd name="T46" fmla="*/ 879 w 1228"/>
                <a:gd name="T47" fmla="*/ 1087 h 1087"/>
                <a:gd name="T48" fmla="*/ 982 w 1228"/>
                <a:gd name="T49" fmla="*/ 1087 h 1087"/>
                <a:gd name="T50" fmla="*/ 1024 w 1228"/>
                <a:gd name="T51" fmla="*/ 1087 h 1087"/>
                <a:gd name="T52" fmla="*/ 1127 w 1228"/>
                <a:gd name="T53" fmla="*/ 1087 h 1087"/>
                <a:gd name="T54" fmla="*/ 1165 w 1228"/>
                <a:gd name="T55" fmla="*/ 1087 h 1087"/>
                <a:gd name="T56" fmla="*/ 1187 w 1228"/>
                <a:gd name="T57" fmla="*/ 1087 h 1087"/>
                <a:gd name="T58" fmla="*/ 1228 w 1228"/>
                <a:gd name="T59" fmla="*/ 1087 h 1087"/>
                <a:gd name="T60" fmla="*/ 614 w 1228"/>
                <a:gd name="T61" fmla="*/ 0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28" h="1087">
                  <a:moveTo>
                    <a:pt x="614" y="0"/>
                  </a:moveTo>
                  <a:lnTo>
                    <a:pt x="525" y="158"/>
                  </a:lnTo>
                  <a:lnTo>
                    <a:pt x="523" y="162"/>
                  </a:lnTo>
                  <a:lnTo>
                    <a:pt x="512" y="180"/>
                  </a:lnTo>
                  <a:lnTo>
                    <a:pt x="478" y="241"/>
                  </a:lnTo>
                  <a:lnTo>
                    <a:pt x="467" y="261"/>
                  </a:lnTo>
                  <a:lnTo>
                    <a:pt x="451" y="288"/>
                  </a:lnTo>
                  <a:lnTo>
                    <a:pt x="409" y="365"/>
                  </a:lnTo>
                  <a:lnTo>
                    <a:pt x="405" y="370"/>
                  </a:lnTo>
                  <a:lnTo>
                    <a:pt x="316" y="528"/>
                  </a:lnTo>
                  <a:lnTo>
                    <a:pt x="291" y="572"/>
                  </a:lnTo>
                  <a:lnTo>
                    <a:pt x="181" y="767"/>
                  </a:lnTo>
                  <a:lnTo>
                    <a:pt x="117" y="880"/>
                  </a:lnTo>
                  <a:lnTo>
                    <a:pt x="0" y="1087"/>
                  </a:lnTo>
                  <a:lnTo>
                    <a:pt x="41" y="1087"/>
                  </a:lnTo>
                  <a:lnTo>
                    <a:pt x="63" y="1087"/>
                  </a:lnTo>
                  <a:lnTo>
                    <a:pt x="101" y="1087"/>
                  </a:lnTo>
                  <a:lnTo>
                    <a:pt x="205" y="1087"/>
                  </a:lnTo>
                  <a:lnTo>
                    <a:pt x="247" y="1087"/>
                  </a:lnTo>
                  <a:lnTo>
                    <a:pt x="349" y="1087"/>
                  </a:lnTo>
                  <a:lnTo>
                    <a:pt x="376" y="1087"/>
                  </a:lnTo>
                  <a:lnTo>
                    <a:pt x="614" y="1087"/>
                  </a:lnTo>
                  <a:lnTo>
                    <a:pt x="851" y="1087"/>
                  </a:lnTo>
                  <a:lnTo>
                    <a:pt x="879" y="1087"/>
                  </a:lnTo>
                  <a:lnTo>
                    <a:pt x="982" y="1087"/>
                  </a:lnTo>
                  <a:lnTo>
                    <a:pt x="1024" y="1087"/>
                  </a:lnTo>
                  <a:lnTo>
                    <a:pt x="1127" y="1087"/>
                  </a:lnTo>
                  <a:lnTo>
                    <a:pt x="1165" y="1087"/>
                  </a:lnTo>
                  <a:lnTo>
                    <a:pt x="1187" y="1087"/>
                  </a:lnTo>
                  <a:lnTo>
                    <a:pt x="1228" y="1087"/>
                  </a:lnTo>
                  <a:lnTo>
                    <a:pt x="614" y="0"/>
                  </a:lnTo>
                  <a:close/>
                </a:path>
              </a:pathLst>
            </a:custGeom>
            <a:solidFill>
              <a:srgbClr val="C3E0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5">
              <a:extLst>
                <a:ext uri="{FF2B5EF4-FFF2-40B4-BE49-F238E27FC236}">
                  <a16:creationId xmlns:a16="http://schemas.microsoft.com/office/drawing/2014/main" xmlns="" id="{46813435-4BC0-4370-997A-0A7CA0F329CC}"/>
                </a:ext>
              </a:extLst>
            </p:cNvPr>
            <p:cNvSpPr>
              <a:spLocks/>
            </p:cNvSpPr>
            <p:nvPr/>
          </p:nvSpPr>
          <p:spPr bwMode="auto">
            <a:xfrm>
              <a:off x="7627938" y="3400425"/>
              <a:ext cx="974725" cy="1725613"/>
            </a:xfrm>
            <a:custGeom>
              <a:avLst/>
              <a:gdLst>
                <a:gd name="T0" fmla="*/ 0 w 614"/>
                <a:gd name="T1" fmla="*/ 0 h 1087"/>
                <a:gd name="T2" fmla="*/ 0 w 614"/>
                <a:gd name="T3" fmla="*/ 1087 h 1087"/>
                <a:gd name="T4" fmla="*/ 614 w 614"/>
                <a:gd name="T5" fmla="*/ 1087 h 1087"/>
                <a:gd name="T6" fmla="*/ 0 w 614"/>
                <a:gd name="T7" fmla="*/ 0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4" h="1087">
                  <a:moveTo>
                    <a:pt x="0" y="0"/>
                  </a:moveTo>
                  <a:lnTo>
                    <a:pt x="0" y="1087"/>
                  </a:lnTo>
                  <a:lnTo>
                    <a:pt x="614" y="10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AC1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" name="Freeform 16">
            <a:extLst>
              <a:ext uri="{FF2B5EF4-FFF2-40B4-BE49-F238E27FC236}">
                <a16:creationId xmlns:a16="http://schemas.microsoft.com/office/drawing/2014/main" xmlns="" id="{C1E883C0-C92F-4D1E-B616-CB55F3D73EC7}"/>
              </a:ext>
            </a:extLst>
          </p:cNvPr>
          <p:cNvSpPr>
            <a:spLocks/>
          </p:cNvSpPr>
          <p:nvPr/>
        </p:nvSpPr>
        <p:spPr bwMode="auto">
          <a:xfrm>
            <a:off x="5104424" y="4428850"/>
            <a:ext cx="488583" cy="864967"/>
          </a:xfrm>
          <a:custGeom>
            <a:avLst/>
            <a:gdLst>
              <a:gd name="T0" fmla="*/ 0 w 614"/>
              <a:gd name="T1" fmla="*/ 0 h 1087"/>
              <a:gd name="T2" fmla="*/ 0 w 614"/>
              <a:gd name="T3" fmla="*/ 1087 h 1087"/>
              <a:gd name="T4" fmla="*/ 614 w 614"/>
              <a:gd name="T5" fmla="*/ 1087 h 1087"/>
              <a:gd name="T6" fmla="*/ 0 w 614"/>
              <a:gd name="T7" fmla="*/ 0 h 10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14" h="1087">
                <a:moveTo>
                  <a:pt x="0" y="0"/>
                </a:moveTo>
                <a:lnTo>
                  <a:pt x="0" y="1087"/>
                </a:lnTo>
                <a:lnTo>
                  <a:pt x="614" y="1087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18">
            <a:extLst>
              <a:ext uri="{FF2B5EF4-FFF2-40B4-BE49-F238E27FC236}">
                <a16:creationId xmlns:a16="http://schemas.microsoft.com/office/drawing/2014/main" xmlns="" id="{D9834883-4BD7-4A37-B992-EB9D5A2F3C87}"/>
              </a:ext>
            </a:extLst>
          </p:cNvPr>
          <p:cNvSpPr>
            <a:spLocks/>
          </p:cNvSpPr>
          <p:nvPr/>
        </p:nvSpPr>
        <p:spPr bwMode="auto">
          <a:xfrm>
            <a:off x="4306299" y="4271294"/>
            <a:ext cx="977166" cy="1022523"/>
          </a:xfrm>
          <a:custGeom>
            <a:avLst/>
            <a:gdLst>
              <a:gd name="T0" fmla="*/ 614 w 1228"/>
              <a:gd name="T1" fmla="*/ 0 h 1285"/>
              <a:gd name="T2" fmla="*/ 524 w 1228"/>
              <a:gd name="T3" fmla="*/ 187 h 1285"/>
              <a:gd name="T4" fmla="*/ 523 w 1228"/>
              <a:gd name="T5" fmla="*/ 192 h 1285"/>
              <a:gd name="T6" fmla="*/ 512 w 1228"/>
              <a:gd name="T7" fmla="*/ 212 h 1285"/>
              <a:gd name="T8" fmla="*/ 477 w 1228"/>
              <a:gd name="T9" fmla="*/ 285 h 1285"/>
              <a:gd name="T10" fmla="*/ 466 w 1228"/>
              <a:gd name="T11" fmla="*/ 308 h 1285"/>
              <a:gd name="T12" fmla="*/ 451 w 1228"/>
              <a:gd name="T13" fmla="*/ 341 h 1285"/>
              <a:gd name="T14" fmla="*/ 408 w 1228"/>
              <a:gd name="T15" fmla="*/ 431 h 1285"/>
              <a:gd name="T16" fmla="*/ 405 w 1228"/>
              <a:gd name="T17" fmla="*/ 437 h 1285"/>
              <a:gd name="T18" fmla="*/ 316 w 1228"/>
              <a:gd name="T19" fmla="*/ 623 h 1285"/>
              <a:gd name="T20" fmla="*/ 291 w 1228"/>
              <a:gd name="T21" fmla="*/ 675 h 1285"/>
              <a:gd name="T22" fmla="*/ 181 w 1228"/>
              <a:gd name="T23" fmla="*/ 907 h 1285"/>
              <a:gd name="T24" fmla="*/ 116 w 1228"/>
              <a:gd name="T25" fmla="*/ 1041 h 1285"/>
              <a:gd name="T26" fmla="*/ 0 w 1228"/>
              <a:gd name="T27" fmla="*/ 1285 h 1285"/>
              <a:gd name="T28" fmla="*/ 41 w 1228"/>
              <a:gd name="T29" fmla="*/ 1285 h 1285"/>
              <a:gd name="T30" fmla="*/ 63 w 1228"/>
              <a:gd name="T31" fmla="*/ 1285 h 1285"/>
              <a:gd name="T32" fmla="*/ 101 w 1228"/>
              <a:gd name="T33" fmla="*/ 1285 h 1285"/>
              <a:gd name="T34" fmla="*/ 204 w 1228"/>
              <a:gd name="T35" fmla="*/ 1285 h 1285"/>
              <a:gd name="T36" fmla="*/ 247 w 1228"/>
              <a:gd name="T37" fmla="*/ 1285 h 1285"/>
              <a:gd name="T38" fmla="*/ 349 w 1228"/>
              <a:gd name="T39" fmla="*/ 1285 h 1285"/>
              <a:gd name="T40" fmla="*/ 375 w 1228"/>
              <a:gd name="T41" fmla="*/ 1285 h 1285"/>
              <a:gd name="T42" fmla="*/ 614 w 1228"/>
              <a:gd name="T43" fmla="*/ 1285 h 1285"/>
              <a:gd name="T44" fmla="*/ 851 w 1228"/>
              <a:gd name="T45" fmla="*/ 1285 h 1285"/>
              <a:gd name="T46" fmla="*/ 879 w 1228"/>
              <a:gd name="T47" fmla="*/ 1285 h 1285"/>
              <a:gd name="T48" fmla="*/ 981 w 1228"/>
              <a:gd name="T49" fmla="*/ 1285 h 1285"/>
              <a:gd name="T50" fmla="*/ 1024 w 1228"/>
              <a:gd name="T51" fmla="*/ 1285 h 1285"/>
              <a:gd name="T52" fmla="*/ 1127 w 1228"/>
              <a:gd name="T53" fmla="*/ 1285 h 1285"/>
              <a:gd name="T54" fmla="*/ 1165 w 1228"/>
              <a:gd name="T55" fmla="*/ 1285 h 1285"/>
              <a:gd name="T56" fmla="*/ 1187 w 1228"/>
              <a:gd name="T57" fmla="*/ 1285 h 1285"/>
              <a:gd name="T58" fmla="*/ 1228 w 1228"/>
              <a:gd name="T59" fmla="*/ 1285 h 1285"/>
              <a:gd name="T60" fmla="*/ 614 w 1228"/>
              <a:gd name="T61" fmla="*/ 0 h 1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228" h="1285">
                <a:moveTo>
                  <a:pt x="614" y="0"/>
                </a:moveTo>
                <a:lnTo>
                  <a:pt x="524" y="187"/>
                </a:lnTo>
                <a:lnTo>
                  <a:pt x="523" y="192"/>
                </a:lnTo>
                <a:lnTo>
                  <a:pt x="512" y="212"/>
                </a:lnTo>
                <a:lnTo>
                  <a:pt x="477" y="285"/>
                </a:lnTo>
                <a:lnTo>
                  <a:pt x="466" y="308"/>
                </a:lnTo>
                <a:lnTo>
                  <a:pt x="451" y="341"/>
                </a:lnTo>
                <a:lnTo>
                  <a:pt x="408" y="431"/>
                </a:lnTo>
                <a:lnTo>
                  <a:pt x="405" y="437"/>
                </a:lnTo>
                <a:lnTo>
                  <a:pt x="316" y="623"/>
                </a:lnTo>
                <a:lnTo>
                  <a:pt x="291" y="675"/>
                </a:lnTo>
                <a:lnTo>
                  <a:pt x="181" y="907"/>
                </a:lnTo>
                <a:lnTo>
                  <a:pt x="116" y="1041"/>
                </a:lnTo>
                <a:lnTo>
                  <a:pt x="0" y="1285"/>
                </a:lnTo>
                <a:lnTo>
                  <a:pt x="41" y="1285"/>
                </a:lnTo>
                <a:lnTo>
                  <a:pt x="63" y="1285"/>
                </a:lnTo>
                <a:lnTo>
                  <a:pt x="101" y="1285"/>
                </a:lnTo>
                <a:lnTo>
                  <a:pt x="204" y="1285"/>
                </a:lnTo>
                <a:lnTo>
                  <a:pt x="247" y="1285"/>
                </a:lnTo>
                <a:lnTo>
                  <a:pt x="349" y="1285"/>
                </a:lnTo>
                <a:lnTo>
                  <a:pt x="375" y="1285"/>
                </a:lnTo>
                <a:lnTo>
                  <a:pt x="614" y="1285"/>
                </a:lnTo>
                <a:lnTo>
                  <a:pt x="851" y="1285"/>
                </a:lnTo>
                <a:lnTo>
                  <a:pt x="879" y="1285"/>
                </a:lnTo>
                <a:lnTo>
                  <a:pt x="981" y="1285"/>
                </a:lnTo>
                <a:lnTo>
                  <a:pt x="1024" y="1285"/>
                </a:lnTo>
                <a:lnTo>
                  <a:pt x="1127" y="1285"/>
                </a:lnTo>
                <a:lnTo>
                  <a:pt x="1165" y="1285"/>
                </a:lnTo>
                <a:lnTo>
                  <a:pt x="1187" y="1285"/>
                </a:lnTo>
                <a:lnTo>
                  <a:pt x="1228" y="1285"/>
                </a:lnTo>
                <a:lnTo>
                  <a:pt x="61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8D9C32B5-E661-46E3-A7A5-71C55401EF86}"/>
              </a:ext>
            </a:extLst>
          </p:cNvPr>
          <p:cNvGrpSpPr/>
          <p:nvPr/>
        </p:nvGrpSpPr>
        <p:grpSpPr>
          <a:xfrm>
            <a:off x="4306299" y="4271294"/>
            <a:ext cx="977166" cy="1022523"/>
            <a:chOff x="6035675" y="3086100"/>
            <a:chExt cx="1949450" cy="2039938"/>
          </a:xfrm>
        </p:grpSpPr>
        <p:sp>
          <p:nvSpPr>
            <p:cNvPr id="21" name="Freeform 17">
              <a:extLst>
                <a:ext uri="{FF2B5EF4-FFF2-40B4-BE49-F238E27FC236}">
                  <a16:creationId xmlns:a16="http://schemas.microsoft.com/office/drawing/2014/main" xmlns="" id="{C8F05FCA-4652-4AB5-9600-37976AC1C3A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35675" y="3086100"/>
              <a:ext cx="1949450" cy="2039938"/>
            </a:xfrm>
            <a:custGeom>
              <a:avLst/>
              <a:gdLst>
                <a:gd name="T0" fmla="*/ 614 w 1228"/>
                <a:gd name="T1" fmla="*/ 0 h 1285"/>
                <a:gd name="T2" fmla="*/ 524 w 1228"/>
                <a:gd name="T3" fmla="*/ 187 h 1285"/>
                <a:gd name="T4" fmla="*/ 523 w 1228"/>
                <a:gd name="T5" fmla="*/ 192 h 1285"/>
                <a:gd name="T6" fmla="*/ 512 w 1228"/>
                <a:gd name="T7" fmla="*/ 212 h 1285"/>
                <a:gd name="T8" fmla="*/ 477 w 1228"/>
                <a:gd name="T9" fmla="*/ 285 h 1285"/>
                <a:gd name="T10" fmla="*/ 466 w 1228"/>
                <a:gd name="T11" fmla="*/ 308 h 1285"/>
                <a:gd name="T12" fmla="*/ 451 w 1228"/>
                <a:gd name="T13" fmla="*/ 341 h 1285"/>
                <a:gd name="T14" fmla="*/ 408 w 1228"/>
                <a:gd name="T15" fmla="*/ 431 h 1285"/>
                <a:gd name="T16" fmla="*/ 405 w 1228"/>
                <a:gd name="T17" fmla="*/ 437 h 1285"/>
                <a:gd name="T18" fmla="*/ 316 w 1228"/>
                <a:gd name="T19" fmla="*/ 623 h 1285"/>
                <a:gd name="T20" fmla="*/ 291 w 1228"/>
                <a:gd name="T21" fmla="*/ 675 h 1285"/>
                <a:gd name="T22" fmla="*/ 181 w 1228"/>
                <a:gd name="T23" fmla="*/ 907 h 1285"/>
                <a:gd name="T24" fmla="*/ 116 w 1228"/>
                <a:gd name="T25" fmla="*/ 1041 h 1285"/>
                <a:gd name="T26" fmla="*/ 0 w 1228"/>
                <a:gd name="T27" fmla="*/ 1285 h 1285"/>
                <a:gd name="T28" fmla="*/ 41 w 1228"/>
                <a:gd name="T29" fmla="*/ 1285 h 1285"/>
                <a:gd name="T30" fmla="*/ 63 w 1228"/>
                <a:gd name="T31" fmla="*/ 1285 h 1285"/>
                <a:gd name="T32" fmla="*/ 101 w 1228"/>
                <a:gd name="T33" fmla="*/ 1285 h 1285"/>
                <a:gd name="T34" fmla="*/ 204 w 1228"/>
                <a:gd name="T35" fmla="*/ 1285 h 1285"/>
                <a:gd name="T36" fmla="*/ 247 w 1228"/>
                <a:gd name="T37" fmla="*/ 1285 h 1285"/>
                <a:gd name="T38" fmla="*/ 349 w 1228"/>
                <a:gd name="T39" fmla="*/ 1285 h 1285"/>
                <a:gd name="T40" fmla="*/ 375 w 1228"/>
                <a:gd name="T41" fmla="*/ 1285 h 1285"/>
                <a:gd name="T42" fmla="*/ 614 w 1228"/>
                <a:gd name="T43" fmla="*/ 1285 h 1285"/>
                <a:gd name="T44" fmla="*/ 851 w 1228"/>
                <a:gd name="T45" fmla="*/ 1285 h 1285"/>
                <a:gd name="T46" fmla="*/ 879 w 1228"/>
                <a:gd name="T47" fmla="*/ 1285 h 1285"/>
                <a:gd name="T48" fmla="*/ 981 w 1228"/>
                <a:gd name="T49" fmla="*/ 1285 h 1285"/>
                <a:gd name="T50" fmla="*/ 1024 w 1228"/>
                <a:gd name="T51" fmla="*/ 1285 h 1285"/>
                <a:gd name="T52" fmla="*/ 1127 w 1228"/>
                <a:gd name="T53" fmla="*/ 1285 h 1285"/>
                <a:gd name="T54" fmla="*/ 1165 w 1228"/>
                <a:gd name="T55" fmla="*/ 1285 h 1285"/>
                <a:gd name="T56" fmla="*/ 1187 w 1228"/>
                <a:gd name="T57" fmla="*/ 1285 h 1285"/>
                <a:gd name="T58" fmla="*/ 1228 w 1228"/>
                <a:gd name="T59" fmla="*/ 1285 h 1285"/>
                <a:gd name="T60" fmla="*/ 614 w 1228"/>
                <a:gd name="T61" fmla="*/ 0 h 1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28" h="1285">
                  <a:moveTo>
                    <a:pt x="614" y="0"/>
                  </a:moveTo>
                  <a:lnTo>
                    <a:pt x="524" y="187"/>
                  </a:lnTo>
                  <a:lnTo>
                    <a:pt x="523" y="192"/>
                  </a:lnTo>
                  <a:lnTo>
                    <a:pt x="512" y="212"/>
                  </a:lnTo>
                  <a:lnTo>
                    <a:pt x="477" y="285"/>
                  </a:lnTo>
                  <a:lnTo>
                    <a:pt x="466" y="308"/>
                  </a:lnTo>
                  <a:lnTo>
                    <a:pt x="451" y="341"/>
                  </a:lnTo>
                  <a:lnTo>
                    <a:pt x="408" y="431"/>
                  </a:lnTo>
                  <a:lnTo>
                    <a:pt x="405" y="437"/>
                  </a:lnTo>
                  <a:lnTo>
                    <a:pt x="316" y="623"/>
                  </a:lnTo>
                  <a:lnTo>
                    <a:pt x="291" y="675"/>
                  </a:lnTo>
                  <a:lnTo>
                    <a:pt x="181" y="907"/>
                  </a:lnTo>
                  <a:lnTo>
                    <a:pt x="116" y="1041"/>
                  </a:lnTo>
                  <a:lnTo>
                    <a:pt x="0" y="1285"/>
                  </a:lnTo>
                  <a:lnTo>
                    <a:pt x="41" y="1285"/>
                  </a:lnTo>
                  <a:lnTo>
                    <a:pt x="63" y="1285"/>
                  </a:lnTo>
                  <a:lnTo>
                    <a:pt x="101" y="1285"/>
                  </a:lnTo>
                  <a:lnTo>
                    <a:pt x="204" y="1285"/>
                  </a:lnTo>
                  <a:lnTo>
                    <a:pt x="247" y="1285"/>
                  </a:lnTo>
                  <a:lnTo>
                    <a:pt x="349" y="1285"/>
                  </a:lnTo>
                  <a:lnTo>
                    <a:pt x="375" y="1285"/>
                  </a:lnTo>
                  <a:lnTo>
                    <a:pt x="614" y="1285"/>
                  </a:lnTo>
                  <a:lnTo>
                    <a:pt x="851" y="1285"/>
                  </a:lnTo>
                  <a:lnTo>
                    <a:pt x="879" y="1285"/>
                  </a:lnTo>
                  <a:lnTo>
                    <a:pt x="981" y="1285"/>
                  </a:lnTo>
                  <a:lnTo>
                    <a:pt x="1024" y="1285"/>
                  </a:lnTo>
                  <a:lnTo>
                    <a:pt x="1127" y="1285"/>
                  </a:lnTo>
                  <a:lnTo>
                    <a:pt x="1165" y="1285"/>
                  </a:lnTo>
                  <a:lnTo>
                    <a:pt x="1187" y="1285"/>
                  </a:lnTo>
                  <a:lnTo>
                    <a:pt x="1228" y="1285"/>
                  </a:lnTo>
                  <a:lnTo>
                    <a:pt x="614" y="0"/>
                  </a:lnTo>
                  <a:close/>
                </a:path>
              </a:pathLst>
            </a:custGeom>
            <a:solidFill>
              <a:srgbClr val="046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9">
              <a:extLst>
                <a:ext uri="{FF2B5EF4-FFF2-40B4-BE49-F238E27FC236}">
                  <a16:creationId xmlns:a16="http://schemas.microsoft.com/office/drawing/2014/main" xmlns="" id="{B13A2639-3933-4117-A133-47833A84F379}"/>
                </a:ext>
              </a:extLst>
            </p:cNvPr>
            <p:cNvSpPr>
              <a:spLocks/>
            </p:cNvSpPr>
            <p:nvPr/>
          </p:nvSpPr>
          <p:spPr bwMode="auto">
            <a:xfrm>
              <a:off x="7010400" y="3086100"/>
              <a:ext cx="974725" cy="2039938"/>
            </a:xfrm>
            <a:custGeom>
              <a:avLst/>
              <a:gdLst>
                <a:gd name="T0" fmla="*/ 0 w 614"/>
                <a:gd name="T1" fmla="*/ 0 h 1285"/>
                <a:gd name="T2" fmla="*/ 0 w 614"/>
                <a:gd name="T3" fmla="*/ 1285 h 1285"/>
                <a:gd name="T4" fmla="*/ 614 w 614"/>
                <a:gd name="T5" fmla="*/ 1285 h 1285"/>
                <a:gd name="T6" fmla="*/ 389 w 614"/>
                <a:gd name="T7" fmla="*/ 815 h 1285"/>
                <a:gd name="T8" fmla="*/ 229 w 614"/>
                <a:gd name="T9" fmla="*/ 480 h 1285"/>
                <a:gd name="T10" fmla="*/ 0 w 614"/>
                <a:gd name="T11" fmla="*/ 0 h 1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4" h="1285">
                  <a:moveTo>
                    <a:pt x="0" y="0"/>
                  </a:moveTo>
                  <a:lnTo>
                    <a:pt x="0" y="1285"/>
                  </a:lnTo>
                  <a:lnTo>
                    <a:pt x="614" y="1285"/>
                  </a:lnTo>
                  <a:lnTo>
                    <a:pt x="389" y="815"/>
                  </a:lnTo>
                  <a:lnTo>
                    <a:pt x="229" y="4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24B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4" name="Freeform 20">
            <a:extLst>
              <a:ext uri="{FF2B5EF4-FFF2-40B4-BE49-F238E27FC236}">
                <a16:creationId xmlns:a16="http://schemas.microsoft.com/office/drawing/2014/main" xmlns="" id="{72C3E2F5-CAD4-48C1-87D3-82546D2A3A6B}"/>
              </a:ext>
            </a:extLst>
          </p:cNvPr>
          <p:cNvSpPr>
            <a:spLocks/>
          </p:cNvSpPr>
          <p:nvPr/>
        </p:nvSpPr>
        <p:spPr bwMode="auto">
          <a:xfrm>
            <a:off x="4794882" y="4271294"/>
            <a:ext cx="488583" cy="1022523"/>
          </a:xfrm>
          <a:custGeom>
            <a:avLst/>
            <a:gdLst>
              <a:gd name="T0" fmla="*/ 0 w 614"/>
              <a:gd name="T1" fmla="*/ 0 h 1285"/>
              <a:gd name="T2" fmla="*/ 0 w 614"/>
              <a:gd name="T3" fmla="*/ 1285 h 1285"/>
              <a:gd name="T4" fmla="*/ 614 w 614"/>
              <a:gd name="T5" fmla="*/ 1285 h 1285"/>
              <a:gd name="T6" fmla="*/ 389 w 614"/>
              <a:gd name="T7" fmla="*/ 815 h 1285"/>
              <a:gd name="T8" fmla="*/ 229 w 614"/>
              <a:gd name="T9" fmla="*/ 480 h 1285"/>
              <a:gd name="T10" fmla="*/ 0 w 614"/>
              <a:gd name="T11" fmla="*/ 0 h 1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14" h="1285">
                <a:moveTo>
                  <a:pt x="0" y="0"/>
                </a:moveTo>
                <a:lnTo>
                  <a:pt x="0" y="1285"/>
                </a:lnTo>
                <a:lnTo>
                  <a:pt x="614" y="1285"/>
                </a:lnTo>
                <a:lnTo>
                  <a:pt x="389" y="815"/>
                </a:lnTo>
                <a:lnTo>
                  <a:pt x="229" y="48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2">
            <a:extLst>
              <a:ext uri="{FF2B5EF4-FFF2-40B4-BE49-F238E27FC236}">
                <a16:creationId xmlns:a16="http://schemas.microsoft.com/office/drawing/2014/main" xmlns="" id="{5325359D-5D16-4730-875F-09D977531AA4}"/>
              </a:ext>
            </a:extLst>
          </p:cNvPr>
          <p:cNvSpPr>
            <a:spLocks/>
          </p:cNvSpPr>
          <p:nvPr/>
        </p:nvSpPr>
        <p:spPr bwMode="auto">
          <a:xfrm>
            <a:off x="2932857" y="4271294"/>
            <a:ext cx="976370" cy="1022523"/>
          </a:xfrm>
          <a:custGeom>
            <a:avLst/>
            <a:gdLst>
              <a:gd name="T0" fmla="*/ 613 w 1227"/>
              <a:gd name="T1" fmla="*/ 0 h 1285"/>
              <a:gd name="T2" fmla="*/ 524 w 1227"/>
              <a:gd name="T3" fmla="*/ 187 h 1285"/>
              <a:gd name="T4" fmla="*/ 522 w 1227"/>
              <a:gd name="T5" fmla="*/ 192 h 1285"/>
              <a:gd name="T6" fmla="*/ 513 w 1227"/>
              <a:gd name="T7" fmla="*/ 212 h 1285"/>
              <a:gd name="T8" fmla="*/ 477 w 1227"/>
              <a:gd name="T9" fmla="*/ 285 h 1285"/>
              <a:gd name="T10" fmla="*/ 466 w 1227"/>
              <a:gd name="T11" fmla="*/ 308 h 1285"/>
              <a:gd name="T12" fmla="*/ 450 w 1227"/>
              <a:gd name="T13" fmla="*/ 341 h 1285"/>
              <a:gd name="T14" fmla="*/ 408 w 1227"/>
              <a:gd name="T15" fmla="*/ 431 h 1285"/>
              <a:gd name="T16" fmla="*/ 405 w 1227"/>
              <a:gd name="T17" fmla="*/ 437 h 1285"/>
              <a:gd name="T18" fmla="*/ 315 w 1227"/>
              <a:gd name="T19" fmla="*/ 623 h 1285"/>
              <a:gd name="T20" fmla="*/ 292 w 1227"/>
              <a:gd name="T21" fmla="*/ 675 h 1285"/>
              <a:gd name="T22" fmla="*/ 180 w 1227"/>
              <a:gd name="T23" fmla="*/ 907 h 1285"/>
              <a:gd name="T24" fmla="*/ 117 w 1227"/>
              <a:gd name="T25" fmla="*/ 1041 h 1285"/>
              <a:gd name="T26" fmla="*/ 0 w 1227"/>
              <a:gd name="T27" fmla="*/ 1285 h 1285"/>
              <a:gd name="T28" fmla="*/ 40 w 1227"/>
              <a:gd name="T29" fmla="*/ 1285 h 1285"/>
              <a:gd name="T30" fmla="*/ 64 w 1227"/>
              <a:gd name="T31" fmla="*/ 1285 h 1285"/>
              <a:gd name="T32" fmla="*/ 100 w 1227"/>
              <a:gd name="T33" fmla="*/ 1285 h 1285"/>
              <a:gd name="T34" fmla="*/ 204 w 1227"/>
              <a:gd name="T35" fmla="*/ 1285 h 1285"/>
              <a:gd name="T36" fmla="*/ 246 w 1227"/>
              <a:gd name="T37" fmla="*/ 1285 h 1285"/>
              <a:gd name="T38" fmla="*/ 348 w 1227"/>
              <a:gd name="T39" fmla="*/ 1285 h 1285"/>
              <a:gd name="T40" fmla="*/ 376 w 1227"/>
              <a:gd name="T41" fmla="*/ 1285 h 1285"/>
              <a:gd name="T42" fmla="*/ 613 w 1227"/>
              <a:gd name="T43" fmla="*/ 1285 h 1285"/>
              <a:gd name="T44" fmla="*/ 852 w 1227"/>
              <a:gd name="T45" fmla="*/ 1285 h 1285"/>
              <a:gd name="T46" fmla="*/ 879 w 1227"/>
              <a:gd name="T47" fmla="*/ 1285 h 1285"/>
              <a:gd name="T48" fmla="*/ 981 w 1227"/>
              <a:gd name="T49" fmla="*/ 1285 h 1285"/>
              <a:gd name="T50" fmla="*/ 1023 w 1227"/>
              <a:gd name="T51" fmla="*/ 1285 h 1285"/>
              <a:gd name="T52" fmla="*/ 1127 w 1227"/>
              <a:gd name="T53" fmla="*/ 1285 h 1285"/>
              <a:gd name="T54" fmla="*/ 1164 w 1227"/>
              <a:gd name="T55" fmla="*/ 1285 h 1285"/>
              <a:gd name="T56" fmla="*/ 1186 w 1227"/>
              <a:gd name="T57" fmla="*/ 1285 h 1285"/>
              <a:gd name="T58" fmla="*/ 1227 w 1227"/>
              <a:gd name="T59" fmla="*/ 1285 h 1285"/>
              <a:gd name="T60" fmla="*/ 613 w 1227"/>
              <a:gd name="T61" fmla="*/ 0 h 1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227" h="1285">
                <a:moveTo>
                  <a:pt x="613" y="0"/>
                </a:moveTo>
                <a:lnTo>
                  <a:pt x="524" y="187"/>
                </a:lnTo>
                <a:lnTo>
                  <a:pt x="522" y="192"/>
                </a:lnTo>
                <a:lnTo>
                  <a:pt x="513" y="212"/>
                </a:lnTo>
                <a:lnTo>
                  <a:pt x="477" y="285"/>
                </a:lnTo>
                <a:lnTo>
                  <a:pt x="466" y="308"/>
                </a:lnTo>
                <a:lnTo>
                  <a:pt x="450" y="341"/>
                </a:lnTo>
                <a:lnTo>
                  <a:pt x="408" y="431"/>
                </a:lnTo>
                <a:lnTo>
                  <a:pt x="405" y="437"/>
                </a:lnTo>
                <a:lnTo>
                  <a:pt x="315" y="623"/>
                </a:lnTo>
                <a:lnTo>
                  <a:pt x="292" y="675"/>
                </a:lnTo>
                <a:lnTo>
                  <a:pt x="180" y="907"/>
                </a:lnTo>
                <a:lnTo>
                  <a:pt x="117" y="1041"/>
                </a:lnTo>
                <a:lnTo>
                  <a:pt x="0" y="1285"/>
                </a:lnTo>
                <a:lnTo>
                  <a:pt x="40" y="1285"/>
                </a:lnTo>
                <a:lnTo>
                  <a:pt x="64" y="1285"/>
                </a:lnTo>
                <a:lnTo>
                  <a:pt x="100" y="1285"/>
                </a:lnTo>
                <a:lnTo>
                  <a:pt x="204" y="1285"/>
                </a:lnTo>
                <a:lnTo>
                  <a:pt x="246" y="1285"/>
                </a:lnTo>
                <a:lnTo>
                  <a:pt x="348" y="1285"/>
                </a:lnTo>
                <a:lnTo>
                  <a:pt x="376" y="1285"/>
                </a:lnTo>
                <a:lnTo>
                  <a:pt x="613" y="1285"/>
                </a:lnTo>
                <a:lnTo>
                  <a:pt x="852" y="1285"/>
                </a:lnTo>
                <a:lnTo>
                  <a:pt x="879" y="1285"/>
                </a:lnTo>
                <a:lnTo>
                  <a:pt x="981" y="1285"/>
                </a:lnTo>
                <a:lnTo>
                  <a:pt x="1023" y="1285"/>
                </a:lnTo>
                <a:lnTo>
                  <a:pt x="1127" y="1285"/>
                </a:lnTo>
                <a:lnTo>
                  <a:pt x="1164" y="1285"/>
                </a:lnTo>
                <a:lnTo>
                  <a:pt x="1186" y="1285"/>
                </a:lnTo>
                <a:lnTo>
                  <a:pt x="1227" y="1285"/>
                </a:lnTo>
                <a:lnTo>
                  <a:pt x="61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F4BFCC67-1F9C-484E-AEB5-91EB67D7E893}"/>
              </a:ext>
            </a:extLst>
          </p:cNvPr>
          <p:cNvGrpSpPr/>
          <p:nvPr/>
        </p:nvGrpSpPr>
        <p:grpSpPr>
          <a:xfrm>
            <a:off x="2812744" y="4271294"/>
            <a:ext cx="976370" cy="1022523"/>
            <a:chOff x="3295650" y="3086100"/>
            <a:chExt cx="1947863" cy="2039938"/>
          </a:xfrm>
        </p:grpSpPr>
        <p:sp>
          <p:nvSpPr>
            <p:cNvPr id="25" name="Freeform 21">
              <a:extLst>
                <a:ext uri="{FF2B5EF4-FFF2-40B4-BE49-F238E27FC236}">
                  <a16:creationId xmlns:a16="http://schemas.microsoft.com/office/drawing/2014/main" xmlns="" id="{BCFD8C66-7BB3-43DF-9005-9C3CAF60719C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5650" y="3086100"/>
              <a:ext cx="1947863" cy="2039938"/>
            </a:xfrm>
            <a:custGeom>
              <a:avLst/>
              <a:gdLst>
                <a:gd name="T0" fmla="*/ 613 w 1227"/>
                <a:gd name="T1" fmla="*/ 0 h 1285"/>
                <a:gd name="T2" fmla="*/ 524 w 1227"/>
                <a:gd name="T3" fmla="*/ 187 h 1285"/>
                <a:gd name="T4" fmla="*/ 522 w 1227"/>
                <a:gd name="T5" fmla="*/ 192 h 1285"/>
                <a:gd name="T6" fmla="*/ 513 w 1227"/>
                <a:gd name="T7" fmla="*/ 212 h 1285"/>
                <a:gd name="T8" fmla="*/ 477 w 1227"/>
                <a:gd name="T9" fmla="*/ 285 h 1285"/>
                <a:gd name="T10" fmla="*/ 466 w 1227"/>
                <a:gd name="T11" fmla="*/ 308 h 1285"/>
                <a:gd name="T12" fmla="*/ 450 w 1227"/>
                <a:gd name="T13" fmla="*/ 341 h 1285"/>
                <a:gd name="T14" fmla="*/ 408 w 1227"/>
                <a:gd name="T15" fmla="*/ 431 h 1285"/>
                <a:gd name="T16" fmla="*/ 405 w 1227"/>
                <a:gd name="T17" fmla="*/ 437 h 1285"/>
                <a:gd name="T18" fmla="*/ 315 w 1227"/>
                <a:gd name="T19" fmla="*/ 623 h 1285"/>
                <a:gd name="T20" fmla="*/ 292 w 1227"/>
                <a:gd name="T21" fmla="*/ 675 h 1285"/>
                <a:gd name="T22" fmla="*/ 180 w 1227"/>
                <a:gd name="T23" fmla="*/ 907 h 1285"/>
                <a:gd name="T24" fmla="*/ 117 w 1227"/>
                <a:gd name="T25" fmla="*/ 1041 h 1285"/>
                <a:gd name="T26" fmla="*/ 0 w 1227"/>
                <a:gd name="T27" fmla="*/ 1285 h 1285"/>
                <a:gd name="T28" fmla="*/ 40 w 1227"/>
                <a:gd name="T29" fmla="*/ 1285 h 1285"/>
                <a:gd name="T30" fmla="*/ 64 w 1227"/>
                <a:gd name="T31" fmla="*/ 1285 h 1285"/>
                <a:gd name="T32" fmla="*/ 100 w 1227"/>
                <a:gd name="T33" fmla="*/ 1285 h 1285"/>
                <a:gd name="T34" fmla="*/ 204 w 1227"/>
                <a:gd name="T35" fmla="*/ 1285 h 1285"/>
                <a:gd name="T36" fmla="*/ 246 w 1227"/>
                <a:gd name="T37" fmla="*/ 1285 h 1285"/>
                <a:gd name="T38" fmla="*/ 348 w 1227"/>
                <a:gd name="T39" fmla="*/ 1285 h 1285"/>
                <a:gd name="T40" fmla="*/ 376 w 1227"/>
                <a:gd name="T41" fmla="*/ 1285 h 1285"/>
                <a:gd name="T42" fmla="*/ 613 w 1227"/>
                <a:gd name="T43" fmla="*/ 1285 h 1285"/>
                <a:gd name="T44" fmla="*/ 852 w 1227"/>
                <a:gd name="T45" fmla="*/ 1285 h 1285"/>
                <a:gd name="T46" fmla="*/ 879 w 1227"/>
                <a:gd name="T47" fmla="*/ 1285 h 1285"/>
                <a:gd name="T48" fmla="*/ 981 w 1227"/>
                <a:gd name="T49" fmla="*/ 1285 h 1285"/>
                <a:gd name="T50" fmla="*/ 1023 w 1227"/>
                <a:gd name="T51" fmla="*/ 1285 h 1285"/>
                <a:gd name="T52" fmla="*/ 1127 w 1227"/>
                <a:gd name="T53" fmla="*/ 1285 h 1285"/>
                <a:gd name="T54" fmla="*/ 1164 w 1227"/>
                <a:gd name="T55" fmla="*/ 1285 h 1285"/>
                <a:gd name="T56" fmla="*/ 1186 w 1227"/>
                <a:gd name="T57" fmla="*/ 1285 h 1285"/>
                <a:gd name="T58" fmla="*/ 1227 w 1227"/>
                <a:gd name="T59" fmla="*/ 1285 h 1285"/>
                <a:gd name="T60" fmla="*/ 613 w 1227"/>
                <a:gd name="T61" fmla="*/ 0 h 1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27" h="1285">
                  <a:moveTo>
                    <a:pt x="613" y="0"/>
                  </a:moveTo>
                  <a:lnTo>
                    <a:pt x="524" y="187"/>
                  </a:lnTo>
                  <a:lnTo>
                    <a:pt x="522" y="192"/>
                  </a:lnTo>
                  <a:lnTo>
                    <a:pt x="513" y="212"/>
                  </a:lnTo>
                  <a:lnTo>
                    <a:pt x="477" y="285"/>
                  </a:lnTo>
                  <a:lnTo>
                    <a:pt x="466" y="308"/>
                  </a:lnTo>
                  <a:lnTo>
                    <a:pt x="450" y="341"/>
                  </a:lnTo>
                  <a:lnTo>
                    <a:pt x="408" y="431"/>
                  </a:lnTo>
                  <a:lnTo>
                    <a:pt x="405" y="437"/>
                  </a:lnTo>
                  <a:lnTo>
                    <a:pt x="315" y="623"/>
                  </a:lnTo>
                  <a:lnTo>
                    <a:pt x="292" y="675"/>
                  </a:lnTo>
                  <a:lnTo>
                    <a:pt x="180" y="907"/>
                  </a:lnTo>
                  <a:lnTo>
                    <a:pt x="117" y="1041"/>
                  </a:lnTo>
                  <a:lnTo>
                    <a:pt x="0" y="1285"/>
                  </a:lnTo>
                  <a:lnTo>
                    <a:pt x="40" y="1285"/>
                  </a:lnTo>
                  <a:lnTo>
                    <a:pt x="64" y="1285"/>
                  </a:lnTo>
                  <a:lnTo>
                    <a:pt x="100" y="1285"/>
                  </a:lnTo>
                  <a:lnTo>
                    <a:pt x="204" y="1285"/>
                  </a:lnTo>
                  <a:lnTo>
                    <a:pt x="246" y="1285"/>
                  </a:lnTo>
                  <a:lnTo>
                    <a:pt x="348" y="1285"/>
                  </a:lnTo>
                  <a:lnTo>
                    <a:pt x="376" y="1285"/>
                  </a:lnTo>
                  <a:lnTo>
                    <a:pt x="613" y="1285"/>
                  </a:lnTo>
                  <a:lnTo>
                    <a:pt x="852" y="1285"/>
                  </a:lnTo>
                  <a:lnTo>
                    <a:pt x="879" y="1285"/>
                  </a:lnTo>
                  <a:lnTo>
                    <a:pt x="981" y="1285"/>
                  </a:lnTo>
                  <a:lnTo>
                    <a:pt x="1023" y="1285"/>
                  </a:lnTo>
                  <a:lnTo>
                    <a:pt x="1127" y="1285"/>
                  </a:lnTo>
                  <a:lnTo>
                    <a:pt x="1164" y="1285"/>
                  </a:lnTo>
                  <a:lnTo>
                    <a:pt x="1186" y="1285"/>
                  </a:lnTo>
                  <a:lnTo>
                    <a:pt x="1227" y="1285"/>
                  </a:lnTo>
                  <a:lnTo>
                    <a:pt x="613" y="0"/>
                  </a:lnTo>
                  <a:close/>
                </a:path>
              </a:pathLst>
            </a:custGeom>
            <a:solidFill>
              <a:srgbClr val="046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3">
              <a:extLst>
                <a:ext uri="{FF2B5EF4-FFF2-40B4-BE49-F238E27FC236}">
                  <a16:creationId xmlns:a16="http://schemas.microsoft.com/office/drawing/2014/main" xmlns="" id="{3091BECA-F57D-4CAD-9B0C-EBD0CDDC4A57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8788" y="3086100"/>
              <a:ext cx="974725" cy="2039938"/>
            </a:xfrm>
            <a:custGeom>
              <a:avLst/>
              <a:gdLst>
                <a:gd name="T0" fmla="*/ 0 w 614"/>
                <a:gd name="T1" fmla="*/ 0 h 1285"/>
                <a:gd name="T2" fmla="*/ 0 w 614"/>
                <a:gd name="T3" fmla="*/ 1285 h 1285"/>
                <a:gd name="T4" fmla="*/ 614 w 614"/>
                <a:gd name="T5" fmla="*/ 1285 h 1285"/>
                <a:gd name="T6" fmla="*/ 463 w 614"/>
                <a:gd name="T7" fmla="*/ 968 h 1285"/>
                <a:gd name="T8" fmla="*/ 0 w 614"/>
                <a:gd name="T9" fmla="*/ 0 h 1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4" h="1285">
                  <a:moveTo>
                    <a:pt x="0" y="0"/>
                  </a:moveTo>
                  <a:lnTo>
                    <a:pt x="0" y="1285"/>
                  </a:lnTo>
                  <a:lnTo>
                    <a:pt x="614" y="1285"/>
                  </a:lnTo>
                  <a:lnTo>
                    <a:pt x="463" y="9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24B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8" name="Freeform 24">
            <a:extLst>
              <a:ext uri="{FF2B5EF4-FFF2-40B4-BE49-F238E27FC236}">
                <a16:creationId xmlns:a16="http://schemas.microsoft.com/office/drawing/2014/main" xmlns="" id="{47A8BA23-A1E3-4378-948E-1C63F670BF9C}"/>
              </a:ext>
            </a:extLst>
          </p:cNvPr>
          <p:cNvSpPr>
            <a:spLocks/>
          </p:cNvSpPr>
          <p:nvPr/>
        </p:nvSpPr>
        <p:spPr bwMode="auto">
          <a:xfrm>
            <a:off x="3420644" y="4271294"/>
            <a:ext cx="488583" cy="1022523"/>
          </a:xfrm>
          <a:custGeom>
            <a:avLst/>
            <a:gdLst>
              <a:gd name="T0" fmla="*/ 0 w 614"/>
              <a:gd name="T1" fmla="*/ 0 h 1285"/>
              <a:gd name="T2" fmla="*/ 0 w 614"/>
              <a:gd name="T3" fmla="*/ 1285 h 1285"/>
              <a:gd name="T4" fmla="*/ 614 w 614"/>
              <a:gd name="T5" fmla="*/ 1285 h 1285"/>
              <a:gd name="T6" fmla="*/ 463 w 614"/>
              <a:gd name="T7" fmla="*/ 968 h 1285"/>
              <a:gd name="T8" fmla="*/ 0 w 614"/>
              <a:gd name="T9" fmla="*/ 0 h 1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4" h="1285">
                <a:moveTo>
                  <a:pt x="0" y="0"/>
                </a:moveTo>
                <a:lnTo>
                  <a:pt x="0" y="1285"/>
                </a:lnTo>
                <a:lnTo>
                  <a:pt x="614" y="1285"/>
                </a:lnTo>
                <a:lnTo>
                  <a:pt x="463" y="968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E0371AF4-723E-476B-9FEB-888D24D5614A}"/>
              </a:ext>
            </a:extLst>
          </p:cNvPr>
          <p:cNvGrpSpPr/>
          <p:nvPr/>
        </p:nvGrpSpPr>
        <p:grpSpPr>
          <a:xfrm>
            <a:off x="3198633" y="4906293"/>
            <a:ext cx="890431" cy="387524"/>
            <a:chOff x="3825875" y="4352925"/>
            <a:chExt cx="1776413" cy="773113"/>
          </a:xfrm>
        </p:grpSpPr>
        <p:sp>
          <p:nvSpPr>
            <p:cNvPr id="29" name="Freeform 25">
              <a:extLst>
                <a:ext uri="{FF2B5EF4-FFF2-40B4-BE49-F238E27FC236}">
                  <a16:creationId xmlns:a16="http://schemas.microsoft.com/office/drawing/2014/main" xmlns="" id="{BDB2E770-8915-433E-B8CD-A51EE9EC0C15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5875" y="4352925"/>
              <a:ext cx="887413" cy="773113"/>
            </a:xfrm>
            <a:custGeom>
              <a:avLst/>
              <a:gdLst>
                <a:gd name="T0" fmla="*/ 0 w 356"/>
                <a:gd name="T1" fmla="*/ 309 h 309"/>
                <a:gd name="T2" fmla="*/ 356 w 356"/>
                <a:gd name="T3" fmla="*/ 309 h 309"/>
                <a:gd name="T4" fmla="*/ 356 w 356"/>
                <a:gd name="T5" fmla="*/ 0 h 309"/>
                <a:gd name="T6" fmla="*/ 0 w 356"/>
                <a:gd name="T7" fmla="*/ 309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6" h="309">
                  <a:moveTo>
                    <a:pt x="0" y="309"/>
                  </a:moveTo>
                  <a:cubicBezTo>
                    <a:pt x="356" y="309"/>
                    <a:pt x="356" y="309"/>
                    <a:pt x="356" y="309"/>
                  </a:cubicBezTo>
                  <a:cubicBezTo>
                    <a:pt x="356" y="0"/>
                    <a:pt x="356" y="0"/>
                    <a:pt x="356" y="0"/>
                  </a:cubicBezTo>
                  <a:cubicBezTo>
                    <a:pt x="174" y="0"/>
                    <a:pt x="24" y="135"/>
                    <a:pt x="0" y="309"/>
                  </a:cubicBezTo>
                  <a:close/>
                </a:path>
              </a:pathLst>
            </a:custGeom>
            <a:solidFill>
              <a:srgbClr val="6393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6">
              <a:extLst>
                <a:ext uri="{FF2B5EF4-FFF2-40B4-BE49-F238E27FC236}">
                  <a16:creationId xmlns:a16="http://schemas.microsoft.com/office/drawing/2014/main" xmlns="" id="{B874EF4F-BD75-4BE7-BAB8-1B9AA302A1A5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3288" y="4352925"/>
              <a:ext cx="889000" cy="773113"/>
            </a:xfrm>
            <a:custGeom>
              <a:avLst/>
              <a:gdLst>
                <a:gd name="T0" fmla="*/ 0 w 357"/>
                <a:gd name="T1" fmla="*/ 0 h 309"/>
                <a:gd name="T2" fmla="*/ 0 w 357"/>
                <a:gd name="T3" fmla="*/ 309 h 309"/>
                <a:gd name="T4" fmla="*/ 357 w 357"/>
                <a:gd name="T5" fmla="*/ 308 h 309"/>
                <a:gd name="T6" fmla="*/ 0 w 357"/>
                <a:gd name="T7" fmla="*/ 0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7" h="309">
                  <a:moveTo>
                    <a:pt x="0" y="0"/>
                  </a:moveTo>
                  <a:cubicBezTo>
                    <a:pt x="0" y="309"/>
                    <a:pt x="0" y="309"/>
                    <a:pt x="0" y="309"/>
                  </a:cubicBezTo>
                  <a:cubicBezTo>
                    <a:pt x="357" y="308"/>
                    <a:pt x="357" y="308"/>
                    <a:pt x="357" y="308"/>
                  </a:cubicBezTo>
                  <a:cubicBezTo>
                    <a:pt x="333" y="134"/>
                    <a:pt x="182" y="0"/>
                    <a:pt x="0" y="0"/>
                  </a:cubicBezTo>
                  <a:close/>
                </a:path>
              </a:pathLst>
            </a:custGeom>
            <a:solidFill>
              <a:srgbClr val="557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E2556CD2-C32E-4C11-95F3-F9F3835B8552}"/>
              </a:ext>
            </a:extLst>
          </p:cNvPr>
          <p:cNvGrpSpPr/>
          <p:nvPr/>
        </p:nvGrpSpPr>
        <p:grpSpPr>
          <a:xfrm>
            <a:off x="5079446" y="4906293"/>
            <a:ext cx="891226" cy="387524"/>
            <a:chOff x="7446963" y="4352925"/>
            <a:chExt cx="1778000" cy="773113"/>
          </a:xfrm>
        </p:grpSpPr>
        <p:sp>
          <p:nvSpPr>
            <p:cNvPr id="31" name="Freeform 27">
              <a:extLst>
                <a:ext uri="{FF2B5EF4-FFF2-40B4-BE49-F238E27FC236}">
                  <a16:creationId xmlns:a16="http://schemas.microsoft.com/office/drawing/2014/main" xmlns="" id="{E69A386E-D270-458B-A5DD-EE5A9F5A313D}"/>
                </a:ext>
              </a:extLst>
            </p:cNvPr>
            <p:cNvSpPr>
              <a:spLocks/>
            </p:cNvSpPr>
            <p:nvPr/>
          </p:nvSpPr>
          <p:spPr bwMode="auto">
            <a:xfrm>
              <a:off x="7446963" y="4352925"/>
              <a:ext cx="889000" cy="773113"/>
            </a:xfrm>
            <a:custGeom>
              <a:avLst/>
              <a:gdLst>
                <a:gd name="T0" fmla="*/ 0 w 357"/>
                <a:gd name="T1" fmla="*/ 309 h 309"/>
                <a:gd name="T2" fmla="*/ 357 w 357"/>
                <a:gd name="T3" fmla="*/ 309 h 309"/>
                <a:gd name="T4" fmla="*/ 357 w 357"/>
                <a:gd name="T5" fmla="*/ 0 h 309"/>
                <a:gd name="T6" fmla="*/ 0 w 357"/>
                <a:gd name="T7" fmla="*/ 309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7" h="309">
                  <a:moveTo>
                    <a:pt x="0" y="309"/>
                  </a:moveTo>
                  <a:cubicBezTo>
                    <a:pt x="357" y="309"/>
                    <a:pt x="357" y="309"/>
                    <a:pt x="357" y="309"/>
                  </a:cubicBezTo>
                  <a:cubicBezTo>
                    <a:pt x="357" y="0"/>
                    <a:pt x="357" y="0"/>
                    <a:pt x="357" y="0"/>
                  </a:cubicBezTo>
                  <a:cubicBezTo>
                    <a:pt x="175" y="0"/>
                    <a:pt x="24" y="135"/>
                    <a:pt x="0" y="309"/>
                  </a:cubicBezTo>
                  <a:close/>
                </a:path>
              </a:pathLst>
            </a:custGeom>
            <a:solidFill>
              <a:srgbClr val="6393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8">
              <a:extLst>
                <a:ext uri="{FF2B5EF4-FFF2-40B4-BE49-F238E27FC236}">
                  <a16:creationId xmlns:a16="http://schemas.microsoft.com/office/drawing/2014/main" xmlns="" id="{84861DFE-CCFA-463E-87E1-9CD988AAC36C}"/>
                </a:ext>
              </a:extLst>
            </p:cNvPr>
            <p:cNvSpPr>
              <a:spLocks/>
            </p:cNvSpPr>
            <p:nvPr/>
          </p:nvSpPr>
          <p:spPr bwMode="auto">
            <a:xfrm>
              <a:off x="8335963" y="4352925"/>
              <a:ext cx="889000" cy="773113"/>
            </a:xfrm>
            <a:custGeom>
              <a:avLst/>
              <a:gdLst>
                <a:gd name="T0" fmla="*/ 0 w 357"/>
                <a:gd name="T1" fmla="*/ 0 h 309"/>
                <a:gd name="T2" fmla="*/ 0 w 357"/>
                <a:gd name="T3" fmla="*/ 309 h 309"/>
                <a:gd name="T4" fmla="*/ 357 w 357"/>
                <a:gd name="T5" fmla="*/ 308 h 309"/>
                <a:gd name="T6" fmla="*/ 0 w 357"/>
                <a:gd name="T7" fmla="*/ 0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7" h="309">
                  <a:moveTo>
                    <a:pt x="0" y="0"/>
                  </a:moveTo>
                  <a:cubicBezTo>
                    <a:pt x="0" y="309"/>
                    <a:pt x="0" y="309"/>
                    <a:pt x="0" y="309"/>
                  </a:cubicBezTo>
                  <a:cubicBezTo>
                    <a:pt x="357" y="308"/>
                    <a:pt x="357" y="308"/>
                    <a:pt x="357" y="308"/>
                  </a:cubicBezTo>
                  <a:cubicBezTo>
                    <a:pt x="332" y="134"/>
                    <a:pt x="182" y="0"/>
                    <a:pt x="0" y="0"/>
                  </a:cubicBezTo>
                  <a:close/>
                </a:path>
              </a:pathLst>
            </a:custGeom>
            <a:solidFill>
              <a:srgbClr val="557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51" name="图片 50">
            <a:extLst>
              <a:ext uri="{FF2B5EF4-FFF2-40B4-BE49-F238E27FC236}">
                <a16:creationId xmlns:a16="http://schemas.microsoft.com/office/drawing/2014/main" xmlns="" id="{36DE5406-529D-4B23-9EED-EFA5E93AC51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62457" y="4101589"/>
            <a:ext cx="735669" cy="1190453"/>
          </a:xfrm>
          <a:prstGeom prst="rect">
            <a:avLst/>
          </a:prstGeom>
        </p:spPr>
      </p:pic>
      <p:sp>
        <p:nvSpPr>
          <p:cNvPr id="47" name="Freeform 11">
            <a:extLst>
              <a:ext uri="{FF2B5EF4-FFF2-40B4-BE49-F238E27FC236}">
                <a16:creationId xmlns:a16="http://schemas.microsoft.com/office/drawing/2014/main" xmlns="" id="{239633AC-E517-4A07-B9C2-49484F7B346E}"/>
              </a:ext>
            </a:extLst>
          </p:cNvPr>
          <p:cNvSpPr>
            <a:spLocks/>
          </p:cNvSpPr>
          <p:nvPr/>
        </p:nvSpPr>
        <p:spPr bwMode="auto">
          <a:xfrm>
            <a:off x="6785609" y="4371557"/>
            <a:ext cx="1041621" cy="922260"/>
          </a:xfrm>
          <a:custGeom>
            <a:avLst/>
            <a:gdLst>
              <a:gd name="T0" fmla="*/ 654 w 1309"/>
              <a:gd name="T1" fmla="*/ 0 h 1159"/>
              <a:gd name="T2" fmla="*/ 560 w 1309"/>
              <a:gd name="T3" fmla="*/ 168 h 1159"/>
              <a:gd name="T4" fmla="*/ 557 w 1309"/>
              <a:gd name="T5" fmla="*/ 173 h 1159"/>
              <a:gd name="T6" fmla="*/ 546 w 1309"/>
              <a:gd name="T7" fmla="*/ 192 h 1159"/>
              <a:gd name="T8" fmla="*/ 510 w 1309"/>
              <a:gd name="T9" fmla="*/ 258 h 1159"/>
              <a:gd name="T10" fmla="*/ 497 w 1309"/>
              <a:gd name="T11" fmla="*/ 278 h 1159"/>
              <a:gd name="T12" fmla="*/ 482 w 1309"/>
              <a:gd name="T13" fmla="*/ 308 h 1159"/>
              <a:gd name="T14" fmla="*/ 435 w 1309"/>
              <a:gd name="T15" fmla="*/ 389 h 1159"/>
              <a:gd name="T16" fmla="*/ 432 w 1309"/>
              <a:gd name="T17" fmla="*/ 393 h 1159"/>
              <a:gd name="T18" fmla="*/ 337 w 1309"/>
              <a:gd name="T19" fmla="*/ 563 h 1159"/>
              <a:gd name="T20" fmla="*/ 311 w 1309"/>
              <a:gd name="T21" fmla="*/ 609 h 1159"/>
              <a:gd name="T22" fmla="*/ 193 w 1309"/>
              <a:gd name="T23" fmla="*/ 818 h 1159"/>
              <a:gd name="T24" fmla="*/ 125 w 1309"/>
              <a:gd name="T25" fmla="*/ 938 h 1159"/>
              <a:gd name="T26" fmla="*/ 0 w 1309"/>
              <a:gd name="T27" fmla="*/ 1159 h 1159"/>
              <a:gd name="T28" fmla="*/ 44 w 1309"/>
              <a:gd name="T29" fmla="*/ 1159 h 1159"/>
              <a:gd name="T30" fmla="*/ 67 w 1309"/>
              <a:gd name="T31" fmla="*/ 1159 h 1159"/>
              <a:gd name="T32" fmla="*/ 107 w 1309"/>
              <a:gd name="T33" fmla="*/ 1159 h 1159"/>
              <a:gd name="T34" fmla="*/ 218 w 1309"/>
              <a:gd name="T35" fmla="*/ 1159 h 1159"/>
              <a:gd name="T36" fmla="*/ 264 w 1309"/>
              <a:gd name="T37" fmla="*/ 1159 h 1159"/>
              <a:gd name="T38" fmla="*/ 372 w 1309"/>
              <a:gd name="T39" fmla="*/ 1159 h 1159"/>
              <a:gd name="T40" fmla="*/ 402 w 1309"/>
              <a:gd name="T41" fmla="*/ 1159 h 1159"/>
              <a:gd name="T42" fmla="*/ 654 w 1309"/>
              <a:gd name="T43" fmla="*/ 1159 h 1159"/>
              <a:gd name="T44" fmla="*/ 909 w 1309"/>
              <a:gd name="T45" fmla="*/ 1159 h 1159"/>
              <a:gd name="T46" fmla="*/ 937 w 1309"/>
              <a:gd name="T47" fmla="*/ 1159 h 1159"/>
              <a:gd name="T48" fmla="*/ 1047 w 1309"/>
              <a:gd name="T49" fmla="*/ 1159 h 1159"/>
              <a:gd name="T50" fmla="*/ 1092 w 1309"/>
              <a:gd name="T51" fmla="*/ 1159 h 1159"/>
              <a:gd name="T52" fmla="*/ 1202 w 1309"/>
              <a:gd name="T53" fmla="*/ 1159 h 1159"/>
              <a:gd name="T54" fmla="*/ 1241 w 1309"/>
              <a:gd name="T55" fmla="*/ 1159 h 1159"/>
              <a:gd name="T56" fmla="*/ 1265 w 1309"/>
              <a:gd name="T57" fmla="*/ 1159 h 1159"/>
              <a:gd name="T58" fmla="*/ 1309 w 1309"/>
              <a:gd name="T59" fmla="*/ 1159 h 1159"/>
              <a:gd name="T60" fmla="*/ 654 w 1309"/>
              <a:gd name="T61" fmla="*/ 0 h 1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309" h="1159">
                <a:moveTo>
                  <a:pt x="654" y="0"/>
                </a:moveTo>
                <a:lnTo>
                  <a:pt x="560" y="168"/>
                </a:lnTo>
                <a:lnTo>
                  <a:pt x="557" y="173"/>
                </a:lnTo>
                <a:lnTo>
                  <a:pt x="546" y="192"/>
                </a:lnTo>
                <a:lnTo>
                  <a:pt x="510" y="258"/>
                </a:lnTo>
                <a:lnTo>
                  <a:pt x="497" y="278"/>
                </a:lnTo>
                <a:lnTo>
                  <a:pt x="482" y="308"/>
                </a:lnTo>
                <a:lnTo>
                  <a:pt x="435" y="389"/>
                </a:lnTo>
                <a:lnTo>
                  <a:pt x="432" y="393"/>
                </a:lnTo>
                <a:lnTo>
                  <a:pt x="337" y="563"/>
                </a:lnTo>
                <a:lnTo>
                  <a:pt x="311" y="609"/>
                </a:lnTo>
                <a:lnTo>
                  <a:pt x="193" y="818"/>
                </a:lnTo>
                <a:lnTo>
                  <a:pt x="125" y="938"/>
                </a:lnTo>
                <a:lnTo>
                  <a:pt x="0" y="1159"/>
                </a:lnTo>
                <a:lnTo>
                  <a:pt x="44" y="1159"/>
                </a:lnTo>
                <a:lnTo>
                  <a:pt x="67" y="1159"/>
                </a:lnTo>
                <a:lnTo>
                  <a:pt x="107" y="1159"/>
                </a:lnTo>
                <a:lnTo>
                  <a:pt x="218" y="1159"/>
                </a:lnTo>
                <a:lnTo>
                  <a:pt x="264" y="1159"/>
                </a:lnTo>
                <a:lnTo>
                  <a:pt x="372" y="1159"/>
                </a:lnTo>
                <a:lnTo>
                  <a:pt x="402" y="1159"/>
                </a:lnTo>
                <a:lnTo>
                  <a:pt x="654" y="1159"/>
                </a:lnTo>
                <a:lnTo>
                  <a:pt x="909" y="1159"/>
                </a:lnTo>
                <a:lnTo>
                  <a:pt x="937" y="1159"/>
                </a:lnTo>
                <a:lnTo>
                  <a:pt x="1047" y="1159"/>
                </a:lnTo>
                <a:lnTo>
                  <a:pt x="1092" y="1159"/>
                </a:lnTo>
                <a:lnTo>
                  <a:pt x="1202" y="1159"/>
                </a:lnTo>
                <a:lnTo>
                  <a:pt x="1241" y="1159"/>
                </a:lnTo>
                <a:lnTo>
                  <a:pt x="1265" y="1159"/>
                </a:lnTo>
                <a:lnTo>
                  <a:pt x="1309" y="1159"/>
                </a:lnTo>
                <a:lnTo>
                  <a:pt x="65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F622E312-82AB-4FB4-94F7-30800C916A58}"/>
              </a:ext>
            </a:extLst>
          </p:cNvPr>
          <p:cNvGrpSpPr/>
          <p:nvPr/>
        </p:nvGrpSpPr>
        <p:grpSpPr>
          <a:xfrm>
            <a:off x="6871878" y="4371557"/>
            <a:ext cx="1041621" cy="922260"/>
            <a:chOff x="4718050" y="3286125"/>
            <a:chExt cx="2078038" cy="1839913"/>
          </a:xfrm>
        </p:grpSpPr>
        <p:sp>
          <p:nvSpPr>
            <p:cNvPr id="79" name="Freeform 10">
              <a:extLst>
                <a:ext uri="{FF2B5EF4-FFF2-40B4-BE49-F238E27FC236}">
                  <a16:creationId xmlns:a16="http://schemas.microsoft.com/office/drawing/2014/main" xmlns="" id="{AB8FE68C-18BB-4E72-9715-9C65E83DE5F4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8050" y="3286125"/>
              <a:ext cx="2078038" cy="1839913"/>
            </a:xfrm>
            <a:custGeom>
              <a:avLst/>
              <a:gdLst>
                <a:gd name="T0" fmla="*/ 654 w 1309"/>
                <a:gd name="T1" fmla="*/ 0 h 1159"/>
                <a:gd name="T2" fmla="*/ 560 w 1309"/>
                <a:gd name="T3" fmla="*/ 168 h 1159"/>
                <a:gd name="T4" fmla="*/ 557 w 1309"/>
                <a:gd name="T5" fmla="*/ 173 h 1159"/>
                <a:gd name="T6" fmla="*/ 546 w 1309"/>
                <a:gd name="T7" fmla="*/ 192 h 1159"/>
                <a:gd name="T8" fmla="*/ 510 w 1309"/>
                <a:gd name="T9" fmla="*/ 258 h 1159"/>
                <a:gd name="T10" fmla="*/ 497 w 1309"/>
                <a:gd name="T11" fmla="*/ 278 h 1159"/>
                <a:gd name="T12" fmla="*/ 482 w 1309"/>
                <a:gd name="T13" fmla="*/ 308 h 1159"/>
                <a:gd name="T14" fmla="*/ 435 w 1309"/>
                <a:gd name="T15" fmla="*/ 389 h 1159"/>
                <a:gd name="T16" fmla="*/ 432 w 1309"/>
                <a:gd name="T17" fmla="*/ 393 h 1159"/>
                <a:gd name="T18" fmla="*/ 337 w 1309"/>
                <a:gd name="T19" fmla="*/ 563 h 1159"/>
                <a:gd name="T20" fmla="*/ 311 w 1309"/>
                <a:gd name="T21" fmla="*/ 609 h 1159"/>
                <a:gd name="T22" fmla="*/ 193 w 1309"/>
                <a:gd name="T23" fmla="*/ 818 h 1159"/>
                <a:gd name="T24" fmla="*/ 125 w 1309"/>
                <a:gd name="T25" fmla="*/ 938 h 1159"/>
                <a:gd name="T26" fmla="*/ 0 w 1309"/>
                <a:gd name="T27" fmla="*/ 1159 h 1159"/>
                <a:gd name="T28" fmla="*/ 44 w 1309"/>
                <a:gd name="T29" fmla="*/ 1159 h 1159"/>
                <a:gd name="T30" fmla="*/ 67 w 1309"/>
                <a:gd name="T31" fmla="*/ 1159 h 1159"/>
                <a:gd name="T32" fmla="*/ 107 w 1309"/>
                <a:gd name="T33" fmla="*/ 1159 h 1159"/>
                <a:gd name="T34" fmla="*/ 218 w 1309"/>
                <a:gd name="T35" fmla="*/ 1159 h 1159"/>
                <a:gd name="T36" fmla="*/ 264 w 1309"/>
                <a:gd name="T37" fmla="*/ 1159 h 1159"/>
                <a:gd name="T38" fmla="*/ 372 w 1309"/>
                <a:gd name="T39" fmla="*/ 1159 h 1159"/>
                <a:gd name="T40" fmla="*/ 402 w 1309"/>
                <a:gd name="T41" fmla="*/ 1159 h 1159"/>
                <a:gd name="T42" fmla="*/ 654 w 1309"/>
                <a:gd name="T43" fmla="*/ 1159 h 1159"/>
                <a:gd name="T44" fmla="*/ 909 w 1309"/>
                <a:gd name="T45" fmla="*/ 1159 h 1159"/>
                <a:gd name="T46" fmla="*/ 937 w 1309"/>
                <a:gd name="T47" fmla="*/ 1159 h 1159"/>
                <a:gd name="T48" fmla="*/ 1047 w 1309"/>
                <a:gd name="T49" fmla="*/ 1159 h 1159"/>
                <a:gd name="T50" fmla="*/ 1092 w 1309"/>
                <a:gd name="T51" fmla="*/ 1159 h 1159"/>
                <a:gd name="T52" fmla="*/ 1202 w 1309"/>
                <a:gd name="T53" fmla="*/ 1159 h 1159"/>
                <a:gd name="T54" fmla="*/ 1241 w 1309"/>
                <a:gd name="T55" fmla="*/ 1159 h 1159"/>
                <a:gd name="T56" fmla="*/ 1265 w 1309"/>
                <a:gd name="T57" fmla="*/ 1159 h 1159"/>
                <a:gd name="T58" fmla="*/ 1309 w 1309"/>
                <a:gd name="T59" fmla="*/ 1159 h 1159"/>
                <a:gd name="T60" fmla="*/ 654 w 1309"/>
                <a:gd name="T61" fmla="*/ 0 h 1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09" h="1159">
                  <a:moveTo>
                    <a:pt x="654" y="0"/>
                  </a:moveTo>
                  <a:lnTo>
                    <a:pt x="560" y="168"/>
                  </a:lnTo>
                  <a:lnTo>
                    <a:pt x="557" y="173"/>
                  </a:lnTo>
                  <a:lnTo>
                    <a:pt x="546" y="192"/>
                  </a:lnTo>
                  <a:lnTo>
                    <a:pt x="510" y="258"/>
                  </a:lnTo>
                  <a:lnTo>
                    <a:pt x="497" y="278"/>
                  </a:lnTo>
                  <a:lnTo>
                    <a:pt x="482" y="308"/>
                  </a:lnTo>
                  <a:lnTo>
                    <a:pt x="435" y="389"/>
                  </a:lnTo>
                  <a:lnTo>
                    <a:pt x="432" y="393"/>
                  </a:lnTo>
                  <a:lnTo>
                    <a:pt x="337" y="563"/>
                  </a:lnTo>
                  <a:lnTo>
                    <a:pt x="311" y="609"/>
                  </a:lnTo>
                  <a:lnTo>
                    <a:pt x="193" y="818"/>
                  </a:lnTo>
                  <a:lnTo>
                    <a:pt x="125" y="938"/>
                  </a:lnTo>
                  <a:lnTo>
                    <a:pt x="0" y="1159"/>
                  </a:lnTo>
                  <a:lnTo>
                    <a:pt x="44" y="1159"/>
                  </a:lnTo>
                  <a:lnTo>
                    <a:pt x="67" y="1159"/>
                  </a:lnTo>
                  <a:lnTo>
                    <a:pt x="107" y="1159"/>
                  </a:lnTo>
                  <a:lnTo>
                    <a:pt x="218" y="1159"/>
                  </a:lnTo>
                  <a:lnTo>
                    <a:pt x="264" y="1159"/>
                  </a:lnTo>
                  <a:lnTo>
                    <a:pt x="372" y="1159"/>
                  </a:lnTo>
                  <a:lnTo>
                    <a:pt x="402" y="1159"/>
                  </a:lnTo>
                  <a:lnTo>
                    <a:pt x="654" y="1159"/>
                  </a:lnTo>
                  <a:lnTo>
                    <a:pt x="909" y="1159"/>
                  </a:lnTo>
                  <a:lnTo>
                    <a:pt x="937" y="1159"/>
                  </a:lnTo>
                  <a:lnTo>
                    <a:pt x="1047" y="1159"/>
                  </a:lnTo>
                  <a:lnTo>
                    <a:pt x="1092" y="1159"/>
                  </a:lnTo>
                  <a:lnTo>
                    <a:pt x="1202" y="1159"/>
                  </a:lnTo>
                  <a:lnTo>
                    <a:pt x="1241" y="1159"/>
                  </a:lnTo>
                  <a:lnTo>
                    <a:pt x="1265" y="1159"/>
                  </a:lnTo>
                  <a:lnTo>
                    <a:pt x="1309" y="1159"/>
                  </a:lnTo>
                  <a:lnTo>
                    <a:pt x="654" y="0"/>
                  </a:lnTo>
                  <a:close/>
                </a:path>
              </a:pathLst>
            </a:custGeom>
            <a:solidFill>
              <a:srgbClr val="C3E0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12">
              <a:extLst>
                <a:ext uri="{FF2B5EF4-FFF2-40B4-BE49-F238E27FC236}">
                  <a16:creationId xmlns:a16="http://schemas.microsoft.com/office/drawing/2014/main" xmlns="" id="{ECA06514-A368-40AC-88F2-B95E97882FF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6275" y="3286125"/>
              <a:ext cx="1039813" cy="1839913"/>
            </a:xfrm>
            <a:custGeom>
              <a:avLst/>
              <a:gdLst>
                <a:gd name="T0" fmla="*/ 0 w 655"/>
                <a:gd name="T1" fmla="*/ 0 h 1159"/>
                <a:gd name="T2" fmla="*/ 0 w 655"/>
                <a:gd name="T3" fmla="*/ 1159 h 1159"/>
                <a:gd name="T4" fmla="*/ 655 w 655"/>
                <a:gd name="T5" fmla="*/ 1159 h 1159"/>
                <a:gd name="T6" fmla="*/ 0 w 655"/>
                <a:gd name="T7" fmla="*/ 0 h 1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5" h="1159">
                  <a:moveTo>
                    <a:pt x="0" y="0"/>
                  </a:moveTo>
                  <a:lnTo>
                    <a:pt x="0" y="1159"/>
                  </a:lnTo>
                  <a:lnTo>
                    <a:pt x="655" y="11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AC1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7" name="Freeform 14">
            <a:extLst>
              <a:ext uri="{FF2B5EF4-FFF2-40B4-BE49-F238E27FC236}">
                <a16:creationId xmlns:a16="http://schemas.microsoft.com/office/drawing/2014/main" xmlns="" id="{7D0D40AF-81DB-4145-A195-351E80B331E2}"/>
              </a:ext>
            </a:extLst>
          </p:cNvPr>
          <p:cNvSpPr>
            <a:spLocks/>
          </p:cNvSpPr>
          <p:nvPr/>
        </p:nvSpPr>
        <p:spPr bwMode="auto">
          <a:xfrm>
            <a:off x="7755614" y="4428850"/>
            <a:ext cx="977166" cy="864967"/>
          </a:xfrm>
          <a:custGeom>
            <a:avLst/>
            <a:gdLst>
              <a:gd name="T0" fmla="*/ 614 w 1228"/>
              <a:gd name="T1" fmla="*/ 0 h 1087"/>
              <a:gd name="T2" fmla="*/ 525 w 1228"/>
              <a:gd name="T3" fmla="*/ 158 h 1087"/>
              <a:gd name="T4" fmla="*/ 523 w 1228"/>
              <a:gd name="T5" fmla="*/ 162 h 1087"/>
              <a:gd name="T6" fmla="*/ 512 w 1228"/>
              <a:gd name="T7" fmla="*/ 180 h 1087"/>
              <a:gd name="T8" fmla="*/ 478 w 1228"/>
              <a:gd name="T9" fmla="*/ 241 h 1087"/>
              <a:gd name="T10" fmla="*/ 467 w 1228"/>
              <a:gd name="T11" fmla="*/ 261 h 1087"/>
              <a:gd name="T12" fmla="*/ 451 w 1228"/>
              <a:gd name="T13" fmla="*/ 288 h 1087"/>
              <a:gd name="T14" fmla="*/ 409 w 1228"/>
              <a:gd name="T15" fmla="*/ 365 h 1087"/>
              <a:gd name="T16" fmla="*/ 405 w 1228"/>
              <a:gd name="T17" fmla="*/ 370 h 1087"/>
              <a:gd name="T18" fmla="*/ 316 w 1228"/>
              <a:gd name="T19" fmla="*/ 528 h 1087"/>
              <a:gd name="T20" fmla="*/ 291 w 1228"/>
              <a:gd name="T21" fmla="*/ 572 h 1087"/>
              <a:gd name="T22" fmla="*/ 181 w 1228"/>
              <a:gd name="T23" fmla="*/ 767 h 1087"/>
              <a:gd name="T24" fmla="*/ 117 w 1228"/>
              <a:gd name="T25" fmla="*/ 880 h 1087"/>
              <a:gd name="T26" fmla="*/ 0 w 1228"/>
              <a:gd name="T27" fmla="*/ 1087 h 1087"/>
              <a:gd name="T28" fmla="*/ 41 w 1228"/>
              <a:gd name="T29" fmla="*/ 1087 h 1087"/>
              <a:gd name="T30" fmla="*/ 63 w 1228"/>
              <a:gd name="T31" fmla="*/ 1087 h 1087"/>
              <a:gd name="T32" fmla="*/ 101 w 1228"/>
              <a:gd name="T33" fmla="*/ 1087 h 1087"/>
              <a:gd name="T34" fmla="*/ 205 w 1228"/>
              <a:gd name="T35" fmla="*/ 1087 h 1087"/>
              <a:gd name="T36" fmla="*/ 247 w 1228"/>
              <a:gd name="T37" fmla="*/ 1087 h 1087"/>
              <a:gd name="T38" fmla="*/ 349 w 1228"/>
              <a:gd name="T39" fmla="*/ 1087 h 1087"/>
              <a:gd name="T40" fmla="*/ 376 w 1228"/>
              <a:gd name="T41" fmla="*/ 1087 h 1087"/>
              <a:gd name="T42" fmla="*/ 614 w 1228"/>
              <a:gd name="T43" fmla="*/ 1087 h 1087"/>
              <a:gd name="T44" fmla="*/ 851 w 1228"/>
              <a:gd name="T45" fmla="*/ 1087 h 1087"/>
              <a:gd name="T46" fmla="*/ 879 w 1228"/>
              <a:gd name="T47" fmla="*/ 1087 h 1087"/>
              <a:gd name="T48" fmla="*/ 982 w 1228"/>
              <a:gd name="T49" fmla="*/ 1087 h 1087"/>
              <a:gd name="T50" fmla="*/ 1024 w 1228"/>
              <a:gd name="T51" fmla="*/ 1087 h 1087"/>
              <a:gd name="T52" fmla="*/ 1127 w 1228"/>
              <a:gd name="T53" fmla="*/ 1087 h 1087"/>
              <a:gd name="T54" fmla="*/ 1165 w 1228"/>
              <a:gd name="T55" fmla="*/ 1087 h 1087"/>
              <a:gd name="T56" fmla="*/ 1187 w 1228"/>
              <a:gd name="T57" fmla="*/ 1087 h 1087"/>
              <a:gd name="T58" fmla="*/ 1228 w 1228"/>
              <a:gd name="T59" fmla="*/ 1087 h 1087"/>
              <a:gd name="T60" fmla="*/ 614 w 1228"/>
              <a:gd name="T61" fmla="*/ 0 h 10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228" h="1087">
                <a:moveTo>
                  <a:pt x="614" y="0"/>
                </a:moveTo>
                <a:lnTo>
                  <a:pt x="525" y="158"/>
                </a:lnTo>
                <a:lnTo>
                  <a:pt x="523" y="162"/>
                </a:lnTo>
                <a:lnTo>
                  <a:pt x="512" y="180"/>
                </a:lnTo>
                <a:lnTo>
                  <a:pt x="478" y="241"/>
                </a:lnTo>
                <a:lnTo>
                  <a:pt x="467" y="261"/>
                </a:lnTo>
                <a:lnTo>
                  <a:pt x="451" y="288"/>
                </a:lnTo>
                <a:lnTo>
                  <a:pt x="409" y="365"/>
                </a:lnTo>
                <a:lnTo>
                  <a:pt x="405" y="370"/>
                </a:lnTo>
                <a:lnTo>
                  <a:pt x="316" y="528"/>
                </a:lnTo>
                <a:lnTo>
                  <a:pt x="291" y="572"/>
                </a:lnTo>
                <a:lnTo>
                  <a:pt x="181" y="767"/>
                </a:lnTo>
                <a:lnTo>
                  <a:pt x="117" y="880"/>
                </a:lnTo>
                <a:lnTo>
                  <a:pt x="0" y="1087"/>
                </a:lnTo>
                <a:lnTo>
                  <a:pt x="41" y="1087"/>
                </a:lnTo>
                <a:lnTo>
                  <a:pt x="63" y="1087"/>
                </a:lnTo>
                <a:lnTo>
                  <a:pt x="101" y="1087"/>
                </a:lnTo>
                <a:lnTo>
                  <a:pt x="205" y="1087"/>
                </a:lnTo>
                <a:lnTo>
                  <a:pt x="247" y="1087"/>
                </a:lnTo>
                <a:lnTo>
                  <a:pt x="349" y="1087"/>
                </a:lnTo>
                <a:lnTo>
                  <a:pt x="376" y="1087"/>
                </a:lnTo>
                <a:lnTo>
                  <a:pt x="614" y="1087"/>
                </a:lnTo>
                <a:lnTo>
                  <a:pt x="851" y="1087"/>
                </a:lnTo>
                <a:lnTo>
                  <a:pt x="879" y="1087"/>
                </a:lnTo>
                <a:lnTo>
                  <a:pt x="982" y="1087"/>
                </a:lnTo>
                <a:lnTo>
                  <a:pt x="1024" y="1087"/>
                </a:lnTo>
                <a:lnTo>
                  <a:pt x="1127" y="1087"/>
                </a:lnTo>
                <a:lnTo>
                  <a:pt x="1165" y="1087"/>
                </a:lnTo>
                <a:lnTo>
                  <a:pt x="1187" y="1087"/>
                </a:lnTo>
                <a:lnTo>
                  <a:pt x="1228" y="1087"/>
                </a:lnTo>
                <a:lnTo>
                  <a:pt x="61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348392C1-5B8C-42BB-A730-31D5737C9B25}"/>
              </a:ext>
            </a:extLst>
          </p:cNvPr>
          <p:cNvGrpSpPr/>
          <p:nvPr/>
        </p:nvGrpSpPr>
        <p:grpSpPr>
          <a:xfrm>
            <a:off x="7873530" y="4428850"/>
            <a:ext cx="977166" cy="864967"/>
            <a:chOff x="6653213" y="3400425"/>
            <a:chExt cx="1949450" cy="1725613"/>
          </a:xfrm>
        </p:grpSpPr>
        <p:sp>
          <p:nvSpPr>
            <p:cNvPr id="77" name="Freeform 13">
              <a:extLst>
                <a:ext uri="{FF2B5EF4-FFF2-40B4-BE49-F238E27FC236}">
                  <a16:creationId xmlns:a16="http://schemas.microsoft.com/office/drawing/2014/main" xmlns="" id="{44A4D076-103D-4573-B0CD-5423DC48CA36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3213" y="3400425"/>
              <a:ext cx="1949450" cy="1725613"/>
            </a:xfrm>
            <a:custGeom>
              <a:avLst/>
              <a:gdLst>
                <a:gd name="T0" fmla="*/ 614 w 1228"/>
                <a:gd name="T1" fmla="*/ 0 h 1087"/>
                <a:gd name="T2" fmla="*/ 525 w 1228"/>
                <a:gd name="T3" fmla="*/ 158 h 1087"/>
                <a:gd name="T4" fmla="*/ 523 w 1228"/>
                <a:gd name="T5" fmla="*/ 162 h 1087"/>
                <a:gd name="T6" fmla="*/ 512 w 1228"/>
                <a:gd name="T7" fmla="*/ 180 h 1087"/>
                <a:gd name="T8" fmla="*/ 478 w 1228"/>
                <a:gd name="T9" fmla="*/ 241 h 1087"/>
                <a:gd name="T10" fmla="*/ 467 w 1228"/>
                <a:gd name="T11" fmla="*/ 261 h 1087"/>
                <a:gd name="T12" fmla="*/ 451 w 1228"/>
                <a:gd name="T13" fmla="*/ 288 h 1087"/>
                <a:gd name="T14" fmla="*/ 409 w 1228"/>
                <a:gd name="T15" fmla="*/ 365 h 1087"/>
                <a:gd name="T16" fmla="*/ 405 w 1228"/>
                <a:gd name="T17" fmla="*/ 370 h 1087"/>
                <a:gd name="T18" fmla="*/ 316 w 1228"/>
                <a:gd name="T19" fmla="*/ 528 h 1087"/>
                <a:gd name="T20" fmla="*/ 291 w 1228"/>
                <a:gd name="T21" fmla="*/ 572 h 1087"/>
                <a:gd name="T22" fmla="*/ 181 w 1228"/>
                <a:gd name="T23" fmla="*/ 767 h 1087"/>
                <a:gd name="T24" fmla="*/ 117 w 1228"/>
                <a:gd name="T25" fmla="*/ 880 h 1087"/>
                <a:gd name="T26" fmla="*/ 0 w 1228"/>
                <a:gd name="T27" fmla="*/ 1087 h 1087"/>
                <a:gd name="T28" fmla="*/ 41 w 1228"/>
                <a:gd name="T29" fmla="*/ 1087 h 1087"/>
                <a:gd name="T30" fmla="*/ 63 w 1228"/>
                <a:gd name="T31" fmla="*/ 1087 h 1087"/>
                <a:gd name="T32" fmla="*/ 101 w 1228"/>
                <a:gd name="T33" fmla="*/ 1087 h 1087"/>
                <a:gd name="T34" fmla="*/ 205 w 1228"/>
                <a:gd name="T35" fmla="*/ 1087 h 1087"/>
                <a:gd name="T36" fmla="*/ 247 w 1228"/>
                <a:gd name="T37" fmla="*/ 1087 h 1087"/>
                <a:gd name="T38" fmla="*/ 349 w 1228"/>
                <a:gd name="T39" fmla="*/ 1087 h 1087"/>
                <a:gd name="T40" fmla="*/ 376 w 1228"/>
                <a:gd name="T41" fmla="*/ 1087 h 1087"/>
                <a:gd name="T42" fmla="*/ 614 w 1228"/>
                <a:gd name="T43" fmla="*/ 1087 h 1087"/>
                <a:gd name="T44" fmla="*/ 851 w 1228"/>
                <a:gd name="T45" fmla="*/ 1087 h 1087"/>
                <a:gd name="T46" fmla="*/ 879 w 1228"/>
                <a:gd name="T47" fmla="*/ 1087 h 1087"/>
                <a:gd name="T48" fmla="*/ 982 w 1228"/>
                <a:gd name="T49" fmla="*/ 1087 h 1087"/>
                <a:gd name="T50" fmla="*/ 1024 w 1228"/>
                <a:gd name="T51" fmla="*/ 1087 h 1087"/>
                <a:gd name="T52" fmla="*/ 1127 w 1228"/>
                <a:gd name="T53" fmla="*/ 1087 h 1087"/>
                <a:gd name="T54" fmla="*/ 1165 w 1228"/>
                <a:gd name="T55" fmla="*/ 1087 h 1087"/>
                <a:gd name="T56" fmla="*/ 1187 w 1228"/>
                <a:gd name="T57" fmla="*/ 1087 h 1087"/>
                <a:gd name="T58" fmla="*/ 1228 w 1228"/>
                <a:gd name="T59" fmla="*/ 1087 h 1087"/>
                <a:gd name="T60" fmla="*/ 614 w 1228"/>
                <a:gd name="T61" fmla="*/ 0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28" h="1087">
                  <a:moveTo>
                    <a:pt x="614" y="0"/>
                  </a:moveTo>
                  <a:lnTo>
                    <a:pt x="525" y="158"/>
                  </a:lnTo>
                  <a:lnTo>
                    <a:pt x="523" y="162"/>
                  </a:lnTo>
                  <a:lnTo>
                    <a:pt x="512" y="180"/>
                  </a:lnTo>
                  <a:lnTo>
                    <a:pt x="478" y="241"/>
                  </a:lnTo>
                  <a:lnTo>
                    <a:pt x="467" y="261"/>
                  </a:lnTo>
                  <a:lnTo>
                    <a:pt x="451" y="288"/>
                  </a:lnTo>
                  <a:lnTo>
                    <a:pt x="409" y="365"/>
                  </a:lnTo>
                  <a:lnTo>
                    <a:pt x="405" y="370"/>
                  </a:lnTo>
                  <a:lnTo>
                    <a:pt x="316" y="528"/>
                  </a:lnTo>
                  <a:lnTo>
                    <a:pt x="291" y="572"/>
                  </a:lnTo>
                  <a:lnTo>
                    <a:pt x="181" y="767"/>
                  </a:lnTo>
                  <a:lnTo>
                    <a:pt x="117" y="880"/>
                  </a:lnTo>
                  <a:lnTo>
                    <a:pt x="0" y="1087"/>
                  </a:lnTo>
                  <a:lnTo>
                    <a:pt x="41" y="1087"/>
                  </a:lnTo>
                  <a:lnTo>
                    <a:pt x="63" y="1087"/>
                  </a:lnTo>
                  <a:lnTo>
                    <a:pt x="101" y="1087"/>
                  </a:lnTo>
                  <a:lnTo>
                    <a:pt x="205" y="1087"/>
                  </a:lnTo>
                  <a:lnTo>
                    <a:pt x="247" y="1087"/>
                  </a:lnTo>
                  <a:lnTo>
                    <a:pt x="349" y="1087"/>
                  </a:lnTo>
                  <a:lnTo>
                    <a:pt x="376" y="1087"/>
                  </a:lnTo>
                  <a:lnTo>
                    <a:pt x="614" y="1087"/>
                  </a:lnTo>
                  <a:lnTo>
                    <a:pt x="851" y="1087"/>
                  </a:lnTo>
                  <a:lnTo>
                    <a:pt x="879" y="1087"/>
                  </a:lnTo>
                  <a:lnTo>
                    <a:pt x="982" y="1087"/>
                  </a:lnTo>
                  <a:lnTo>
                    <a:pt x="1024" y="1087"/>
                  </a:lnTo>
                  <a:lnTo>
                    <a:pt x="1127" y="1087"/>
                  </a:lnTo>
                  <a:lnTo>
                    <a:pt x="1165" y="1087"/>
                  </a:lnTo>
                  <a:lnTo>
                    <a:pt x="1187" y="1087"/>
                  </a:lnTo>
                  <a:lnTo>
                    <a:pt x="1228" y="1087"/>
                  </a:lnTo>
                  <a:lnTo>
                    <a:pt x="614" y="0"/>
                  </a:lnTo>
                  <a:close/>
                </a:path>
              </a:pathLst>
            </a:custGeom>
            <a:solidFill>
              <a:srgbClr val="C3E0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5">
              <a:extLst>
                <a:ext uri="{FF2B5EF4-FFF2-40B4-BE49-F238E27FC236}">
                  <a16:creationId xmlns:a16="http://schemas.microsoft.com/office/drawing/2014/main" xmlns="" id="{393C6255-ADE7-424B-B49A-A278734D899E}"/>
                </a:ext>
              </a:extLst>
            </p:cNvPr>
            <p:cNvSpPr>
              <a:spLocks/>
            </p:cNvSpPr>
            <p:nvPr/>
          </p:nvSpPr>
          <p:spPr bwMode="auto">
            <a:xfrm>
              <a:off x="7627938" y="3400425"/>
              <a:ext cx="974725" cy="1725613"/>
            </a:xfrm>
            <a:custGeom>
              <a:avLst/>
              <a:gdLst>
                <a:gd name="T0" fmla="*/ 0 w 614"/>
                <a:gd name="T1" fmla="*/ 0 h 1087"/>
                <a:gd name="T2" fmla="*/ 0 w 614"/>
                <a:gd name="T3" fmla="*/ 1087 h 1087"/>
                <a:gd name="T4" fmla="*/ 614 w 614"/>
                <a:gd name="T5" fmla="*/ 1087 h 1087"/>
                <a:gd name="T6" fmla="*/ 0 w 614"/>
                <a:gd name="T7" fmla="*/ 0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4" h="1087">
                  <a:moveTo>
                    <a:pt x="0" y="0"/>
                  </a:moveTo>
                  <a:lnTo>
                    <a:pt x="0" y="1087"/>
                  </a:lnTo>
                  <a:lnTo>
                    <a:pt x="614" y="10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AC1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9" name="Freeform 16">
            <a:extLst>
              <a:ext uri="{FF2B5EF4-FFF2-40B4-BE49-F238E27FC236}">
                <a16:creationId xmlns:a16="http://schemas.microsoft.com/office/drawing/2014/main" xmlns="" id="{B446B79E-73D3-4381-B0EB-98D0E9751FC8}"/>
              </a:ext>
            </a:extLst>
          </p:cNvPr>
          <p:cNvSpPr>
            <a:spLocks/>
          </p:cNvSpPr>
          <p:nvPr/>
        </p:nvSpPr>
        <p:spPr bwMode="auto">
          <a:xfrm>
            <a:off x="8244196" y="4428850"/>
            <a:ext cx="488583" cy="864967"/>
          </a:xfrm>
          <a:custGeom>
            <a:avLst/>
            <a:gdLst>
              <a:gd name="T0" fmla="*/ 0 w 614"/>
              <a:gd name="T1" fmla="*/ 0 h 1087"/>
              <a:gd name="T2" fmla="*/ 0 w 614"/>
              <a:gd name="T3" fmla="*/ 1087 h 1087"/>
              <a:gd name="T4" fmla="*/ 614 w 614"/>
              <a:gd name="T5" fmla="*/ 1087 h 1087"/>
              <a:gd name="T6" fmla="*/ 0 w 614"/>
              <a:gd name="T7" fmla="*/ 0 h 10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14" h="1087">
                <a:moveTo>
                  <a:pt x="0" y="0"/>
                </a:moveTo>
                <a:lnTo>
                  <a:pt x="0" y="1087"/>
                </a:lnTo>
                <a:lnTo>
                  <a:pt x="614" y="1087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18">
            <a:extLst>
              <a:ext uri="{FF2B5EF4-FFF2-40B4-BE49-F238E27FC236}">
                <a16:creationId xmlns:a16="http://schemas.microsoft.com/office/drawing/2014/main" xmlns="" id="{7EDFB656-5D12-4287-ADAD-0410A3A7736F}"/>
              </a:ext>
            </a:extLst>
          </p:cNvPr>
          <p:cNvSpPr>
            <a:spLocks/>
          </p:cNvSpPr>
          <p:nvPr/>
        </p:nvSpPr>
        <p:spPr bwMode="auto">
          <a:xfrm>
            <a:off x="7446071" y="4271294"/>
            <a:ext cx="977166" cy="1022523"/>
          </a:xfrm>
          <a:custGeom>
            <a:avLst/>
            <a:gdLst>
              <a:gd name="T0" fmla="*/ 614 w 1228"/>
              <a:gd name="T1" fmla="*/ 0 h 1285"/>
              <a:gd name="T2" fmla="*/ 524 w 1228"/>
              <a:gd name="T3" fmla="*/ 187 h 1285"/>
              <a:gd name="T4" fmla="*/ 523 w 1228"/>
              <a:gd name="T5" fmla="*/ 192 h 1285"/>
              <a:gd name="T6" fmla="*/ 512 w 1228"/>
              <a:gd name="T7" fmla="*/ 212 h 1285"/>
              <a:gd name="T8" fmla="*/ 477 w 1228"/>
              <a:gd name="T9" fmla="*/ 285 h 1285"/>
              <a:gd name="T10" fmla="*/ 466 w 1228"/>
              <a:gd name="T11" fmla="*/ 308 h 1285"/>
              <a:gd name="T12" fmla="*/ 451 w 1228"/>
              <a:gd name="T13" fmla="*/ 341 h 1285"/>
              <a:gd name="T14" fmla="*/ 408 w 1228"/>
              <a:gd name="T15" fmla="*/ 431 h 1285"/>
              <a:gd name="T16" fmla="*/ 405 w 1228"/>
              <a:gd name="T17" fmla="*/ 437 h 1285"/>
              <a:gd name="T18" fmla="*/ 316 w 1228"/>
              <a:gd name="T19" fmla="*/ 623 h 1285"/>
              <a:gd name="T20" fmla="*/ 291 w 1228"/>
              <a:gd name="T21" fmla="*/ 675 h 1285"/>
              <a:gd name="T22" fmla="*/ 181 w 1228"/>
              <a:gd name="T23" fmla="*/ 907 h 1285"/>
              <a:gd name="T24" fmla="*/ 116 w 1228"/>
              <a:gd name="T25" fmla="*/ 1041 h 1285"/>
              <a:gd name="T26" fmla="*/ 0 w 1228"/>
              <a:gd name="T27" fmla="*/ 1285 h 1285"/>
              <a:gd name="T28" fmla="*/ 41 w 1228"/>
              <a:gd name="T29" fmla="*/ 1285 h 1285"/>
              <a:gd name="T30" fmla="*/ 63 w 1228"/>
              <a:gd name="T31" fmla="*/ 1285 h 1285"/>
              <a:gd name="T32" fmla="*/ 101 w 1228"/>
              <a:gd name="T33" fmla="*/ 1285 h 1285"/>
              <a:gd name="T34" fmla="*/ 204 w 1228"/>
              <a:gd name="T35" fmla="*/ 1285 h 1285"/>
              <a:gd name="T36" fmla="*/ 247 w 1228"/>
              <a:gd name="T37" fmla="*/ 1285 h 1285"/>
              <a:gd name="T38" fmla="*/ 349 w 1228"/>
              <a:gd name="T39" fmla="*/ 1285 h 1285"/>
              <a:gd name="T40" fmla="*/ 375 w 1228"/>
              <a:gd name="T41" fmla="*/ 1285 h 1285"/>
              <a:gd name="T42" fmla="*/ 614 w 1228"/>
              <a:gd name="T43" fmla="*/ 1285 h 1285"/>
              <a:gd name="T44" fmla="*/ 851 w 1228"/>
              <a:gd name="T45" fmla="*/ 1285 h 1285"/>
              <a:gd name="T46" fmla="*/ 879 w 1228"/>
              <a:gd name="T47" fmla="*/ 1285 h 1285"/>
              <a:gd name="T48" fmla="*/ 981 w 1228"/>
              <a:gd name="T49" fmla="*/ 1285 h 1285"/>
              <a:gd name="T50" fmla="*/ 1024 w 1228"/>
              <a:gd name="T51" fmla="*/ 1285 h 1285"/>
              <a:gd name="T52" fmla="*/ 1127 w 1228"/>
              <a:gd name="T53" fmla="*/ 1285 h 1285"/>
              <a:gd name="T54" fmla="*/ 1165 w 1228"/>
              <a:gd name="T55" fmla="*/ 1285 h 1285"/>
              <a:gd name="T56" fmla="*/ 1187 w 1228"/>
              <a:gd name="T57" fmla="*/ 1285 h 1285"/>
              <a:gd name="T58" fmla="*/ 1228 w 1228"/>
              <a:gd name="T59" fmla="*/ 1285 h 1285"/>
              <a:gd name="T60" fmla="*/ 614 w 1228"/>
              <a:gd name="T61" fmla="*/ 0 h 1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228" h="1285">
                <a:moveTo>
                  <a:pt x="614" y="0"/>
                </a:moveTo>
                <a:lnTo>
                  <a:pt x="524" y="187"/>
                </a:lnTo>
                <a:lnTo>
                  <a:pt x="523" y="192"/>
                </a:lnTo>
                <a:lnTo>
                  <a:pt x="512" y="212"/>
                </a:lnTo>
                <a:lnTo>
                  <a:pt x="477" y="285"/>
                </a:lnTo>
                <a:lnTo>
                  <a:pt x="466" y="308"/>
                </a:lnTo>
                <a:lnTo>
                  <a:pt x="451" y="341"/>
                </a:lnTo>
                <a:lnTo>
                  <a:pt x="408" y="431"/>
                </a:lnTo>
                <a:lnTo>
                  <a:pt x="405" y="437"/>
                </a:lnTo>
                <a:lnTo>
                  <a:pt x="316" y="623"/>
                </a:lnTo>
                <a:lnTo>
                  <a:pt x="291" y="675"/>
                </a:lnTo>
                <a:lnTo>
                  <a:pt x="181" y="907"/>
                </a:lnTo>
                <a:lnTo>
                  <a:pt x="116" y="1041"/>
                </a:lnTo>
                <a:lnTo>
                  <a:pt x="0" y="1285"/>
                </a:lnTo>
                <a:lnTo>
                  <a:pt x="41" y="1285"/>
                </a:lnTo>
                <a:lnTo>
                  <a:pt x="63" y="1285"/>
                </a:lnTo>
                <a:lnTo>
                  <a:pt x="101" y="1285"/>
                </a:lnTo>
                <a:lnTo>
                  <a:pt x="204" y="1285"/>
                </a:lnTo>
                <a:lnTo>
                  <a:pt x="247" y="1285"/>
                </a:lnTo>
                <a:lnTo>
                  <a:pt x="349" y="1285"/>
                </a:lnTo>
                <a:lnTo>
                  <a:pt x="375" y="1285"/>
                </a:lnTo>
                <a:lnTo>
                  <a:pt x="614" y="1285"/>
                </a:lnTo>
                <a:lnTo>
                  <a:pt x="851" y="1285"/>
                </a:lnTo>
                <a:lnTo>
                  <a:pt x="879" y="1285"/>
                </a:lnTo>
                <a:lnTo>
                  <a:pt x="981" y="1285"/>
                </a:lnTo>
                <a:lnTo>
                  <a:pt x="1024" y="1285"/>
                </a:lnTo>
                <a:lnTo>
                  <a:pt x="1127" y="1285"/>
                </a:lnTo>
                <a:lnTo>
                  <a:pt x="1165" y="1285"/>
                </a:lnTo>
                <a:lnTo>
                  <a:pt x="1187" y="1285"/>
                </a:lnTo>
                <a:lnTo>
                  <a:pt x="1228" y="1285"/>
                </a:lnTo>
                <a:lnTo>
                  <a:pt x="61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xmlns="" id="{E3355702-313E-4C01-9490-49758FEA1E02}"/>
              </a:ext>
            </a:extLst>
          </p:cNvPr>
          <p:cNvGrpSpPr/>
          <p:nvPr/>
        </p:nvGrpSpPr>
        <p:grpSpPr>
          <a:xfrm>
            <a:off x="7446071" y="4271294"/>
            <a:ext cx="977166" cy="1022523"/>
            <a:chOff x="6035675" y="3086100"/>
            <a:chExt cx="1949450" cy="2039938"/>
          </a:xfrm>
        </p:grpSpPr>
        <p:sp>
          <p:nvSpPr>
            <p:cNvPr id="75" name="Freeform 17">
              <a:extLst>
                <a:ext uri="{FF2B5EF4-FFF2-40B4-BE49-F238E27FC236}">
                  <a16:creationId xmlns:a16="http://schemas.microsoft.com/office/drawing/2014/main" xmlns="" id="{A221F837-6D92-459C-A5AF-EE5CC15E5BF0}"/>
                </a:ext>
              </a:extLst>
            </p:cNvPr>
            <p:cNvSpPr>
              <a:spLocks/>
            </p:cNvSpPr>
            <p:nvPr/>
          </p:nvSpPr>
          <p:spPr bwMode="auto">
            <a:xfrm>
              <a:off x="6035675" y="3086100"/>
              <a:ext cx="1949450" cy="2039938"/>
            </a:xfrm>
            <a:custGeom>
              <a:avLst/>
              <a:gdLst>
                <a:gd name="T0" fmla="*/ 614 w 1228"/>
                <a:gd name="T1" fmla="*/ 0 h 1285"/>
                <a:gd name="T2" fmla="*/ 524 w 1228"/>
                <a:gd name="T3" fmla="*/ 187 h 1285"/>
                <a:gd name="T4" fmla="*/ 523 w 1228"/>
                <a:gd name="T5" fmla="*/ 192 h 1285"/>
                <a:gd name="T6" fmla="*/ 512 w 1228"/>
                <a:gd name="T7" fmla="*/ 212 h 1285"/>
                <a:gd name="T8" fmla="*/ 477 w 1228"/>
                <a:gd name="T9" fmla="*/ 285 h 1285"/>
                <a:gd name="T10" fmla="*/ 466 w 1228"/>
                <a:gd name="T11" fmla="*/ 308 h 1285"/>
                <a:gd name="T12" fmla="*/ 451 w 1228"/>
                <a:gd name="T13" fmla="*/ 341 h 1285"/>
                <a:gd name="T14" fmla="*/ 408 w 1228"/>
                <a:gd name="T15" fmla="*/ 431 h 1285"/>
                <a:gd name="T16" fmla="*/ 405 w 1228"/>
                <a:gd name="T17" fmla="*/ 437 h 1285"/>
                <a:gd name="T18" fmla="*/ 316 w 1228"/>
                <a:gd name="T19" fmla="*/ 623 h 1285"/>
                <a:gd name="T20" fmla="*/ 291 w 1228"/>
                <a:gd name="T21" fmla="*/ 675 h 1285"/>
                <a:gd name="T22" fmla="*/ 181 w 1228"/>
                <a:gd name="T23" fmla="*/ 907 h 1285"/>
                <a:gd name="T24" fmla="*/ 116 w 1228"/>
                <a:gd name="T25" fmla="*/ 1041 h 1285"/>
                <a:gd name="T26" fmla="*/ 0 w 1228"/>
                <a:gd name="T27" fmla="*/ 1285 h 1285"/>
                <a:gd name="T28" fmla="*/ 41 w 1228"/>
                <a:gd name="T29" fmla="*/ 1285 h 1285"/>
                <a:gd name="T30" fmla="*/ 63 w 1228"/>
                <a:gd name="T31" fmla="*/ 1285 h 1285"/>
                <a:gd name="T32" fmla="*/ 101 w 1228"/>
                <a:gd name="T33" fmla="*/ 1285 h 1285"/>
                <a:gd name="T34" fmla="*/ 204 w 1228"/>
                <a:gd name="T35" fmla="*/ 1285 h 1285"/>
                <a:gd name="T36" fmla="*/ 247 w 1228"/>
                <a:gd name="T37" fmla="*/ 1285 h 1285"/>
                <a:gd name="T38" fmla="*/ 349 w 1228"/>
                <a:gd name="T39" fmla="*/ 1285 h 1285"/>
                <a:gd name="T40" fmla="*/ 375 w 1228"/>
                <a:gd name="T41" fmla="*/ 1285 h 1285"/>
                <a:gd name="T42" fmla="*/ 614 w 1228"/>
                <a:gd name="T43" fmla="*/ 1285 h 1285"/>
                <a:gd name="T44" fmla="*/ 851 w 1228"/>
                <a:gd name="T45" fmla="*/ 1285 h 1285"/>
                <a:gd name="T46" fmla="*/ 879 w 1228"/>
                <a:gd name="T47" fmla="*/ 1285 h 1285"/>
                <a:gd name="T48" fmla="*/ 981 w 1228"/>
                <a:gd name="T49" fmla="*/ 1285 h 1285"/>
                <a:gd name="T50" fmla="*/ 1024 w 1228"/>
                <a:gd name="T51" fmla="*/ 1285 h 1285"/>
                <a:gd name="T52" fmla="*/ 1127 w 1228"/>
                <a:gd name="T53" fmla="*/ 1285 h 1285"/>
                <a:gd name="T54" fmla="*/ 1165 w 1228"/>
                <a:gd name="T55" fmla="*/ 1285 h 1285"/>
                <a:gd name="T56" fmla="*/ 1187 w 1228"/>
                <a:gd name="T57" fmla="*/ 1285 h 1285"/>
                <a:gd name="T58" fmla="*/ 1228 w 1228"/>
                <a:gd name="T59" fmla="*/ 1285 h 1285"/>
                <a:gd name="T60" fmla="*/ 614 w 1228"/>
                <a:gd name="T61" fmla="*/ 0 h 1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28" h="1285">
                  <a:moveTo>
                    <a:pt x="614" y="0"/>
                  </a:moveTo>
                  <a:lnTo>
                    <a:pt x="524" y="187"/>
                  </a:lnTo>
                  <a:lnTo>
                    <a:pt x="523" y="192"/>
                  </a:lnTo>
                  <a:lnTo>
                    <a:pt x="512" y="212"/>
                  </a:lnTo>
                  <a:lnTo>
                    <a:pt x="477" y="285"/>
                  </a:lnTo>
                  <a:lnTo>
                    <a:pt x="466" y="308"/>
                  </a:lnTo>
                  <a:lnTo>
                    <a:pt x="451" y="341"/>
                  </a:lnTo>
                  <a:lnTo>
                    <a:pt x="408" y="431"/>
                  </a:lnTo>
                  <a:lnTo>
                    <a:pt x="405" y="437"/>
                  </a:lnTo>
                  <a:lnTo>
                    <a:pt x="316" y="623"/>
                  </a:lnTo>
                  <a:lnTo>
                    <a:pt x="291" y="675"/>
                  </a:lnTo>
                  <a:lnTo>
                    <a:pt x="181" y="907"/>
                  </a:lnTo>
                  <a:lnTo>
                    <a:pt x="116" y="1041"/>
                  </a:lnTo>
                  <a:lnTo>
                    <a:pt x="0" y="1285"/>
                  </a:lnTo>
                  <a:lnTo>
                    <a:pt x="41" y="1285"/>
                  </a:lnTo>
                  <a:lnTo>
                    <a:pt x="63" y="1285"/>
                  </a:lnTo>
                  <a:lnTo>
                    <a:pt x="101" y="1285"/>
                  </a:lnTo>
                  <a:lnTo>
                    <a:pt x="204" y="1285"/>
                  </a:lnTo>
                  <a:lnTo>
                    <a:pt x="247" y="1285"/>
                  </a:lnTo>
                  <a:lnTo>
                    <a:pt x="349" y="1285"/>
                  </a:lnTo>
                  <a:lnTo>
                    <a:pt x="375" y="1285"/>
                  </a:lnTo>
                  <a:lnTo>
                    <a:pt x="614" y="1285"/>
                  </a:lnTo>
                  <a:lnTo>
                    <a:pt x="851" y="1285"/>
                  </a:lnTo>
                  <a:lnTo>
                    <a:pt x="879" y="1285"/>
                  </a:lnTo>
                  <a:lnTo>
                    <a:pt x="981" y="1285"/>
                  </a:lnTo>
                  <a:lnTo>
                    <a:pt x="1024" y="1285"/>
                  </a:lnTo>
                  <a:lnTo>
                    <a:pt x="1127" y="1285"/>
                  </a:lnTo>
                  <a:lnTo>
                    <a:pt x="1165" y="1285"/>
                  </a:lnTo>
                  <a:lnTo>
                    <a:pt x="1187" y="1285"/>
                  </a:lnTo>
                  <a:lnTo>
                    <a:pt x="1228" y="1285"/>
                  </a:lnTo>
                  <a:lnTo>
                    <a:pt x="614" y="0"/>
                  </a:lnTo>
                  <a:close/>
                </a:path>
              </a:pathLst>
            </a:custGeom>
            <a:solidFill>
              <a:srgbClr val="046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9">
              <a:extLst>
                <a:ext uri="{FF2B5EF4-FFF2-40B4-BE49-F238E27FC236}">
                  <a16:creationId xmlns:a16="http://schemas.microsoft.com/office/drawing/2014/main" xmlns="" id="{BCF98580-D17C-435B-BC27-9FDB2A014D01}"/>
                </a:ext>
              </a:extLst>
            </p:cNvPr>
            <p:cNvSpPr>
              <a:spLocks/>
            </p:cNvSpPr>
            <p:nvPr/>
          </p:nvSpPr>
          <p:spPr bwMode="auto">
            <a:xfrm>
              <a:off x="7010400" y="3086100"/>
              <a:ext cx="974725" cy="2039938"/>
            </a:xfrm>
            <a:custGeom>
              <a:avLst/>
              <a:gdLst>
                <a:gd name="T0" fmla="*/ 0 w 614"/>
                <a:gd name="T1" fmla="*/ 0 h 1285"/>
                <a:gd name="T2" fmla="*/ 0 w 614"/>
                <a:gd name="T3" fmla="*/ 1285 h 1285"/>
                <a:gd name="T4" fmla="*/ 614 w 614"/>
                <a:gd name="T5" fmla="*/ 1285 h 1285"/>
                <a:gd name="T6" fmla="*/ 389 w 614"/>
                <a:gd name="T7" fmla="*/ 815 h 1285"/>
                <a:gd name="T8" fmla="*/ 229 w 614"/>
                <a:gd name="T9" fmla="*/ 480 h 1285"/>
                <a:gd name="T10" fmla="*/ 0 w 614"/>
                <a:gd name="T11" fmla="*/ 0 h 1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4" h="1285">
                  <a:moveTo>
                    <a:pt x="0" y="0"/>
                  </a:moveTo>
                  <a:lnTo>
                    <a:pt x="0" y="1285"/>
                  </a:lnTo>
                  <a:lnTo>
                    <a:pt x="614" y="1285"/>
                  </a:lnTo>
                  <a:lnTo>
                    <a:pt x="389" y="815"/>
                  </a:lnTo>
                  <a:lnTo>
                    <a:pt x="229" y="4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24B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2" name="Freeform 20">
            <a:extLst>
              <a:ext uri="{FF2B5EF4-FFF2-40B4-BE49-F238E27FC236}">
                <a16:creationId xmlns:a16="http://schemas.microsoft.com/office/drawing/2014/main" xmlns="" id="{A54DD52E-21DB-450A-9AAD-8BB4FFC8367D}"/>
              </a:ext>
            </a:extLst>
          </p:cNvPr>
          <p:cNvSpPr>
            <a:spLocks/>
          </p:cNvSpPr>
          <p:nvPr/>
        </p:nvSpPr>
        <p:spPr bwMode="auto">
          <a:xfrm>
            <a:off x="7934654" y="4271294"/>
            <a:ext cx="488583" cy="1022523"/>
          </a:xfrm>
          <a:custGeom>
            <a:avLst/>
            <a:gdLst>
              <a:gd name="T0" fmla="*/ 0 w 614"/>
              <a:gd name="T1" fmla="*/ 0 h 1285"/>
              <a:gd name="T2" fmla="*/ 0 w 614"/>
              <a:gd name="T3" fmla="*/ 1285 h 1285"/>
              <a:gd name="T4" fmla="*/ 614 w 614"/>
              <a:gd name="T5" fmla="*/ 1285 h 1285"/>
              <a:gd name="T6" fmla="*/ 389 w 614"/>
              <a:gd name="T7" fmla="*/ 815 h 1285"/>
              <a:gd name="T8" fmla="*/ 229 w 614"/>
              <a:gd name="T9" fmla="*/ 480 h 1285"/>
              <a:gd name="T10" fmla="*/ 0 w 614"/>
              <a:gd name="T11" fmla="*/ 0 h 1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14" h="1285">
                <a:moveTo>
                  <a:pt x="0" y="0"/>
                </a:moveTo>
                <a:lnTo>
                  <a:pt x="0" y="1285"/>
                </a:lnTo>
                <a:lnTo>
                  <a:pt x="614" y="1285"/>
                </a:lnTo>
                <a:lnTo>
                  <a:pt x="389" y="815"/>
                </a:lnTo>
                <a:lnTo>
                  <a:pt x="229" y="48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22">
            <a:extLst>
              <a:ext uri="{FF2B5EF4-FFF2-40B4-BE49-F238E27FC236}">
                <a16:creationId xmlns:a16="http://schemas.microsoft.com/office/drawing/2014/main" xmlns="" id="{B5D0E248-5083-400F-BB54-E0D5E5B9FCA3}"/>
              </a:ext>
            </a:extLst>
          </p:cNvPr>
          <p:cNvSpPr>
            <a:spLocks/>
          </p:cNvSpPr>
          <p:nvPr/>
        </p:nvSpPr>
        <p:spPr bwMode="auto">
          <a:xfrm>
            <a:off x="6072629" y="4271294"/>
            <a:ext cx="976370" cy="1022523"/>
          </a:xfrm>
          <a:custGeom>
            <a:avLst/>
            <a:gdLst>
              <a:gd name="T0" fmla="*/ 613 w 1227"/>
              <a:gd name="T1" fmla="*/ 0 h 1285"/>
              <a:gd name="T2" fmla="*/ 524 w 1227"/>
              <a:gd name="T3" fmla="*/ 187 h 1285"/>
              <a:gd name="T4" fmla="*/ 522 w 1227"/>
              <a:gd name="T5" fmla="*/ 192 h 1285"/>
              <a:gd name="T6" fmla="*/ 513 w 1227"/>
              <a:gd name="T7" fmla="*/ 212 h 1285"/>
              <a:gd name="T8" fmla="*/ 477 w 1227"/>
              <a:gd name="T9" fmla="*/ 285 h 1285"/>
              <a:gd name="T10" fmla="*/ 466 w 1227"/>
              <a:gd name="T11" fmla="*/ 308 h 1285"/>
              <a:gd name="T12" fmla="*/ 450 w 1227"/>
              <a:gd name="T13" fmla="*/ 341 h 1285"/>
              <a:gd name="T14" fmla="*/ 408 w 1227"/>
              <a:gd name="T15" fmla="*/ 431 h 1285"/>
              <a:gd name="T16" fmla="*/ 405 w 1227"/>
              <a:gd name="T17" fmla="*/ 437 h 1285"/>
              <a:gd name="T18" fmla="*/ 315 w 1227"/>
              <a:gd name="T19" fmla="*/ 623 h 1285"/>
              <a:gd name="T20" fmla="*/ 292 w 1227"/>
              <a:gd name="T21" fmla="*/ 675 h 1285"/>
              <a:gd name="T22" fmla="*/ 180 w 1227"/>
              <a:gd name="T23" fmla="*/ 907 h 1285"/>
              <a:gd name="T24" fmla="*/ 117 w 1227"/>
              <a:gd name="T25" fmla="*/ 1041 h 1285"/>
              <a:gd name="T26" fmla="*/ 0 w 1227"/>
              <a:gd name="T27" fmla="*/ 1285 h 1285"/>
              <a:gd name="T28" fmla="*/ 40 w 1227"/>
              <a:gd name="T29" fmla="*/ 1285 h 1285"/>
              <a:gd name="T30" fmla="*/ 64 w 1227"/>
              <a:gd name="T31" fmla="*/ 1285 h 1285"/>
              <a:gd name="T32" fmla="*/ 100 w 1227"/>
              <a:gd name="T33" fmla="*/ 1285 h 1285"/>
              <a:gd name="T34" fmla="*/ 204 w 1227"/>
              <a:gd name="T35" fmla="*/ 1285 h 1285"/>
              <a:gd name="T36" fmla="*/ 246 w 1227"/>
              <a:gd name="T37" fmla="*/ 1285 h 1285"/>
              <a:gd name="T38" fmla="*/ 348 w 1227"/>
              <a:gd name="T39" fmla="*/ 1285 h 1285"/>
              <a:gd name="T40" fmla="*/ 376 w 1227"/>
              <a:gd name="T41" fmla="*/ 1285 h 1285"/>
              <a:gd name="T42" fmla="*/ 613 w 1227"/>
              <a:gd name="T43" fmla="*/ 1285 h 1285"/>
              <a:gd name="T44" fmla="*/ 852 w 1227"/>
              <a:gd name="T45" fmla="*/ 1285 h 1285"/>
              <a:gd name="T46" fmla="*/ 879 w 1227"/>
              <a:gd name="T47" fmla="*/ 1285 h 1285"/>
              <a:gd name="T48" fmla="*/ 981 w 1227"/>
              <a:gd name="T49" fmla="*/ 1285 h 1285"/>
              <a:gd name="T50" fmla="*/ 1023 w 1227"/>
              <a:gd name="T51" fmla="*/ 1285 h 1285"/>
              <a:gd name="T52" fmla="*/ 1127 w 1227"/>
              <a:gd name="T53" fmla="*/ 1285 h 1285"/>
              <a:gd name="T54" fmla="*/ 1164 w 1227"/>
              <a:gd name="T55" fmla="*/ 1285 h 1285"/>
              <a:gd name="T56" fmla="*/ 1186 w 1227"/>
              <a:gd name="T57" fmla="*/ 1285 h 1285"/>
              <a:gd name="T58" fmla="*/ 1227 w 1227"/>
              <a:gd name="T59" fmla="*/ 1285 h 1285"/>
              <a:gd name="T60" fmla="*/ 613 w 1227"/>
              <a:gd name="T61" fmla="*/ 0 h 1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227" h="1285">
                <a:moveTo>
                  <a:pt x="613" y="0"/>
                </a:moveTo>
                <a:lnTo>
                  <a:pt x="524" y="187"/>
                </a:lnTo>
                <a:lnTo>
                  <a:pt x="522" y="192"/>
                </a:lnTo>
                <a:lnTo>
                  <a:pt x="513" y="212"/>
                </a:lnTo>
                <a:lnTo>
                  <a:pt x="477" y="285"/>
                </a:lnTo>
                <a:lnTo>
                  <a:pt x="466" y="308"/>
                </a:lnTo>
                <a:lnTo>
                  <a:pt x="450" y="341"/>
                </a:lnTo>
                <a:lnTo>
                  <a:pt x="408" y="431"/>
                </a:lnTo>
                <a:lnTo>
                  <a:pt x="405" y="437"/>
                </a:lnTo>
                <a:lnTo>
                  <a:pt x="315" y="623"/>
                </a:lnTo>
                <a:lnTo>
                  <a:pt x="292" y="675"/>
                </a:lnTo>
                <a:lnTo>
                  <a:pt x="180" y="907"/>
                </a:lnTo>
                <a:lnTo>
                  <a:pt x="117" y="1041"/>
                </a:lnTo>
                <a:lnTo>
                  <a:pt x="0" y="1285"/>
                </a:lnTo>
                <a:lnTo>
                  <a:pt x="40" y="1285"/>
                </a:lnTo>
                <a:lnTo>
                  <a:pt x="64" y="1285"/>
                </a:lnTo>
                <a:lnTo>
                  <a:pt x="100" y="1285"/>
                </a:lnTo>
                <a:lnTo>
                  <a:pt x="204" y="1285"/>
                </a:lnTo>
                <a:lnTo>
                  <a:pt x="246" y="1285"/>
                </a:lnTo>
                <a:lnTo>
                  <a:pt x="348" y="1285"/>
                </a:lnTo>
                <a:lnTo>
                  <a:pt x="376" y="1285"/>
                </a:lnTo>
                <a:lnTo>
                  <a:pt x="613" y="1285"/>
                </a:lnTo>
                <a:lnTo>
                  <a:pt x="852" y="1285"/>
                </a:lnTo>
                <a:lnTo>
                  <a:pt x="879" y="1285"/>
                </a:lnTo>
                <a:lnTo>
                  <a:pt x="981" y="1285"/>
                </a:lnTo>
                <a:lnTo>
                  <a:pt x="1023" y="1285"/>
                </a:lnTo>
                <a:lnTo>
                  <a:pt x="1127" y="1285"/>
                </a:lnTo>
                <a:lnTo>
                  <a:pt x="1164" y="1285"/>
                </a:lnTo>
                <a:lnTo>
                  <a:pt x="1186" y="1285"/>
                </a:lnTo>
                <a:lnTo>
                  <a:pt x="1227" y="1285"/>
                </a:lnTo>
                <a:lnTo>
                  <a:pt x="61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xmlns="" id="{6D4DF70D-7783-4E41-B47A-3C458DABBCFF}"/>
              </a:ext>
            </a:extLst>
          </p:cNvPr>
          <p:cNvGrpSpPr/>
          <p:nvPr/>
        </p:nvGrpSpPr>
        <p:grpSpPr>
          <a:xfrm>
            <a:off x="5952516" y="4271294"/>
            <a:ext cx="976370" cy="1022523"/>
            <a:chOff x="3295650" y="3086100"/>
            <a:chExt cx="1947863" cy="2039938"/>
          </a:xfrm>
        </p:grpSpPr>
        <p:sp>
          <p:nvSpPr>
            <p:cNvPr id="73" name="Freeform 21">
              <a:extLst>
                <a:ext uri="{FF2B5EF4-FFF2-40B4-BE49-F238E27FC236}">
                  <a16:creationId xmlns:a16="http://schemas.microsoft.com/office/drawing/2014/main" xmlns="" id="{0C47DB9E-CB00-4B65-9ED9-2FCE20C20ED1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5650" y="3086100"/>
              <a:ext cx="1947863" cy="2039938"/>
            </a:xfrm>
            <a:custGeom>
              <a:avLst/>
              <a:gdLst>
                <a:gd name="T0" fmla="*/ 613 w 1227"/>
                <a:gd name="T1" fmla="*/ 0 h 1285"/>
                <a:gd name="T2" fmla="*/ 524 w 1227"/>
                <a:gd name="T3" fmla="*/ 187 h 1285"/>
                <a:gd name="T4" fmla="*/ 522 w 1227"/>
                <a:gd name="T5" fmla="*/ 192 h 1285"/>
                <a:gd name="T6" fmla="*/ 513 w 1227"/>
                <a:gd name="T7" fmla="*/ 212 h 1285"/>
                <a:gd name="T8" fmla="*/ 477 w 1227"/>
                <a:gd name="T9" fmla="*/ 285 h 1285"/>
                <a:gd name="T10" fmla="*/ 466 w 1227"/>
                <a:gd name="T11" fmla="*/ 308 h 1285"/>
                <a:gd name="T12" fmla="*/ 450 w 1227"/>
                <a:gd name="T13" fmla="*/ 341 h 1285"/>
                <a:gd name="T14" fmla="*/ 408 w 1227"/>
                <a:gd name="T15" fmla="*/ 431 h 1285"/>
                <a:gd name="T16" fmla="*/ 405 w 1227"/>
                <a:gd name="T17" fmla="*/ 437 h 1285"/>
                <a:gd name="T18" fmla="*/ 315 w 1227"/>
                <a:gd name="T19" fmla="*/ 623 h 1285"/>
                <a:gd name="T20" fmla="*/ 292 w 1227"/>
                <a:gd name="T21" fmla="*/ 675 h 1285"/>
                <a:gd name="T22" fmla="*/ 180 w 1227"/>
                <a:gd name="T23" fmla="*/ 907 h 1285"/>
                <a:gd name="T24" fmla="*/ 117 w 1227"/>
                <a:gd name="T25" fmla="*/ 1041 h 1285"/>
                <a:gd name="T26" fmla="*/ 0 w 1227"/>
                <a:gd name="T27" fmla="*/ 1285 h 1285"/>
                <a:gd name="T28" fmla="*/ 40 w 1227"/>
                <a:gd name="T29" fmla="*/ 1285 h 1285"/>
                <a:gd name="T30" fmla="*/ 64 w 1227"/>
                <a:gd name="T31" fmla="*/ 1285 h 1285"/>
                <a:gd name="T32" fmla="*/ 100 w 1227"/>
                <a:gd name="T33" fmla="*/ 1285 h 1285"/>
                <a:gd name="T34" fmla="*/ 204 w 1227"/>
                <a:gd name="T35" fmla="*/ 1285 h 1285"/>
                <a:gd name="T36" fmla="*/ 246 w 1227"/>
                <a:gd name="T37" fmla="*/ 1285 h 1285"/>
                <a:gd name="T38" fmla="*/ 348 w 1227"/>
                <a:gd name="T39" fmla="*/ 1285 h 1285"/>
                <a:gd name="T40" fmla="*/ 376 w 1227"/>
                <a:gd name="T41" fmla="*/ 1285 h 1285"/>
                <a:gd name="T42" fmla="*/ 613 w 1227"/>
                <a:gd name="T43" fmla="*/ 1285 h 1285"/>
                <a:gd name="T44" fmla="*/ 852 w 1227"/>
                <a:gd name="T45" fmla="*/ 1285 h 1285"/>
                <a:gd name="T46" fmla="*/ 879 w 1227"/>
                <a:gd name="T47" fmla="*/ 1285 h 1285"/>
                <a:gd name="T48" fmla="*/ 981 w 1227"/>
                <a:gd name="T49" fmla="*/ 1285 h 1285"/>
                <a:gd name="T50" fmla="*/ 1023 w 1227"/>
                <a:gd name="T51" fmla="*/ 1285 h 1285"/>
                <a:gd name="T52" fmla="*/ 1127 w 1227"/>
                <a:gd name="T53" fmla="*/ 1285 h 1285"/>
                <a:gd name="T54" fmla="*/ 1164 w 1227"/>
                <a:gd name="T55" fmla="*/ 1285 h 1285"/>
                <a:gd name="T56" fmla="*/ 1186 w 1227"/>
                <a:gd name="T57" fmla="*/ 1285 h 1285"/>
                <a:gd name="T58" fmla="*/ 1227 w 1227"/>
                <a:gd name="T59" fmla="*/ 1285 h 1285"/>
                <a:gd name="T60" fmla="*/ 613 w 1227"/>
                <a:gd name="T61" fmla="*/ 0 h 1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27" h="1285">
                  <a:moveTo>
                    <a:pt x="613" y="0"/>
                  </a:moveTo>
                  <a:lnTo>
                    <a:pt x="524" y="187"/>
                  </a:lnTo>
                  <a:lnTo>
                    <a:pt x="522" y="192"/>
                  </a:lnTo>
                  <a:lnTo>
                    <a:pt x="513" y="212"/>
                  </a:lnTo>
                  <a:lnTo>
                    <a:pt x="477" y="285"/>
                  </a:lnTo>
                  <a:lnTo>
                    <a:pt x="466" y="308"/>
                  </a:lnTo>
                  <a:lnTo>
                    <a:pt x="450" y="341"/>
                  </a:lnTo>
                  <a:lnTo>
                    <a:pt x="408" y="431"/>
                  </a:lnTo>
                  <a:lnTo>
                    <a:pt x="405" y="437"/>
                  </a:lnTo>
                  <a:lnTo>
                    <a:pt x="315" y="623"/>
                  </a:lnTo>
                  <a:lnTo>
                    <a:pt x="292" y="675"/>
                  </a:lnTo>
                  <a:lnTo>
                    <a:pt x="180" y="907"/>
                  </a:lnTo>
                  <a:lnTo>
                    <a:pt x="117" y="1041"/>
                  </a:lnTo>
                  <a:lnTo>
                    <a:pt x="0" y="1285"/>
                  </a:lnTo>
                  <a:lnTo>
                    <a:pt x="40" y="1285"/>
                  </a:lnTo>
                  <a:lnTo>
                    <a:pt x="64" y="1285"/>
                  </a:lnTo>
                  <a:lnTo>
                    <a:pt x="100" y="1285"/>
                  </a:lnTo>
                  <a:lnTo>
                    <a:pt x="204" y="1285"/>
                  </a:lnTo>
                  <a:lnTo>
                    <a:pt x="246" y="1285"/>
                  </a:lnTo>
                  <a:lnTo>
                    <a:pt x="348" y="1285"/>
                  </a:lnTo>
                  <a:lnTo>
                    <a:pt x="376" y="1285"/>
                  </a:lnTo>
                  <a:lnTo>
                    <a:pt x="613" y="1285"/>
                  </a:lnTo>
                  <a:lnTo>
                    <a:pt x="852" y="1285"/>
                  </a:lnTo>
                  <a:lnTo>
                    <a:pt x="879" y="1285"/>
                  </a:lnTo>
                  <a:lnTo>
                    <a:pt x="981" y="1285"/>
                  </a:lnTo>
                  <a:lnTo>
                    <a:pt x="1023" y="1285"/>
                  </a:lnTo>
                  <a:lnTo>
                    <a:pt x="1127" y="1285"/>
                  </a:lnTo>
                  <a:lnTo>
                    <a:pt x="1164" y="1285"/>
                  </a:lnTo>
                  <a:lnTo>
                    <a:pt x="1186" y="1285"/>
                  </a:lnTo>
                  <a:lnTo>
                    <a:pt x="1227" y="1285"/>
                  </a:lnTo>
                  <a:lnTo>
                    <a:pt x="613" y="0"/>
                  </a:lnTo>
                  <a:close/>
                </a:path>
              </a:pathLst>
            </a:custGeom>
            <a:solidFill>
              <a:srgbClr val="046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23">
              <a:extLst>
                <a:ext uri="{FF2B5EF4-FFF2-40B4-BE49-F238E27FC236}">
                  <a16:creationId xmlns:a16="http://schemas.microsoft.com/office/drawing/2014/main" xmlns="" id="{F4545C96-0DFC-46D9-BEDE-B4DF92F290EC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8788" y="3086100"/>
              <a:ext cx="974725" cy="2039938"/>
            </a:xfrm>
            <a:custGeom>
              <a:avLst/>
              <a:gdLst>
                <a:gd name="T0" fmla="*/ 0 w 614"/>
                <a:gd name="T1" fmla="*/ 0 h 1285"/>
                <a:gd name="T2" fmla="*/ 0 w 614"/>
                <a:gd name="T3" fmla="*/ 1285 h 1285"/>
                <a:gd name="T4" fmla="*/ 614 w 614"/>
                <a:gd name="T5" fmla="*/ 1285 h 1285"/>
                <a:gd name="T6" fmla="*/ 463 w 614"/>
                <a:gd name="T7" fmla="*/ 968 h 1285"/>
                <a:gd name="T8" fmla="*/ 0 w 614"/>
                <a:gd name="T9" fmla="*/ 0 h 1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4" h="1285">
                  <a:moveTo>
                    <a:pt x="0" y="0"/>
                  </a:moveTo>
                  <a:lnTo>
                    <a:pt x="0" y="1285"/>
                  </a:lnTo>
                  <a:lnTo>
                    <a:pt x="614" y="1285"/>
                  </a:lnTo>
                  <a:lnTo>
                    <a:pt x="463" y="9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24B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5" name="Freeform 24">
            <a:extLst>
              <a:ext uri="{FF2B5EF4-FFF2-40B4-BE49-F238E27FC236}">
                <a16:creationId xmlns:a16="http://schemas.microsoft.com/office/drawing/2014/main" xmlns="" id="{AD3B39E7-1231-43CB-86F6-776515151B16}"/>
              </a:ext>
            </a:extLst>
          </p:cNvPr>
          <p:cNvSpPr>
            <a:spLocks/>
          </p:cNvSpPr>
          <p:nvPr/>
        </p:nvSpPr>
        <p:spPr bwMode="auto">
          <a:xfrm>
            <a:off x="6560416" y="4271294"/>
            <a:ext cx="488583" cy="1022523"/>
          </a:xfrm>
          <a:custGeom>
            <a:avLst/>
            <a:gdLst>
              <a:gd name="T0" fmla="*/ 0 w 614"/>
              <a:gd name="T1" fmla="*/ 0 h 1285"/>
              <a:gd name="T2" fmla="*/ 0 w 614"/>
              <a:gd name="T3" fmla="*/ 1285 h 1285"/>
              <a:gd name="T4" fmla="*/ 614 w 614"/>
              <a:gd name="T5" fmla="*/ 1285 h 1285"/>
              <a:gd name="T6" fmla="*/ 463 w 614"/>
              <a:gd name="T7" fmla="*/ 968 h 1285"/>
              <a:gd name="T8" fmla="*/ 0 w 614"/>
              <a:gd name="T9" fmla="*/ 0 h 1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4" h="1285">
                <a:moveTo>
                  <a:pt x="0" y="0"/>
                </a:moveTo>
                <a:lnTo>
                  <a:pt x="0" y="1285"/>
                </a:lnTo>
                <a:lnTo>
                  <a:pt x="614" y="1285"/>
                </a:lnTo>
                <a:lnTo>
                  <a:pt x="463" y="968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xmlns="" id="{9C49C737-072B-497D-B0C2-F03847D902F5}"/>
              </a:ext>
            </a:extLst>
          </p:cNvPr>
          <p:cNvGrpSpPr/>
          <p:nvPr/>
        </p:nvGrpSpPr>
        <p:grpSpPr>
          <a:xfrm>
            <a:off x="6338405" y="4906293"/>
            <a:ext cx="890431" cy="387524"/>
            <a:chOff x="3825875" y="4352925"/>
            <a:chExt cx="1776413" cy="773113"/>
          </a:xfrm>
        </p:grpSpPr>
        <p:sp>
          <p:nvSpPr>
            <p:cNvPr id="71" name="Freeform 25">
              <a:extLst>
                <a:ext uri="{FF2B5EF4-FFF2-40B4-BE49-F238E27FC236}">
                  <a16:creationId xmlns:a16="http://schemas.microsoft.com/office/drawing/2014/main" xmlns="" id="{F398D75F-9A92-4B20-9550-EE7284AD1398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5875" y="4352925"/>
              <a:ext cx="887413" cy="773113"/>
            </a:xfrm>
            <a:custGeom>
              <a:avLst/>
              <a:gdLst>
                <a:gd name="T0" fmla="*/ 0 w 356"/>
                <a:gd name="T1" fmla="*/ 309 h 309"/>
                <a:gd name="T2" fmla="*/ 356 w 356"/>
                <a:gd name="T3" fmla="*/ 309 h 309"/>
                <a:gd name="T4" fmla="*/ 356 w 356"/>
                <a:gd name="T5" fmla="*/ 0 h 309"/>
                <a:gd name="T6" fmla="*/ 0 w 356"/>
                <a:gd name="T7" fmla="*/ 309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6" h="309">
                  <a:moveTo>
                    <a:pt x="0" y="309"/>
                  </a:moveTo>
                  <a:cubicBezTo>
                    <a:pt x="356" y="309"/>
                    <a:pt x="356" y="309"/>
                    <a:pt x="356" y="309"/>
                  </a:cubicBezTo>
                  <a:cubicBezTo>
                    <a:pt x="356" y="0"/>
                    <a:pt x="356" y="0"/>
                    <a:pt x="356" y="0"/>
                  </a:cubicBezTo>
                  <a:cubicBezTo>
                    <a:pt x="174" y="0"/>
                    <a:pt x="24" y="135"/>
                    <a:pt x="0" y="309"/>
                  </a:cubicBezTo>
                  <a:close/>
                </a:path>
              </a:pathLst>
            </a:custGeom>
            <a:solidFill>
              <a:srgbClr val="6393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26">
              <a:extLst>
                <a:ext uri="{FF2B5EF4-FFF2-40B4-BE49-F238E27FC236}">
                  <a16:creationId xmlns:a16="http://schemas.microsoft.com/office/drawing/2014/main" xmlns="" id="{B856A883-AB7F-48D6-8C1B-5DF73F0194BA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3288" y="4352925"/>
              <a:ext cx="889000" cy="773113"/>
            </a:xfrm>
            <a:custGeom>
              <a:avLst/>
              <a:gdLst>
                <a:gd name="T0" fmla="*/ 0 w 357"/>
                <a:gd name="T1" fmla="*/ 0 h 309"/>
                <a:gd name="T2" fmla="*/ 0 w 357"/>
                <a:gd name="T3" fmla="*/ 309 h 309"/>
                <a:gd name="T4" fmla="*/ 357 w 357"/>
                <a:gd name="T5" fmla="*/ 308 h 309"/>
                <a:gd name="T6" fmla="*/ 0 w 357"/>
                <a:gd name="T7" fmla="*/ 0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7" h="309">
                  <a:moveTo>
                    <a:pt x="0" y="0"/>
                  </a:moveTo>
                  <a:cubicBezTo>
                    <a:pt x="0" y="309"/>
                    <a:pt x="0" y="309"/>
                    <a:pt x="0" y="309"/>
                  </a:cubicBezTo>
                  <a:cubicBezTo>
                    <a:pt x="357" y="308"/>
                    <a:pt x="357" y="308"/>
                    <a:pt x="357" y="308"/>
                  </a:cubicBezTo>
                  <a:cubicBezTo>
                    <a:pt x="333" y="134"/>
                    <a:pt x="182" y="0"/>
                    <a:pt x="0" y="0"/>
                  </a:cubicBezTo>
                  <a:close/>
                </a:path>
              </a:pathLst>
            </a:custGeom>
            <a:solidFill>
              <a:srgbClr val="557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xmlns="" id="{36DAE0A4-6926-432C-A010-6FB4036679BA}"/>
              </a:ext>
            </a:extLst>
          </p:cNvPr>
          <p:cNvGrpSpPr/>
          <p:nvPr/>
        </p:nvGrpSpPr>
        <p:grpSpPr>
          <a:xfrm>
            <a:off x="8219218" y="4906293"/>
            <a:ext cx="891226" cy="387524"/>
            <a:chOff x="7446963" y="4352925"/>
            <a:chExt cx="1778000" cy="773113"/>
          </a:xfrm>
        </p:grpSpPr>
        <p:sp>
          <p:nvSpPr>
            <p:cNvPr id="69" name="Freeform 27">
              <a:extLst>
                <a:ext uri="{FF2B5EF4-FFF2-40B4-BE49-F238E27FC236}">
                  <a16:creationId xmlns:a16="http://schemas.microsoft.com/office/drawing/2014/main" xmlns="" id="{856FA7E1-20D4-4F80-93D6-DE03FAD96FEA}"/>
                </a:ext>
              </a:extLst>
            </p:cNvPr>
            <p:cNvSpPr>
              <a:spLocks/>
            </p:cNvSpPr>
            <p:nvPr/>
          </p:nvSpPr>
          <p:spPr bwMode="auto">
            <a:xfrm>
              <a:off x="7446963" y="4352925"/>
              <a:ext cx="889000" cy="773113"/>
            </a:xfrm>
            <a:custGeom>
              <a:avLst/>
              <a:gdLst>
                <a:gd name="T0" fmla="*/ 0 w 357"/>
                <a:gd name="T1" fmla="*/ 309 h 309"/>
                <a:gd name="T2" fmla="*/ 357 w 357"/>
                <a:gd name="T3" fmla="*/ 309 h 309"/>
                <a:gd name="T4" fmla="*/ 357 w 357"/>
                <a:gd name="T5" fmla="*/ 0 h 309"/>
                <a:gd name="T6" fmla="*/ 0 w 357"/>
                <a:gd name="T7" fmla="*/ 309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7" h="309">
                  <a:moveTo>
                    <a:pt x="0" y="309"/>
                  </a:moveTo>
                  <a:cubicBezTo>
                    <a:pt x="357" y="309"/>
                    <a:pt x="357" y="309"/>
                    <a:pt x="357" y="309"/>
                  </a:cubicBezTo>
                  <a:cubicBezTo>
                    <a:pt x="357" y="0"/>
                    <a:pt x="357" y="0"/>
                    <a:pt x="357" y="0"/>
                  </a:cubicBezTo>
                  <a:cubicBezTo>
                    <a:pt x="175" y="0"/>
                    <a:pt x="24" y="135"/>
                    <a:pt x="0" y="309"/>
                  </a:cubicBezTo>
                  <a:close/>
                </a:path>
              </a:pathLst>
            </a:custGeom>
            <a:solidFill>
              <a:srgbClr val="6393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28">
              <a:extLst>
                <a:ext uri="{FF2B5EF4-FFF2-40B4-BE49-F238E27FC236}">
                  <a16:creationId xmlns:a16="http://schemas.microsoft.com/office/drawing/2014/main" xmlns="" id="{C87881E6-2084-44D0-9821-449EA7FAA001}"/>
                </a:ext>
              </a:extLst>
            </p:cNvPr>
            <p:cNvSpPr>
              <a:spLocks/>
            </p:cNvSpPr>
            <p:nvPr/>
          </p:nvSpPr>
          <p:spPr bwMode="auto">
            <a:xfrm>
              <a:off x="8335963" y="4352925"/>
              <a:ext cx="889000" cy="773113"/>
            </a:xfrm>
            <a:custGeom>
              <a:avLst/>
              <a:gdLst>
                <a:gd name="T0" fmla="*/ 0 w 357"/>
                <a:gd name="T1" fmla="*/ 0 h 309"/>
                <a:gd name="T2" fmla="*/ 0 w 357"/>
                <a:gd name="T3" fmla="*/ 309 h 309"/>
                <a:gd name="T4" fmla="*/ 357 w 357"/>
                <a:gd name="T5" fmla="*/ 308 h 309"/>
                <a:gd name="T6" fmla="*/ 0 w 357"/>
                <a:gd name="T7" fmla="*/ 0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7" h="309">
                  <a:moveTo>
                    <a:pt x="0" y="0"/>
                  </a:moveTo>
                  <a:cubicBezTo>
                    <a:pt x="0" y="309"/>
                    <a:pt x="0" y="309"/>
                    <a:pt x="0" y="309"/>
                  </a:cubicBezTo>
                  <a:cubicBezTo>
                    <a:pt x="357" y="308"/>
                    <a:pt x="357" y="308"/>
                    <a:pt x="357" y="308"/>
                  </a:cubicBezTo>
                  <a:cubicBezTo>
                    <a:pt x="332" y="134"/>
                    <a:pt x="182" y="0"/>
                    <a:pt x="0" y="0"/>
                  </a:cubicBezTo>
                  <a:close/>
                </a:path>
              </a:pathLst>
            </a:custGeom>
            <a:solidFill>
              <a:srgbClr val="557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68" name="图片 67">
            <a:extLst>
              <a:ext uri="{FF2B5EF4-FFF2-40B4-BE49-F238E27FC236}">
                <a16:creationId xmlns:a16="http://schemas.microsoft.com/office/drawing/2014/main" xmlns="" id="{90DCA439-CC71-44C6-92B8-EE5B8D4CB5F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02229" y="4101589"/>
            <a:ext cx="735669" cy="1190453"/>
          </a:xfrm>
          <a:prstGeom prst="rect">
            <a:avLst/>
          </a:prstGeom>
        </p:spPr>
      </p:pic>
      <p:pic>
        <p:nvPicPr>
          <p:cNvPr id="85" name="图片 84">
            <a:extLst>
              <a:ext uri="{FF2B5EF4-FFF2-40B4-BE49-F238E27FC236}">
                <a16:creationId xmlns:a16="http://schemas.microsoft.com/office/drawing/2014/main" xmlns="" id="{D357F3DC-BDE7-4922-B885-528E4FC3BFA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492339" y="722920"/>
            <a:ext cx="790596" cy="874197"/>
          </a:xfrm>
          <a:prstGeom prst="rect">
            <a:avLst/>
          </a:prstGeom>
        </p:spPr>
      </p:pic>
      <p:pic>
        <p:nvPicPr>
          <p:cNvPr id="86" name="图片 85">
            <a:extLst>
              <a:ext uri="{FF2B5EF4-FFF2-40B4-BE49-F238E27FC236}">
                <a16:creationId xmlns:a16="http://schemas.microsoft.com/office/drawing/2014/main" xmlns="" id="{9904DE0A-7442-4002-B25C-A8DDCF7732D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380924" y="771925"/>
            <a:ext cx="1262527" cy="1075322"/>
          </a:xfrm>
          <a:prstGeom prst="rect">
            <a:avLst/>
          </a:prstGeom>
        </p:spPr>
      </p:pic>
      <p:cxnSp>
        <p:nvCxnSpPr>
          <p:cNvPr id="87" name="直接连接符 86">
            <a:extLst>
              <a:ext uri="{FF2B5EF4-FFF2-40B4-BE49-F238E27FC236}">
                <a16:creationId xmlns:a16="http://schemas.microsoft.com/office/drawing/2014/main" xmlns="" id="{1AAA5560-C073-4AE8-822B-88E6A33BABC2}"/>
              </a:ext>
            </a:extLst>
          </p:cNvPr>
          <p:cNvCxnSpPr/>
          <p:nvPr/>
        </p:nvCxnSpPr>
        <p:spPr>
          <a:xfrm>
            <a:off x="3032517" y="2748462"/>
            <a:ext cx="5901780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35460485-87A6-4E08-B87C-D458CE8D7F5C}"/>
              </a:ext>
            </a:extLst>
          </p:cNvPr>
          <p:cNvSpPr txBox="1"/>
          <p:nvPr/>
        </p:nvSpPr>
        <p:spPr>
          <a:xfrm>
            <a:off x="2902547" y="2024529"/>
            <a:ext cx="187583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rgbClr val="1F3F2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FOUR</a:t>
            </a:r>
            <a:endParaRPr lang="zh-CN" altLang="en-US" sz="4800" dirty="0">
              <a:solidFill>
                <a:srgbClr val="1F3F2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A77FE2F9-0301-4D81-95FC-9DC0EB875191}"/>
              </a:ext>
            </a:extLst>
          </p:cNvPr>
          <p:cNvSpPr/>
          <p:nvPr/>
        </p:nvSpPr>
        <p:spPr>
          <a:xfrm>
            <a:off x="4246623" y="2825246"/>
            <a:ext cx="3535811" cy="12756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rgbClr val="1F3F2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  <p:sp>
        <p:nvSpPr>
          <p:cNvPr id="88" name="Freeform 32">
            <a:extLst>
              <a:ext uri="{FF2B5EF4-FFF2-40B4-BE49-F238E27FC236}">
                <a16:creationId xmlns:a16="http://schemas.microsoft.com/office/drawing/2014/main" xmlns="" id="{046DD397-BD03-4D83-A60F-AF52E9E0B7A1}"/>
              </a:ext>
            </a:extLst>
          </p:cNvPr>
          <p:cNvSpPr>
            <a:spLocks/>
          </p:cNvSpPr>
          <p:nvPr/>
        </p:nvSpPr>
        <p:spPr bwMode="auto">
          <a:xfrm>
            <a:off x="5626538" y="1704900"/>
            <a:ext cx="306388" cy="300038"/>
          </a:xfrm>
          <a:custGeom>
            <a:avLst/>
            <a:gdLst>
              <a:gd name="T0" fmla="*/ 95 w 193"/>
              <a:gd name="T1" fmla="*/ 0 h 189"/>
              <a:gd name="T2" fmla="*/ 120 w 193"/>
              <a:gd name="T3" fmla="*/ 73 h 189"/>
              <a:gd name="T4" fmla="*/ 193 w 193"/>
              <a:gd name="T5" fmla="*/ 73 h 189"/>
              <a:gd name="T6" fmla="*/ 134 w 193"/>
              <a:gd name="T7" fmla="*/ 116 h 189"/>
              <a:gd name="T8" fmla="*/ 156 w 193"/>
              <a:gd name="T9" fmla="*/ 189 h 189"/>
              <a:gd name="T10" fmla="*/ 95 w 193"/>
              <a:gd name="T11" fmla="*/ 145 h 189"/>
              <a:gd name="T12" fmla="*/ 37 w 193"/>
              <a:gd name="T13" fmla="*/ 189 h 189"/>
              <a:gd name="T14" fmla="*/ 59 w 193"/>
              <a:gd name="T15" fmla="*/ 116 h 189"/>
              <a:gd name="T16" fmla="*/ 0 w 193"/>
              <a:gd name="T17" fmla="*/ 73 h 189"/>
              <a:gd name="T18" fmla="*/ 73 w 193"/>
              <a:gd name="T19" fmla="*/ 73 h 189"/>
              <a:gd name="T20" fmla="*/ 95 w 193"/>
              <a:gd name="T21" fmla="*/ 0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93" h="189">
                <a:moveTo>
                  <a:pt x="95" y="0"/>
                </a:moveTo>
                <a:lnTo>
                  <a:pt x="120" y="73"/>
                </a:lnTo>
                <a:lnTo>
                  <a:pt x="193" y="73"/>
                </a:lnTo>
                <a:lnTo>
                  <a:pt x="134" y="116"/>
                </a:lnTo>
                <a:lnTo>
                  <a:pt x="156" y="189"/>
                </a:lnTo>
                <a:lnTo>
                  <a:pt x="95" y="145"/>
                </a:lnTo>
                <a:lnTo>
                  <a:pt x="37" y="189"/>
                </a:lnTo>
                <a:lnTo>
                  <a:pt x="59" y="116"/>
                </a:lnTo>
                <a:lnTo>
                  <a:pt x="0" y="73"/>
                </a:lnTo>
                <a:lnTo>
                  <a:pt x="73" y="73"/>
                </a:lnTo>
                <a:lnTo>
                  <a:pt x="95" y="0"/>
                </a:lnTo>
                <a:close/>
              </a:path>
            </a:pathLst>
          </a:custGeom>
          <a:solidFill>
            <a:srgbClr val="2131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1F3F2F"/>
              </a:solidFill>
            </a:endParaRPr>
          </a:p>
        </p:txBody>
      </p:sp>
      <p:sp>
        <p:nvSpPr>
          <p:cNvPr id="89" name="Freeform 33">
            <a:extLst>
              <a:ext uri="{FF2B5EF4-FFF2-40B4-BE49-F238E27FC236}">
                <a16:creationId xmlns:a16="http://schemas.microsoft.com/office/drawing/2014/main" xmlns="" id="{131E3B55-A375-41D9-9745-C7B0CF0AAC80}"/>
              </a:ext>
            </a:extLst>
          </p:cNvPr>
          <p:cNvSpPr>
            <a:spLocks/>
          </p:cNvSpPr>
          <p:nvPr/>
        </p:nvSpPr>
        <p:spPr bwMode="auto">
          <a:xfrm>
            <a:off x="6147238" y="1774750"/>
            <a:ext cx="238125" cy="230188"/>
          </a:xfrm>
          <a:custGeom>
            <a:avLst/>
            <a:gdLst>
              <a:gd name="T0" fmla="*/ 75 w 150"/>
              <a:gd name="T1" fmla="*/ 0 h 145"/>
              <a:gd name="T2" fmla="*/ 93 w 150"/>
              <a:gd name="T3" fmla="*/ 54 h 145"/>
              <a:gd name="T4" fmla="*/ 150 w 150"/>
              <a:gd name="T5" fmla="*/ 54 h 145"/>
              <a:gd name="T6" fmla="*/ 103 w 150"/>
              <a:gd name="T7" fmla="*/ 89 h 145"/>
              <a:gd name="T8" fmla="*/ 122 w 150"/>
              <a:gd name="T9" fmla="*/ 145 h 145"/>
              <a:gd name="T10" fmla="*/ 75 w 150"/>
              <a:gd name="T11" fmla="*/ 110 h 145"/>
              <a:gd name="T12" fmla="*/ 28 w 150"/>
              <a:gd name="T13" fmla="*/ 145 h 145"/>
              <a:gd name="T14" fmla="*/ 47 w 150"/>
              <a:gd name="T15" fmla="*/ 89 h 145"/>
              <a:gd name="T16" fmla="*/ 0 w 150"/>
              <a:gd name="T17" fmla="*/ 54 h 145"/>
              <a:gd name="T18" fmla="*/ 57 w 150"/>
              <a:gd name="T19" fmla="*/ 54 h 145"/>
              <a:gd name="T20" fmla="*/ 75 w 150"/>
              <a:gd name="T21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0" h="145">
                <a:moveTo>
                  <a:pt x="75" y="0"/>
                </a:moveTo>
                <a:lnTo>
                  <a:pt x="93" y="54"/>
                </a:lnTo>
                <a:lnTo>
                  <a:pt x="150" y="54"/>
                </a:lnTo>
                <a:lnTo>
                  <a:pt x="103" y="89"/>
                </a:lnTo>
                <a:lnTo>
                  <a:pt x="122" y="145"/>
                </a:lnTo>
                <a:lnTo>
                  <a:pt x="75" y="110"/>
                </a:lnTo>
                <a:lnTo>
                  <a:pt x="28" y="145"/>
                </a:lnTo>
                <a:lnTo>
                  <a:pt x="47" y="89"/>
                </a:lnTo>
                <a:lnTo>
                  <a:pt x="0" y="54"/>
                </a:lnTo>
                <a:lnTo>
                  <a:pt x="57" y="54"/>
                </a:lnTo>
                <a:lnTo>
                  <a:pt x="75" y="0"/>
                </a:lnTo>
                <a:close/>
              </a:path>
            </a:pathLst>
          </a:custGeom>
          <a:solidFill>
            <a:srgbClr val="2131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1F3F2F"/>
              </a:solidFill>
            </a:endParaRPr>
          </a:p>
        </p:txBody>
      </p:sp>
      <p:sp>
        <p:nvSpPr>
          <p:cNvPr id="90" name="Freeform 34">
            <a:extLst>
              <a:ext uri="{FF2B5EF4-FFF2-40B4-BE49-F238E27FC236}">
                <a16:creationId xmlns:a16="http://schemas.microsoft.com/office/drawing/2014/main" xmlns="" id="{B44A03F6-4820-4FA7-AE97-E69C43809C53}"/>
              </a:ext>
            </a:extLst>
          </p:cNvPr>
          <p:cNvSpPr>
            <a:spLocks/>
          </p:cNvSpPr>
          <p:nvPr/>
        </p:nvSpPr>
        <p:spPr bwMode="auto">
          <a:xfrm>
            <a:off x="5174100" y="1771575"/>
            <a:ext cx="238125" cy="233363"/>
          </a:xfrm>
          <a:custGeom>
            <a:avLst/>
            <a:gdLst>
              <a:gd name="T0" fmla="*/ 75 w 150"/>
              <a:gd name="T1" fmla="*/ 0 h 147"/>
              <a:gd name="T2" fmla="*/ 91 w 150"/>
              <a:gd name="T3" fmla="*/ 56 h 147"/>
              <a:gd name="T4" fmla="*/ 150 w 150"/>
              <a:gd name="T5" fmla="*/ 56 h 147"/>
              <a:gd name="T6" fmla="*/ 103 w 150"/>
              <a:gd name="T7" fmla="*/ 91 h 147"/>
              <a:gd name="T8" fmla="*/ 121 w 150"/>
              <a:gd name="T9" fmla="*/ 147 h 147"/>
              <a:gd name="T10" fmla="*/ 75 w 150"/>
              <a:gd name="T11" fmla="*/ 112 h 147"/>
              <a:gd name="T12" fmla="*/ 28 w 150"/>
              <a:gd name="T13" fmla="*/ 147 h 147"/>
              <a:gd name="T14" fmla="*/ 47 w 150"/>
              <a:gd name="T15" fmla="*/ 91 h 147"/>
              <a:gd name="T16" fmla="*/ 0 w 150"/>
              <a:gd name="T17" fmla="*/ 56 h 147"/>
              <a:gd name="T18" fmla="*/ 57 w 150"/>
              <a:gd name="T19" fmla="*/ 56 h 147"/>
              <a:gd name="T20" fmla="*/ 75 w 150"/>
              <a:gd name="T21" fmla="*/ 0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0" h="147">
                <a:moveTo>
                  <a:pt x="75" y="0"/>
                </a:moveTo>
                <a:lnTo>
                  <a:pt x="91" y="56"/>
                </a:lnTo>
                <a:lnTo>
                  <a:pt x="150" y="56"/>
                </a:lnTo>
                <a:lnTo>
                  <a:pt x="103" y="91"/>
                </a:lnTo>
                <a:lnTo>
                  <a:pt x="121" y="147"/>
                </a:lnTo>
                <a:lnTo>
                  <a:pt x="75" y="112"/>
                </a:lnTo>
                <a:lnTo>
                  <a:pt x="28" y="147"/>
                </a:lnTo>
                <a:lnTo>
                  <a:pt x="47" y="91"/>
                </a:lnTo>
                <a:lnTo>
                  <a:pt x="0" y="56"/>
                </a:lnTo>
                <a:lnTo>
                  <a:pt x="57" y="56"/>
                </a:lnTo>
                <a:lnTo>
                  <a:pt x="75" y="0"/>
                </a:lnTo>
                <a:close/>
              </a:path>
            </a:pathLst>
          </a:custGeom>
          <a:solidFill>
            <a:srgbClr val="2131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1F3F2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5057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15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1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  <p:bldP spid="20" grpId="0"/>
      <p:bldP spid="22" grpId="0"/>
      <p:bldP spid="24" grpId="0"/>
      <p:bldP spid="26" grpId="0"/>
      <p:bldP spid="28" grpId="0"/>
      <p:bldP spid="47" grpId="0"/>
      <p:bldP spid="57" grpId="0"/>
      <p:bldP spid="59" grpId="0"/>
      <p:bldP spid="60" grpId="0"/>
      <p:bldP spid="62" grpId="0"/>
      <p:bldP spid="63" grpId="0"/>
      <p:bldP spid="65" grpId="0"/>
      <p:bldP spid="4" grpId="0"/>
      <p:bldP spid="5" grpId="0"/>
      <p:bldP spid="88" grpId="0" animBg="1"/>
      <p:bldP spid="89" grpId="0" animBg="1"/>
      <p:bldP spid="9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5" name="0228d85c-d1d0-478a-a6a9-639c7f5f9799">
            <a:extLst>
              <a:ext uri="{FF2B5EF4-FFF2-40B4-BE49-F238E27FC236}">
                <a16:creationId xmlns:a16="http://schemas.microsoft.com/office/drawing/2014/main" xmlns="" id="{6DB0F0D5-1FEF-46CA-9CC6-15D03E4B0FCC}"/>
              </a:ext>
            </a:extLst>
          </p:cNvPr>
          <p:cNvGrpSpPr>
            <a:grpSpLocks noChangeAspect="1"/>
          </p:cNvGrpSpPr>
          <p:nvPr/>
        </p:nvGrpSpPr>
        <p:grpSpPr>
          <a:xfrm>
            <a:off x="4801529" y="1907468"/>
            <a:ext cx="4613532" cy="1929063"/>
            <a:chOff x="711509" y="1412776"/>
            <a:chExt cx="10763355" cy="4500498"/>
          </a:xfrm>
        </p:grpSpPr>
        <p:sp>
          <p:nvSpPr>
            <p:cNvPr id="86" name="íślíḋè-Rectangle: Rounded Corners 3">
              <a:extLst>
                <a:ext uri="{FF2B5EF4-FFF2-40B4-BE49-F238E27FC236}">
                  <a16:creationId xmlns:a16="http://schemas.microsoft.com/office/drawing/2014/main" xmlns="" id="{26FA6006-7050-4DB1-B86F-D186E0CBF377}"/>
                </a:ext>
              </a:extLst>
            </p:cNvPr>
            <p:cNvSpPr/>
            <p:nvPr/>
          </p:nvSpPr>
          <p:spPr>
            <a:xfrm>
              <a:off x="1584381" y="4883046"/>
              <a:ext cx="8524719" cy="102793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046A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512000" anchor="ctr">
              <a:normAutofit/>
            </a:bodyPr>
            <a:lstStyle/>
            <a:p>
              <a:pPr>
                <a:lnSpc>
                  <a:spcPct val="120000"/>
                </a:lnSpc>
              </a:pPr>
              <a:endParaRPr lang="zh-CN" altLang="en-US" sz="63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7" name="íślíḋè-Rectangle: Rounded Corners 4">
              <a:extLst>
                <a:ext uri="{FF2B5EF4-FFF2-40B4-BE49-F238E27FC236}">
                  <a16:creationId xmlns:a16="http://schemas.microsoft.com/office/drawing/2014/main" xmlns="" id="{1B49804C-61F6-4BE4-B1DE-B54162DC738B}"/>
                </a:ext>
              </a:extLst>
            </p:cNvPr>
            <p:cNvSpPr/>
            <p:nvPr/>
          </p:nvSpPr>
          <p:spPr>
            <a:xfrm>
              <a:off x="711509" y="3701477"/>
              <a:ext cx="8524719" cy="102793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AAC1BA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89000" anchor="ctr">
              <a:normAutofit/>
            </a:bodyPr>
            <a:lstStyle/>
            <a:p>
              <a:pPr>
                <a:lnSpc>
                  <a:spcPct val="120000"/>
                </a:lnSpc>
              </a:pPr>
              <a:endParaRPr lang="zh-CN" altLang="en-US" sz="63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8" name="íślíḋè-Rectangle: Rounded Corners 5">
              <a:extLst>
                <a:ext uri="{FF2B5EF4-FFF2-40B4-BE49-F238E27FC236}">
                  <a16:creationId xmlns:a16="http://schemas.microsoft.com/office/drawing/2014/main" xmlns="" id="{B6BE4407-7003-4009-B116-AE15BCD7B5C4}"/>
                </a:ext>
              </a:extLst>
            </p:cNvPr>
            <p:cNvSpPr/>
            <p:nvPr/>
          </p:nvSpPr>
          <p:spPr>
            <a:xfrm>
              <a:off x="2950145" y="2573737"/>
              <a:ext cx="8524719" cy="102793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046A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890000" anchor="ctr">
              <a:normAutofit/>
            </a:bodyPr>
            <a:lstStyle/>
            <a:p>
              <a:pPr>
                <a:lnSpc>
                  <a:spcPct val="120000"/>
                </a:lnSpc>
              </a:pPr>
              <a:endParaRPr lang="zh-CN" altLang="en-US" sz="63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9" name="íślíḋè-Rectangle: Rounded Corners 6">
              <a:extLst>
                <a:ext uri="{FF2B5EF4-FFF2-40B4-BE49-F238E27FC236}">
                  <a16:creationId xmlns:a16="http://schemas.microsoft.com/office/drawing/2014/main" xmlns="" id="{76F61BC8-F4FB-401C-BBA4-05478C01829F}"/>
                </a:ext>
              </a:extLst>
            </p:cNvPr>
            <p:cNvSpPr/>
            <p:nvPr/>
          </p:nvSpPr>
          <p:spPr>
            <a:xfrm>
              <a:off x="862559" y="1412776"/>
              <a:ext cx="8524719" cy="102793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AAC1BA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89000" anchor="ctr">
              <a:normAutofit/>
            </a:bodyPr>
            <a:lstStyle/>
            <a:p>
              <a:pPr>
                <a:lnSpc>
                  <a:spcPct val="120000"/>
                </a:lnSpc>
              </a:pPr>
              <a:endParaRPr lang="zh-CN" altLang="en-US" sz="63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90" name="Group 7">
              <a:extLst>
                <a:ext uri="{FF2B5EF4-FFF2-40B4-BE49-F238E27FC236}">
                  <a16:creationId xmlns:a16="http://schemas.microsoft.com/office/drawing/2014/main" xmlns="" id="{4CDD6A06-AFFF-4CDF-A193-8906157F468D}"/>
                </a:ext>
              </a:extLst>
            </p:cNvPr>
            <p:cNvGrpSpPr/>
            <p:nvPr/>
          </p:nvGrpSpPr>
          <p:grpSpPr>
            <a:xfrm>
              <a:off x="2372554" y="1412776"/>
              <a:ext cx="5524560" cy="4500498"/>
              <a:chOff x="-977759" y="1228726"/>
              <a:chExt cx="8702532" cy="7089397"/>
            </a:xfrm>
          </p:grpSpPr>
          <p:sp>
            <p:nvSpPr>
              <p:cNvPr id="107" name="íślíḋè-Right Triangle 8">
                <a:extLst>
                  <a:ext uri="{FF2B5EF4-FFF2-40B4-BE49-F238E27FC236}">
                    <a16:creationId xmlns:a16="http://schemas.microsoft.com/office/drawing/2014/main" xmlns="" id="{C88A477B-E0B6-4B48-9BD8-D8F511932722}"/>
                  </a:ext>
                </a:extLst>
              </p:cNvPr>
              <p:cNvSpPr/>
              <p:nvPr/>
            </p:nvSpPr>
            <p:spPr>
              <a:xfrm rot="5400000">
                <a:off x="6105523" y="1228727"/>
                <a:ext cx="1619251" cy="1619249"/>
              </a:xfrm>
              <a:prstGeom prst="rtTriangle">
                <a:avLst/>
              </a:prstGeom>
              <a:solidFill>
                <a:srgbClr val="AAC1B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536">
                  <a:cs typeface="+mn-ea"/>
                  <a:sym typeface="+mn-lt"/>
                </a:endParaRPr>
              </a:p>
            </p:txBody>
          </p:sp>
          <p:sp>
            <p:nvSpPr>
              <p:cNvPr id="108" name="íślíḋè-Right Triangle 9">
                <a:extLst>
                  <a:ext uri="{FF2B5EF4-FFF2-40B4-BE49-F238E27FC236}">
                    <a16:creationId xmlns:a16="http://schemas.microsoft.com/office/drawing/2014/main" xmlns="" id="{1AF79964-4E19-4D66-BD1D-D10C2C5F0446}"/>
                  </a:ext>
                </a:extLst>
              </p:cNvPr>
              <p:cNvSpPr/>
              <p:nvPr/>
            </p:nvSpPr>
            <p:spPr>
              <a:xfrm rot="5400000">
                <a:off x="4333872" y="3048002"/>
                <a:ext cx="1619251" cy="1619249"/>
              </a:xfrm>
              <a:prstGeom prst="rtTriangle">
                <a:avLst/>
              </a:prstGeom>
              <a:solidFill>
                <a:srgbClr val="046A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536">
                  <a:cs typeface="+mn-ea"/>
                  <a:sym typeface="+mn-lt"/>
                </a:endParaRPr>
              </a:p>
            </p:txBody>
          </p:sp>
          <p:sp>
            <p:nvSpPr>
              <p:cNvPr id="109" name="íślíḋè-Right Triangle 10">
                <a:extLst>
                  <a:ext uri="{FF2B5EF4-FFF2-40B4-BE49-F238E27FC236}">
                    <a16:creationId xmlns:a16="http://schemas.microsoft.com/office/drawing/2014/main" xmlns="" id="{F44958A7-9478-493E-B551-1BF8FA65B66F}"/>
                  </a:ext>
                </a:extLst>
              </p:cNvPr>
              <p:cNvSpPr/>
              <p:nvPr/>
            </p:nvSpPr>
            <p:spPr>
              <a:xfrm rot="16200000">
                <a:off x="4333873" y="1228727"/>
                <a:ext cx="1619251" cy="1619250"/>
              </a:xfrm>
              <a:prstGeom prst="rtTriangle">
                <a:avLst/>
              </a:prstGeom>
              <a:solidFill>
                <a:srgbClr val="AAC1B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536">
                  <a:cs typeface="+mn-ea"/>
                  <a:sym typeface="+mn-lt"/>
                </a:endParaRPr>
              </a:p>
            </p:txBody>
          </p:sp>
          <p:sp>
            <p:nvSpPr>
              <p:cNvPr id="110" name="íślíḋè-Right Triangle 11">
                <a:extLst>
                  <a:ext uri="{FF2B5EF4-FFF2-40B4-BE49-F238E27FC236}">
                    <a16:creationId xmlns:a16="http://schemas.microsoft.com/office/drawing/2014/main" xmlns="" id="{D5AE4D21-3009-44D1-8963-8A8EA4150B52}"/>
                  </a:ext>
                </a:extLst>
              </p:cNvPr>
              <p:cNvSpPr/>
              <p:nvPr/>
            </p:nvSpPr>
            <p:spPr>
              <a:xfrm rot="16200000">
                <a:off x="2552699" y="3076577"/>
                <a:ext cx="1619251" cy="1619250"/>
              </a:xfrm>
              <a:prstGeom prst="rtTriangle">
                <a:avLst/>
              </a:prstGeom>
              <a:solidFill>
                <a:srgbClr val="046A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536">
                  <a:cs typeface="+mn-ea"/>
                  <a:sym typeface="+mn-lt"/>
                </a:endParaRPr>
              </a:p>
            </p:txBody>
          </p:sp>
          <p:sp>
            <p:nvSpPr>
              <p:cNvPr id="111" name="íślíḋè-Right Triangle 12">
                <a:extLst>
                  <a:ext uri="{FF2B5EF4-FFF2-40B4-BE49-F238E27FC236}">
                    <a16:creationId xmlns:a16="http://schemas.microsoft.com/office/drawing/2014/main" xmlns="" id="{07E02FD6-062E-440E-BD9F-A64941565162}"/>
                  </a:ext>
                </a:extLst>
              </p:cNvPr>
              <p:cNvSpPr/>
              <p:nvPr/>
            </p:nvSpPr>
            <p:spPr>
              <a:xfrm rot="5400000">
                <a:off x="2552697" y="4833993"/>
                <a:ext cx="1619252" cy="1619252"/>
              </a:xfrm>
              <a:prstGeom prst="rtTriangle">
                <a:avLst/>
              </a:prstGeom>
              <a:solidFill>
                <a:srgbClr val="AAC1B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536">
                  <a:cs typeface="+mn-ea"/>
                  <a:sym typeface="+mn-lt"/>
                </a:endParaRPr>
              </a:p>
            </p:txBody>
          </p:sp>
          <p:sp>
            <p:nvSpPr>
              <p:cNvPr id="112" name="íślíḋè-Right Triangle 13">
                <a:extLst>
                  <a:ext uri="{FF2B5EF4-FFF2-40B4-BE49-F238E27FC236}">
                    <a16:creationId xmlns:a16="http://schemas.microsoft.com/office/drawing/2014/main" xmlns="" id="{B3CC73A6-A0E5-48E8-9003-61541C394946}"/>
                  </a:ext>
                </a:extLst>
              </p:cNvPr>
              <p:cNvSpPr/>
              <p:nvPr/>
            </p:nvSpPr>
            <p:spPr>
              <a:xfrm rot="16200000">
                <a:off x="773236" y="4837613"/>
                <a:ext cx="1619250" cy="1619252"/>
              </a:xfrm>
              <a:prstGeom prst="rtTriangle">
                <a:avLst/>
              </a:prstGeom>
              <a:solidFill>
                <a:srgbClr val="AAC1B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536">
                  <a:cs typeface="+mn-ea"/>
                  <a:sym typeface="+mn-lt"/>
                </a:endParaRPr>
              </a:p>
            </p:txBody>
          </p:sp>
          <p:sp>
            <p:nvSpPr>
              <p:cNvPr id="113" name="íślíḋè-Right Triangle 14">
                <a:extLst>
                  <a:ext uri="{FF2B5EF4-FFF2-40B4-BE49-F238E27FC236}">
                    <a16:creationId xmlns:a16="http://schemas.microsoft.com/office/drawing/2014/main" xmlns="" id="{5C65766A-66F3-4F65-B8AC-5077F402DFBD}"/>
                  </a:ext>
                </a:extLst>
              </p:cNvPr>
              <p:cNvSpPr/>
              <p:nvPr/>
            </p:nvSpPr>
            <p:spPr>
              <a:xfrm rot="5400000">
                <a:off x="787468" y="6698873"/>
                <a:ext cx="1619250" cy="1619250"/>
              </a:xfrm>
              <a:prstGeom prst="rtTriangle">
                <a:avLst/>
              </a:prstGeom>
              <a:solidFill>
                <a:srgbClr val="046A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536">
                  <a:cs typeface="+mn-ea"/>
                  <a:sym typeface="+mn-lt"/>
                </a:endParaRPr>
              </a:p>
            </p:txBody>
          </p:sp>
          <p:sp>
            <p:nvSpPr>
              <p:cNvPr id="114" name="íślíḋè-Right Triangle 15">
                <a:extLst>
                  <a:ext uri="{FF2B5EF4-FFF2-40B4-BE49-F238E27FC236}">
                    <a16:creationId xmlns:a16="http://schemas.microsoft.com/office/drawing/2014/main" xmlns="" id="{2BFE35EF-32AC-4478-BF80-C5F259F5A002}"/>
                  </a:ext>
                </a:extLst>
              </p:cNvPr>
              <p:cNvSpPr/>
              <p:nvPr/>
            </p:nvSpPr>
            <p:spPr>
              <a:xfrm rot="16200000">
                <a:off x="-977758" y="6698870"/>
                <a:ext cx="1619250" cy="1619252"/>
              </a:xfrm>
              <a:prstGeom prst="rtTriangle">
                <a:avLst/>
              </a:prstGeom>
              <a:solidFill>
                <a:srgbClr val="046A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536">
                  <a:cs typeface="+mn-ea"/>
                  <a:sym typeface="+mn-lt"/>
                </a:endParaRPr>
              </a:p>
            </p:txBody>
          </p:sp>
        </p:grpSp>
        <p:grpSp>
          <p:nvGrpSpPr>
            <p:cNvPr id="91" name="Group 16">
              <a:extLst>
                <a:ext uri="{FF2B5EF4-FFF2-40B4-BE49-F238E27FC236}">
                  <a16:creationId xmlns:a16="http://schemas.microsoft.com/office/drawing/2014/main" xmlns="" id="{597EAE9C-82D9-49D8-9DA0-01839EFFF0C1}"/>
                </a:ext>
              </a:extLst>
            </p:cNvPr>
            <p:cNvGrpSpPr/>
            <p:nvPr/>
          </p:nvGrpSpPr>
          <p:grpSpPr>
            <a:xfrm flipH="1">
              <a:off x="7896771" y="1620171"/>
              <a:ext cx="772202" cy="533231"/>
              <a:chOff x="6581417" y="4508968"/>
              <a:chExt cx="1165640" cy="804905"/>
            </a:xfrm>
            <a:solidFill>
              <a:schemeClr val="bg1"/>
            </a:solidFill>
          </p:grpSpPr>
          <p:sp>
            <p:nvSpPr>
              <p:cNvPr id="103" name="íślíḋè-Rectangle: Rounded Corners 17">
                <a:extLst>
                  <a:ext uri="{FF2B5EF4-FFF2-40B4-BE49-F238E27FC236}">
                    <a16:creationId xmlns:a16="http://schemas.microsoft.com/office/drawing/2014/main" xmlns="" id="{558FF9F6-60A1-4D20-9850-D74D7A515F35}"/>
                  </a:ext>
                </a:extLst>
              </p:cNvPr>
              <p:cNvSpPr/>
              <p:nvPr/>
            </p:nvSpPr>
            <p:spPr>
              <a:xfrm>
                <a:off x="6737230" y="4508968"/>
                <a:ext cx="854015" cy="658255"/>
              </a:xfrm>
              <a:prstGeom prst="roundRect">
                <a:avLst/>
              </a:prstGeom>
              <a:grpFill/>
              <a:ln>
                <a:solidFill>
                  <a:srgbClr val="AAC1B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536">
                  <a:cs typeface="+mn-ea"/>
                  <a:sym typeface="+mn-lt"/>
                </a:endParaRPr>
              </a:p>
            </p:txBody>
          </p:sp>
          <p:sp>
            <p:nvSpPr>
              <p:cNvPr id="104" name="íślíḋè-Rectangle 18">
                <a:extLst>
                  <a:ext uri="{FF2B5EF4-FFF2-40B4-BE49-F238E27FC236}">
                    <a16:creationId xmlns:a16="http://schemas.microsoft.com/office/drawing/2014/main" xmlns="" id="{61477AAF-8FE6-4E72-B9C3-7FD567DE20DF}"/>
                  </a:ext>
                </a:extLst>
              </p:cNvPr>
              <p:cNvSpPr/>
              <p:nvPr/>
            </p:nvSpPr>
            <p:spPr>
              <a:xfrm>
                <a:off x="6836434" y="4590294"/>
                <a:ext cx="655607" cy="495603"/>
              </a:xfrm>
              <a:prstGeom prst="rect">
                <a:avLst/>
              </a:prstGeom>
              <a:solidFill>
                <a:srgbClr val="AAC1BA"/>
              </a:solidFill>
              <a:ln>
                <a:solidFill>
                  <a:srgbClr val="AAC1B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536">
                  <a:cs typeface="+mn-ea"/>
                  <a:sym typeface="+mn-lt"/>
                </a:endParaRPr>
              </a:p>
            </p:txBody>
          </p:sp>
          <p:sp>
            <p:nvSpPr>
              <p:cNvPr id="105" name="íślíḋè-Freeform: Shape 19">
                <a:extLst>
                  <a:ext uri="{FF2B5EF4-FFF2-40B4-BE49-F238E27FC236}">
                    <a16:creationId xmlns:a16="http://schemas.microsoft.com/office/drawing/2014/main" xmlns="" id="{32A50FC2-39F1-43D6-AD63-809AABA26084}"/>
                  </a:ext>
                </a:extLst>
              </p:cNvPr>
              <p:cNvSpPr/>
              <p:nvPr/>
            </p:nvSpPr>
            <p:spPr>
              <a:xfrm>
                <a:off x="6581417" y="5217733"/>
                <a:ext cx="1165640" cy="96140"/>
              </a:xfrm>
              <a:custGeom>
                <a:avLst/>
                <a:gdLst>
                  <a:gd name="connsiteX0" fmla="*/ 0 w 2193259"/>
                  <a:gd name="connsiteY0" fmla="*/ 0 h 138023"/>
                  <a:gd name="connsiteX1" fmla="*/ 2193259 w 2193259"/>
                  <a:gd name="connsiteY1" fmla="*/ 0 h 138023"/>
                  <a:gd name="connsiteX2" fmla="*/ 2193259 w 2193259"/>
                  <a:gd name="connsiteY2" fmla="*/ 67572 h 138023"/>
                  <a:gd name="connsiteX3" fmla="*/ 2122808 w 2193259"/>
                  <a:gd name="connsiteY3" fmla="*/ 138023 h 138023"/>
                  <a:gd name="connsiteX4" fmla="*/ 70451 w 2193259"/>
                  <a:gd name="connsiteY4" fmla="*/ 138023 h 138023"/>
                  <a:gd name="connsiteX5" fmla="*/ 0 w 2193259"/>
                  <a:gd name="connsiteY5" fmla="*/ 67572 h 138023"/>
                  <a:gd name="connsiteX6" fmla="*/ 0 w 2193259"/>
                  <a:gd name="connsiteY6" fmla="*/ 0 h 138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93259" h="138023">
                    <a:moveTo>
                      <a:pt x="0" y="0"/>
                    </a:moveTo>
                    <a:lnTo>
                      <a:pt x="2193259" y="0"/>
                    </a:lnTo>
                    <a:lnTo>
                      <a:pt x="2193259" y="67572"/>
                    </a:lnTo>
                    <a:cubicBezTo>
                      <a:pt x="2193259" y="106481"/>
                      <a:pt x="2161717" y="138023"/>
                      <a:pt x="2122808" y="138023"/>
                    </a:cubicBezTo>
                    <a:lnTo>
                      <a:pt x="70451" y="138023"/>
                    </a:lnTo>
                    <a:cubicBezTo>
                      <a:pt x="31542" y="138023"/>
                      <a:pt x="0" y="106481"/>
                      <a:pt x="0" y="6757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rgbClr val="AAC1B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536">
                  <a:cs typeface="+mn-ea"/>
                  <a:sym typeface="+mn-lt"/>
                </a:endParaRPr>
              </a:p>
            </p:txBody>
          </p:sp>
          <p:sp>
            <p:nvSpPr>
              <p:cNvPr id="106" name="íślíḋè-Rectangle 20">
                <a:extLst>
                  <a:ext uri="{FF2B5EF4-FFF2-40B4-BE49-F238E27FC236}">
                    <a16:creationId xmlns:a16="http://schemas.microsoft.com/office/drawing/2014/main" xmlns="" id="{2EFF3EA6-F467-423A-979E-2227DD8DCBEB}"/>
                  </a:ext>
                </a:extLst>
              </p:cNvPr>
              <p:cNvSpPr/>
              <p:nvPr/>
            </p:nvSpPr>
            <p:spPr>
              <a:xfrm>
                <a:off x="7008962" y="5242943"/>
                <a:ext cx="310549" cy="45719"/>
              </a:xfrm>
              <a:prstGeom prst="rect">
                <a:avLst/>
              </a:prstGeom>
              <a:solidFill>
                <a:srgbClr val="AAC1BA"/>
              </a:solidFill>
              <a:ln>
                <a:solidFill>
                  <a:srgbClr val="4C928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536">
                  <a:cs typeface="+mn-ea"/>
                  <a:sym typeface="+mn-lt"/>
                </a:endParaRPr>
              </a:p>
            </p:txBody>
          </p:sp>
        </p:grpSp>
        <p:grpSp>
          <p:nvGrpSpPr>
            <p:cNvPr id="92" name="Group 21">
              <a:extLst>
                <a:ext uri="{FF2B5EF4-FFF2-40B4-BE49-F238E27FC236}">
                  <a16:creationId xmlns:a16="http://schemas.microsoft.com/office/drawing/2014/main" xmlns="" id="{A01BF29A-DC6D-4CFE-B366-05AAFA3235B8}"/>
                </a:ext>
              </a:extLst>
            </p:cNvPr>
            <p:cNvGrpSpPr/>
            <p:nvPr/>
          </p:nvGrpSpPr>
          <p:grpSpPr>
            <a:xfrm>
              <a:off x="1809352" y="5009215"/>
              <a:ext cx="419939" cy="775595"/>
              <a:chOff x="6015343" y="3569108"/>
              <a:chExt cx="1187905" cy="1691916"/>
            </a:xfrm>
          </p:grpSpPr>
          <p:sp>
            <p:nvSpPr>
              <p:cNvPr id="99" name="íślíḋè-Rectangle: Rounded Corners 22">
                <a:extLst>
                  <a:ext uri="{FF2B5EF4-FFF2-40B4-BE49-F238E27FC236}">
                    <a16:creationId xmlns:a16="http://schemas.microsoft.com/office/drawing/2014/main" xmlns="" id="{1128190C-1669-480B-8F79-AA3B55149935}"/>
                  </a:ext>
                </a:extLst>
              </p:cNvPr>
              <p:cNvSpPr/>
              <p:nvPr/>
            </p:nvSpPr>
            <p:spPr>
              <a:xfrm>
                <a:off x="6015343" y="3569108"/>
                <a:ext cx="1187905" cy="1691916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046A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536">
                  <a:cs typeface="+mn-ea"/>
                  <a:sym typeface="+mn-lt"/>
                </a:endParaRPr>
              </a:p>
            </p:txBody>
          </p:sp>
          <p:sp>
            <p:nvSpPr>
              <p:cNvPr id="100" name="íślíḋè-Rectangle: Rounded Corners 23">
                <a:extLst>
                  <a:ext uri="{FF2B5EF4-FFF2-40B4-BE49-F238E27FC236}">
                    <a16:creationId xmlns:a16="http://schemas.microsoft.com/office/drawing/2014/main" xmlns="" id="{93C97567-D248-43E4-BF93-C7418B0177AD}"/>
                  </a:ext>
                </a:extLst>
              </p:cNvPr>
              <p:cNvSpPr/>
              <p:nvPr/>
            </p:nvSpPr>
            <p:spPr>
              <a:xfrm>
                <a:off x="6208221" y="3889714"/>
                <a:ext cx="795506" cy="1093320"/>
              </a:xfrm>
              <a:prstGeom prst="roundRect">
                <a:avLst/>
              </a:prstGeom>
              <a:solidFill>
                <a:srgbClr val="046A50"/>
              </a:solidFill>
              <a:ln>
                <a:solidFill>
                  <a:srgbClr val="046A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536">
                  <a:cs typeface="+mn-ea"/>
                  <a:sym typeface="+mn-lt"/>
                </a:endParaRPr>
              </a:p>
            </p:txBody>
          </p:sp>
          <p:sp>
            <p:nvSpPr>
              <p:cNvPr id="101" name="íślíḋè-Rectangle 24">
                <a:extLst>
                  <a:ext uri="{FF2B5EF4-FFF2-40B4-BE49-F238E27FC236}">
                    <a16:creationId xmlns:a16="http://schemas.microsoft.com/office/drawing/2014/main" xmlns="" id="{EF143F9B-6EE1-42F2-921C-76F0F8AA1149}"/>
                  </a:ext>
                </a:extLst>
              </p:cNvPr>
              <p:cNvSpPr/>
              <p:nvPr/>
            </p:nvSpPr>
            <p:spPr>
              <a:xfrm>
                <a:off x="6392504" y="3685557"/>
                <a:ext cx="403639" cy="45719"/>
              </a:xfrm>
              <a:prstGeom prst="rect">
                <a:avLst/>
              </a:prstGeom>
              <a:solidFill>
                <a:srgbClr val="046A50"/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536">
                  <a:cs typeface="+mn-ea"/>
                  <a:sym typeface="+mn-lt"/>
                </a:endParaRPr>
              </a:p>
            </p:txBody>
          </p:sp>
          <p:sp>
            <p:nvSpPr>
              <p:cNvPr id="102" name="íślíḋè-Oval 25">
                <a:extLst>
                  <a:ext uri="{FF2B5EF4-FFF2-40B4-BE49-F238E27FC236}">
                    <a16:creationId xmlns:a16="http://schemas.microsoft.com/office/drawing/2014/main" xmlns="" id="{4557CD8B-5512-4A31-AA12-AB9206D6201D}"/>
                  </a:ext>
                </a:extLst>
              </p:cNvPr>
              <p:cNvSpPr/>
              <p:nvPr/>
            </p:nvSpPr>
            <p:spPr>
              <a:xfrm flipH="1">
                <a:off x="6505385" y="5042165"/>
                <a:ext cx="184946" cy="205872"/>
              </a:xfrm>
              <a:prstGeom prst="ellipse">
                <a:avLst/>
              </a:prstGeom>
              <a:solidFill>
                <a:srgbClr val="046A50"/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536">
                  <a:cs typeface="+mn-ea"/>
                  <a:sym typeface="+mn-lt"/>
                </a:endParaRPr>
              </a:p>
            </p:txBody>
          </p:sp>
        </p:grpSp>
        <p:grpSp>
          <p:nvGrpSpPr>
            <p:cNvPr id="93" name="Group 26">
              <a:extLst>
                <a:ext uri="{FF2B5EF4-FFF2-40B4-BE49-F238E27FC236}">
                  <a16:creationId xmlns:a16="http://schemas.microsoft.com/office/drawing/2014/main" xmlns="" id="{5A85C078-7197-4011-82DC-CF2D5B08557B}"/>
                </a:ext>
              </a:extLst>
            </p:cNvPr>
            <p:cNvGrpSpPr/>
            <p:nvPr/>
          </p:nvGrpSpPr>
          <p:grpSpPr>
            <a:xfrm>
              <a:off x="3370966" y="2808927"/>
              <a:ext cx="584536" cy="581748"/>
              <a:chOff x="5262370" y="2742828"/>
              <a:chExt cx="675892" cy="1542433"/>
            </a:xfrm>
            <a:solidFill>
              <a:schemeClr val="accent2"/>
            </a:solidFill>
          </p:grpSpPr>
          <p:sp>
            <p:nvSpPr>
              <p:cNvPr id="95" name="íślíḋè-Freeform: Shape 27">
                <a:extLst>
                  <a:ext uri="{FF2B5EF4-FFF2-40B4-BE49-F238E27FC236}">
                    <a16:creationId xmlns:a16="http://schemas.microsoft.com/office/drawing/2014/main" xmlns="" id="{1AB04094-84A0-4B91-8BF9-C827BB944661}"/>
                  </a:ext>
                </a:extLst>
              </p:cNvPr>
              <p:cNvSpPr/>
              <p:nvPr/>
            </p:nvSpPr>
            <p:spPr>
              <a:xfrm rot="10800000" flipH="1">
                <a:off x="5262370" y="2742828"/>
                <a:ext cx="675892" cy="1542433"/>
              </a:xfrm>
              <a:custGeom>
                <a:avLst/>
                <a:gdLst>
                  <a:gd name="connsiteX0" fmla="*/ 0 w 999747"/>
                  <a:gd name="connsiteY0" fmla="*/ 0 h 1605837"/>
                  <a:gd name="connsiteX1" fmla="*/ 999747 w 999747"/>
                  <a:gd name="connsiteY1" fmla="*/ 0 h 1605837"/>
                  <a:gd name="connsiteX2" fmla="*/ 999747 w 999747"/>
                  <a:gd name="connsiteY2" fmla="*/ 0 h 1605837"/>
                  <a:gd name="connsiteX3" fmla="*/ 0 w 999747"/>
                  <a:gd name="connsiteY3" fmla="*/ 0 h 1605837"/>
                  <a:gd name="connsiteX4" fmla="*/ 0 w 999747"/>
                  <a:gd name="connsiteY4" fmla="*/ 1605837 h 1605837"/>
                  <a:gd name="connsiteX5" fmla="*/ 0 w 999747"/>
                  <a:gd name="connsiteY5" fmla="*/ 1605837 h 1605837"/>
                  <a:gd name="connsiteX6" fmla="*/ 0 w 999747"/>
                  <a:gd name="connsiteY6" fmla="*/ 0 h 1605837"/>
                  <a:gd name="connsiteX0" fmla="*/ 0 w 999747"/>
                  <a:gd name="connsiteY0" fmla="*/ 8964 h 1614801"/>
                  <a:gd name="connsiteX1" fmla="*/ 999747 w 999747"/>
                  <a:gd name="connsiteY1" fmla="*/ 8964 h 1614801"/>
                  <a:gd name="connsiteX2" fmla="*/ 703911 w 999747"/>
                  <a:gd name="connsiteY2" fmla="*/ 0 h 1614801"/>
                  <a:gd name="connsiteX3" fmla="*/ 0 w 999747"/>
                  <a:gd name="connsiteY3" fmla="*/ 8964 h 1614801"/>
                  <a:gd name="connsiteX4" fmla="*/ 0 w 999747"/>
                  <a:gd name="connsiteY4" fmla="*/ 1614801 h 1614801"/>
                  <a:gd name="connsiteX5" fmla="*/ 0 w 999747"/>
                  <a:gd name="connsiteY5" fmla="*/ 1614801 h 1614801"/>
                  <a:gd name="connsiteX6" fmla="*/ 0 w 999747"/>
                  <a:gd name="connsiteY6" fmla="*/ 8964 h 1614801"/>
                  <a:gd name="connsiteX0" fmla="*/ 0 w 703911"/>
                  <a:gd name="connsiteY0" fmla="*/ 8964 h 1614801"/>
                  <a:gd name="connsiteX1" fmla="*/ 703911 w 703911"/>
                  <a:gd name="connsiteY1" fmla="*/ 0 h 1614801"/>
                  <a:gd name="connsiteX2" fmla="*/ 0 w 703911"/>
                  <a:gd name="connsiteY2" fmla="*/ 8964 h 1614801"/>
                  <a:gd name="connsiteX3" fmla="*/ 0 w 703911"/>
                  <a:gd name="connsiteY3" fmla="*/ 1614801 h 1614801"/>
                  <a:gd name="connsiteX4" fmla="*/ 0 w 703911"/>
                  <a:gd name="connsiteY4" fmla="*/ 1614801 h 1614801"/>
                  <a:gd name="connsiteX5" fmla="*/ 0 w 703911"/>
                  <a:gd name="connsiteY5" fmla="*/ 8964 h 1614801"/>
                  <a:gd name="connsiteX0" fmla="*/ 0 w 703911"/>
                  <a:gd name="connsiteY0" fmla="*/ 8964 h 1614801"/>
                  <a:gd name="connsiteX1" fmla="*/ 703911 w 703911"/>
                  <a:gd name="connsiteY1" fmla="*/ 0 h 1614801"/>
                  <a:gd name="connsiteX2" fmla="*/ 0 w 703911"/>
                  <a:gd name="connsiteY2" fmla="*/ 8964 h 1614801"/>
                  <a:gd name="connsiteX3" fmla="*/ 0 w 703911"/>
                  <a:gd name="connsiteY3" fmla="*/ 1614801 h 1614801"/>
                  <a:gd name="connsiteX4" fmla="*/ 0 w 703911"/>
                  <a:gd name="connsiteY4" fmla="*/ 1614801 h 1614801"/>
                  <a:gd name="connsiteX5" fmla="*/ 0 w 703911"/>
                  <a:gd name="connsiteY5" fmla="*/ 8964 h 1614801"/>
                  <a:gd name="connsiteX0" fmla="*/ 0 w 703911"/>
                  <a:gd name="connsiteY0" fmla="*/ 0 h 1605837"/>
                  <a:gd name="connsiteX1" fmla="*/ 703911 w 703911"/>
                  <a:gd name="connsiteY1" fmla="*/ 8965 h 1605837"/>
                  <a:gd name="connsiteX2" fmla="*/ 0 w 703911"/>
                  <a:gd name="connsiteY2" fmla="*/ 0 h 1605837"/>
                  <a:gd name="connsiteX3" fmla="*/ 0 w 703911"/>
                  <a:gd name="connsiteY3" fmla="*/ 1605837 h 1605837"/>
                  <a:gd name="connsiteX4" fmla="*/ 0 w 703911"/>
                  <a:gd name="connsiteY4" fmla="*/ 1605837 h 1605837"/>
                  <a:gd name="connsiteX5" fmla="*/ 0 w 703911"/>
                  <a:gd name="connsiteY5" fmla="*/ 0 h 1605837"/>
                  <a:gd name="connsiteX0" fmla="*/ 0 w 506687"/>
                  <a:gd name="connsiteY0" fmla="*/ 0 h 1605837"/>
                  <a:gd name="connsiteX1" fmla="*/ 506687 w 506687"/>
                  <a:gd name="connsiteY1" fmla="*/ 1 h 1605837"/>
                  <a:gd name="connsiteX2" fmla="*/ 0 w 506687"/>
                  <a:gd name="connsiteY2" fmla="*/ 0 h 1605837"/>
                  <a:gd name="connsiteX3" fmla="*/ 0 w 506687"/>
                  <a:gd name="connsiteY3" fmla="*/ 1605837 h 1605837"/>
                  <a:gd name="connsiteX4" fmla="*/ 0 w 506687"/>
                  <a:gd name="connsiteY4" fmla="*/ 1605837 h 1605837"/>
                  <a:gd name="connsiteX5" fmla="*/ 0 w 506687"/>
                  <a:gd name="connsiteY5" fmla="*/ 0 h 16058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06687" h="1605837">
                    <a:moveTo>
                      <a:pt x="0" y="0"/>
                    </a:moveTo>
                    <a:lnTo>
                      <a:pt x="506687" y="1"/>
                    </a:lnTo>
                    <a:lnTo>
                      <a:pt x="0" y="0"/>
                    </a:lnTo>
                    <a:lnTo>
                      <a:pt x="0" y="1605837"/>
                    </a:lnTo>
                    <a:lnTo>
                      <a:pt x="0" y="160583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9050">
                <a:solidFill>
                  <a:srgbClr val="046A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536">
                  <a:cs typeface="+mn-ea"/>
                  <a:sym typeface="+mn-lt"/>
                </a:endParaRPr>
              </a:p>
            </p:txBody>
          </p:sp>
          <p:sp>
            <p:nvSpPr>
              <p:cNvPr id="96" name="íślíḋè-Flowchart: Process 28">
                <a:extLst>
                  <a:ext uri="{FF2B5EF4-FFF2-40B4-BE49-F238E27FC236}">
                    <a16:creationId xmlns:a16="http://schemas.microsoft.com/office/drawing/2014/main" xmlns="" id="{81820D09-0D1A-4218-A3C9-D3A854277380}"/>
                  </a:ext>
                </a:extLst>
              </p:cNvPr>
              <p:cNvSpPr/>
              <p:nvPr/>
            </p:nvSpPr>
            <p:spPr>
              <a:xfrm>
                <a:off x="5378824" y="3413889"/>
                <a:ext cx="89647" cy="871371"/>
              </a:xfrm>
              <a:prstGeom prst="flowChartProcess">
                <a:avLst/>
              </a:prstGeom>
              <a:solidFill>
                <a:srgbClr val="046A50"/>
              </a:solidFill>
              <a:ln w="19050">
                <a:solidFill>
                  <a:srgbClr val="046A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536">
                  <a:cs typeface="+mn-ea"/>
                  <a:sym typeface="+mn-lt"/>
                </a:endParaRPr>
              </a:p>
            </p:txBody>
          </p:sp>
          <p:sp>
            <p:nvSpPr>
              <p:cNvPr id="97" name="íślíḋè-Flowchart: Process 29">
                <a:extLst>
                  <a:ext uri="{FF2B5EF4-FFF2-40B4-BE49-F238E27FC236}">
                    <a16:creationId xmlns:a16="http://schemas.microsoft.com/office/drawing/2014/main" xmlns="" id="{5E2643E8-711A-4660-8724-C3D00335C146}"/>
                  </a:ext>
                </a:extLst>
              </p:cNvPr>
              <p:cNvSpPr/>
              <p:nvPr/>
            </p:nvSpPr>
            <p:spPr>
              <a:xfrm>
                <a:off x="5805183" y="2754631"/>
                <a:ext cx="102558" cy="1499940"/>
              </a:xfrm>
              <a:prstGeom prst="flowChartProcess">
                <a:avLst/>
              </a:prstGeom>
              <a:solidFill>
                <a:srgbClr val="046A50"/>
              </a:solidFill>
              <a:ln w="19050">
                <a:solidFill>
                  <a:srgbClr val="046A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536">
                  <a:cs typeface="+mn-ea"/>
                  <a:sym typeface="+mn-lt"/>
                </a:endParaRPr>
              </a:p>
            </p:txBody>
          </p:sp>
          <p:sp>
            <p:nvSpPr>
              <p:cNvPr id="98" name="íślíḋè-Flowchart: Process 30">
                <a:extLst>
                  <a:ext uri="{FF2B5EF4-FFF2-40B4-BE49-F238E27FC236}">
                    <a16:creationId xmlns:a16="http://schemas.microsoft.com/office/drawing/2014/main" xmlns="" id="{CC3F47D7-80DB-4F52-AAC3-863923E7FF28}"/>
                  </a:ext>
                </a:extLst>
              </p:cNvPr>
              <p:cNvSpPr/>
              <p:nvPr/>
            </p:nvSpPr>
            <p:spPr>
              <a:xfrm>
                <a:off x="5582880" y="3079518"/>
                <a:ext cx="89649" cy="1174478"/>
              </a:xfrm>
              <a:prstGeom prst="flowChartProcess">
                <a:avLst/>
              </a:prstGeom>
              <a:solidFill>
                <a:srgbClr val="046A50"/>
              </a:solidFill>
              <a:ln w="19050">
                <a:solidFill>
                  <a:srgbClr val="046A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536">
                  <a:cs typeface="+mn-ea"/>
                  <a:sym typeface="+mn-lt"/>
                </a:endParaRPr>
              </a:p>
            </p:txBody>
          </p:sp>
        </p:grpSp>
        <p:sp>
          <p:nvSpPr>
            <p:cNvPr id="94" name="íślíḋè-Freeform: Shape 35">
              <a:extLst>
                <a:ext uri="{FF2B5EF4-FFF2-40B4-BE49-F238E27FC236}">
                  <a16:creationId xmlns:a16="http://schemas.microsoft.com/office/drawing/2014/main" xmlns="" id="{B46D6171-16C9-4CBD-BEF0-A2E87BD9C3A5}"/>
                </a:ext>
              </a:extLst>
            </p:cNvPr>
            <p:cNvSpPr>
              <a:spLocks/>
            </p:cNvSpPr>
            <p:nvPr/>
          </p:nvSpPr>
          <p:spPr bwMode="auto">
            <a:xfrm>
              <a:off x="6874022" y="3921238"/>
              <a:ext cx="567911" cy="616719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rgbClr val="AAC1BA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536">
                <a:cs typeface="+mn-ea"/>
                <a:sym typeface="+mn-lt"/>
              </a:endParaRPr>
            </a:p>
          </p:txBody>
        </p:sp>
      </p:grpSp>
      <p:sp>
        <p:nvSpPr>
          <p:cNvPr id="115" name="ïšḻïďê-TextBox 64">
            <a:extLst>
              <a:ext uri="{FF2B5EF4-FFF2-40B4-BE49-F238E27FC236}">
                <a16:creationId xmlns:a16="http://schemas.microsoft.com/office/drawing/2014/main" xmlns="" id="{5FCE86B9-01C4-48B6-85F7-948839FEEB04}"/>
              </a:ext>
            </a:extLst>
          </p:cNvPr>
          <p:cNvSpPr txBox="1">
            <a:spLocks/>
          </p:cNvSpPr>
          <p:nvPr/>
        </p:nvSpPr>
        <p:spPr>
          <a:xfrm>
            <a:off x="7221261" y="2414578"/>
            <a:ext cx="1739396" cy="438925"/>
          </a:xfrm>
          <a:prstGeom prst="rect">
            <a:avLst/>
          </a:prstGeom>
        </p:spPr>
        <p:txBody>
          <a:bodyPr vert="horz" wrap="square" lIns="189000" tIns="0" rIns="0" bIns="0" anchor="ctr" anchorCtr="0">
            <a:no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735" dirty="0">
                <a:solidFill>
                  <a:srgbClr val="1F3F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116" name="ïšḻïďê-TextBox 64">
            <a:extLst>
              <a:ext uri="{FF2B5EF4-FFF2-40B4-BE49-F238E27FC236}">
                <a16:creationId xmlns:a16="http://schemas.microsoft.com/office/drawing/2014/main" xmlns="" id="{AB9269DD-B053-4FCB-ADF7-8226DEB0511A}"/>
              </a:ext>
            </a:extLst>
          </p:cNvPr>
          <p:cNvSpPr txBox="1">
            <a:spLocks/>
          </p:cNvSpPr>
          <p:nvPr/>
        </p:nvSpPr>
        <p:spPr>
          <a:xfrm>
            <a:off x="6434445" y="3399969"/>
            <a:ext cx="1739396" cy="438925"/>
          </a:xfrm>
          <a:prstGeom prst="rect">
            <a:avLst/>
          </a:prstGeom>
        </p:spPr>
        <p:txBody>
          <a:bodyPr vert="horz" wrap="square" lIns="189000" tIns="0" rIns="0" bIns="0" anchor="ctr" anchorCtr="0">
            <a:no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735" dirty="0">
                <a:solidFill>
                  <a:srgbClr val="1F3F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117" name="ïšḻïďê-TextBox 64">
            <a:extLst>
              <a:ext uri="{FF2B5EF4-FFF2-40B4-BE49-F238E27FC236}">
                <a16:creationId xmlns:a16="http://schemas.microsoft.com/office/drawing/2014/main" xmlns="" id="{272E74A4-F6B6-4AC3-B7ED-E76B30C6A62C}"/>
              </a:ext>
            </a:extLst>
          </p:cNvPr>
          <p:cNvSpPr txBox="1">
            <a:spLocks/>
          </p:cNvSpPr>
          <p:nvPr/>
        </p:nvSpPr>
        <p:spPr>
          <a:xfrm>
            <a:off x="4954221" y="1907230"/>
            <a:ext cx="1739396" cy="438925"/>
          </a:xfrm>
          <a:prstGeom prst="rect">
            <a:avLst/>
          </a:prstGeom>
        </p:spPr>
        <p:txBody>
          <a:bodyPr vert="horz" wrap="square" lIns="189000" tIns="0" rIns="0" bIns="0" anchor="ctr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735" dirty="0">
                <a:solidFill>
                  <a:srgbClr val="1F3F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118" name="ïšḻïďê-TextBox 64">
            <a:extLst>
              <a:ext uri="{FF2B5EF4-FFF2-40B4-BE49-F238E27FC236}">
                <a16:creationId xmlns:a16="http://schemas.microsoft.com/office/drawing/2014/main" xmlns="" id="{0D58220D-9BB5-444A-93DD-BE5FA2F62383}"/>
              </a:ext>
            </a:extLst>
          </p:cNvPr>
          <p:cNvSpPr txBox="1">
            <a:spLocks/>
          </p:cNvSpPr>
          <p:nvPr/>
        </p:nvSpPr>
        <p:spPr>
          <a:xfrm>
            <a:off x="4764438" y="2893910"/>
            <a:ext cx="1154841" cy="438925"/>
          </a:xfrm>
          <a:prstGeom prst="rect">
            <a:avLst/>
          </a:prstGeom>
        </p:spPr>
        <p:txBody>
          <a:bodyPr vert="horz" wrap="square" lIns="189000" tIns="0" rIns="0" bIns="0" anchor="ctr" anchorCtr="0">
            <a:no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735" dirty="0">
                <a:solidFill>
                  <a:srgbClr val="1F3F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请在此处添加详细描述文本，尽量与标题文本语言风格相符合</a:t>
            </a:r>
          </a:p>
        </p:txBody>
      </p:sp>
    </p:spTree>
    <p:extLst>
      <p:ext uri="{BB962C8B-B14F-4D97-AF65-F5344CB8AC3E}">
        <p14:creationId xmlns:p14="http://schemas.microsoft.com/office/powerpoint/2010/main" val="2213163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" grpId="0"/>
      <p:bldP spid="116" grpId="0"/>
      <p:bldP spid="117" grpId="0"/>
      <p:bldP spid="11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619a0d73-785d-4d78-931e-19a1c705c63b">
            <a:extLst>
              <a:ext uri="{FF2B5EF4-FFF2-40B4-BE49-F238E27FC236}">
                <a16:creationId xmlns:a16="http://schemas.microsoft.com/office/drawing/2014/main" xmlns="" id="{98A9C052-E081-4FEA-B106-F46F7CE7F6B9}"/>
              </a:ext>
            </a:extLst>
          </p:cNvPr>
          <p:cNvGrpSpPr>
            <a:grpSpLocks noChangeAspect="1"/>
          </p:cNvGrpSpPr>
          <p:nvPr/>
        </p:nvGrpSpPr>
        <p:grpSpPr>
          <a:xfrm>
            <a:off x="4548345" y="1891322"/>
            <a:ext cx="5360674" cy="1926700"/>
            <a:chOff x="0" y="1492139"/>
            <a:chExt cx="12192000" cy="4381972"/>
          </a:xfrm>
        </p:grpSpPr>
        <p:sp>
          <p:nvSpPr>
            <p:cNvPr id="3" name="îŝḷîḓé-矩形: 圆角 1">
              <a:extLst>
                <a:ext uri="{FF2B5EF4-FFF2-40B4-BE49-F238E27FC236}">
                  <a16:creationId xmlns:a16="http://schemas.microsoft.com/office/drawing/2014/main" xmlns="" id="{5A0A503B-D8D5-453C-8AE9-38EA6F8E69E8}"/>
                </a:ext>
              </a:extLst>
            </p:cNvPr>
            <p:cNvSpPr/>
            <p:nvPr/>
          </p:nvSpPr>
          <p:spPr>
            <a:xfrm>
              <a:off x="0" y="3324225"/>
              <a:ext cx="12192000" cy="209550"/>
            </a:xfrm>
            <a:prstGeom prst="roundRect">
              <a:avLst>
                <a:gd name="adj" fmla="val 50000"/>
              </a:avLst>
            </a:prstGeom>
            <a:solidFill>
              <a:srgbClr val="4C9286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536">
                <a:solidFill>
                  <a:srgbClr val="1F3F2F"/>
                </a:solidFill>
                <a:cs typeface="+mn-ea"/>
                <a:sym typeface="+mn-lt"/>
              </a:endParaRPr>
            </a:p>
          </p:txBody>
        </p:sp>
        <p:sp>
          <p:nvSpPr>
            <p:cNvPr id="4" name="îŝḷîḓé-Oval 5">
              <a:extLst>
                <a:ext uri="{FF2B5EF4-FFF2-40B4-BE49-F238E27FC236}">
                  <a16:creationId xmlns:a16="http://schemas.microsoft.com/office/drawing/2014/main" xmlns="" id="{C4CB315F-1136-4B27-8907-E671E742FA9C}"/>
                </a:ext>
              </a:extLst>
            </p:cNvPr>
            <p:cNvSpPr/>
            <p:nvPr/>
          </p:nvSpPr>
          <p:spPr>
            <a:xfrm>
              <a:off x="1361364" y="2799639"/>
              <a:ext cx="1277772" cy="1277772"/>
            </a:xfrm>
            <a:prstGeom prst="ellipse">
              <a:avLst/>
            </a:prstGeom>
            <a:solidFill>
              <a:srgbClr val="AAC1BA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536">
                <a:solidFill>
                  <a:srgbClr val="1F3F2F"/>
                </a:solidFill>
                <a:cs typeface="+mn-ea"/>
                <a:sym typeface="+mn-lt"/>
              </a:endParaRPr>
            </a:p>
          </p:txBody>
        </p:sp>
        <p:sp>
          <p:nvSpPr>
            <p:cNvPr id="5" name="îŝḷîḓé-Oval 6">
              <a:extLst>
                <a:ext uri="{FF2B5EF4-FFF2-40B4-BE49-F238E27FC236}">
                  <a16:creationId xmlns:a16="http://schemas.microsoft.com/office/drawing/2014/main" xmlns="" id="{CB000023-DF90-4C30-92F6-FA6BAB1669A5}"/>
                </a:ext>
              </a:extLst>
            </p:cNvPr>
            <p:cNvSpPr/>
            <p:nvPr/>
          </p:nvSpPr>
          <p:spPr>
            <a:xfrm>
              <a:off x="7073900" y="2924175"/>
              <a:ext cx="1028700" cy="1028700"/>
            </a:xfrm>
            <a:prstGeom prst="ellipse">
              <a:avLst/>
            </a:prstGeom>
            <a:solidFill>
              <a:srgbClr val="AAC1BA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536">
                <a:solidFill>
                  <a:srgbClr val="1F3F2F"/>
                </a:solidFill>
                <a:cs typeface="+mn-ea"/>
                <a:sym typeface="+mn-lt"/>
              </a:endParaRPr>
            </a:p>
          </p:txBody>
        </p:sp>
        <p:sp>
          <p:nvSpPr>
            <p:cNvPr id="6" name="îŝḷîḓé-Oval 7">
              <a:extLst>
                <a:ext uri="{FF2B5EF4-FFF2-40B4-BE49-F238E27FC236}">
                  <a16:creationId xmlns:a16="http://schemas.microsoft.com/office/drawing/2014/main" xmlns="" id="{912A24A7-1E00-409F-81C9-BAA7DB5629DC}"/>
                </a:ext>
              </a:extLst>
            </p:cNvPr>
            <p:cNvSpPr/>
            <p:nvPr/>
          </p:nvSpPr>
          <p:spPr>
            <a:xfrm>
              <a:off x="4470400" y="3114675"/>
              <a:ext cx="647700" cy="647700"/>
            </a:xfrm>
            <a:prstGeom prst="ellipse">
              <a:avLst/>
            </a:prstGeom>
            <a:solidFill>
              <a:srgbClr val="046A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536">
                <a:solidFill>
                  <a:srgbClr val="1F3F2F"/>
                </a:solidFill>
                <a:cs typeface="+mn-ea"/>
                <a:sym typeface="+mn-lt"/>
              </a:endParaRPr>
            </a:p>
          </p:txBody>
        </p:sp>
        <p:sp>
          <p:nvSpPr>
            <p:cNvPr id="7" name="îŝḷîḓé-Oval 8">
              <a:extLst>
                <a:ext uri="{FF2B5EF4-FFF2-40B4-BE49-F238E27FC236}">
                  <a16:creationId xmlns:a16="http://schemas.microsoft.com/office/drawing/2014/main" xmlns="" id="{155D8239-4772-4146-BE91-9647E0E23212}"/>
                </a:ext>
              </a:extLst>
            </p:cNvPr>
            <p:cNvSpPr/>
            <p:nvPr/>
          </p:nvSpPr>
          <p:spPr>
            <a:xfrm>
              <a:off x="10058400" y="3114675"/>
              <a:ext cx="647700" cy="647700"/>
            </a:xfrm>
            <a:prstGeom prst="ellipse">
              <a:avLst/>
            </a:prstGeom>
            <a:solidFill>
              <a:srgbClr val="046A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536">
                <a:solidFill>
                  <a:srgbClr val="1F3F2F"/>
                </a:solidFill>
                <a:cs typeface="+mn-ea"/>
                <a:sym typeface="+mn-lt"/>
              </a:endParaRP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017EBE42-66E4-4F4D-8378-87D9FE38D8CA}"/>
                </a:ext>
              </a:extLst>
            </p:cNvPr>
            <p:cNvGrpSpPr/>
            <p:nvPr/>
          </p:nvGrpSpPr>
          <p:grpSpPr>
            <a:xfrm>
              <a:off x="588221" y="4451485"/>
              <a:ext cx="3192368" cy="1422626"/>
              <a:chOff x="4720484" y="24334"/>
              <a:chExt cx="3192368" cy="1422626"/>
            </a:xfrm>
          </p:grpSpPr>
          <p:sp>
            <p:nvSpPr>
              <p:cNvPr id="22" name="îŝḷîḓé-文本框 11">
                <a:extLst>
                  <a:ext uri="{FF2B5EF4-FFF2-40B4-BE49-F238E27FC236}">
                    <a16:creationId xmlns:a16="http://schemas.microsoft.com/office/drawing/2014/main" xmlns="" id="{D5CC0A20-B90F-432A-AA46-4FBFA3020601}"/>
                  </a:ext>
                </a:extLst>
              </p:cNvPr>
              <p:cNvSpPr txBox="1"/>
              <p:nvPr/>
            </p:nvSpPr>
            <p:spPr>
              <a:xfrm>
                <a:off x="4720484" y="542975"/>
                <a:ext cx="3192368" cy="903985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735" dirty="0">
                    <a:solidFill>
                      <a:srgbClr val="1F3F2F"/>
                    </a:solidFill>
                    <a:cs typeface="+mn-ea"/>
                    <a:sym typeface="+mn-lt"/>
                  </a:rPr>
                  <a:t>请在此处添加详细描述文本，尽量与标题文本语言风格相符合，语言描述尽量简洁生动。</a:t>
                </a:r>
              </a:p>
            </p:txBody>
          </p:sp>
          <p:sp>
            <p:nvSpPr>
              <p:cNvPr id="23" name="îŝḷîḓé-Rectangle 24">
                <a:extLst>
                  <a:ext uri="{FF2B5EF4-FFF2-40B4-BE49-F238E27FC236}">
                    <a16:creationId xmlns:a16="http://schemas.microsoft.com/office/drawing/2014/main" xmlns="" id="{3BF1E101-A367-4061-B1D3-7B0C8072EBDA}"/>
                  </a:ext>
                </a:extLst>
              </p:cNvPr>
              <p:cNvSpPr/>
              <p:nvPr/>
            </p:nvSpPr>
            <p:spPr>
              <a:xfrm>
                <a:off x="5122025" y="24334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Autofit/>
              </a:bodyPr>
              <a:lstStyle/>
              <a:p>
                <a:pPr algn="ctr" defTabSz="480048">
                  <a:spcBef>
                    <a:spcPct val="0"/>
                  </a:spcBef>
                  <a:defRPr/>
                </a:pPr>
                <a:r>
                  <a:rPr lang="zh-CN" altLang="en-US" sz="1050" b="1" dirty="0">
                    <a:solidFill>
                      <a:srgbClr val="1F3F2F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FC989AED-A188-4B2B-8A84-8E55657DB043}"/>
                </a:ext>
              </a:extLst>
            </p:cNvPr>
            <p:cNvGrpSpPr/>
            <p:nvPr/>
          </p:nvGrpSpPr>
          <p:grpSpPr>
            <a:xfrm>
              <a:off x="6176221" y="4451485"/>
              <a:ext cx="3192368" cy="1422626"/>
              <a:chOff x="4720484" y="24334"/>
              <a:chExt cx="3192368" cy="1422626"/>
            </a:xfrm>
          </p:grpSpPr>
          <p:sp>
            <p:nvSpPr>
              <p:cNvPr id="20" name="îŝḷîḓé-文本框 17">
                <a:extLst>
                  <a:ext uri="{FF2B5EF4-FFF2-40B4-BE49-F238E27FC236}">
                    <a16:creationId xmlns:a16="http://schemas.microsoft.com/office/drawing/2014/main" xmlns="" id="{619D3020-DC09-4482-984D-64B0E4AEB882}"/>
                  </a:ext>
                </a:extLst>
              </p:cNvPr>
              <p:cNvSpPr txBox="1"/>
              <p:nvPr/>
            </p:nvSpPr>
            <p:spPr>
              <a:xfrm>
                <a:off x="4720484" y="542975"/>
                <a:ext cx="3192368" cy="903985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735" dirty="0">
                    <a:solidFill>
                      <a:srgbClr val="1F3F2F"/>
                    </a:solidFill>
                    <a:cs typeface="+mn-ea"/>
                    <a:sym typeface="+mn-lt"/>
                  </a:rPr>
                  <a:t>请在此处添加详细描述文本，尽量与标题文本语言风格相符合，语言描述尽量简洁生动。</a:t>
                </a:r>
              </a:p>
            </p:txBody>
          </p:sp>
          <p:sp>
            <p:nvSpPr>
              <p:cNvPr id="21" name="îŝḷîḓé-Rectangle 22">
                <a:extLst>
                  <a:ext uri="{FF2B5EF4-FFF2-40B4-BE49-F238E27FC236}">
                    <a16:creationId xmlns:a16="http://schemas.microsoft.com/office/drawing/2014/main" xmlns="" id="{CCB3460F-6EAD-48BE-A7C4-B705EEF1EB99}"/>
                  </a:ext>
                </a:extLst>
              </p:cNvPr>
              <p:cNvSpPr/>
              <p:nvPr/>
            </p:nvSpPr>
            <p:spPr>
              <a:xfrm>
                <a:off x="5122025" y="24334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Autofit/>
              </a:bodyPr>
              <a:lstStyle/>
              <a:p>
                <a:pPr algn="ctr" defTabSz="480048">
                  <a:spcBef>
                    <a:spcPct val="0"/>
                  </a:spcBef>
                  <a:defRPr/>
                </a:pPr>
                <a:r>
                  <a:rPr lang="zh-CN" altLang="en-US" sz="1050" b="1" dirty="0">
                    <a:solidFill>
                      <a:srgbClr val="1F3F2F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A3657EBA-65C5-4985-83D1-FF380465CD92}"/>
                </a:ext>
              </a:extLst>
            </p:cNvPr>
            <p:cNvGrpSpPr/>
            <p:nvPr/>
          </p:nvGrpSpPr>
          <p:grpSpPr>
            <a:xfrm>
              <a:off x="3379046" y="1492139"/>
              <a:ext cx="3192368" cy="1337709"/>
              <a:chOff x="4720484" y="729377"/>
              <a:chExt cx="3192368" cy="1337709"/>
            </a:xfrm>
          </p:grpSpPr>
          <p:sp>
            <p:nvSpPr>
              <p:cNvPr id="18" name="îŝḷîḓé-文本框 20">
                <a:extLst>
                  <a:ext uri="{FF2B5EF4-FFF2-40B4-BE49-F238E27FC236}">
                    <a16:creationId xmlns:a16="http://schemas.microsoft.com/office/drawing/2014/main" xmlns="" id="{0080B47D-92CB-47D1-97BD-B2C8C8AB7D76}"/>
                  </a:ext>
                </a:extLst>
              </p:cNvPr>
              <p:cNvSpPr txBox="1"/>
              <p:nvPr/>
            </p:nvSpPr>
            <p:spPr>
              <a:xfrm>
                <a:off x="4720484" y="1163103"/>
                <a:ext cx="3192368" cy="903983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735" dirty="0">
                    <a:solidFill>
                      <a:srgbClr val="1F3F2F"/>
                    </a:solidFill>
                    <a:cs typeface="+mn-ea"/>
                    <a:sym typeface="+mn-lt"/>
                  </a:rPr>
                  <a:t>请在此处添加详细描述文本，尽量与标题文本语言风格相符合，语言描述尽量简洁生动。</a:t>
                </a:r>
              </a:p>
            </p:txBody>
          </p:sp>
          <p:sp>
            <p:nvSpPr>
              <p:cNvPr id="19" name="îŝḷîḓé-Rectangle 20">
                <a:extLst>
                  <a:ext uri="{FF2B5EF4-FFF2-40B4-BE49-F238E27FC236}">
                    <a16:creationId xmlns:a16="http://schemas.microsoft.com/office/drawing/2014/main" xmlns="" id="{AA235954-9EBF-488F-8AE7-EF06AAB8CE27}"/>
                  </a:ext>
                </a:extLst>
              </p:cNvPr>
              <p:cNvSpPr/>
              <p:nvPr/>
            </p:nvSpPr>
            <p:spPr>
              <a:xfrm>
                <a:off x="5122025" y="729377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Autofit/>
              </a:bodyPr>
              <a:lstStyle/>
              <a:p>
                <a:pPr algn="ctr" defTabSz="480048">
                  <a:spcBef>
                    <a:spcPct val="0"/>
                  </a:spcBef>
                  <a:defRPr/>
                </a:pPr>
                <a:r>
                  <a:rPr lang="zh-CN" altLang="en-US" sz="1050" b="1">
                    <a:solidFill>
                      <a:srgbClr val="1F3F2F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A92BA543-2726-45D9-BC35-C08A73877119}"/>
                </a:ext>
              </a:extLst>
            </p:cNvPr>
            <p:cNvGrpSpPr/>
            <p:nvPr/>
          </p:nvGrpSpPr>
          <p:grpSpPr>
            <a:xfrm>
              <a:off x="8967046" y="1492139"/>
              <a:ext cx="3192368" cy="1337709"/>
              <a:chOff x="4720484" y="729377"/>
              <a:chExt cx="3192368" cy="1337709"/>
            </a:xfrm>
          </p:grpSpPr>
          <p:sp>
            <p:nvSpPr>
              <p:cNvPr id="16" name="îŝḷîḓé-文本框 23">
                <a:extLst>
                  <a:ext uri="{FF2B5EF4-FFF2-40B4-BE49-F238E27FC236}">
                    <a16:creationId xmlns:a16="http://schemas.microsoft.com/office/drawing/2014/main" xmlns="" id="{49E49EB2-733A-48C3-BFD2-3209E30BED90}"/>
                  </a:ext>
                </a:extLst>
              </p:cNvPr>
              <p:cNvSpPr txBox="1"/>
              <p:nvPr/>
            </p:nvSpPr>
            <p:spPr>
              <a:xfrm>
                <a:off x="4720484" y="1163103"/>
                <a:ext cx="3192368" cy="903983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735" dirty="0">
                    <a:solidFill>
                      <a:srgbClr val="1F3F2F"/>
                    </a:solidFill>
                    <a:cs typeface="+mn-ea"/>
                    <a:sym typeface="+mn-lt"/>
                  </a:rPr>
                  <a:t>请在此处添加详细描述文本，尽量与标题文本语言风格相符合，语言描述尽量简洁生动。</a:t>
                </a:r>
              </a:p>
            </p:txBody>
          </p:sp>
          <p:sp>
            <p:nvSpPr>
              <p:cNvPr id="17" name="îŝḷîḓé-Rectangle 18">
                <a:extLst>
                  <a:ext uri="{FF2B5EF4-FFF2-40B4-BE49-F238E27FC236}">
                    <a16:creationId xmlns:a16="http://schemas.microsoft.com/office/drawing/2014/main" xmlns="" id="{E98E1443-7083-4E07-9009-0CBE42558D87}"/>
                  </a:ext>
                </a:extLst>
              </p:cNvPr>
              <p:cNvSpPr/>
              <p:nvPr/>
            </p:nvSpPr>
            <p:spPr>
              <a:xfrm>
                <a:off x="5122025" y="729377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Autofit/>
              </a:bodyPr>
              <a:lstStyle/>
              <a:p>
                <a:pPr algn="ctr" defTabSz="480048">
                  <a:spcBef>
                    <a:spcPct val="0"/>
                  </a:spcBef>
                  <a:defRPr/>
                </a:pPr>
                <a:r>
                  <a:rPr lang="zh-CN" altLang="en-US" sz="1050" b="1">
                    <a:solidFill>
                      <a:srgbClr val="1F3F2F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sp>
          <p:nvSpPr>
            <p:cNvPr id="12" name="îṥļîḑé-任意多边形: 形状 25">
              <a:extLst>
                <a:ext uri="{FF2B5EF4-FFF2-40B4-BE49-F238E27FC236}">
                  <a16:creationId xmlns:a16="http://schemas.microsoft.com/office/drawing/2014/main" xmlns="" id="{73939CDC-8DFA-417E-A364-56B967BF9D8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4466" y="3195416"/>
              <a:ext cx="591569" cy="486219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536">
                <a:solidFill>
                  <a:srgbClr val="1F3F2F"/>
                </a:solidFill>
                <a:cs typeface="+mn-ea"/>
                <a:sym typeface="+mn-lt"/>
              </a:endParaRPr>
            </a:p>
          </p:txBody>
        </p:sp>
        <p:sp>
          <p:nvSpPr>
            <p:cNvPr id="13" name="îṥļîḑé-任意多边形: 形状 26">
              <a:extLst>
                <a:ext uri="{FF2B5EF4-FFF2-40B4-BE49-F238E27FC236}">
                  <a16:creationId xmlns:a16="http://schemas.microsoft.com/office/drawing/2014/main" xmlns="" id="{C7DB25B1-564E-419A-BDE4-534EADCB549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96534" y="3259563"/>
              <a:ext cx="371432" cy="357924"/>
            </a:xfrm>
            <a:custGeom>
              <a:avLst/>
              <a:gdLst>
                <a:gd name="T0" fmla="*/ 0 w 208"/>
                <a:gd name="T1" fmla="*/ 68 h 201"/>
                <a:gd name="T2" fmla="*/ 8 w 208"/>
                <a:gd name="T3" fmla="*/ 78 h 201"/>
                <a:gd name="T4" fmla="*/ 31 w 208"/>
                <a:gd name="T5" fmla="*/ 72 h 201"/>
                <a:gd name="T6" fmla="*/ 64 w 208"/>
                <a:gd name="T7" fmla="*/ 172 h 201"/>
                <a:gd name="T8" fmla="*/ 106 w 208"/>
                <a:gd name="T9" fmla="*/ 189 h 201"/>
                <a:gd name="T10" fmla="*/ 197 w 208"/>
                <a:gd name="T11" fmla="*/ 62 h 201"/>
                <a:gd name="T12" fmla="*/ 114 w 208"/>
                <a:gd name="T13" fmla="*/ 67 h 201"/>
                <a:gd name="T14" fmla="*/ 137 w 208"/>
                <a:gd name="T15" fmla="*/ 94 h 201"/>
                <a:gd name="T16" fmla="*/ 109 w 208"/>
                <a:gd name="T17" fmla="*/ 130 h 201"/>
                <a:gd name="T18" fmla="*/ 93 w 208"/>
                <a:gd name="T19" fmla="*/ 90 h 201"/>
                <a:gd name="T20" fmla="*/ 60 w 208"/>
                <a:gd name="T21" fmla="*/ 22 h 201"/>
                <a:gd name="T22" fmla="*/ 0 w 208"/>
                <a:gd name="T23" fmla="*/ 68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8" h="201">
                  <a:moveTo>
                    <a:pt x="0" y="68"/>
                  </a:move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25" y="65"/>
                    <a:pt x="31" y="72"/>
                  </a:cubicBezTo>
                  <a:cubicBezTo>
                    <a:pt x="36" y="78"/>
                    <a:pt x="57" y="157"/>
                    <a:pt x="64" y="172"/>
                  </a:cubicBezTo>
                  <a:cubicBezTo>
                    <a:pt x="70" y="184"/>
                    <a:pt x="87" y="201"/>
                    <a:pt x="106" y="189"/>
                  </a:cubicBezTo>
                  <a:cubicBezTo>
                    <a:pt x="125" y="177"/>
                    <a:pt x="186" y="124"/>
                    <a:pt x="197" y="62"/>
                  </a:cubicBezTo>
                  <a:cubicBezTo>
                    <a:pt x="208" y="0"/>
                    <a:pt x="123" y="13"/>
                    <a:pt x="114" y="67"/>
                  </a:cubicBezTo>
                  <a:cubicBezTo>
                    <a:pt x="137" y="54"/>
                    <a:pt x="149" y="73"/>
                    <a:pt x="137" y="94"/>
                  </a:cubicBezTo>
                  <a:cubicBezTo>
                    <a:pt x="126" y="116"/>
                    <a:pt x="115" y="130"/>
                    <a:pt x="109" y="130"/>
                  </a:cubicBezTo>
                  <a:cubicBezTo>
                    <a:pt x="104" y="130"/>
                    <a:pt x="100" y="116"/>
                    <a:pt x="93" y="90"/>
                  </a:cubicBezTo>
                  <a:cubicBezTo>
                    <a:pt x="87" y="64"/>
                    <a:pt x="87" y="17"/>
                    <a:pt x="60" y="22"/>
                  </a:cubicBezTo>
                  <a:cubicBezTo>
                    <a:pt x="34" y="27"/>
                    <a:pt x="0" y="68"/>
                    <a:pt x="0" y="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536">
                <a:solidFill>
                  <a:srgbClr val="1F3F2F"/>
                </a:solidFill>
                <a:cs typeface="+mn-ea"/>
                <a:sym typeface="+mn-lt"/>
              </a:endParaRPr>
            </a:p>
          </p:txBody>
        </p:sp>
        <p:sp>
          <p:nvSpPr>
            <p:cNvPr id="14" name="îṥļîḑé-任意多边形: 形状 27">
              <a:extLst>
                <a:ext uri="{FF2B5EF4-FFF2-40B4-BE49-F238E27FC236}">
                  <a16:creationId xmlns:a16="http://schemas.microsoft.com/office/drawing/2014/main" xmlns="" id="{BDB3957D-4833-4EAB-A820-BCFF11458C0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612034" y="3256500"/>
              <a:ext cx="364432" cy="364050"/>
            </a:xfrm>
            <a:custGeom>
              <a:avLst/>
              <a:gdLst>
                <a:gd name="T0" fmla="*/ 374 w 400"/>
                <a:gd name="T1" fmla="*/ 100 h 400"/>
                <a:gd name="T2" fmla="*/ 301 w 400"/>
                <a:gd name="T3" fmla="*/ 27 h 400"/>
                <a:gd name="T4" fmla="*/ 200 w 400"/>
                <a:gd name="T5" fmla="*/ 0 h 400"/>
                <a:gd name="T6" fmla="*/ 100 w 400"/>
                <a:gd name="T7" fmla="*/ 27 h 400"/>
                <a:gd name="T8" fmla="*/ 27 w 400"/>
                <a:gd name="T9" fmla="*/ 100 h 400"/>
                <a:gd name="T10" fmla="*/ 0 w 400"/>
                <a:gd name="T11" fmla="*/ 200 h 400"/>
                <a:gd name="T12" fmla="*/ 27 w 400"/>
                <a:gd name="T13" fmla="*/ 301 h 400"/>
                <a:gd name="T14" fmla="*/ 100 w 400"/>
                <a:gd name="T15" fmla="*/ 374 h 400"/>
                <a:gd name="T16" fmla="*/ 200 w 400"/>
                <a:gd name="T17" fmla="*/ 400 h 400"/>
                <a:gd name="T18" fmla="*/ 301 w 400"/>
                <a:gd name="T19" fmla="*/ 374 h 400"/>
                <a:gd name="T20" fmla="*/ 374 w 400"/>
                <a:gd name="T21" fmla="*/ 301 h 400"/>
                <a:gd name="T22" fmla="*/ 400 w 400"/>
                <a:gd name="T23" fmla="*/ 200 h 400"/>
                <a:gd name="T24" fmla="*/ 374 w 400"/>
                <a:gd name="T25" fmla="*/ 100 h 400"/>
                <a:gd name="T26" fmla="*/ 330 w 400"/>
                <a:gd name="T27" fmla="*/ 170 h 400"/>
                <a:gd name="T28" fmla="*/ 188 w 400"/>
                <a:gd name="T29" fmla="*/ 311 h 400"/>
                <a:gd name="T30" fmla="*/ 176 w 400"/>
                <a:gd name="T31" fmla="*/ 316 h 400"/>
                <a:gd name="T32" fmla="*/ 165 w 400"/>
                <a:gd name="T33" fmla="*/ 311 h 400"/>
                <a:gd name="T34" fmla="*/ 70 w 400"/>
                <a:gd name="T35" fmla="*/ 217 h 400"/>
                <a:gd name="T36" fmla="*/ 66 w 400"/>
                <a:gd name="T37" fmla="*/ 205 h 400"/>
                <a:gd name="T38" fmla="*/ 70 w 400"/>
                <a:gd name="T39" fmla="*/ 193 h 400"/>
                <a:gd name="T40" fmla="*/ 94 w 400"/>
                <a:gd name="T41" fmla="*/ 170 h 400"/>
                <a:gd name="T42" fmla="*/ 106 w 400"/>
                <a:gd name="T43" fmla="*/ 165 h 400"/>
                <a:gd name="T44" fmla="*/ 118 w 400"/>
                <a:gd name="T45" fmla="*/ 170 h 400"/>
                <a:gd name="T46" fmla="*/ 176 w 400"/>
                <a:gd name="T47" fmla="*/ 229 h 400"/>
                <a:gd name="T48" fmla="*/ 283 w 400"/>
                <a:gd name="T49" fmla="*/ 123 h 400"/>
                <a:gd name="T50" fmla="*/ 295 w 400"/>
                <a:gd name="T51" fmla="*/ 118 h 400"/>
                <a:gd name="T52" fmla="*/ 306 w 400"/>
                <a:gd name="T53" fmla="*/ 123 h 400"/>
                <a:gd name="T54" fmla="*/ 330 w 400"/>
                <a:gd name="T55" fmla="*/ 146 h 400"/>
                <a:gd name="T56" fmla="*/ 335 w 400"/>
                <a:gd name="T57" fmla="*/ 158 h 400"/>
                <a:gd name="T58" fmla="*/ 330 w 400"/>
                <a:gd name="T59" fmla="*/ 170 h 400"/>
                <a:gd name="T60" fmla="*/ 330 w 400"/>
                <a:gd name="T61" fmla="*/ 170 h 400"/>
                <a:gd name="T62" fmla="*/ 330 w 400"/>
                <a:gd name="T63" fmla="*/ 17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400">
                  <a:moveTo>
                    <a:pt x="374" y="100"/>
                  </a:moveTo>
                  <a:cubicBezTo>
                    <a:pt x="356" y="69"/>
                    <a:pt x="331" y="45"/>
                    <a:pt x="301" y="27"/>
                  </a:cubicBezTo>
                  <a:cubicBezTo>
                    <a:pt x="270" y="9"/>
                    <a:pt x="237" y="0"/>
                    <a:pt x="200" y="0"/>
                  </a:cubicBezTo>
                  <a:cubicBezTo>
                    <a:pt x="164" y="0"/>
                    <a:pt x="130" y="9"/>
                    <a:pt x="100" y="27"/>
                  </a:cubicBezTo>
                  <a:cubicBezTo>
                    <a:pt x="69" y="45"/>
                    <a:pt x="45" y="69"/>
                    <a:pt x="27" y="100"/>
                  </a:cubicBezTo>
                  <a:cubicBezTo>
                    <a:pt x="9" y="130"/>
                    <a:pt x="0" y="164"/>
                    <a:pt x="0" y="200"/>
                  </a:cubicBezTo>
                  <a:cubicBezTo>
                    <a:pt x="0" y="237"/>
                    <a:pt x="9" y="270"/>
                    <a:pt x="27" y="301"/>
                  </a:cubicBezTo>
                  <a:cubicBezTo>
                    <a:pt x="45" y="331"/>
                    <a:pt x="69" y="356"/>
                    <a:pt x="100" y="374"/>
                  </a:cubicBezTo>
                  <a:cubicBezTo>
                    <a:pt x="130" y="391"/>
                    <a:pt x="164" y="400"/>
                    <a:pt x="200" y="400"/>
                  </a:cubicBezTo>
                  <a:cubicBezTo>
                    <a:pt x="237" y="400"/>
                    <a:pt x="270" y="391"/>
                    <a:pt x="301" y="374"/>
                  </a:cubicBezTo>
                  <a:cubicBezTo>
                    <a:pt x="331" y="356"/>
                    <a:pt x="356" y="331"/>
                    <a:pt x="374" y="301"/>
                  </a:cubicBezTo>
                  <a:cubicBezTo>
                    <a:pt x="392" y="270"/>
                    <a:pt x="400" y="237"/>
                    <a:pt x="400" y="200"/>
                  </a:cubicBezTo>
                  <a:cubicBezTo>
                    <a:pt x="400" y="164"/>
                    <a:pt x="392" y="130"/>
                    <a:pt x="374" y="100"/>
                  </a:cubicBezTo>
                  <a:close/>
                  <a:moveTo>
                    <a:pt x="330" y="170"/>
                  </a:moveTo>
                  <a:cubicBezTo>
                    <a:pt x="188" y="311"/>
                    <a:pt x="188" y="311"/>
                    <a:pt x="188" y="311"/>
                  </a:cubicBezTo>
                  <a:cubicBezTo>
                    <a:pt x="185" y="315"/>
                    <a:pt x="181" y="316"/>
                    <a:pt x="176" y="316"/>
                  </a:cubicBezTo>
                  <a:cubicBezTo>
                    <a:pt x="172" y="316"/>
                    <a:pt x="168" y="315"/>
                    <a:pt x="165" y="311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67" y="214"/>
                    <a:pt x="66" y="210"/>
                    <a:pt x="66" y="205"/>
                  </a:cubicBezTo>
                  <a:cubicBezTo>
                    <a:pt x="66" y="200"/>
                    <a:pt x="67" y="196"/>
                    <a:pt x="70" y="193"/>
                  </a:cubicBezTo>
                  <a:cubicBezTo>
                    <a:pt x="94" y="170"/>
                    <a:pt x="94" y="170"/>
                    <a:pt x="94" y="170"/>
                  </a:cubicBezTo>
                  <a:cubicBezTo>
                    <a:pt x="97" y="166"/>
                    <a:pt x="101" y="165"/>
                    <a:pt x="106" y="165"/>
                  </a:cubicBezTo>
                  <a:cubicBezTo>
                    <a:pt x="110" y="165"/>
                    <a:pt x="114" y="166"/>
                    <a:pt x="118" y="170"/>
                  </a:cubicBezTo>
                  <a:cubicBezTo>
                    <a:pt x="176" y="229"/>
                    <a:pt x="176" y="229"/>
                    <a:pt x="176" y="229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6" y="119"/>
                    <a:pt x="290" y="118"/>
                    <a:pt x="295" y="118"/>
                  </a:cubicBezTo>
                  <a:cubicBezTo>
                    <a:pt x="299" y="118"/>
                    <a:pt x="303" y="119"/>
                    <a:pt x="306" y="123"/>
                  </a:cubicBezTo>
                  <a:cubicBezTo>
                    <a:pt x="330" y="146"/>
                    <a:pt x="330" y="146"/>
                    <a:pt x="330" y="146"/>
                  </a:cubicBezTo>
                  <a:cubicBezTo>
                    <a:pt x="333" y="149"/>
                    <a:pt x="335" y="153"/>
                    <a:pt x="335" y="158"/>
                  </a:cubicBezTo>
                  <a:cubicBezTo>
                    <a:pt x="335" y="163"/>
                    <a:pt x="333" y="167"/>
                    <a:pt x="330" y="170"/>
                  </a:cubicBezTo>
                  <a:close/>
                  <a:moveTo>
                    <a:pt x="330" y="170"/>
                  </a:moveTo>
                  <a:cubicBezTo>
                    <a:pt x="330" y="170"/>
                    <a:pt x="330" y="170"/>
                    <a:pt x="330" y="17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536">
                <a:solidFill>
                  <a:srgbClr val="1F3F2F"/>
                </a:solidFill>
                <a:cs typeface="+mn-ea"/>
                <a:sym typeface="+mn-lt"/>
              </a:endParaRPr>
            </a:p>
          </p:txBody>
        </p:sp>
        <p:sp>
          <p:nvSpPr>
            <p:cNvPr id="15" name="îṥļîḑé-任意多边形: 形状 28">
              <a:extLst>
                <a:ext uri="{FF2B5EF4-FFF2-40B4-BE49-F238E27FC236}">
                  <a16:creationId xmlns:a16="http://schemas.microsoft.com/office/drawing/2014/main" xmlns="" id="{9B8AF8E9-776F-4997-9061-489E015E37BE}"/>
                </a:ext>
              </a:extLst>
            </p:cNvPr>
            <p:cNvSpPr>
              <a:spLocks/>
            </p:cNvSpPr>
            <p:nvPr/>
          </p:nvSpPr>
          <p:spPr bwMode="auto">
            <a:xfrm>
              <a:off x="7322243" y="3173012"/>
              <a:ext cx="532014" cy="531027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536">
                <a:solidFill>
                  <a:srgbClr val="1F3F2F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70487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01f11694-8e14-4ae2-be4b-fcb27bab0f9f">
            <a:extLst>
              <a:ext uri="{FF2B5EF4-FFF2-40B4-BE49-F238E27FC236}">
                <a16:creationId xmlns:a16="http://schemas.microsoft.com/office/drawing/2014/main" xmlns="" id="{BB394648-BCEE-4845-B83F-E6A1FCD3D08D}"/>
              </a:ext>
            </a:extLst>
          </p:cNvPr>
          <p:cNvGrpSpPr>
            <a:grpSpLocks noChangeAspect="1"/>
          </p:cNvGrpSpPr>
          <p:nvPr/>
        </p:nvGrpSpPr>
        <p:grpSpPr>
          <a:xfrm>
            <a:off x="4342606" y="1399495"/>
            <a:ext cx="5427345" cy="2741721"/>
            <a:chOff x="762000" y="1050990"/>
            <a:chExt cx="10337800" cy="5222326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xmlns="" id="{CFCE4E67-C1F0-4CC6-B341-9007A3BEB67A}"/>
                </a:ext>
              </a:extLst>
            </p:cNvPr>
            <p:cNvGrpSpPr/>
            <p:nvPr/>
          </p:nvGrpSpPr>
          <p:grpSpPr>
            <a:xfrm>
              <a:off x="4056551" y="2200199"/>
              <a:ext cx="4023707" cy="4073117"/>
              <a:chOff x="4084147" y="2092187"/>
              <a:chExt cx="4023707" cy="4073117"/>
            </a:xfrm>
          </p:grpSpPr>
          <p:sp>
            <p:nvSpPr>
              <p:cNvPr id="19" name="îṣļîḑé-Freeform: Shape 65">
                <a:extLst>
                  <a:ext uri="{FF2B5EF4-FFF2-40B4-BE49-F238E27FC236}">
                    <a16:creationId xmlns:a16="http://schemas.microsoft.com/office/drawing/2014/main" xmlns="" id="{7ACE22BE-6E29-4C67-8C86-84D5B7BE6C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4147" y="2668249"/>
                <a:ext cx="2195147" cy="1828562"/>
              </a:xfrm>
              <a:custGeom>
                <a:avLst/>
                <a:gdLst/>
                <a:ahLst/>
                <a:cxnLst>
                  <a:cxn ang="0">
                    <a:pos x="126" y="396"/>
                  </a:cxn>
                  <a:cxn ang="0">
                    <a:pos x="76" y="153"/>
                  </a:cxn>
                  <a:cxn ang="0">
                    <a:pos x="475" y="73"/>
                  </a:cxn>
                  <a:cxn ang="0">
                    <a:pos x="225" y="182"/>
                  </a:cxn>
                  <a:cxn ang="0">
                    <a:pos x="126" y="396"/>
                  </a:cxn>
                </a:cxnLst>
                <a:rect l="0" t="0" r="r" b="b"/>
                <a:pathLst>
                  <a:path w="475" h="396">
                    <a:moveTo>
                      <a:pt x="126" y="396"/>
                    </a:moveTo>
                    <a:cubicBezTo>
                      <a:pt x="126" y="396"/>
                      <a:pt x="0" y="278"/>
                      <a:pt x="76" y="153"/>
                    </a:cubicBezTo>
                    <a:cubicBezTo>
                      <a:pt x="168" y="0"/>
                      <a:pt x="475" y="73"/>
                      <a:pt x="475" y="73"/>
                    </a:cubicBezTo>
                    <a:cubicBezTo>
                      <a:pt x="475" y="73"/>
                      <a:pt x="318" y="70"/>
                      <a:pt x="225" y="182"/>
                    </a:cubicBezTo>
                    <a:cubicBezTo>
                      <a:pt x="160" y="261"/>
                      <a:pt x="126" y="396"/>
                      <a:pt x="126" y="396"/>
                    </a:cubicBezTo>
                    <a:close/>
                  </a:path>
                </a:pathLst>
              </a:custGeom>
              <a:solidFill>
                <a:srgbClr val="046A50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536">
                  <a:cs typeface="+mn-ea"/>
                  <a:sym typeface="+mn-lt"/>
                </a:endParaRPr>
              </a:p>
            </p:txBody>
          </p:sp>
          <p:sp>
            <p:nvSpPr>
              <p:cNvPr id="20" name="îṣļîḑé-Freeform: Shape 66">
                <a:extLst>
                  <a:ext uri="{FF2B5EF4-FFF2-40B4-BE49-F238E27FC236}">
                    <a16:creationId xmlns:a16="http://schemas.microsoft.com/office/drawing/2014/main" xmlns="" id="{2343F57A-7280-4B60-9FD1-D33EAD5DF7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71557" y="2092187"/>
                <a:ext cx="1911479" cy="1793649"/>
              </a:xfrm>
              <a:custGeom>
                <a:avLst/>
                <a:gdLst/>
                <a:ahLst/>
                <a:cxnLst>
                  <a:cxn ang="0">
                    <a:pos x="0" y="157"/>
                  </a:cxn>
                  <a:cxn ang="0">
                    <a:pos x="215" y="33"/>
                  </a:cxn>
                  <a:cxn ang="0">
                    <a:pos x="414" y="388"/>
                  </a:cxn>
                  <a:cxn ang="0">
                    <a:pos x="234" y="184"/>
                  </a:cxn>
                  <a:cxn ang="0">
                    <a:pos x="0" y="157"/>
                  </a:cxn>
                </a:cxnLst>
                <a:rect l="0" t="0" r="r" b="b"/>
                <a:pathLst>
                  <a:path w="414" h="388">
                    <a:moveTo>
                      <a:pt x="0" y="157"/>
                    </a:moveTo>
                    <a:cubicBezTo>
                      <a:pt x="0" y="157"/>
                      <a:pt x="73" y="0"/>
                      <a:pt x="215" y="33"/>
                    </a:cubicBezTo>
                    <a:cubicBezTo>
                      <a:pt x="389" y="74"/>
                      <a:pt x="414" y="388"/>
                      <a:pt x="414" y="388"/>
                    </a:cubicBezTo>
                    <a:cubicBezTo>
                      <a:pt x="414" y="388"/>
                      <a:pt x="370" y="238"/>
                      <a:pt x="234" y="184"/>
                    </a:cubicBezTo>
                    <a:cubicBezTo>
                      <a:pt x="139" y="146"/>
                      <a:pt x="0" y="157"/>
                      <a:pt x="0" y="157"/>
                    </a:cubicBezTo>
                    <a:close/>
                  </a:path>
                </a:pathLst>
              </a:custGeom>
              <a:solidFill>
                <a:srgbClr val="4C9286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536">
                  <a:cs typeface="+mn-ea"/>
                  <a:sym typeface="+mn-lt"/>
                </a:endParaRPr>
              </a:p>
            </p:txBody>
          </p:sp>
          <p:sp>
            <p:nvSpPr>
              <p:cNvPr id="21" name="îṣļîḑé-Freeform: Shape 67">
                <a:extLst>
                  <a:ext uri="{FF2B5EF4-FFF2-40B4-BE49-F238E27FC236}">
                    <a16:creationId xmlns:a16="http://schemas.microsoft.com/office/drawing/2014/main" xmlns="" id="{B1F68CCB-12CF-4D17-B21A-4A8C781C1D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63709" y="2969371"/>
                <a:ext cx="1344145" cy="2151506"/>
              </a:xfrm>
              <a:custGeom>
                <a:avLst/>
                <a:gdLst/>
                <a:ahLst/>
                <a:cxnLst>
                  <a:cxn ang="0">
                    <a:pos x="92" y="0"/>
                  </a:cxn>
                  <a:cxn ang="0">
                    <a:pos x="276" y="167"/>
                  </a:cxn>
                  <a:cxn ang="0">
                    <a:pos x="0" y="466"/>
                  </a:cxn>
                  <a:cxn ang="0">
                    <a:pos x="138" y="231"/>
                  </a:cxn>
                  <a:cxn ang="0">
                    <a:pos x="92" y="0"/>
                  </a:cxn>
                </a:cxnLst>
                <a:rect l="0" t="0" r="r" b="b"/>
                <a:pathLst>
                  <a:path w="291" h="466">
                    <a:moveTo>
                      <a:pt x="92" y="0"/>
                    </a:moveTo>
                    <a:cubicBezTo>
                      <a:pt x="92" y="0"/>
                      <a:pt x="264" y="21"/>
                      <a:pt x="276" y="167"/>
                    </a:cubicBezTo>
                    <a:cubicBezTo>
                      <a:pt x="291" y="345"/>
                      <a:pt x="0" y="466"/>
                      <a:pt x="0" y="466"/>
                    </a:cubicBezTo>
                    <a:cubicBezTo>
                      <a:pt x="0" y="466"/>
                      <a:pt x="129" y="377"/>
                      <a:pt x="138" y="231"/>
                    </a:cubicBezTo>
                    <a:cubicBezTo>
                      <a:pt x="144" y="129"/>
                      <a:pt x="92" y="0"/>
                      <a:pt x="92" y="0"/>
                    </a:cubicBezTo>
                    <a:close/>
                  </a:path>
                </a:pathLst>
              </a:custGeom>
              <a:solidFill>
                <a:srgbClr val="046A50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536">
                  <a:cs typeface="+mn-ea"/>
                  <a:sym typeface="+mn-lt"/>
                </a:endParaRPr>
              </a:p>
            </p:txBody>
          </p:sp>
          <p:sp>
            <p:nvSpPr>
              <p:cNvPr id="22" name="îṣļîḑé-Freeform: Shape 68">
                <a:extLst>
                  <a:ext uri="{FF2B5EF4-FFF2-40B4-BE49-F238E27FC236}">
                    <a16:creationId xmlns:a16="http://schemas.microsoft.com/office/drawing/2014/main" xmlns="" id="{DBBBD50E-19C3-48B4-A51E-EEE8CF0EBC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28291" y="4794975"/>
                <a:ext cx="2326070" cy="1370329"/>
              </a:xfrm>
              <a:custGeom>
                <a:avLst/>
                <a:gdLst/>
                <a:ahLst/>
                <a:cxnLst>
                  <a:cxn ang="0">
                    <a:pos x="471" y="0"/>
                  </a:cxn>
                  <a:cxn ang="0">
                    <a:pos x="370" y="226"/>
                  </a:cxn>
                  <a:cxn ang="0">
                    <a:pos x="0" y="56"/>
                  </a:cxn>
                  <a:cxn ang="0">
                    <a:pos x="266" y="115"/>
                  </a:cxn>
                  <a:cxn ang="0">
                    <a:pos x="471" y="0"/>
                  </a:cxn>
                </a:cxnLst>
                <a:rect l="0" t="0" r="r" b="b"/>
                <a:pathLst>
                  <a:path w="504" h="296">
                    <a:moveTo>
                      <a:pt x="471" y="0"/>
                    </a:moveTo>
                    <a:cubicBezTo>
                      <a:pt x="471" y="0"/>
                      <a:pt x="504" y="170"/>
                      <a:pt x="370" y="226"/>
                    </a:cubicBezTo>
                    <a:cubicBezTo>
                      <a:pt x="205" y="296"/>
                      <a:pt x="0" y="56"/>
                      <a:pt x="0" y="56"/>
                    </a:cubicBezTo>
                    <a:cubicBezTo>
                      <a:pt x="0" y="56"/>
                      <a:pt x="124" y="151"/>
                      <a:pt x="266" y="115"/>
                    </a:cubicBezTo>
                    <a:cubicBezTo>
                      <a:pt x="365" y="89"/>
                      <a:pt x="471" y="0"/>
                      <a:pt x="471" y="0"/>
                    </a:cubicBezTo>
                    <a:close/>
                  </a:path>
                </a:pathLst>
              </a:custGeom>
              <a:solidFill>
                <a:srgbClr val="4C9286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536">
                  <a:cs typeface="+mn-ea"/>
                  <a:sym typeface="+mn-lt"/>
                </a:endParaRPr>
              </a:p>
            </p:txBody>
          </p:sp>
          <p:sp>
            <p:nvSpPr>
              <p:cNvPr id="23" name="îṣļîḑé-Freeform: Shape 69">
                <a:extLst>
                  <a:ext uri="{FF2B5EF4-FFF2-40B4-BE49-F238E27FC236}">
                    <a16:creationId xmlns:a16="http://schemas.microsoft.com/office/drawing/2014/main" xmlns="" id="{6FDBC5D4-DFC2-4819-B454-D7DA1CDFE8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67813" y="3751954"/>
                <a:ext cx="1680182" cy="2374074"/>
              </a:xfrm>
              <a:custGeom>
                <a:avLst/>
                <a:gdLst/>
                <a:ahLst/>
                <a:cxnLst>
                  <a:cxn ang="0">
                    <a:pos x="363" y="431"/>
                  </a:cxn>
                  <a:cxn ang="0">
                    <a:pos x="116" y="404"/>
                  </a:cxn>
                  <a:cxn ang="0">
                    <a:pos x="164" y="0"/>
                  </a:cxn>
                  <a:cxn ang="0">
                    <a:pos x="190" y="271"/>
                  </a:cxn>
                  <a:cxn ang="0">
                    <a:pos x="363" y="431"/>
                  </a:cxn>
                </a:cxnLst>
                <a:rect l="0" t="0" r="r" b="b"/>
                <a:pathLst>
                  <a:path w="363" h="514">
                    <a:moveTo>
                      <a:pt x="363" y="431"/>
                    </a:moveTo>
                    <a:cubicBezTo>
                      <a:pt x="363" y="431"/>
                      <a:pt x="212" y="514"/>
                      <a:pt x="116" y="404"/>
                    </a:cubicBezTo>
                    <a:cubicBezTo>
                      <a:pt x="0" y="269"/>
                      <a:pt x="164" y="0"/>
                      <a:pt x="164" y="0"/>
                    </a:cubicBezTo>
                    <a:cubicBezTo>
                      <a:pt x="164" y="0"/>
                      <a:pt x="112" y="147"/>
                      <a:pt x="190" y="271"/>
                    </a:cubicBezTo>
                    <a:cubicBezTo>
                      <a:pt x="245" y="357"/>
                      <a:pt x="363" y="431"/>
                      <a:pt x="363" y="431"/>
                    </a:cubicBezTo>
                    <a:close/>
                  </a:path>
                </a:pathLst>
              </a:custGeom>
              <a:solidFill>
                <a:srgbClr val="AAC1BA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536">
                  <a:cs typeface="+mn-ea"/>
                  <a:sym typeface="+mn-lt"/>
                </a:endParaRPr>
              </a:p>
            </p:txBody>
          </p:sp>
          <p:grpSp>
            <p:nvGrpSpPr>
              <p:cNvPr id="24" name="Group 70">
                <a:extLst>
                  <a:ext uri="{FF2B5EF4-FFF2-40B4-BE49-F238E27FC236}">
                    <a16:creationId xmlns:a16="http://schemas.microsoft.com/office/drawing/2014/main" xmlns="" id="{EA398A7C-D663-40ED-B1CC-8E11AB4109EE}"/>
                  </a:ext>
                </a:extLst>
              </p:cNvPr>
              <p:cNvGrpSpPr/>
              <p:nvPr/>
            </p:nvGrpSpPr>
            <p:grpSpPr>
              <a:xfrm>
                <a:off x="4560017" y="3277267"/>
                <a:ext cx="298494" cy="459220"/>
                <a:chOff x="4235451" y="4579938"/>
                <a:chExt cx="123825" cy="190499"/>
              </a:xfrm>
              <a:solidFill>
                <a:schemeClr val="bg1"/>
              </a:solidFill>
            </p:grpSpPr>
            <p:sp>
              <p:nvSpPr>
                <p:cNvPr id="55" name="îṣļîḑé-Freeform: Shape 71">
                  <a:extLst>
                    <a:ext uri="{FF2B5EF4-FFF2-40B4-BE49-F238E27FC236}">
                      <a16:creationId xmlns:a16="http://schemas.microsoft.com/office/drawing/2014/main" xmlns="" id="{9691E726-77FF-4468-8278-3055CD1ACA9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35451" y="4721225"/>
                  <a:ext cx="123825" cy="49212"/>
                </a:xfrm>
                <a:custGeom>
                  <a:avLst/>
                  <a:gdLst/>
                  <a:ahLst/>
                  <a:cxnLst>
                    <a:cxn ang="0">
                      <a:pos x="0" y="8"/>
                    </a:cxn>
                    <a:cxn ang="0">
                      <a:pos x="8" y="17"/>
                    </a:cxn>
                    <a:cxn ang="0">
                      <a:pos x="12" y="16"/>
                    </a:cxn>
                    <a:cxn ang="0">
                      <a:pos x="30" y="15"/>
                    </a:cxn>
                    <a:cxn ang="0">
                      <a:pos x="43" y="3"/>
                    </a:cxn>
                    <a:cxn ang="0">
                      <a:pos x="40" y="2"/>
                    </a:cxn>
                    <a:cxn ang="0">
                      <a:pos x="33" y="8"/>
                    </a:cxn>
                    <a:cxn ang="0">
                      <a:pos x="17" y="7"/>
                    </a:cxn>
                    <a:cxn ang="0">
                      <a:pos x="30" y="5"/>
                    </a:cxn>
                    <a:cxn ang="0">
                      <a:pos x="28" y="2"/>
                    </a:cxn>
                    <a:cxn ang="0">
                      <a:pos x="15" y="2"/>
                    </a:cxn>
                    <a:cxn ang="0">
                      <a:pos x="7" y="1"/>
                    </a:cxn>
                    <a:cxn ang="0">
                      <a:pos x="0" y="8"/>
                    </a:cxn>
                  </a:cxnLst>
                  <a:rect l="0" t="0" r="r" b="b"/>
                  <a:pathLst>
                    <a:path w="43" h="17">
                      <a:moveTo>
                        <a:pt x="0" y="8"/>
                      </a:moveTo>
                      <a:cubicBezTo>
                        <a:pt x="0" y="11"/>
                        <a:pt x="5" y="16"/>
                        <a:pt x="8" y="17"/>
                      </a:cubicBezTo>
                      <a:cubicBezTo>
                        <a:pt x="9" y="17"/>
                        <a:pt x="10" y="16"/>
                        <a:pt x="12" y="16"/>
                      </a:cubicBezTo>
                      <a:cubicBezTo>
                        <a:pt x="12" y="16"/>
                        <a:pt x="26" y="17"/>
                        <a:pt x="30" y="15"/>
                      </a:cubicBezTo>
                      <a:cubicBezTo>
                        <a:pt x="33" y="14"/>
                        <a:pt x="43" y="5"/>
                        <a:pt x="43" y="3"/>
                      </a:cubicBezTo>
                      <a:cubicBezTo>
                        <a:pt x="43" y="1"/>
                        <a:pt x="42" y="0"/>
                        <a:pt x="40" y="2"/>
                      </a:cubicBezTo>
                      <a:cubicBezTo>
                        <a:pt x="37" y="3"/>
                        <a:pt x="35" y="6"/>
                        <a:pt x="33" y="8"/>
                      </a:cubicBezTo>
                      <a:cubicBezTo>
                        <a:pt x="29" y="11"/>
                        <a:pt x="21" y="12"/>
                        <a:pt x="17" y="7"/>
                      </a:cubicBezTo>
                      <a:cubicBezTo>
                        <a:pt x="17" y="7"/>
                        <a:pt x="28" y="8"/>
                        <a:pt x="30" y="5"/>
                      </a:cubicBezTo>
                      <a:cubicBezTo>
                        <a:pt x="31" y="3"/>
                        <a:pt x="30" y="1"/>
                        <a:pt x="28" y="2"/>
                      </a:cubicBezTo>
                      <a:cubicBezTo>
                        <a:pt x="26" y="2"/>
                        <a:pt x="17" y="2"/>
                        <a:pt x="15" y="2"/>
                      </a:cubicBezTo>
                      <a:cubicBezTo>
                        <a:pt x="12" y="1"/>
                        <a:pt x="8" y="0"/>
                        <a:pt x="7" y="1"/>
                      </a:cubicBezTo>
                      <a:cubicBezTo>
                        <a:pt x="5" y="2"/>
                        <a:pt x="1" y="5"/>
                        <a:pt x="0" y="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sz="536">
                    <a:cs typeface="+mn-ea"/>
                    <a:sym typeface="+mn-lt"/>
                  </a:endParaRPr>
                </a:p>
              </p:txBody>
            </p:sp>
            <p:sp>
              <p:nvSpPr>
                <p:cNvPr id="56" name="îṣļîḑé-Freeform: Shape 72">
                  <a:extLst>
                    <a:ext uri="{FF2B5EF4-FFF2-40B4-BE49-F238E27FC236}">
                      <a16:creationId xmlns:a16="http://schemas.microsoft.com/office/drawing/2014/main" xmlns="" id="{44FB29C3-F3A6-4100-BD33-A7F23848F00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81488" y="4695825"/>
                  <a:ext cx="49213" cy="19050"/>
                </a:xfrm>
                <a:custGeom>
                  <a:avLst/>
                  <a:gdLst/>
                  <a:ahLst/>
                  <a:cxnLst>
                    <a:cxn ang="0">
                      <a:pos x="15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2" y="4"/>
                    </a:cxn>
                    <a:cxn ang="0">
                      <a:pos x="5" y="4"/>
                    </a:cxn>
                    <a:cxn ang="0">
                      <a:pos x="5" y="4"/>
                    </a:cxn>
                    <a:cxn ang="0">
                      <a:pos x="9" y="7"/>
                    </a:cxn>
                    <a:cxn ang="0">
                      <a:pos x="13" y="4"/>
                    </a:cxn>
                    <a:cxn ang="0">
                      <a:pos x="12" y="4"/>
                    </a:cxn>
                    <a:cxn ang="0">
                      <a:pos x="15" y="4"/>
                    </a:cxn>
                    <a:cxn ang="0">
                      <a:pos x="17" y="2"/>
                    </a:cxn>
                    <a:cxn ang="0">
                      <a:pos x="15" y="0"/>
                    </a:cxn>
                  </a:cxnLst>
                  <a:rect l="0" t="0" r="r" b="b"/>
                  <a:pathLst>
                    <a:path w="17" h="7">
                      <a:moveTo>
                        <a:pt x="15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6"/>
                        <a:pt x="6" y="7"/>
                        <a:pt x="9" y="7"/>
                      </a:cubicBezTo>
                      <a:cubicBezTo>
                        <a:pt x="11" y="7"/>
                        <a:pt x="13" y="6"/>
                        <a:pt x="13" y="4"/>
                      </a:cubicBezTo>
                      <a:cubicBezTo>
                        <a:pt x="13" y="4"/>
                        <a:pt x="12" y="4"/>
                        <a:pt x="12" y="4"/>
                      </a:cubicBezTo>
                      <a:cubicBezTo>
                        <a:pt x="15" y="4"/>
                        <a:pt x="15" y="4"/>
                        <a:pt x="15" y="4"/>
                      </a:cubicBezTo>
                      <a:cubicBezTo>
                        <a:pt x="16" y="4"/>
                        <a:pt x="17" y="3"/>
                        <a:pt x="17" y="2"/>
                      </a:cubicBezTo>
                      <a:cubicBezTo>
                        <a:pt x="17" y="1"/>
                        <a:pt x="16" y="0"/>
                        <a:pt x="15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sz="536">
                    <a:cs typeface="+mn-ea"/>
                    <a:sym typeface="+mn-lt"/>
                  </a:endParaRPr>
                </a:p>
              </p:txBody>
            </p:sp>
            <p:sp>
              <p:nvSpPr>
                <p:cNvPr id="57" name="îṣļîḑé-Freeform: Shape 73">
                  <a:extLst>
                    <a:ext uri="{FF2B5EF4-FFF2-40B4-BE49-F238E27FC236}">
                      <a16:creationId xmlns:a16="http://schemas.microsoft.com/office/drawing/2014/main" xmlns="" id="{1862C9FC-96DF-4313-80D7-2A79106F1B1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60851" y="4579938"/>
                  <a:ext cx="88900" cy="100012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16"/>
                    </a:cxn>
                    <a:cxn ang="0">
                      <a:pos x="7" y="35"/>
                    </a:cxn>
                    <a:cxn ang="0">
                      <a:pos x="25" y="35"/>
                    </a:cxn>
                    <a:cxn ang="0">
                      <a:pos x="31" y="16"/>
                    </a:cxn>
                    <a:cxn ang="0">
                      <a:pos x="16" y="0"/>
                    </a:cxn>
                    <a:cxn ang="0">
                      <a:pos x="19" y="21"/>
                    </a:cxn>
                    <a:cxn ang="0">
                      <a:pos x="16" y="19"/>
                    </a:cxn>
                    <a:cxn ang="0">
                      <a:pos x="12" y="21"/>
                    </a:cxn>
                    <a:cxn ang="0">
                      <a:pos x="12" y="17"/>
                    </a:cxn>
                    <a:cxn ang="0">
                      <a:pos x="9" y="14"/>
                    </a:cxn>
                    <a:cxn ang="0">
                      <a:pos x="14" y="13"/>
                    </a:cxn>
                    <a:cxn ang="0">
                      <a:pos x="16" y="9"/>
                    </a:cxn>
                    <a:cxn ang="0">
                      <a:pos x="17" y="13"/>
                    </a:cxn>
                    <a:cxn ang="0">
                      <a:pos x="22" y="14"/>
                    </a:cxn>
                    <a:cxn ang="0">
                      <a:pos x="19" y="17"/>
                    </a:cxn>
                    <a:cxn ang="0">
                      <a:pos x="19" y="21"/>
                    </a:cxn>
                  </a:cxnLst>
                  <a:rect l="0" t="0" r="r" b="b"/>
                  <a:pathLst>
                    <a:path w="31" h="35">
                      <a:moveTo>
                        <a:pt x="16" y="0"/>
                      </a:move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23"/>
                        <a:pt x="7" y="27"/>
                        <a:pt x="7" y="35"/>
                      </a:cubicBezTo>
                      <a:cubicBezTo>
                        <a:pt x="25" y="35"/>
                        <a:pt x="25" y="35"/>
                        <a:pt x="25" y="35"/>
                      </a:cubicBezTo>
                      <a:cubicBezTo>
                        <a:pt x="25" y="27"/>
                        <a:pt x="31" y="23"/>
                        <a:pt x="31" y="16"/>
                      </a:cubicBezTo>
                      <a:cubicBezTo>
                        <a:pt x="31" y="7"/>
                        <a:pt x="24" y="0"/>
                        <a:pt x="16" y="0"/>
                      </a:cubicBezTo>
                      <a:close/>
                      <a:moveTo>
                        <a:pt x="19" y="21"/>
                      </a:moveTo>
                      <a:cubicBezTo>
                        <a:pt x="16" y="19"/>
                        <a:pt x="16" y="19"/>
                        <a:pt x="16" y="19"/>
                      </a:cubicBezTo>
                      <a:cubicBezTo>
                        <a:pt x="12" y="21"/>
                        <a:pt x="12" y="21"/>
                        <a:pt x="12" y="21"/>
                      </a:cubicBezTo>
                      <a:cubicBezTo>
                        <a:pt x="12" y="17"/>
                        <a:pt x="12" y="17"/>
                        <a:pt x="12" y="17"/>
                      </a:cubicBezTo>
                      <a:cubicBezTo>
                        <a:pt x="9" y="14"/>
                        <a:pt x="9" y="14"/>
                        <a:pt x="9" y="14"/>
                      </a:cubicBezTo>
                      <a:cubicBezTo>
                        <a:pt x="14" y="13"/>
                        <a:pt x="14" y="13"/>
                        <a:pt x="14" y="13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22" y="14"/>
                        <a:pt x="22" y="14"/>
                        <a:pt x="22" y="14"/>
                      </a:cubicBezTo>
                      <a:cubicBezTo>
                        <a:pt x="19" y="17"/>
                        <a:pt x="19" y="17"/>
                        <a:pt x="19" y="17"/>
                      </a:cubicBezTo>
                      <a:lnTo>
                        <a:pt x="19" y="2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sz="536">
                    <a:cs typeface="+mn-ea"/>
                    <a:sym typeface="+mn-lt"/>
                  </a:endParaRPr>
                </a:p>
              </p:txBody>
            </p:sp>
            <p:sp>
              <p:nvSpPr>
                <p:cNvPr id="58" name="îṣļîḑé-Freeform: Shape 74">
                  <a:extLst>
                    <a:ext uri="{FF2B5EF4-FFF2-40B4-BE49-F238E27FC236}">
                      <a16:creationId xmlns:a16="http://schemas.microsoft.com/office/drawing/2014/main" xmlns="" id="{B05F0940-9B4B-47E4-97E4-425F89FDD97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81488" y="4683125"/>
                  <a:ext cx="49213" cy="9525"/>
                </a:xfrm>
                <a:custGeom>
                  <a:avLst/>
                  <a:gdLst/>
                  <a:ahLst/>
                  <a:cxnLst>
                    <a:cxn ang="0">
                      <a:pos x="1" y="3"/>
                    </a:cxn>
                    <a:cxn ang="0">
                      <a:pos x="16" y="3"/>
                    </a:cxn>
                    <a:cxn ang="0">
                      <a:pos x="17" y="2"/>
                    </a:cxn>
                    <a:cxn ang="0">
                      <a:pos x="16" y="0"/>
                    </a:cxn>
                    <a:cxn ang="0">
                      <a:pos x="1" y="0"/>
                    </a:cxn>
                    <a:cxn ang="0">
                      <a:pos x="0" y="2"/>
                    </a:cxn>
                    <a:cxn ang="0">
                      <a:pos x="1" y="3"/>
                    </a:cxn>
                  </a:cxnLst>
                  <a:rect l="0" t="0" r="r" b="b"/>
                  <a:pathLst>
                    <a:path w="17" h="3">
                      <a:moveTo>
                        <a:pt x="1" y="3"/>
                      </a:move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7" y="3"/>
                        <a:pt x="17" y="2"/>
                        <a:pt x="17" y="2"/>
                      </a:cubicBezTo>
                      <a:cubicBezTo>
                        <a:pt x="17" y="1"/>
                        <a:pt x="17" y="0"/>
                        <a:pt x="16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1"/>
                        <a:pt x="0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sz="536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5" name="Group 75">
                <a:extLst>
                  <a:ext uri="{FF2B5EF4-FFF2-40B4-BE49-F238E27FC236}">
                    <a16:creationId xmlns:a16="http://schemas.microsoft.com/office/drawing/2014/main" xmlns="" id="{5041EEA6-04E1-406C-9685-A30EB6F3E22B}"/>
                  </a:ext>
                </a:extLst>
              </p:cNvPr>
              <p:cNvGrpSpPr/>
              <p:nvPr/>
            </p:nvGrpSpPr>
            <p:grpSpPr>
              <a:xfrm>
                <a:off x="5893527" y="2352964"/>
                <a:ext cx="478369" cy="392590"/>
                <a:chOff x="2551113" y="4586288"/>
                <a:chExt cx="230188" cy="188912"/>
              </a:xfrm>
              <a:solidFill>
                <a:schemeClr val="bg1"/>
              </a:solidFill>
            </p:grpSpPr>
            <p:sp>
              <p:nvSpPr>
                <p:cNvPr id="47" name="îṣļîḑé-Oval 76">
                  <a:extLst>
                    <a:ext uri="{FF2B5EF4-FFF2-40B4-BE49-F238E27FC236}">
                      <a16:creationId xmlns:a16="http://schemas.microsoft.com/office/drawing/2014/main" xmlns="" id="{5B6F078B-850F-4BF8-82DF-93ED7A51303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32088" y="4678363"/>
                  <a:ext cx="20638" cy="19050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sz="536">
                    <a:cs typeface="+mn-ea"/>
                    <a:sym typeface="+mn-lt"/>
                  </a:endParaRPr>
                </a:p>
              </p:txBody>
            </p:sp>
            <p:sp>
              <p:nvSpPr>
                <p:cNvPr id="48" name="îṣļîḑé-Freeform: Shape 85">
                  <a:extLst>
                    <a:ext uri="{FF2B5EF4-FFF2-40B4-BE49-F238E27FC236}">
                      <a16:creationId xmlns:a16="http://schemas.microsoft.com/office/drawing/2014/main" xmlns="" id="{7A1BC576-9176-40CB-9334-CFF05EFCBC9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97163" y="4679950"/>
                  <a:ext cx="49213" cy="95250"/>
                </a:xfrm>
                <a:custGeom>
                  <a:avLst/>
                  <a:gdLst/>
                  <a:ahLst/>
                  <a:cxnLst>
                    <a:cxn ang="0">
                      <a:pos x="17" y="29"/>
                    </a:cxn>
                    <a:cxn ang="0">
                      <a:pos x="12" y="20"/>
                    </a:cxn>
                    <a:cxn ang="0">
                      <a:pos x="13" y="18"/>
                    </a:cxn>
                    <a:cxn ang="0">
                      <a:pos x="15" y="11"/>
                    </a:cxn>
                    <a:cxn ang="0">
                      <a:pos x="14" y="8"/>
                    </a:cxn>
                    <a:cxn ang="0">
                      <a:pos x="7" y="1"/>
                    </a:cxn>
                    <a:cxn ang="0">
                      <a:pos x="4" y="1"/>
                    </a:cxn>
                    <a:cxn ang="0">
                      <a:pos x="4" y="4"/>
                    </a:cxn>
                    <a:cxn ang="0">
                      <a:pos x="8" y="9"/>
                    </a:cxn>
                    <a:cxn ang="0">
                      <a:pos x="4" y="6"/>
                    </a:cxn>
                    <a:cxn ang="0">
                      <a:pos x="1" y="7"/>
                    </a:cxn>
                    <a:cxn ang="0">
                      <a:pos x="2" y="10"/>
                    </a:cxn>
                    <a:cxn ang="0">
                      <a:pos x="6" y="13"/>
                    </a:cxn>
                    <a:cxn ang="0">
                      <a:pos x="7" y="13"/>
                    </a:cxn>
                    <a:cxn ang="0">
                      <a:pos x="5" y="22"/>
                    </a:cxn>
                    <a:cxn ang="0">
                      <a:pos x="4" y="29"/>
                    </a:cxn>
                    <a:cxn ang="0">
                      <a:pos x="3" y="30"/>
                    </a:cxn>
                    <a:cxn ang="0">
                      <a:pos x="5" y="33"/>
                    </a:cxn>
                    <a:cxn ang="0">
                      <a:pos x="5" y="33"/>
                    </a:cxn>
                    <a:cxn ang="0">
                      <a:pos x="8" y="31"/>
                    </a:cxn>
                    <a:cxn ang="0">
                      <a:pos x="9" y="25"/>
                    </a:cxn>
                    <a:cxn ang="0">
                      <a:pos x="13" y="31"/>
                    </a:cxn>
                    <a:cxn ang="0">
                      <a:pos x="16" y="32"/>
                    </a:cxn>
                    <a:cxn ang="0">
                      <a:pos x="17" y="29"/>
                    </a:cxn>
                  </a:cxnLst>
                  <a:rect l="0" t="0" r="r" b="b"/>
                  <a:pathLst>
                    <a:path w="17" h="33">
                      <a:moveTo>
                        <a:pt x="17" y="29"/>
                      </a:moveTo>
                      <a:cubicBezTo>
                        <a:pt x="12" y="20"/>
                        <a:pt x="12" y="20"/>
                        <a:pt x="12" y="20"/>
                      </a:cubicBezTo>
                      <a:cubicBezTo>
                        <a:pt x="13" y="20"/>
                        <a:pt x="13" y="19"/>
                        <a:pt x="13" y="18"/>
                      </a:cubicBezTo>
                      <a:cubicBezTo>
                        <a:pt x="15" y="11"/>
                        <a:pt x="15" y="11"/>
                        <a:pt x="15" y="11"/>
                      </a:cubicBezTo>
                      <a:cubicBezTo>
                        <a:pt x="15" y="10"/>
                        <a:pt x="15" y="9"/>
                        <a:pt x="14" y="8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6" y="0"/>
                        <a:pt x="5" y="0"/>
                        <a:pt x="4" y="1"/>
                      </a:cubicBezTo>
                      <a:cubicBezTo>
                        <a:pt x="3" y="2"/>
                        <a:pt x="3" y="3"/>
                        <a:pt x="4" y="4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3" y="6"/>
                        <a:pt x="1" y="6"/>
                        <a:pt x="1" y="7"/>
                      </a:cubicBezTo>
                      <a:cubicBezTo>
                        <a:pt x="0" y="9"/>
                        <a:pt x="1" y="10"/>
                        <a:pt x="2" y="10"/>
                      </a:cubicBezTo>
                      <a:cubicBezTo>
                        <a:pt x="6" y="13"/>
                        <a:pt x="6" y="13"/>
                        <a:pt x="6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7" y="16"/>
                        <a:pt x="6" y="19"/>
                        <a:pt x="5" y="22"/>
                      </a:cubicBezTo>
                      <a:cubicBezTo>
                        <a:pt x="5" y="24"/>
                        <a:pt x="4" y="26"/>
                        <a:pt x="4" y="29"/>
                      </a:cubicBezTo>
                      <a:cubicBezTo>
                        <a:pt x="4" y="29"/>
                        <a:pt x="3" y="30"/>
                        <a:pt x="3" y="30"/>
                      </a:cubicBezTo>
                      <a:cubicBezTo>
                        <a:pt x="3" y="31"/>
                        <a:pt x="4" y="33"/>
                        <a:pt x="5" y="33"/>
                      </a:cubicBezTo>
                      <a:cubicBezTo>
                        <a:pt x="5" y="33"/>
                        <a:pt x="5" y="33"/>
                        <a:pt x="5" y="33"/>
                      </a:cubicBezTo>
                      <a:cubicBezTo>
                        <a:pt x="6" y="33"/>
                        <a:pt x="7" y="32"/>
                        <a:pt x="8" y="31"/>
                      </a:cubicBezTo>
                      <a:cubicBezTo>
                        <a:pt x="9" y="25"/>
                        <a:pt x="9" y="25"/>
                        <a:pt x="9" y="25"/>
                      </a:cubicBezTo>
                      <a:cubicBezTo>
                        <a:pt x="13" y="31"/>
                        <a:pt x="13" y="31"/>
                        <a:pt x="13" y="31"/>
                      </a:cubicBezTo>
                      <a:cubicBezTo>
                        <a:pt x="13" y="32"/>
                        <a:pt x="14" y="33"/>
                        <a:pt x="16" y="32"/>
                      </a:cubicBezTo>
                      <a:cubicBezTo>
                        <a:pt x="17" y="32"/>
                        <a:pt x="17" y="31"/>
                        <a:pt x="17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sz="536">
                    <a:cs typeface="+mn-ea"/>
                    <a:sym typeface="+mn-lt"/>
                  </a:endParaRPr>
                </a:p>
              </p:txBody>
            </p:sp>
            <p:sp>
              <p:nvSpPr>
                <p:cNvPr id="49" name="îṣļîḑé-Oval 86">
                  <a:extLst>
                    <a:ext uri="{FF2B5EF4-FFF2-40B4-BE49-F238E27FC236}">
                      <a16:creationId xmlns:a16="http://schemas.microsoft.com/office/drawing/2014/main" xmlns="" id="{592F5B29-8182-4582-9103-D6BB15C59C4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65401" y="4678363"/>
                  <a:ext cx="20638" cy="19050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sz="536">
                    <a:cs typeface="+mn-ea"/>
                    <a:sym typeface="+mn-lt"/>
                  </a:endParaRPr>
                </a:p>
              </p:txBody>
            </p:sp>
            <p:sp>
              <p:nvSpPr>
                <p:cNvPr id="50" name="îṣļîḑé-Freeform: Shape 87">
                  <a:extLst>
                    <a:ext uri="{FF2B5EF4-FFF2-40B4-BE49-F238E27FC236}">
                      <a16:creationId xmlns:a16="http://schemas.microsoft.com/office/drawing/2014/main" xmlns="" id="{DB7C3306-C9FF-41F4-A44A-46B9CE81E77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1751" y="4679950"/>
                  <a:ext cx="49213" cy="95250"/>
                </a:xfrm>
                <a:custGeom>
                  <a:avLst/>
                  <a:gdLst/>
                  <a:ahLst/>
                  <a:cxnLst>
                    <a:cxn ang="0">
                      <a:pos x="0" y="29"/>
                    </a:cxn>
                    <a:cxn ang="0">
                      <a:pos x="5" y="20"/>
                    </a:cxn>
                    <a:cxn ang="0">
                      <a:pos x="3" y="18"/>
                    </a:cxn>
                    <a:cxn ang="0">
                      <a:pos x="2" y="11"/>
                    </a:cxn>
                    <a:cxn ang="0">
                      <a:pos x="3" y="8"/>
                    </a:cxn>
                    <a:cxn ang="0">
                      <a:pos x="10" y="1"/>
                    </a:cxn>
                    <a:cxn ang="0">
                      <a:pos x="13" y="1"/>
                    </a:cxn>
                    <a:cxn ang="0">
                      <a:pos x="13" y="4"/>
                    </a:cxn>
                    <a:cxn ang="0">
                      <a:pos x="9" y="9"/>
                    </a:cxn>
                    <a:cxn ang="0">
                      <a:pos x="13" y="6"/>
                    </a:cxn>
                    <a:cxn ang="0">
                      <a:pos x="16" y="7"/>
                    </a:cxn>
                    <a:cxn ang="0">
                      <a:pos x="15" y="10"/>
                    </a:cxn>
                    <a:cxn ang="0">
                      <a:pos x="10" y="13"/>
                    </a:cxn>
                    <a:cxn ang="0">
                      <a:pos x="10" y="13"/>
                    </a:cxn>
                    <a:cxn ang="0">
                      <a:pos x="11" y="22"/>
                    </a:cxn>
                    <a:cxn ang="0">
                      <a:pos x="13" y="29"/>
                    </a:cxn>
                    <a:cxn ang="0">
                      <a:pos x="14" y="30"/>
                    </a:cxn>
                    <a:cxn ang="0">
                      <a:pos x="12" y="33"/>
                    </a:cxn>
                    <a:cxn ang="0">
                      <a:pos x="11" y="33"/>
                    </a:cxn>
                    <a:cxn ang="0">
                      <a:pos x="9" y="31"/>
                    </a:cxn>
                    <a:cxn ang="0">
                      <a:pos x="8" y="25"/>
                    </a:cxn>
                    <a:cxn ang="0">
                      <a:pos x="4" y="31"/>
                    </a:cxn>
                    <a:cxn ang="0">
                      <a:pos x="1" y="32"/>
                    </a:cxn>
                    <a:cxn ang="0">
                      <a:pos x="0" y="29"/>
                    </a:cxn>
                  </a:cxnLst>
                  <a:rect l="0" t="0" r="r" b="b"/>
                  <a:pathLst>
                    <a:path w="17" h="33">
                      <a:moveTo>
                        <a:pt x="0" y="29"/>
                      </a:moveTo>
                      <a:cubicBezTo>
                        <a:pt x="5" y="20"/>
                        <a:pt x="5" y="20"/>
                        <a:pt x="5" y="20"/>
                      </a:cubicBezTo>
                      <a:cubicBezTo>
                        <a:pt x="4" y="20"/>
                        <a:pt x="4" y="19"/>
                        <a:pt x="3" y="18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0"/>
                        <a:pt x="2" y="9"/>
                        <a:pt x="3" y="8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1" y="0"/>
                        <a:pt x="12" y="0"/>
                        <a:pt x="13" y="1"/>
                      </a:cubicBezTo>
                      <a:cubicBezTo>
                        <a:pt x="14" y="2"/>
                        <a:pt x="14" y="3"/>
                        <a:pt x="13" y="4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13" y="6"/>
                        <a:pt x="13" y="6"/>
                        <a:pt x="13" y="6"/>
                      </a:cubicBezTo>
                      <a:cubicBezTo>
                        <a:pt x="14" y="6"/>
                        <a:pt x="16" y="6"/>
                        <a:pt x="16" y="7"/>
                      </a:cubicBezTo>
                      <a:cubicBezTo>
                        <a:pt x="17" y="9"/>
                        <a:pt x="16" y="10"/>
                        <a:pt x="15" y="10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16"/>
                        <a:pt x="11" y="19"/>
                        <a:pt x="11" y="22"/>
                      </a:cubicBezTo>
                      <a:cubicBezTo>
                        <a:pt x="12" y="24"/>
                        <a:pt x="13" y="26"/>
                        <a:pt x="13" y="29"/>
                      </a:cubicBezTo>
                      <a:cubicBezTo>
                        <a:pt x="13" y="29"/>
                        <a:pt x="13" y="30"/>
                        <a:pt x="14" y="30"/>
                      </a:cubicBezTo>
                      <a:cubicBezTo>
                        <a:pt x="14" y="31"/>
                        <a:pt x="13" y="33"/>
                        <a:pt x="12" y="33"/>
                      </a:cubicBezTo>
                      <a:cubicBezTo>
                        <a:pt x="12" y="33"/>
                        <a:pt x="12" y="33"/>
                        <a:pt x="11" y="33"/>
                      </a:cubicBezTo>
                      <a:cubicBezTo>
                        <a:pt x="10" y="33"/>
                        <a:pt x="10" y="32"/>
                        <a:pt x="9" y="31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4" y="32"/>
                        <a:pt x="2" y="33"/>
                        <a:pt x="1" y="32"/>
                      </a:cubicBezTo>
                      <a:cubicBezTo>
                        <a:pt x="0" y="32"/>
                        <a:pt x="0" y="31"/>
                        <a:pt x="0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sz="536">
                    <a:cs typeface="+mn-ea"/>
                    <a:sym typeface="+mn-lt"/>
                  </a:endParaRPr>
                </a:p>
              </p:txBody>
            </p:sp>
            <p:sp>
              <p:nvSpPr>
                <p:cNvPr id="51" name="îṣļîḑé-Oval 88">
                  <a:extLst>
                    <a:ext uri="{FF2B5EF4-FFF2-40B4-BE49-F238E27FC236}">
                      <a16:creationId xmlns:a16="http://schemas.microsoft.com/office/drawing/2014/main" xmlns="" id="{121399CB-B159-4EEC-92BB-EE7632582F3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49538" y="4692650"/>
                  <a:ext cx="19050" cy="2222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sz="536">
                    <a:cs typeface="+mn-ea"/>
                    <a:sym typeface="+mn-lt"/>
                  </a:endParaRPr>
                </a:p>
              </p:txBody>
            </p:sp>
            <p:sp>
              <p:nvSpPr>
                <p:cNvPr id="52" name="îṣļîḑé-Freeform: Shape 89">
                  <a:extLst>
                    <a:ext uri="{FF2B5EF4-FFF2-40B4-BE49-F238E27FC236}">
                      <a16:creationId xmlns:a16="http://schemas.microsoft.com/office/drawing/2014/main" xmlns="" id="{5DD01CF0-5BC0-4ECC-9686-AAC92908993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25726" y="4689475"/>
                  <a:ext cx="63500" cy="85725"/>
                </a:xfrm>
                <a:custGeom>
                  <a:avLst/>
                  <a:gdLst/>
                  <a:ahLst/>
                  <a:cxnLst>
                    <a:cxn ang="0">
                      <a:pos x="19" y="18"/>
                    </a:cxn>
                    <a:cxn ang="0">
                      <a:pos x="17" y="18"/>
                    </a:cxn>
                    <a:cxn ang="0">
                      <a:pos x="17" y="14"/>
                    </a:cxn>
                    <a:cxn ang="0">
                      <a:pos x="21" y="11"/>
                    </a:cxn>
                    <a:cxn ang="0">
                      <a:pos x="22" y="9"/>
                    </a:cxn>
                    <a:cxn ang="0">
                      <a:pos x="22" y="3"/>
                    </a:cxn>
                    <a:cxn ang="0">
                      <a:pos x="20" y="0"/>
                    </a:cxn>
                    <a:cxn ang="0">
                      <a:pos x="17" y="3"/>
                    </a:cxn>
                    <a:cxn ang="0">
                      <a:pos x="17" y="8"/>
                    </a:cxn>
                    <a:cxn ang="0">
                      <a:pos x="12" y="12"/>
                    </a:cxn>
                    <a:cxn ang="0">
                      <a:pos x="7" y="9"/>
                    </a:cxn>
                    <a:cxn ang="0">
                      <a:pos x="5" y="5"/>
                    </a:cxn>
                    <a:cxn ang="0">
                      <a:pos x="2" y="4"/>
                    </a:cxn>
                    <a:cxn ang="0">
                      <a:pos x="1" y="7"/>
                    </a:cxn>
                    <a:cxn ang="0">
                      <a:pos x="3" y="12"/>
                    </a:cxn>
                    <a:cxn ang="0">
                      <a:pos x="4" y="13"/>
                    </a:cxn>
                    <a:cxn ang="0">
                      <a:pos x="8" y="15"/>
                    </a:cxn>
                    <a:cxn ang="0">
                      <a:pos x="8" y="23"/>
                    </a:cxn>
                    <a:cxn ang="0">
                      <a:pos x="8" y="23"/>
                    </a:cxn>
                    <a:cxn ang="0">
                      <a:pos x="8" y="26"/>
                    </a:cxn>
                    <a:cxn ang="0">
                      <a:pos x="2" y="26"/>
                    </a:cxn>
                    <a:cxn ang="0">
                      <a:pos x="0" y="28"/>
                    </a:cxn>
                    <a:cxn ang="0">
                      <a:pos x="2" y="30"/>
                    </a:cxn>
                    <a:cxn ang="0">
                      <a:pos x="11" y="30"/>
                    </a:cxn>
                    <a:cxn ang="0">
                      <a:pos x="13" y="28"/>
                    </a:cxn>
                    <a:cxn ang="0">
                      <a:pos x="13" y="23"/>
                    </a:cxn>
                    <a:cxn ang="0">
                      <a:pos x="17" y="23"/>
                    </a:cxn>
                    <a:cxn ang="0">
                      <a:pos x="17" y="28"/>
                    </a:cxn>
                    <a:cxn ang="0">
                      <a:pos x="19" y="30"/>
                    </a:cxn>
                    <a:cxn ang="0">
                      <a:pos x="22" y="28"/>
                    </a:cxn>
                    <a:cxn ang="0">
                      <a:pos x="22" y="20"/>
                    </a:cxn>
                    <a:cxn ang="0">
                      <a:pos x="19" y="18"/>
                    </a:cxn>
                  </a:cxnLst>
                  <a:rect l="0" t="0" r="r" b="b"/>
                  <a:pathLst>
                    <a:path w="22" h="30">
                      <a:moveTo>
                        <a:pt x="19" y="18"/>
                      </a:moveTo>
                      <a:cubicBezTo>
                        <a:pt x="17" y="18"/>
                        <a:pt x="17" y="18"/>
                        <a:pt x="17" y="18"/>
                      </a:cubicBez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21" y="11"/>
                        <a:pt x="21" y="11"/>
                        <a:pt x="21" y="11"/>
                      </a:cubicBezTo>
                      <a:cubicBezTo>
                        <a:pt x="22" y="10"/>
                        <a:pt x="22" y="10"/>
                        <a:pt x="22" y="9"/>
                      </a:cubicBezTo>
                      <a:cubicBezTo>
                        <a:pt x="22" y="3"/>
                        <a:pt x="22" y="3"/>
                        <a:pt x="22" y="3"/>
                      </a:cubicBezTo>
                      <a:cubicBezTo>
                        <a:pt x="22" y="1"/>
                        <a:pt x="21" y="0"/>
                        <a:pt x="20" y="0"/>
                      </a:cubicBezTo>
                      <a:cubicBezTo>
                        <a:pt x="18" y="0"/>
                        <a:pt x="17" y="1"/>
                        <a:pt x="17" y="3"/>
                      </a:cubicBezTo>
                      <a:cubicBezTo>
                        <a:pt x="17" y="8"/>
                        <a:pt x="17" y="8"/>
                        <a:pt x="17" y="8"/>
                      </a:cubicBezTo>
                      <a:cubicBezTo>
                        <a:pt x="12" y="12"/>
                        <a:pt x="12" y="12"/>
                        <a:pt x="12" y="12"/>
                      </a:cubicBez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5" y="4"/>
                        <a:pt x="3" y="3"/>
                        <a:pt x="2" y="4"/>
                      </a:cubicBezTo>
                      <a:cubicBezTo>
                        <a:pt x="1" y="4"/>
                        <a:pt x="1" y="5"/>
                        <a:pt x="1" y="7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3"/>
                        <a:pt x="4" y="13"/>
                        <a:pt x="4" y="13"/>
                      </a:cubicBezTo>
                      <a:cubicBezTo>
                        <a:pt x="8" y="15"/>
                        <a:pt x="8" y="15"/>
                        <a:pt x="8" y="15"/>
                      </a:cubicBezTo>
                      <a:cubicBezTo>
                        <a:pt x="8" y="23"/>
                        <a:pt x="8" y="23"/>
                        <a:pt x="8" y="23"/>
                      </a:cubicBezTo>
                      <a:cubicBezTo>
                        <a:pt x="8" y="23"/>
                        <a:pt x="8" y="23"/>
                        <a:pt x="8" y="23"/>
                      </a:cubicBezTo>
                      <a:cubicBezTo>
                        <a:pt x="8" y="26"/>
                        <a:pt x="8" y="26"/>
                        <a:pt x="8" y="26"/>
                      </a:cubicBezTo>
                      <a:cubicBezTo>
                        <a:pt x="2" y="26"/>
                        <a:pt x="2" y="26"/>
                        <a:pt x="2" y="26"/>
                      </a:cubicBezTo>
                      <a:cubicBezTo>
                        <a:pt x="1" y="26"/>
                        <a:pt x="0" y="27"/>
                        <a:pt x="0" y="28"/>
                      </a:cubicBezTo>
                      <a:cubicBezTo>
                        <a:pt x="0" y="29"/>
                        <a:pt x="1" y="30"/>
                        <a:pt x="2" y="30"/>
                      </a:cubicBezTo>
                      <a:cubicBezTo>
                        <a:pt x="11" y="30"/>
                        <a:pt x="11" y="30"/>
                        <a:pt x="11" y="30"/>
                      </a:cubicBezTo>
                      <a:cubicBezTo>
                        <a:pt x="12" y="30"/>
                        <a:pt x="13" y="29"/>
                        <a:pt x="13" y="28"/>
                      </a:cubicBezTo>
                      <a:cubicBezTo>
                        <a:pt x="13" y="23"/>
                        <a:pt x="13" y="23"/>
                        <a:pt x="13" y="23"/>
                      </a:cubicBezTo>
                      <a:cubicBezTo>
                        <a:pt x="17" y="23"/>
                        <a:pt x="17" y="23"/>
                        <a:pt x="17" y="23"/>
                      </a:cubicBezTo>
                      <a:cubicBezTo>
                        <a:pt x="17" y="28"/>
                        <a:pt x="17" y="28"/>
                        <a:pt x="17" y="28"/>
                      </a:cubicBezTo>
                      <a:cubicBezTo>
                        <a:pt x="17" y="29"/>
                        <a:pt x="18" y="30"/>
                        <a:pt x="19" y="30"/>
                      </a:cubicBezTo>
                      <a:cubicBezTo>
                        <a:pt x="21" y="30"/>
                        <a:pt x="22" y="29"/>
                        <a:pt x="22" y="28"/>
                      </a:cubicBezTo>
                      <a:cubicBezTo>
                        <a:pt x="22" y="20"/>
                        <a:pt x="22" y="20"/>
                        <a:pt x="22" y="20"/>
                      </a:cubicBezTo>
                      <a:cubicBezTo>
                        <a:pt x="22" y="19"/>
                        <a:pt x="21" y="18"/>
                        <a:pt x="19" y="1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sz="536">
                    <a:cs typeface="+mn-ea"/>
                    <a:sym typeface="+mn-lt"/>
                  </a:endParaRPr>
                </a:p>
              </p:txBody>
            </p:sp>
            <p:sp>
              <p:nvSpPr>
                <p:cNvPr id="53" name="îṣļîḑé-Freeform: Shape 90">
                  <a:extLst>
                    <a:ext uri="{FF2B5EF4-FFF2-40B4-BE49-F238E27FC236}">
                      <a16:creationId xmlns:a16="http://schemas.microsoft.com/office/drawing/2014/main" xmlns="" id="{2FD17A5C-E2C4-4448-B83E-5A449040A58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60651" y="4586288"/>
                  <a:ext cx="120650" cy="77787"/>
                </a:xfrm>
                <a:custGeom>
                  <a:avLst/>
                  <a:gdLst/>
                  <a:ahLst/>
                  <a:cxnLst>
                    <a:cxn ang="0">
                      <a:pos x="0" y="49"/>
                    </a:cxn>
                    <a:cxn ang="0">
                      <a:pos x="31" y="49"/>
                    </a:cxn>
                    <a:cxn ang="0">
                      <a:pos x="62" y="25"/>
                    </a:cxn>
                    <a:cxn ang="0">
                      <a:pos x="60" y="39"/>
                    </a:cxn>
                    <a:cxn ang="0">
                      <a:pos x="72" y="29"/>
                    </a:cxn>
                    <a:cxn ang="0">
                      <a:pos x="76" y="3"/>
                    </a:cxn>
                    <a:cxn ang="0">
                      <a:pos x="49" y="0"/>
                    </a:cxn>
                    <a:cxn ang="0">
                      <a:pos x="36" y="9"/>
                    </a:cxn>
                    <a:cxn ang="0">
                      <a:pos x="51" y="10"/>
                    </a:cxn>
                    <a:cxn ang="0">
                      <a:pos x="0" y="49"/>
                    </a:cxn>
                  </a:cxnLst>
                  <a:rect l="0" t="0" r="r" b="b"/>
                  <a:pathLst>
                    <a:path w="76" h="49">
                      <a:moveTo>
                        <a:pt x="0" y="49"/>
                      </a:moveTo>
                      <a:lnTo>
                        <a:pt x="31" y="49"/>
                      </a:lnTo>
                      <a:lnTo>
                        <a:pt x="62" y="25"/>
                      </a:lnTo>
                      <a:lnTo>
                        <a:pt x="60" y="39"/>
                      </a:lnTo>
                      <a:lnTo>
                        <a:pt x="72" y="29"/>
                      </a:lnTo>
                      <a:lnTo>
                        <a:pt x="76" y="3"/>
                      </a:lnTo>
                      <a:lnTo>
                        <a:pt x="49" y="0"/>
                      </a:lnTo>
                      <a:lnTo>
                        <a:pt x="36" y="9"/>
                      </a:lnTo>
                      <a:lnTo>
                        <a:pt x="51" y="10"/>
                      </a:lnTo>
                      <a:lnTo>
                        <a:pt x="0" y="49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sz="536">
                    <a:cs typeface="+mn-ea"/>
                    <a:sym typeface="+mn-lt"/>
                  </a:endParaRPr>
                </a:p>
              </p:txBody>
            </p:sp>
            <p:sp>
              <p:nvSpPr>
                <p:cNvPr id="54" name="îṣļîḑé-Freeform: Shape 91">
                  <a:extLst>
                    <a:ext uri="{FF2B5EF4-FFF2-40B4-BE49-F238E27FC236}">
                      <a16:creationId xmlns:a16="http://schemas.microsoft.com/office/drawing/2014/main" xmlns="" id="{110F90A3-54CF-495E-AD7B-968EF839E8A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51113" y="4625975"/>
                  <a:ext cx="130175" cy="42862"/>
                </a:xfrm>
                <a:custGeom>
                  <a:avLst/>
                  <a:gdLst/>
                  <a:ahLst/>
                  <a:cxnLst>
                    <a:cxn ang="0">
                      <a:pos x="58" y="20"/>
                    </a:cxn>
                    <a:cxn ang="0">
                      <a:pos x="63" y="22"/>
                    </a:cxn>
                    <a:cxn ang="0">
                      <a:pos x="82" y="7"/>
                    </a:cxn>
                    <a:cxn ang="0">
                      <a:pos x="56" y="0"/>
                    </a:cxn>
                    <a:cxn ang="0">
                      <a:pos x="0" y="27"/>
                    </a:cxn>
                    <a:cxn ang="0">
                      <a:pos x="42" y="27"/>
                    </a:cxn>
                    <a:cxn ang="0">
                      <a:pos x="58" y="20"/>
                    </a:cxn>
                  </a:cxnLst>
                  <a:rect l="0" t="0" r="r" b="b"/>
                  <a:pathLst>
                    <a:path w="82" h="27">
                      <a:moveTo>
                        <a:pt x="58" y="20"/>
                      </a:moveTo>
                      <a:lnTo>
                        <a:pt x="63" y="22"/>
                      </a:lnTo>
                      <a:lnTo>
                        <a:pt x="82" y="7"/>
                      </a:lnTo>
                      <a:lnTo>
                        <a:pt x="56" y="0"/>
                      </a:lnTo>
                      <a:lnTo>
                        <a:pt x="0" y="27"/>
                      </a:lnTo>
                      <a:lnTo>
                        <a:pt x="42" y="27"/>
                      </a:lnTo>
                      <a:lnTo>
                        <a:pt x="58" y="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sz="536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6" name="Group 92">
                <a:extLst>
                  <a:ext uri="{FF2B5EF4-FFF2-40B4-BE49-F238E27FC236}">
                    <a16:creationId xmlns:a16="http://schemas.microsoft.com/office/drawing/2014/main" xmlns="" id="{9EE96B77-8BA1-43A5-89EF-CBF8385A6A47}"/>
                  </a:ext>
                </a:extLst>
              </p:cNvPr>
              <p:cNvGrpSpPr/>
              <p:nvPr/>
            </p:nvGrpSpPr>
            <p:grpSpPr>
              <a:xfrm>
                <a:off x="7486694" y="3532461"/>
                <a:ext cx="447738" cy="505132"/>
                <a:chOff x="5010151" y="4568825"/>
                <a:chExt cx="185737" cy="209550"/>
              </a:xfrm>
              <a:solidFill>
                <a:schemeClr val="bg1"/>
              </a:solidFill>
            </p:grpSpPr>
            <p:sp>
              <p:nvSpPr>
                <p:cNvPr id="38" name="îṣļîḑé-Oval 93">
                  <a:extLst>
                    <a:ext uri="{FF2B5EF4-FFF2-40B4-BE49-F238E27FC236}">
                      <a16:creationId xmlns:a16="http://schemas.microsoft.com/office/drawing/2014/main" xmlns="" id="{4A0A5DE8-488B-4E62-A05D-93D4060800F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73651" y="4654550"/>
                  <a:ext cx="28575" cy="25400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sz="536"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îṣļîḑé-Freeform: Shape 94">
                  <a:extLst>
                    <a:ext uri="{FF2B5EF4-FFF2-40B4-BE49-F238E27FC236}">
                      <a16:creationId xmlns:a16="http://schemas.microsoft.com/office/drawing/2014/main" xmlns="" id="{432ACDAA-AC80-4F9D-98D4-18250F34E5B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10151" y="4679950"/>
                  <a:ext cx="114300" cy="98425"/>
                </a:xfrm>
                <a:custGeom>
                  <a:avLst/>
                  <a:gdLst/>
                  <a:ahLst/>
                  <a:cxnLst>
                    <a:cxn ang="0">
                      <a:pos x="38" y="10"/>
                    </a:cxn>
                    <a:cxn ang="0">
                      <a:pos x="29" y="9"/>
                    </a:cxn>
                    <a:cxn ang="0">
                      <a:pos x="29" y="8"/>
                    </a:cxn>
                    <a:cxn ang="0">
                      <a:pos x="32" y="8"/>
                    </a:cxn>
                    <a:cxn ang="0">
                      <a:pos x="34" y="3"/>
                    </a:cxn>
                    <a:cxn ang="0">
                      <a:pos x="27" y="4"/>
                    </a:cxn>
                    <a:cxn ang="0">
                      <a:pos x="25" y="2"/>
                    </a:cxn>
                    <a:cxn ang="0">
                      <a:pos x="22" y="1"/>
                    </a:cxn>
                    <a:cxn ang="0">
                      <a:pos x="17" y="3"/>
                    </a:cxn>
                    <a:cxn ang="0">
                      <a:pos x="13" y="15"/>
                    </a:cxn>
                    <a:cxn ang="0">
                      <a:pos x="13" y="15"/>
                    </a:cxn>
                    <a:cxn ang="0">
                      <a:pos x="11" y="22"/>
                    </a:cxn>
                    <a:cxn ang="0">
                      <a:pos x="3" y="22"/>
                    </a:cxn>
                    <a:cxn ang="0">
                      <a:pos x="0" y="25"/>
                    </a:cxn>
                    <a:cxn ang="0">
                      <a:pos x="3" y="28"/>
                    </a:cxn>
                    <a:cxn ang="0">
                      <a:pos x="13" y="28"/>
                    </a:cxn>
                    <a:cxn ang="0">
                      <a:pos x="15" y="26"/>
                    </a:cxn>
                    <a:cxn ang="0">
                      <a:pos x="18" y="20"/>
                    </a:cxn>
                    <a:cxn ang="0">
                      <a:pos x="19" y="21"/>
                    </a:cxn>
                    <a:cxn ang="0">
                      <a:pos x="20" y="21"/>
                    </a:cxn>
                    <a:cxn ang="0">
                      <a:pos x="24" y="33"/>
                    </a:cxn>
                    <a:cxn ang="0">
                      <a:pos x="27" y="34"/>
                    </a:cxn>
                    <a:cxn ang="0">
                      <a:pos x="28" y="34"/>
                    </a:cxn>
                    <a:cxn ang="0">
                      <a:pos x="30" y="31"/>
                    </a:cxn>
                    <a:cxn ang="0">
                      <a:pos x="24" y="17"/>
                    </a:cxn>
                    <a:cxn ang="0">
                      <a:pos x="26" y="12"/>
                    </a:cxn>
                    <a:cxn ang="0">
                      <a:pos x="27" y="13"/>
                    </a:cxn>
                    <a:cxn ang="0">
                      <a:pos x="38" y="15"/>
                    </a:cxn>
                    <a:cxn ang="0">
                      <a:pos x="38" y="15"/>
                    </a:cxn>
                    <a:cxn ang="0">
                      <a:pos x="40" y="13"/>
                    </a:cxn>
                    <a:cxn ang="0">
                      <a:pos x="38" y="10"/>
                    </a:cxn>
                  </a:cxnLst>
                  <a:rect l="0" t="0" r="r" b="b"/>
                  <a:pathLst>
                    <a:path w="40" h="34">
                      <a:moveTo>
                        <a:pt x="38" y="10"/>
                      </a:moveTo>
                      <a:cubicBezTo>
                        <a:pt x="29" y="9"/>
                        <a:pt x="29" y="9"/>
                        <a:pt x="29" y="9"/>
                      </a:cubicBezTo>
                      <a:cubicBezTo>
                        <a:pt x="29" y="8"/>
                        <a:pt x="29" y="8"/>
                        <a:pt x="29" y="8"/>
                      </a:cubicBezTo>
                      <a:cubicBezTo>
                        <a:pt x="32" y="8"/>
                        <a:pt x="32" y="8"/>
                        <a:pt x="32" y="8"/>
                      </a:cubicBezTo>
                      <a:cubicBezTo>
                        <a:pt x="34" y="3"/>
                        <a:pt x="34" y="3"/>
                        <a:pt x="34" y="3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3"/>
                        <a:pt x="26" y="2"/>
                        <a:pt x="25" y="2"/>
                      </a:cubicBezTo>
                      <a:cubicBezTo>
                        <a:pt x="22" y="1"/>
                        <a:pt x="22" y="1"/>
                        <a:pt x="22" y="1"/>
                      </a:cubicBezTo>
                      <a:cubicBezTo>
                        <a:pt x="20" y="0"/>
                        <a:pt x="18" y="1"/>
                        <a:pt x="17" y="3"/>
                      </a:cubicBezTo>
                      <a:cubicBezTo>
                        <a:pt x="13" y="15"/>
                        <a:pt x="13" y="15"/>
                        <a:pt x="13" y="15"/>
                      </a:cubicBezTo>
                      <a:cubicBezTo>
                        <a:pt x="13" y="15"/>
                        <a:pt x="13" y="15"/>
                        <a:pt x="13" y="15"/>
                      </a:cubicBezTo>
                      <a:cubicBezTo>
                        <a:pt x="11" y="22"/>
                        <a:pt x="11" y="22"/>
                        <a:pt x="11" y="22"/>
                      </a:cubicBezTo>
                      <a:cubicBezTo>
                        <a:pt x="3" y="22"/>
                        <a:pt x="3" y="22"/>
                        <a:pt x="3" y="22"/>
                      </a:cubicBezTo>
                      <a:cubicBezTo>
                        <a:pt x="1" y="22"/>
                        <a:pt x="0" y="23"/>
                        <a:pt x="0" y="25"/>
                      </a:cubicBezTo>
                      <a:cubicBezTo>
                        <a:pt x="0" y="27"/>
                        <a:pt x="1" y="28"/>
                        <a:pt x="3" y="28"/>
                      </a:cubicBezTo>
                      <a:cubicBezTo>
                        <a:pt x="13" y="28"/>
                        <a:pt x="13" y="28"/>
                        <a:pt x="13" y="28"/>
                      </a:cubicBezTo>
                      <a:cubicBezTo>
                        <a:pt x="14" y="28"/>
                        <a:pt x="15" y="27"/>
                        <a:pt x="15" y="26"/>
                      </a:cubicBezTo>
                      <a:cubicBezTo>
                        <a:pt x="18" y="20"/>
                        <a:pt x="18" y="20"/>
                        <a:pt x="18" y="20"/>
                      </a:cubicBezTo>
                      <a:cubicBezTo>
                        <a:pt x="19" y="21"/>
                        <a:pt x="19" y="21"/>
                        <a:pt x="19" y="21"/>
                      </a:cubicBezTo>
                      <a:cubicBezTo>
                        <a:pt x="19" y="21"/>
                        <a:pt x="20" y="21"/>
                        <a:pt x="20" y="21"/>
                      </a:cubicBezTo>
                      <a:cubicBezTo>
                        <a:pt x="24" y="33"/>
                        <a:pt x="24" y="33"/>
                        <a:pt x="24" y="33"/>
                      </a:cubicBezTo>
                      <a:cubicBezTo>
                        <a:pt x="25" y="34"/>
                        <a:pt x="26" y="34"/>
                        <a:pt x="27" y="34"/>
                      </a:cubicBezTo>
                      <a:cubicBezTo>
                        <a:pt x="27" y="34"/>
                        <a:pt x="28" y="34"/>
                        <a:pt x="28" y="34"/>
                      </a:cubicBezTo>
                      <a:cubicBezTo>
                        <a:pt x="29" y="34"/>
                        <a:pt x="30" y="32"/>
                        <a:pt x="30" y="31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6" y="12"/>
                        <a:pt x="26" y="12"/>
                        <a:pt x="26" y="12"/>
                      </a:cubicBezTo>
                      <a:cubicBezTo>
                        <a:pt x="26" y="13"/>
                        <a:pt x="27" y="13"/>
                        <a:pt x="27" y="13"/>
                      </a:cubicBezTo>
                      <a:cubicBezTo>
                        <a:pt x="38" y="15"/>
                        <a:pt x="38" y="15"/>
                        <a:pt x="38" y="15"/>
                      </a:cubicBezTo>
                      <a:cubicBezTo>
                        <a:pt x="38" y="15"/>
                        <a:pt x="38" y="15"/>
                        <a:pt x="38" y="15"/>
                      </a:cubicBezTo>
                      <a:cubicBezTo>
                        <a:pt x="39" y="15"/>
                        <a:pt x="40" y="14"/>
                        <a:pt x="40" y="13"/>
                      </a:cubicBezTo>
                      <a:cubicBezTo>
                        <a:pt x="40" y="11"/>
                        <a:pt x="39" y="10"/>
                        <a:pt x="38" y="1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sz="536"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îṣļîḑé-Freeform: Shape 95">
                  <a:extLst>
                    <a:ext uri="{FF2B5EF4-FFF2-40B4-BE49-F238E27FC236}">
                      <a16:creationId xmlns:a16="http://schemas.microsoft.com/office/drawing/2014/main" xmlns="" id="{EFAB5FC7-E7FE-4A9E-957C-657DC0C9961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19688" y="4689475"/>
                  <a:ext cx="11113" cy="14287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5"/>
                    </a:cxn>
                    <a:cxn ang="0">
                      <a:pos x="2" y="5"/>
                    </a:cxn>
                    <a:cxn ang="0">
                      <a:pos x="4" y="2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4" h="5">
                      <a:moveTo>
                        <a:pt x="2" y="0"/>
                      </a:move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3" y="5"/>
                        <a:pt x="4" y="4"/>
                        <a:pt x="4" y="2"/>
                      </a:cubicBezTo>
                      <a:cubicBezTo>
                        <a:pt x="4" y="1"/>
                        <a:pt x="3" y="0"/>
                        <a:pt x="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sz="536"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îṣļîḑé-Freeform: Shape 96">
                  <a:extLst>
                    <a:ext uri="{FF2B5EF4-FFF2-40B4-BE49-F238E27FC236}">
                      <a16:creationId xmlns:a16="http://schemas.microsoft.com/office/drawing/2014/main" xmlns="" id="{957E3924-3103-46AF-A259-DF176C70CF2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89526" y="4724400"/>
                  <a:ext cx="17463" cy="17462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1" y="2"/>
                    </a:cxn>
                    <a:cxn ang="0">
                      <a:pos x="2" y="5"/>
                    </a:cxn>
                    <a:cxn ang="0">
                      <a:pos x="5" y="4"/>
                    </a:cxn>
                    <a:cxn ang="0">
                      <a:pos x="6" y="1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6" h="6">
                      <a:moveTo>
                        <a:pt x="2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0" y="3"/>
                        <a:pt x="1" y="5"/>
                        <a:pt x="2" y="5"/>
                      </a:cubicBezTo>
                      <a:cubicBezTo>
                        <a:pt x="3" y="6"/>
                        <a:pt x="4" y="5"/>
                        <a:pt x="5" y="4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5" y="0"/>
                        <a:pt x="4" y="0"/>
                        <a:pt x="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sz="536">
                    <a:cs typeface="+mn-ea"/>
                    <a:sym typeface="+mn-lt"/>
                  </a:endParaRPr>
                </a:p>
              </p:txBody>
            </p:sp>
            <p:sp>
              <p:nvSpPr>
                <p:cNvPr id="42" name="îṣļîḑé-Freeform: Shape 97">
                  <a:extLst>
                    <a:ext uri="{FF2B5EF4-FFF2-40B4-BE49-F238E27FC236}">
                      <a16:creationId xmlns:a16="http://schemas.microsoft.com/office/drawing/2014/main" xmlns="" id="{7B5FC121-4C12-4FAD-A918-0FC0B9C93A2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10163" y="4678363"/>
                  <a:ext cx="17463" cy="7937"/>
                </a:xfrm>
                <a:custGeom>
                  <a:avLst/>
                  <a:gdLst/>
                  <a:ahLst/>
                  <a:cxnLst>
                    <a:cxn ang="0">
                      <a:pos x="5" y="3"/>
                    </a:cxn>
                    <a:cxn ang="0">
                      <a:pos x="5" y="1"/>
                    </a:cxn>
                    <a:cxn ang="0">
                      <a:pos x="2" y="0"/>
                    </a:cxn>
                    <a:cxn ang="0">
                      <a:pos x="1" y="1"/>
                    </a:cxn>
                    <a:cxn ang="0">
                      <a:pos x="1" y="1"/>
                    </a:cxn>
                    <a:cxn ang="0">
                      <a:pos x="1" y="2"/>
                    </a:cxn>
                    <a:cxn ang="0">
                      <a:pos x="4" y="3"/>
                    </a:cxn>
                    <a:cxn ang="0">
                      <a:pos x="5" y="3"/>
                    </a:cxn>
                  </a:cxnLst>
                  <a:rect l="0" t="0" r="r" b="b"/>
                  <a:pathLst>
                    <a:path w="6" h="3">
                      <a:moveTo>
                        <a:pt x="5" y="3"/>
                      </a:moveTo>
                      <a:cubicBezTo>
                        <a:pt x="6" y="2"/>
                        <a:pt x="5" y="2"/>
                        <a:pt x="5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1" y="0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1"/>
                        <a:pt x="1" y="2"/>
                        <a:pt x="1" y="2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sz="536"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îṣļîḑé-Freeform: Shape 98">
                  <a:extLst>
                    <a:ext uri="{FF2B5EF4-FFF2-40B4-BE49-F238E27FC236}">
                      <a16:creationId xmlns:a16="http://schemas.microsoft.com/office/drawing/2014/main" xmlns="" id="{0FD4C4B4-9043-4DAE-8A74-FFB8E434954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16513" y="4672013"/>
                  <a:ext cx="11113" cy="7937"/>
                </a:xfrm>
                <a:custGeom>
                  <a:avLst/>
                  <a:gdLst/>
                  <a:ahLst/>
                  <a:cxnLst>
                    <a:cxn ang="0">
                      <a:pos x="7" y="5"/>
                    </a:cxn>
                    <a:cxn ang="0">
                      <a:pos x="7" y="4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7" y="5"/>
                    </a:cxn>
                  </a:cxnLst>
                  <a:rect l="0" t="0" r="r" b="b"/>
                  <a:pathLst>
                    <a:path w="7" h="5">
                      <a:moveTo>
                        <a:pt x="7" y="5"/>
                      </a:moveTo>
                      <a:lnTo>
                        <a:pt x="7" y="4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7" y="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sz="536"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îṣļîḑé-Freeform: Shape 99">
                  <a:extLst>
                    <a:ext uri="{FF2B5EF4-FFF2-40B4-BE49-F238E27FC236}">
                      <a16:creationId xmlns:a16="http://schemas.microsoft.com/office/drawing/2014/main" xmlns="" id="{8314922B-6398-4319-A49A-A50EBD603C1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84763" y="4568825"/>
                  <a:ext cx="111125" cy="109537"/>
                </a:xfrm>
                <a:custGeom>
                  <a:avLst/>
                  <a:gdLst/>
                  <a:ahLst/>
                  <a:cxnLst>
                    <a:cxn ang="0">
                      <a:pos x="20" y="38"/>
                    </a:cxn>
                    <a:cxn ang="0">
                      <a:pos x="13" y="37"/>
                    </a:cxn>
                    <a:cxn ang="0">
                      <a:pos x="4" y="12"/>
                    </a:cxn>
                    <a:cxn ang="0">
                      <a:pos x="21" y="0"/>
                    </a:cxn>
                    <a:cxn ang="0">
                      <a:pos x="28" y="2"/>
                    </a:cxn>
                    <a:cxn ang="0">
                      <a:pos x="37" y="12"/>
                    </a:cxn>
                    <a:cxn ang="0">
                      <a:pos x="37" y="26"/>
                    </a:cxn>
                    <a:cxn ang="0">
                      <a:pos x="20" y="38"/>
                    </a:cxn>
                    <a:cxn ang="0">
                      <a:pos x="21" y="4"/>
                    </a:cxn>
                    <a:cxn ang="0">
                      <a:pos x="8" y="14"/>
                    </a:cxn>
                    <a:cxn ang="0">
                      <a:pos x="15" y="33"/>
                    </a:cxn>
                    <a:cxn ang="0">
                      <a:pos x="20" y="34"/>
                    </a:cxn>
                    <a:cxn ang="0">
                      <a:pos x="33" y="24"/>
                    </a:cxn>
                    <a:cxn ang="0">
                      <a:pos x="34" y="13"/>
                    </a:cxn>
                    <a:cxn ang="0">
                      <a:pos x="26" y="5"/>
                    </a:cxn>
                    <a:cxn ang="0">
                      <a:pos x="21" y="4"/>
                    </a:cxn>
                  </a:cxnLst>
                  <a:rect l="0" t="0" r="r" b="b"/>
                  <a:pathLst>
                    <a:path w="39" h="38">
                      <a:moveTo>
                        <a:pt x="20" y="38"/>
                      </a:moveTo>
                      <a:cubicBezTo>
                        <a:pt x="18" y="38"/>
                        <a:pt x="15" y="37"/>
                        <a:pt x="13" y="37"/>
                      </a:cubicBezTo>
                      <a:cubicBezTo>
                        <a:pt x="4" y="33"/>
                        <a:pt x="0" y="22"/>
                        <a:pt x="4" y="12"/>
                      </a:cubicBezTo>
                      <a:cubicBezTo>
                        <a:pt x="7" y="5"/>
                        <a:pt x="14" y="0"/>
                        <a:pt x="21" y="0"/>
                      </a:cubicBezTo>
                      <a:cubicBezTo>
                        <a:pt x="24" y="0"/>
                        <a:pt x="26" y="1"/>
                        <a:pt x="28" y="2"/>
                      </a:cubicBezTo>
                      <a:cubicBezTo>
                        <a:pt x="32" y="3"/>
                        <a:pt x="36" y="7"/>
                        <a:pt x="37" y="12"/>
                      </a:cubicBezTo>
                      <a:cubicBezTo>
                        <a:pt x="39" y="16"/>
                        <a:pt x="39" y="21"/>
                        <a:pt x="37" y="26"/>
                      </a:cubicBezTo>
                      <a:cubicBezTo>
                        <a:pt x="34" y="33"/>
                        <a:pt x="27" y="38"/>
                        <a:pt x="20" y="38"/>
                      </a:cubicBezTo>
                      <a:close/>
                      <a:moveTo>
                        <a:pt x="21" y="4"/>
                      </a:moveTo>
                      <a:cubicBezTo>
                        <a:pt x="16" y="4"/>
                        <a:pt x="10" y="8"/>
                        <a:pt x="8" y="14"/>
                      </a:cubicBezTo>
                      <a:cubicBezTo>
                        <a:pt x="4" y="21"/>
                        <a:pt x="8" y="30"/>
                        <a:pt x="15" y="33"/>
                      </a:cubicBezTo>
                      <a:cubicBezTo>
                        <a:pt x="16" y="34"/>
                        <a:pt x="18" y="34"/>
                        <a:pt x="20" y="34"/>
                      </a:cubicBezTo>
                      <a:cubicBezTo>
                        <a:pt x="26" y="34"/>
                        <a:pt x="31" y="30"/>
                        <a:pt x="33" y="24"/>
                      </a:cubicBezTo>
                      <a:cubicBezTo>
                        <a:pt x="35" y="21"/>
                        <a:pt x="35" y="17"/>
                        <a:pt x="34" y="13"/>
                      </a:cubicBezTo>
                      <a:cubicBezTo>
                        <a:pt x="32" y="9"/>
                        <a:pt x="30" y="7"/>
                        <a:pt x="26" y="5"/>
                      </a:cubicBezTo>
                      <a:cubicBezTo>
                        <a:pt x="25" y="4"/>
                        <a:pt x="23" y="4"/>
                        <a:pt x="21" y="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sz="536">
                    <a:cs typeface="+mn-ea"/>
                    <a:sym typeface="+mn-lt"/>
                  </a:endParaRPr>
                </a:p>
              </p:txBody>
            </p:sp>
            <p:sp>
              <p:nvSpPr>
                <p:cNvPr id="45" name="îṣļîḑé-Freeform: Shape 100">
                  <a:extLst>
                    <a:ext uri="{FF2B5EF4-FFF2-40B4-BE49-F238E27FC236}">
                      <a16:creationId xmlns:a16="http://schemas.microsoft.com/office/drawing/2014/main" xmlns="" id="{7A75C0E7-365C-4425-93D7-8895210CA06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03813" y="4605338"/>
                  <a:ext cx="52388" cy="58737"/>
                </a:xfrm>
                <a:custGeom>
                  <a:avLst/>
                  <a:gdLst/>
                  <a:ahLst/>
                  <a:cxnLst>
                    <a:cxn ang="0">
                      <a:pos x="13" y="20"/>
                    </a:cxn>
                    <a:cxn ang="0">
                      <a:pos x="8" y="19"/>
                    </a:cxn>
                    <a:cxn ang="0">
                      <a:pos x="2" y="11"/>
                    </a:cxn>
                    <a:cxn ang="0">
                      <a:pos x="2" y="1"/>
                    </a:cxn>
                    <a:cxn ang="0">
                      <a:pos x="4" y="1"/>
                    </a:cxn>
                    <a:cxn ang="0">
                      <a:pos x="4" y="2"/>
                    </a:cxn>
                    <a:cxn ang="0">
                      <a:pos x="4" y="11"/>
                    </a:cxn>
                    <a:cxn ang="0">
                      <a:pos x="9" y="16"/>
                    </a:cxn>
                    <a:cxn ang="0">
                      <a:pos x="16" y="16"/>
                    </a:cxn>
                    <a:cxn ang="0">
                      <a:pos x="17" y="17"/>
                    </a:cxn>
                    <a:cxn ang="0">
                      <a:pos x="16" y="19"/>
                    </a:cxn>
                    <a:cxn ang="0">
                      <a:pos x="13" y="20"/>
                    </a:cxn>
                  </a:cxnLst>
                  <a:rect l="0" t="0" r="r" b="b"/>
                  <a:pathLst>
                    <a:path w="18" h="20">
                      <a:moveTo>
                        <a:pt x="13" y="20"/>
                      </a:moveTo>
                      <a:cubicBezTo>
                        <a:pt x="11" y="20"/>
                        <a:pt x="10" y="19"/>
                        <a:pt x="8" y="19"/>
                      </a:cubicBezTo>
                      <a:cubicBezTo>
                        <a:pt x="5" y="17"/>
                        <a:pt x="3" y="15"/>
                        <a:pt x="2" y="11"/>
                      </a:cubicBezTo>
                      <a:cubicBezTo>
                        <a:pt x="0" y="8"/>
                        <a:pt x="0" y="5"/>
                        <a:pt x="2" y="1"/>
                      </a:cubicBezTo>
                      <a:cubicBezTo>
                        <a:pt x="2" y="1"/>
                        <a:pt x="3" y="0"/>
                        <a:pt x="4" y="1"/>
                      </a:cubicBezTo>
                      <a:cubicBezTo>
                        <a:pt x="4" y="1"/>
                        <a:pt x="5" y="2"/>
                        <a:pt x="4" y="2"/>
                      </a:cubicBezTo>
                      <a:cubicBezTo>
                        <a:pt x="3" y="5"/>
                        <a:pt x="3" y="8"/>
                        <a:pt x="4" y="11"/>
                      </a:cubicBezTo>
                      <a:cubicBezTo>
                        <a:pt x="5" y="13"/>
                        <a:pt x="7" y="15"/>
                        <a:pt x="9" y="16"/>
                      </a:cubicBezTo>
                      <a:cubicBezTo>
                        <a:pt x="11" y="17"/>
                        <a:pt x="14" y="17"/>
                        <a:pt x="16" y="16"/>
                      </a:cubicBezTo>
                      <a:cubicBezTo>
                        <a:pt x="16" y="16"/>
                        <a:pt x="17" y="17"/>
                        <a:pt x="17" y="17"/>
                      </a:cubicBezTo>
                      <a:cubicBezTo>
                        <a:pt x="18" y="18"/>
                        <a:pt x="17" y="19"/>
                        <a:pt x="16" y="19"/>
                      </a:cubicBezTo>
                      <a:cubicBezTo>
                        <a:pt x="15" y="19"/>
                        <a:pt x="14" y="20"/>
                        <a:pt x="13" y="2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sz="536">
                    <a:cs typeface="+mn-ea"/>
                    <a:sym typeface="+mn-lt"/>
                  </a:endParaRPr>
                </a:p>
              </p:txBody>
            </p:sp>
            <p:sp>
              <p:nvSpPr>
                <p:cNvPr id="46" name="îṣļîḑé-Freeform: Shape 101">
                  <a:extLst>
                    <a:ext uri="{FF2B5EF4-FFF2-40B4-BE49-F238E27FC236}">
                      <a16:creationId xmlns:a16="http://schemas.microsoft.com/office/drawing/2014/main" xmlns="" id="{9FD84BA6-EBD0-4FFE-9FA8-03A80BD6A97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02226" y="4683125"/>
                  <a:ext cx="19050" cy="23812"/>
                </a:xfrm>
                <a:custGeom>
                  <a:avLst/>
                  <a:gdLst/>
                  <a:ahLst/>
                  <a:cxnLst>
                    <a:cxn ang="0">
                      <a:pos x="0" y="8"/>
                    </a:cxn>
                    <a:cxn ang="0">
                      <a:pos x="4" y="8"/>
                    </a:cxn>
                    <a:cxn ang="0">
                      <a:pos x="5" y="8"/>
                    </a:cxn>
                    <a:cxn ang="0">
                      <a:pos x="7" y="2"/>
                    </a:cxn>
                    <a:cxn ang="0">
                      <a:pos x="3" y="0"/>
                    </a:cxn>
                    <a:cxn ang="0">
                      <a:pos x="0" y="8"/>
                    </a:cxn>
                    <a:cxn ang="0">
                      <a:pos x="0" y="8"/>
                    </a:cxn>
                  </a:cxnLst>
                  <a:rect l="0" t="0" r="r" b="b"/>
                  <a:pathLst>
                    <a:path w="7" h="8">
                      <a:moveTo>
                        <a:pt x="0" y="8"/>
                      </a:moveTo>
                      <a:cubicBezTo>
                        <a:pt x="2" y="8"/>
                        <a:pt x="3" y="8"/>
                        <a:pt x="4" y="8"/>
                      </a:cubicBezTo>
                      <a:cubicBezTo>
                        <a:pt x="4" y="8"/>
                        <a:pt x="4" y="8"/>
                        <a:pt x="5" y="8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sz="536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7" name="Group 102">
                <a:extLst>
                  <a:ext uri="{FF2B5EF4-FFF2-40B4-BE49-F238E27FC236}">
                    <a16:creationId xmlns:a16="http://schemas.microsoft.com/office/drawing/2014/main" xmlns="" id="{1AD55237-192D-4E63-8535-AAA38C04796E}"/>
                  </a:ext>
                </a:extLst>
              </p:cNvPr>
              <p:cNvGrpSpPr/>
              <p:nvPr/>
            </p:nvGrpSpPr>
            <p:grpSpPr>
              <a:xfrm>
                <a:off x="6817729" y="5266374"/>
                <a:ext cx="367372" cy="466866"/>
                <a:chOff x="3949701" y="4570413"/>
                <a:chExt cx="152400" cy="193675"/>
              </a:xfrm>
              <a:solidFill>
                <a:schemeClr val="bg1"/>
              </a:solidFill>
            </p:grpSpPr>
            <p:sp>
              <p:nvSpPr>
                <p:cNvPr id="32" name="îṣļîḑé-Oval 103">
                  <a:extLst>
                    <a:ext uri="{FF2B5EF4-FFF2-40B4-BE49-F238E27FC236}">
                      <a16:creationId xmlns:a16="http://schemas.microsoft.com/office/drawing/2014/main" xmlns="" id="{003D8BC6-0804-4FA0-B526-B0C34DD30EB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79876" y="4657725"/>
                  <a:ext cx="22225" cy="2222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sz="536">
                    <a:cs typeface="+mn-ea"/>
                    <a:sym typeface="+mn-lt"/>
                  </a:endParaRPr>
                </a:p>
              </p:txBody>
            </p:sp>
            <p:sp>
              <p:nvSpPr>
                <p:cNvPr id="33" name="îṣļîḑé-Freeform: Shape 104">
                  <a:extLst>
                    <a:ext uri="{FF2B5EF4-FFF2-40B4-BE49-F238E27FC236}">
                      <a16:creationId xmlns:a16="http://schemas.microsoft.com/office/drawing/2014/main" xmlns="" id="{694D36BE-6596-424E-BFCC-BAF2355B48B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41776" y="4660900"/>
                  <a:ext cx="55563" cy="103187"/>
                </a:xfrm>
                <a:custGeom>
                  <a:avLst/>
                  <a:gdLst/>
                  <a:ahLst/>
                  <a:cxnLst>
                    <a:cxn ang="0">
                      <a:pos x="18" y="32"/>
                    </a:cxn>
                    <a:cxn ang="0">
                      <a:pos x="13" y="22"/>
                    </a:cxn>
                    <a:cxn ang="0">
                      <a:pos x="15" y="20"/>
                    </a:cxn>
                    <a:cxn ang="0">
                      <a:pos x="16" y="12"/>
                    </a:cxn>
                    <a:cxn ang="0">
                      <a:pos x="15" y="9"/>
                    </a:cxn>
                    <a:cxn ang="0">
                      <a:pos x="8" y="1"/>
                    </a:cxn>
                    <a:cxn ang="0">
                      <a:pos x="4" y="1"/>
                    </a:cxn>
                    <a:cxn ang="0">
                      <a:pos x="4" y="4"/>
                    </a:cxn>
                    <a:cxn ang="0">
                      <a:pos x="9" y="9"/>
                    </a:cxn>
                    <a:cxn ang="0">
                      <a:pos x="4" y="7"/>
                    </a:cxn>
                    <a:cxn ang="0">
                      <a:pos x="1" y="8"/>
                    </a:cxn>
                    <a:cxn ang="0">
                      <a:pos x="2" y="11"/>
                    </a:cxn>
                    <a:cxn ang="0">
                      <a:pos x="7" y="14"/>
                    </a:cxn>
                    <a:cxn ang="0">
                      <a:pos x="8" y="14"/>
                    </a:cxn>
                    <a:cxn ang="0">
                      <a:pos x="6" y="23"/>
                    </a:cxn>
                    <a:cxn ang="0">
                      <a:pos x="4" y="31"/>
                    </a:cxn>
                    <a:cxn ang="0">
                      <a:pos x="4" y="33"/>
                    </a:cxn>
                    <a:cxn ang="0">
                      <a:pos x="5" y="36"/>
                    </a:cxn>
                    <a:cxn ang="0">
                      <a:pos x="6" y="36"/>
                    </a:cxn>
                    <a:cxn ang="0">
                      <a:pos x="8" y="34"/>
                    </a:cxn>
                    <a:cxn ang="0">
                      <a:pos x="10" y="27"/>
                    </a:cxn>
                    <a:cxn ang="0">
                      <a:pos x="14" y="34"/>
                    </a:cxn>
                    <a:cxn ang="0">
                      <a:pos x="17" y="35"/>
                    </a:cxn>
                    <a:cxn ang="0">
                      <a:pos x="18" y="32"/>
                    </a:cxn>
                  </a:cxnLst>
                  <a:rect l="0" t="0" r="r" b="b"/>
                  <a:pathLst>
                    <a:path w="19" h="36">
                      <a:moveTo>
                        <a:pt x="18" y="32"/>
                      </a:moveTo>
                      <a:cubicBezTo>
                        <a:pt x="13" y="22"/>
                        <a:pt x="13" y="22"/>
                        <a:pt x="13" y="22"/>
                      </a:cubicBezTo>
                      <a:cubicBezTo>
                        <a:pt x="14" y="21"/>
                        <a:pt x="14" y="21"/>
                        <a:pt x="15" y="20"/>
                      </a:cubicBezTo>
                      <a:cubicBezTo>
                        <a:pt x="16" y="12"/>
                        <a:pt x="16" y="12"/>
                        <a:pt x="16" y="12"/>
                      </a:cubicBezTo>
                      <a:cubicBezTo>
                        <a:pt x="16" y="11"/>
                        <a:pt x="16" y="10"/>
                        <a:pt x="15" y="9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7" y="0"/>
                        <a:pt x="5" y="0"/>
                        <a:pt x="4" y="1"/>
                      </a:cubicBezTo>
                      <a:cubicBezTo>
                        <a:pt x="3" y="2"/>
                        <a:pt x="3" y="3"/>
                        <a:pt x="4" y="4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3" y="6"/>
                        <a:pt x="1" y="7"/>
                        <a:pt x="1" y="8"/>
                      </a:cubicBezTo>
                      <a:cubicBezTo>
                        <a:pt x="0" y="9"/>
                        <a:pt x="1" y="11"/>
                        <a:pt x="2" y="11"/>
                      </a:cubicBez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7" y="14"/>
                        <a:pt x="8" y="14"/>
                        <a:pt x="8" y="14"/>
                      </a:cubicBezTo>
                      <a:cubicBezTo>
                        <a:pt x="7" y="17"/>
                        <a:pt x="7" y="21"/>
                        <a:pt x="6" y="23"/>
                      </a:cubicBezTo>
                      <a:cubicBezTo>
                        <a:pt x="5" y="26"/>
                        <a:pt x="5" y="28"/>
                        <a:pt x="4" y="31"/>
                      </a:cubicBezTo>
                      <a:cubicBezTo>
                        <a:pt x="4" y="31"/>
                        <a:pt x="4" y="32"/>
                        <a:pt x="4" y="33"/>
                      </a:cubicBezTo>
                      <a:cubicBezTo>
                        <a:pt x="3" y="34"/>
                        <a:pt x="4" y="35"/>
                        <a:pt x="5" y="36"/>
                      </a:cubicBezTo>
                      <a:cubicBezTo>
                        <a:pt x="6" y="36"/>
                        <a:pt x="6" y="36"/>
                        <a:pt x="6" y="36"/>
                      </a:cubicBezTo>
                      <a:cubicBezTo>
                        <a:pt x="7" y="36"/>
                        <a:pt x="8" y="35"/>
                        <a:pt x="8" y="34"/>
                      </a:cubicBezTo>
                      <a:cubicBezTo>
                        <a:pt x="10" y="27"/>
                        <a:pt x="10" y="27"/>
                        <a:pt x="10" y="27"/>
                      </a:cubicBezTo>
                      <a:cubicBezTo>
                        <a:pt x="14" y="34"/>
                        <a:pt x="14" y="34"/>
                        <a:pt x="14" y="34"/>
                      </a:cubicBezTo>
                      <a:cubicBezTo>
                        <a:pt x="14" y="35"/>
                        <a:pt x="16" y="36"/>
                        <a:pt x="17" y="35"/>
                      </a:cubicBezTo>
                      <a:cubicBezTo>
                        <a:pt x="18" y="34"/>
                        <a:pt x="19" y="33"/>
                        <a:pt x="18" y="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sz="536"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îṣļîḑé-Oval 105">
                  <a:extLst>
                    <a:ext uri="{FF2B5EF4-FFF2-40B4-BE49-F238E27FC236}">
                      <a16:creationId xmlns:a16="http://schemas.microsoft.com/office/drawing/2014/main" xmlns="" id="{3C0FD931-A515-480D-BA90-C0BAAD33C16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87801" y="4675188"/>
                  <a:ext cx="25400" cy="2222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sz="536">
                    <a:cs typeface="+mn-ea"/>
                    <a:sym typeface="+mn-lt"/>
                  </a:endParaRPr>
                </a:p>
              </p:txBody>
            </p:sp>
            <p:sp>
              <p:nvSpPr>
                <p:cNvPr id="35" name="îṣļîḑé-Freeform: Shape 106">
                  <a:extLst>
                    <a:ext uri="{FF2B5EF4-FFF2-40B4-BE49-F238E27FC236}">
                      <a16:creationId xmlns:a16="http://schemas.microsoft.com/office/drawing/2014/main" xmlns="" id="{5DE03094-6C53-4FA9-93DB-C94659B5F7F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63988" y="4672013"/>
                  <a:ext cx="69850" cy="92075"/>
                </a:xfrm>
                <a:custGeom>
                  <a:avLst/>
                  <a:gdLst/>
                  <a:ahLst/>
                  <a:cxnLst>
                    <a:cxn ang="0">
                      <a:pos x="21" y="19"/>
                    </a:cxn>
                    <a:cxn ang="0">
                      <a:pos x="18" y="19"/>
                    </a:cxn>
                    <a:cxn ang="0">
                      <a:pos x="18" y="15"/>
                    </a:cxn>
                    <a:cxn ang="0">
                      <a:pos x="23" y="11"/>
                    </a:cxn>
                    <a:cxn ang="0">
                      <a:pos x="24" y="9"/>
                    </a:cxn>
                    <a:cxn ang="0">
                      <a:pos x="24" y="2"/>
                    </a:cxn>
                    <a:cxn ang="0">
                      <a:pos x="21" y="0"/>
                    </a:cxn>
                    <a:cxn ang="0">
                      <a:pos x="19" y="2"/>
                    </a:cxn>
                    <a:cxn ang="0">
                      <a:pos x="19" y="8"/>
                    </a:cxn>
                    <a:cxn ang="0">
                      <a:pos x="14" y="12"/>
                    </a:cxn>
                    <a:cxn ang="0">
                      <a:pos x="7" y="10"/>
                    </a:cxn>
                    <a:cxn ang="0">
                      <a:pos x="6" y="5"/>
                    </a:cxn>
                    <a:cxn ang="0">
                      <a:pos x="3" y="3"/>
                    </a:cxn>
                    <a:cxn ang="0">
                      <a:pos x="1" y="6"/>
                    </a:cxn>
                    <a:cxn ang="0">
                      <a:pos x="3" y="12"/>
                    </a:cxn>
                    <a:cxn ang="0">
                      <a:pos x="5" y="14"/>
                    </a:cxn>
                    <a:cxn ang="0">
                      <a:pos x="9" y="16"/>
                    </a:cxn>
                    <a:cxn ang="0">
                      <a:pos x="9" y="24"/>
                    </a:cxn>
                    <a:cxn ang="0">
                      <a:pos x="9" y="24"/>
                    </a:cxn>
                    <a:cxn ang="0">
                      <a:pos x="9" y="27"/>
                    </a:cxn>
                    <a:cxn ang="0">
                      <a:pos x="2" y="27"/>
                    </a:cxn>
                    <a:cxn ang="0">
                      <a:pos x="0" y="29"/>
                    </a:cxn>
                    <a:cxn ang="0">
                      <a:pos x="2" y="32"/>
                    </a:cxn>
                    <a:cxn ang="0">
                      <a:pos x="12" y="32"/>
                    </a:cxn>
                    <a:cxn ang="0">
                      <a:pos x="14" y="29"/>
                    </a:cxn>
                    <a:cxn ang="0">
                      <a:pos x="14" y="24"/>
                    </a:cxn>
                    <a:cxn ang="0">
                      <a:pos x="19" y="24"/>
                    </a:cxn>
                    <a:cxn ang="0">
                      <a:pos x="19" y="29"/>
                    </a:cxn>
                    <a:cxn ang="0">
                      <a:pos x="21" y="32"/>
                    </a:cxn>
                    <a:cxn ang="0">
                      <a:pos x="23" y="29"/>
                    </a:cxn>
                    <a:cxn ang="0">
                      <a:pos x="23" y="21"/>
                    </a:cxn>
                    <a:cxn ang="0">
                      <a:pos x="21" y="19"/>
                    </a:cxn>
                  </a:cxnLst>
                  <a:rect l="0" t="0" r="r" b="b"/>
                  <a:pathLst>
                    <a:path w="24" h="32">
                      <a:moveTo>
                        <a:pt x="21" y="19"/>
                      </a:moveTo>
                      <a:cubicBezTo>
                        <a:pt x="18" y="19"/>
                        <a:pt x="18" y="19"/>
                        <a:pt x="18" y="19"/>
                      </a:cubicBezTo>
                      <a:cubicBezTo>
                        <a:pt x="18" y="15"/>
                        <a:pt x="18" y="15"/>
                        <a:pt x="18" y="15"/>
                      </a:cubicBezTo>
                      <a:cubicBezTo>
                        <a:pt x="23" y="11"/>
                        <a:pt x="23" y="11"/>
                        <a:pt x="23" y="11"/>
                      </a:cubicBezTo>
                      <a:cubicBezTo>
                        <a:pt x="23" y="11"/>
                        <a:pt x="24" y="10"/>
                        <a:pt x="24" y="9"/>
                      </a:cubicBezTo>
                      <a:cubicBezTo>
                        <a:pt x="24" y="2"/>
                        <a:pt x="24" y="2"/>
                        <a:pt x="24" y="2"/>
                      </a:cubicBezTo>
                      <a:cubicBezTo>
                        <a:pt x="24" y="1"/>
                        <a:pt x="23" y="0"/>
                        <a:pt x="21" y="0"/>
                      </a:cubicBezTo>
                      <a:cubicBezTo>
                        <a:pt x="20" y="0"/>
                        <a:pt x="19" y="1"/>
                        <a:pt x="19" y="2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14" y="12"/>
                        <a:pt x="14" y="12"/>
                        <a:pt x="14" y="12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5" y="4"/>
                        <a:pt x="4" y="3"/>
                        <a:pt x="3" y="3"/>
                      </a:cubicBezTo>
                      <a:cubicBezTo>
                        <a:pt x="1" y="4"/>
                        <a:pt x="1" y="5"/>
                        <a:pt x="1" y="6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3"/>
                        <a:pt x="4" y="13"/>
                        <a:pt x="5" y="14"/>
                      </a:cubicBezTo>
                      <a:cubicBezTo>
                        <a:pt x="9" y="16"/>
                        <a:pt x="9" y="16"/>
                        <a:pt x="9" y="16"/>
                      </a:cubicBezTo>
                      <a:cubicBezTo>
                        <a:pt x="9" y="24"/>
                        <a:pt x="9" y="24"/>
                        <a:pt x="9" y="24"/>
                      </a:cubicBezTo>
                      <a:cubicBezTo>
                        <a:pt x="9" y="24"/>
                        <a:pt x="9" y="24"/>
                        <a:pt x="9" y="24"/>
                      </a:cubicBezTo>
                      <a:cubicBezTo>
                        <a:pt x="9" y="27"/>
                        <a:pt x="9" y="27"/>
                        <a:pt x="9" y="27"/>
                      </a:cubicBezTo>
                      <a:cubicBezTo>
                        <a:pt x="2" y="27"/>
                        <a:pt x="2" y="27"/>
                        <a:pt x="2" y="27"/>
                      </a:cubicBezTo>
                      <a:cubicBezTo>
                        <a:pt x="1" y="27"/>
                        <a:pt x="0" y="28"/>
                        <a:pt x="0" y="29"/>
                      </a:cubicBezTo>
                      <a:cubicBezTo>
                        <a:pt x="0" y="31"/>
                        <a:pt x="1" y="32"/>
                        <a:pt x="2" y="32"/>
                      </a:cubicBez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13" y="32"/>
                        <a:pt x="14" y="31"/>
                        <a:pt x="14" y="29"/>
                      </a:cubicBezTo>
                      <a:cubicBezTo>
                        <a:pt x="14" y="24"/>
                        <a:pt x="14" y="24"/>
                        <a:pt x="14" y="24"/>
                      </a:cubicBezTo>
                      <a:cubicBezTo>
                        <a:pt x="19" y="24"/>
                        <a:pt x="19" y="24"/>
                        <a:pt x="19" y="24"/>
                      </a:cubicBezTo>
                      <a:cubicBezTo>
                        <a:pt x="19" y="29"/>
                        <a:pt x="19" y="29"/>
                        <a:pt x="19" y="29"/>
                      </a:cubicBezTo>
                      <a:cubicBezTo>
                        <a:pt x="19" y="31"/>
                        <a:pt x="20" y="32"/>
                        <a:pt x="21" y="32"/>
                      </a:cubicBezTo>
                      <a:cubicBezTo>
                        <a:pt x="22" y="32"/>
                        <a:pt x="23" y="31"/>
                        <a:pt x="23" y="29"/>
                      </a:cubicBezTo>
                      <a:cubicBezTo>
                        <a:pt x="23" y="21"/>
                        <a:pt x="23" y="21"/>
                        <a:pt x="23" y="21"/>
                      </a:cubicBezTo>
                      <a:cubicBezTo>
                        <a:pt x="23" y="20"/>
                        <a:pt x="22" y="19"/>
                        <a:pt x="21" y="1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sz="536"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îṣļîḑé-Freeform: Shape 107">
                  <a:extLst>
                    <a:ext uri="{FF2B5EF4-FFF2-40B4-BE49-F238E27FC236}">
                      <a16:creationId xmlns:a16="http://schemas.microsoft.com/office/drawing/2014/main" xmlns="" id="{9461CC46-CA51-4AF3-8C21-7F53A9C30BF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49701" y="4570413"/>
                  <a:ext cx="87313" cy="95250"/>
                </a:xfrm>
                <a:custGeom>
                  <a:avLst/>
                  <a:gdLst/>
                  <a:ahLst/>
                  <a:cxnLst>
                    <a:cxn ang="0">
                      <a:pos x="29" y="25"/>
                    </a:cxn>
                    <a:cxn ang="0">
                      <a:pos x="29" y="24"/>
                    </a:cxn>
                    <a:cxn ang="0">
                      <a:pos x="29" y="24"/>
                    </a:cxn>
                    <a:cxn ang="0">
                      <a:pos x="29" y="24"/>
                    </a:cxn>
                    <a:cxn ang="0">
                      <a:pos x="28" y="24"/>
                    </a:cxn>
                    <a:cxn ang="0">
                      <a:pos x="27" y="19"/>
                    </a:cxn>
                    <a:cxn ang="0">
                      <a:pos x="28" y="18"/>
                    </a:cxn>
                    <a:cxn ang="0">
                      <a:pos x="27" y="18"/>
                    </a:cxn>
                    <a:cxn ang="0">
                      <a:pos x="28" y="13"/>
                    </a:cxn>
                    <a:cxn ang="0">
                      <a:pos x="29" y="13"/>
                    </a:cxn>
                    <a:cxn ang="0">
                      <a:pos x="29" y="12"/>
                    </a:cxn>
                    <a:cxn ang="0">
                      <a:pos x="30" y="11"/>
                    </a:cxn>
                    <a:cxn ang="0">
                      <a:pos x="29" y="9"/>
                    </a:cxn>
                    <a:cxn ang="0">
                      <a:pos x="30" y="6"/>
                    </a:cxn>
                    <a:cxn ang="0">
                      <a:pos x="29" y="5"/>
                    </a:cxn>
                    <a:cxn ang="0">
                      <a:pos x="28" y="3"/>
                    </a:cxn>
                    <a:cxn ang="0">
                      <a:pos x="25" y="5"/>
                    </a:cxn>
                    <a:cxn ang="0">
                      <a:pos x="24" y="4"/>
                    </a:cxn>
                    <a:cxn ang="0">
                      <a:pos x="23" y="1"/>
                    </a:cxn>
                    <a:cxn ang="0">
                      <a:pos x="19" y="0"/>
                    </a:cxn>
                    <a:cxn ang="0">
                      <a:pos x="18" y="2"/>
                    </a:cxn>
                    <a:cxn ang="0">
                      <a:pos x="16" y="2"/>
                    </a:cxn>
                    <a:cxn ang="0">
                      <a:pos x="15" y="0"/>
                    </a:cxn>
                    <a:cxn ang="0">
                      <a:pos x="11" y="1"/>
                    </a:cxn>
                    <a:cxn ang="0">
                      <a:pos x="11" y="4"/>
                    </a:cxn>
                    <a:cxn ang="0">
                      <a:pos x="9" y="5"/>
                    </a:cxn>
                    <a:cxn ang="0">
                      <a:pos x="7" y="3"/>
                    </a:cxn>
                    <a:cxn ang="0">
                      <a:pos x="5" y="5"/>
                    </a:cxn>
                    <a:cxn ang="0">
                      <a:pos x="4" y="6"/>
                    </a:cxn>
                    <a:cxn ang="0">
                      <a:pos x="5" y="9"/>
                    </a:cxn>
                    <a:cxn ang="0">
                      <a:pos x="4" y="10"/>
                    </a:cxn>
                    <a:cxn ang="0">
                      <a:pos x="1" y="10"/>
                    </a:cxn>
                    <a:cxn ang="0">
                      <a:pos x="0" y="14"/>
                    </a:cxn>
                    <a:cxn ang="0">
                      <a:pos x="3" y="16"/>
                    </a:cxn>
                    <a:cxn ang="0">
                      <a:pos x="3" y="17"/>
                    </a:cxn>
                    <a:cxn ang="0">
                      <a:pos x="0" y="19"/>
                    </a:cxn>
                    <a:cxn ang="0">
                      <a:pos x="1" y="23"/>
                    </a:cxn>
                    <a:cxn ang="0">
                      <a:pos x="4" y="23"/>
                    </a:cxn>
                    <a:cxn ang="0">
                      <a:pos x="5" y="24"/>
                    </a:cxn>
                    <a:cxn ang="0">
                      <a:pos x="4" y="27"/>
                    </a:cxn>
                    <a:cxn ang="0">
                      <a:pos x="5" y="28"/>
                    </a:cxn>
                    <a:cxn ang="0">
                      <a:pos x="7" y="30"/>
                    </a:cxn>
                    <a:cxn ang="0">
                      <a:pos x="9" y="29"/>
                    </a:cxn>
                    <a:cxn ang="0">
                      <a:pos x="11" y="29"/>
                    </a:cxn>
                    <a:cxn ang="0">
                      <a:pos x="11" y="32"/>
                    </a:cxn>
                    <a:cxn ang="0">
                      <a:pos x="15" y="33"/>
                    </a:cxn>
                    <a:cxn ang="0">
                      <a:pos x="16" y="31"/>
                    </a:cxn>
                    <a:cxn ang="0">
                      <a:pos x="18" y="31"/>
                    </a:cxn>
                    <a:cxn ang="0">
                      <a:pos x="19" y="33"/>
                    </a:cxn>
                    <a:cxn ang="0">
                      <a:pos x="23" y="32"/>
                    </a:cxn>
                    <a:cxn ang="0">
                      <a:pos x="23" y="29"/>
                    </a:cxn>
                    <a:cxn ang="0">
                      <a:pos x="25" y="29"/>
                    </a:cxn>
                    <a:cxn ang="0">
                      <a:pos x="27" y="30"/>
                    </a:cxn>
                    <a:cxn ang="0">
                      <a:pos x="29" y="29"/>
                    </a:cxn>
                    <a:cxn ang="0">
                      <a:pos x="30" y="27"/>
                    </a:cxn>
                    <a:cxn ang="0">
                      <a:pos x="30" y="26"/>
                    </a:cxn>
                    <a:cxn ang="0">
                      <a:pos x="29" y="25"/>
                    </a:cxn>
                    <a:cxn ang="0">
                      <a:pos x="14" y="19"/>
                    </a:cxn>
                    <a:cxn ang="0">
                      <a:pos x="14" y="14"/>
                    </a:cxn>
                    <a:cxn ang="0">
                      <a:pos x="20" y="14"/>
                    </a:cxn>
                    <a:cxn ang="0">
                      <a:pos x="20" y="19"/>
                    </a:cxn>
                    <a:cxn ang="0">
                      <a:pos x="14" y="19"/>
                    </a:cxn>
                  </a:cxnLst>
                  <a:rect l="0" t="0" r="r" b="b"/>
                  <a:pathLst>
                    <a:path w="30" h="33">
                      <a:moveTo>
                        <a:pt x="29" y="25"/>
                      </a:moveTo>
                      <a:cubicBezTo>
                        <a:pt x="29" y="24"/>
                        <a:pt x="29" y="24"/>
                        <a:pt x="29" y="24"/>
                      </a:cubicBezTo>
                      <a:cubicBezTo>
                        <a:pt x="29" y="24"/>
                        <a:pt x="29" y="24"/>
                        <a:pt x="29" y="24"/>
                      </a:cubicBezTo>
                      <a:cubicBezTo>
                        <a:pt x="29" y="24"/>
                        <a:pt x="29" y="24"/>
                        <a:pt x="29" y="24"/>
                      </a:cubicBezTo>
                      <a:cubicBezTo>
                        <a:pt x="28" y="24"/>
                        <a:pt x="28" y="24"/>
                        <a:pt x="28" y="24"/>
                      </a:cubicBezTo>
                      <a:cubicBezTo>
                        <a:pt x="27" y="19"/>
                        <a:pt x="27" y="19"/>
                        <a:pt x="27" y="19"/>
                      </a:cubicBezTo>
                      <a:cubicBezTo>
                        <a:pt x="28" y="18"/>
                        <a:pt x="28" y="18"/>
                        <a:pt x="28" y="18"/>
                      </a:cubicBezTo>
                      <a:cubicBezTo>
                        <a:pt x="27" y="18"/>
                        <a:pt x="27" y="18"/>
                        <a:pt x="27" y="18"/>
                      </a:cubicBezTo>
                      <a:cubicBezTo>
                        <a:pt x="28" y="13"/>
                        <a:pt x="28" y="13"/>
                        <a:pt x="28" y="13"/>
                      </a:cubicBezTo>
                      <a:cubicBezTo>
                        <a:pt x="29" y="13"/>
                        <a:pt x="29" y="13"/>
                        <a:pt x="29" y="13"/>
                      </a:cubicBezTo>
                      <a:cubicBezTo>
                        <a:pt x="29" y="12"/>
                        <a:pt x="29" y="12"/>
                        <a:pt x="29" y="12"/>
                      </a:cubicBezTo>
                      <a:cubicBezTo>
                        <a:pt x="30" y="11"/>
                        <a:pt x="30" y="11"/>
                        <a:pt x="30" y="11"/>
                      </a:cubicBezTo>
                      <a:cubicBezTo>
                        <a:pt x="30" y="11"/>
                        <a:pt x="29" y="9"/>
                        <a:pt x="29" y="9"/>
                      </a:cubicBezTo>
                      <a:cubicBezTo>
                        <a:pt x="30" y="6"/>
                        <a:pt x="30" y="6"/>
                        <a:pt x="30" y="6"/>
                      </a:cubicBezTo>
                      <a:cubicBezTo>
                        <a:pt x="29" y="5"/>
                        <a:pt x="29" y="5"/>
                        <a:pt x="29" y="5"/>
                      </a:cubicBezTo>
                      <a:cubicBezTo>
                        <a:pt x="28" y="3"/>
                        <a:pt x="28" y="3"/>
                        <a:pt x="28" y="3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4" y="4"/>
                        <a:pt x="24" y="4"/>
                        <a:pt x="24" y="4"/>
                      </a:cubicBezTo>
                      <a:cubicBezTo>
                        <a:pt x="23" y="1"/>
                        <a:pt x="23" y="1"/>
                        <a:pt x="23" y="1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7" y="2"/>
                        <a:pt x="17" y="2"/>
                        <a:pt x="16" y="2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4"/>
                        <a:pt x="11" y="4"/>
                        <a:pt x="11" y="4"/>
                      </a:cubicBezTo>
                      <a:cubicBezTo>
                        <a:pt x="10" y="4"/>
                        <a:pt x="10" y="4"/>
                        <a:pt x="9" y="5"/>
                      </a:cubicBez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5" y="9"/>
                        <a:pt x="5" y="9"/>
                        <a:pt x="5" y="9"/>
                      </a:cubicBezTo>
                      <a:cubicBezTo>
                        <a:pt x="5" y="9"/>
                        <a:pt x="5" y="10"/>
                        <a:pt x="4" y="10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3" y="16"/>
                        <a:pt x="3" y="17"/>
                        <a:pt x="3" y="17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1" y="23"/>
                        <a:pt x="1" y="23"/>
                        <a:pt x="1" y="23"/>
                      </a:cubicBezTo>
                      <a:cubicBezTo>
                        <a:pt x="4" y="23"/>
                        <a:pt x="4" y="23"/>
                        <a:pt x="4" y="23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4" y="27"/>
                        <a:pt x="4" y="27"/>
                        <a:pt x="4" y="27"/>
                      </a:cubicBezTo>
                      <a:cubicBezTo>
                        <a:pt x="5" y="28"/>
                        <a:pt x="5" y="28"/>
                        <a:pt x="5" y="28"/>
                      </a:cubicBezTo>
                      <a:cubicBezTo>
                        <a:pt x="7" y="30"/>
                        <a:pt x="7" y="30"/>
                        <a:pt x="7" y="30"/>
                      </a:cubicBezTo>
                      <a:cubicBezTo>
                        <a:pt x="9" y="29"/>
                        <a:pt x="9" y="29"/>
                        <a:pt x="9" y="29"/>
                      </a:cubicBezTo>
                      <a:cubicBezTo>
                        <a:pt x="10" y="29"/>
                        <a:pt x="10" y="29"/>
                        <a:pt x="11" y="29"/>
                      </a:cubicBezTo>
                      <a:cubicBezTo>
                        <a:pt x="11" y="32"/>
                        <a:pt x="11" y="32"/>
                        <a:pt x="11" y="32"/>
                      </a:cubicBezTo>
                      <a:cubicBezTo>
                        <a:pt x="15" y="33"/>
                        <a:pt x="15" y="33"/>
                        <a:pt x="15" y="33"/>
                      </a:cubicBezTo>
                      <a:cubicBezTo>
                        <a:pt x="16" y="31"/>
                        <a:pt x="16" y="31"/>
                        <a:pt x="16" y="31"/>
                      </a:cubicBezTo>
                      <a:cubicBezTo>
                        <a:pt x="17" y="31"/>
                        <a:pt x="17" y="31"/>
                        <a:pt x="18" y="31"/>
                      </a:cubicBezTo>
                      <a:cubicBezTo>
                        <a:pt x="19" y="33"/>
                        <a:pt x="19" y="33"/>
                        <a:pt x="19" y="33"/>
                      </a:cubicBezTo>
                      <a:cubicBezTo>
                        <a:pt x="23" y="32"/>
                        <a:pt x="23" y="32"/>
                        <a:pt x="23" y="32"/>
                      </a:cubicBezTo>
                      <a:cubicBezTo>
                        <a:pt x="23" y="29"/>
                        <a:pt x="23" y="29"/>
                        <a:pt x="23" y="29"/>
                      </a:cubicBezTo>
                      <a:cubicBezTo>
                        <a:pt x="24" y="29"/>
                        <a:pt x="24" y="29"/>
                        <a:pt x="25" y="29"/>
                      </a:cubicBezTo>
                      <a:cubicBezTo>
                        <a:pt x="27" y="30"/>
                        <a:pt x="27" y="30"/>
                        <a:pt x="27" y="30"/>
                      </a:cubicBezTo>
                      <a:cubicBezTo>
                        <a:pt x="29" y="29"/>
                        <a:pt x="29" y="29"/>
                        <a:pt x="29" y="29"/>
                      </a:cubicBezTo>
                      <a:cubicBezTo>
                        <a:pt x="30" y="27"/>
                        <a:pt x="30" y="27"/>
                        <a:pt x="30" y="27"/>
                      </a:cubicBezTo>
                      <a:cubicBezTo>
                        <a:pt x="30" y="26"/>
                        <a:pt x="30" y="26"/>
                        <a:pt x="30" y="26"/>
                      </a:cubicBezTo>
                      <a:cubicBezTo>
                        <a:pt x="29" y="25"/>
                        <a:pt x="29" y="25"/>
                        <a:pt x="29" y="25"/>
                      </a:cubicBezTo>
                      <a:close/>
                      <a:moveTo>
                        <a:pt x="14" y="19"/>
                      </a:moveTo>
                      <a:cubicBezTo>
                        <a:pt x="13" y="18"/>
                        <a:pt x="13" y="15"/>
                        <a:pt x="14" y="14"/>
                      </a:cubicBezTo>
                      <a:cubicBezTo>
                        <a:pt x="16" y="13"/>
                        <a:pt x="18" y="13"/>
                        <a:pt x="20" y="14"/>
                      </a:cubicBezTo>
                      <a:cubicBezTo>
                        <a:pt x="21" y="15"/>
                        <a:pt x="21" y="18"/>
                        <a:pt x="20" y="19"/>
                      </a:cubicBezTo>
                      <a:cubicBezTo>
                        <a:pt x="18" y="21"/>
                        <a:pt x="16" y="21"/>
                        <a:pt x="14" y="1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sz="536"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îṣļîḑé-Freeform: Shape 108">
                  <a:extLst>
                    <a:ext uri="{FF2B5EF4-FFF2-40B4-BE49-F238E27FC236}">
                      <a16:creationId xmlns:a16="http://schemas.microsoft.com/office/drawing/2014/main" xmlns="" id="{425F8D3D-E6A2-4508-A897-20A1B01F3D2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33838" y="4594225"/>
                  <a:ext cx="57150" cy="60325"/>
                </a:xfrm>
                <a:custGeom>
                  <a:avLst/>
                  <a:gdLst/>
                  <a:ahLst/>
                  <a:cxnLst>
                    <a:cxn ang="0">
                      <a:pos x="17" y="15"/>
                    </a:cxn>
                    <a:cxn ang="0">
                      <a:pos x="17" y="14"/>
                    </a:cxn>
                    <a:cxn ang="0">
                      <a:pos x="19" y="14"/>
                    </a:cxn>
                    <a:cxn ang="0">
                      <a:pos x="20" y="12"/>
                    </a:cxn>
                    <a:cxn ang="0">
                      <a:pos x="18" y="11"/>
                    </a:cxn>
                    <a:cxn ang="0">
                      <a:pos x="18" y="10"/>
                    </a:cxn>
                    <a:cxn ang="0">
                      <a:pos x="20" y="9"/>
                    </a:cxn>
                    <a:cxn ang="0">
                      <a:pos x="19" y="7"/>
                    </a:cxn>
                    <a:cxn ang="0">
                      <a:pos x="17" y="6"/>
                    </a:cxn>
                    <a:cxn ang="0">
                      <a:pos x="17" y="6"/>
                    </a:cxn>
                    <a:cxn ang="0">
                      <a:pos x="18" y="4"/>
                    </a:cxn>
                    <a:cxn ang="0">
                      <a:pos x="17" y="3"/>
                    </a:cxn>
                    <a:cxn ang="0">
                      <a:pos x="16" y="2"/>
                    </a:cxn>
                    <a:cxn ang="0">
                      <a:pos x="14" y="3"/>
                    </a:cxn>
                    <a:cxn ang="0">
                      <a:pos x="14" y="3"/>
                    </a:cxn>
                    <a:cxn ang="0">
                      <a:pos x="14" y="1"/>
                    </a:cxn>
                    <a:cxn ang="0">
                      <a:pos x="11" y="0"/>
                    </a:cxn>
                    <a:cxn ang="0">
                      <a:pos x="10" y="2"/>
                    </a:cxn>
                    <a:cxn ang="0">
                      <a:pos x="9" y="2"/>
                    </a:cxn>
                    <a:cxn ang="0">
                      <a:pos x="8" y="0"/>
                    </a:cxn>
                    <a:cxn ang="0">
                      <a:pos x="6" y="1"/>
                    </a:cxn>
                    <a:cxn ang="0">
                      <a:pos x="6" y="3"/>
                    </a:cxn>
                    <a:cxn ang="0">
                      <a:pos x="5" y="3"/>
                    </a:cxn>
                    <a:cxn ang="0">
                      <a:pos x="3" y="2"/>
                    </a:cxn>
                    <a:cxn ang="0">
                      <a:pos x="2" y="4"/>
                    </a:cxn>
                    <a:cxn ang="0">
                      <a:pos x="2" y="6"/>
                    </a:cxn>
                    <a:cxn ang="0">
                      <a:pos x="2" y="6"/>
                    </a:cxn>
                    <a:cxn ang="0">
                      <a:pos x="0" y="7"/>
                    </a:cxn>
                    <a:cxn ang="0">
                      <a:pos x="0" y="9"/>
                    </a:cxn>
                    <a:cxn ang="0">
                      <a:pos x="1" y="10"/>
                    </a:cxn>
                    <a:cxn ang="0">
                      <a:pos x="1" y="11"/>
                    </a:cxn>
                    <a:cxn ang="0">
                      <a:pos x="0" y="12"/>
                    </a:cxn>
                    <a:cxn ang="0">
                      <a:pos x="0" y="14"/>
                    </a:cxn>
                    <a:cxn ang="0">
                      <a:pos x="2" y="14"/>
                    </a:cxn>
                    <a:cxn ang="0">
                      <a:pos x="2" y="15"/>
                    </a:cxn>
                    <a:cxn ang="0">
                      <a:pos x="2" y="17"/>
                    </a:cxn>
                    <a:cxn ang="0">
                      <a:pos x="3" y="18"/>
                    </a:cxn>
                    <a:cxn ang="0">
                      <a:pos x="5" y="18"/>
                    </a:cxn>
                    <a:cxn ang="0">
                      <a:pos x="6" y="18"/>
                    </a:cxn>
                    <a:cxn ang="0">
                      <a:pos x="6" y="20"/>
                    </a:cxn>
                    <a:cxn ang="0">
                      <a:pos x="8" y="21"/>
                    </a:cxn>
                    <a:cxn ang="0">
                      <a:pos x="9" y="19"/>
                    </a:cxn>
                    <a:cxn ang="0">
                      <a:pos x="10" y="19"/>
                    </a:cxn>
                    <a:cxn ang="0">
                      <a:pos x="11" y="21"/>
                    </a:cxn>
                    <a:cxn ang="0">
                      <a:pos x="14" y="20"/>
                    </a:cxn>
                    <a:cxn ang="0">
                      <a:pos x="14" y="18"/>
                    </a:cxn>
                    <a:cxn ang="0">
                      <a:pos x="14" y="18"/>
                    </a:cxn>
                    <a:cxn ang="0">
                      <a:pos x="16" y="18"/>
                    </a:cxn>
                    <a:cxn ang="0">
                      <a:pos x="17" y="18"/>
                    </a:cxn>
                    <a:cxn ang="0">
                      <a:pos x="18" y="17"/>
                    </a:cxn>
                    <a:cxn ang="0">
                      <a:pos x="17" y="15"/>
                    </a:cxn>
                    <a:cxn ang="0">
                      <a:pos x="8" y="12"/>
                    </a:cxn>
                    <a:cxn ang="0">
                      <a:pos x="8" y="9"/>
                    </a:cxn>
                    <a:cxn ang="0">
                      <a:pos x="11" y="9"/>
                    </a:cxn>
                    <a:cxn ang="0">
                      <a:pos x="11" y="12"/>
                    </a:cxn>
                    <a:cxn ang="0">
                      <a:pos x="8" y="12"/>
                    </a:cxn>
                  </a:cxnLst>
                  <a:rect l="0" t="0" r="r" b="b"/>
                  <a:pathLst>
                    <a:path w="20" h="21">
                      <a:moveTo>
                        <a:pt x="17" y="15"/>
                      </a:moveTo>
                      <a:cubicBezTo>
                        <a:pt x="17" y="15"/>
                        <a:pt x="17" y="15"/>
                        <a:pt x="17" y="14"/>
                      </a:cubicBezTo>
                      <a:cubicBezTo>
                        <a:pt x="19" y="14"/>
                        <a:pt x="19" y="14"/>
                        <a:pt x="19" y="14"/>
                      </a:cubicBezTo>
                      <a:cubicBezTo>
                        <a:pt x="20" y="12"/>
                        <a:pt x="20" y="12"/>
                        <a:pt x="20" y="12"/>
                      </a:cubicBezTo>
                      <a:cubicBezTo>
                        <a:pt x="18" y="11"/>
                        <a:pt x="18" y="11"/>
                        <a:pt x="18" y="11"/>
                      </a:cubicBezTo>
                      <a:cubicBezTo>
                        <a:pt x="18" y="11"/>
                        <a:pt x="18" y="10"/>
                        <a:pt x="18" y="10"/>
                      </a:cubicBezTo>
                      <a:cubicBezTo>
                        <a:pt x="20" y="9"/>
                        <a:pt x="20" y="9"/>
                        <a:pt x="20" y="9"/>
                      </a:cubicBez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17" y="3"/>
                        <a:pt x="17" y="3"/>
                        <a:pt x="17" y="3"/>
                      </a:cubicBezTo>
                      <a:cubicBezTo>
                        <a:pt x="16" y="2"/>
                        <a:pt x="16" y="2"/>
                        <a:pt x="16" y="2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10" y="2"/>
                        <a:pt x="9" y="2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3"/>
                        <a:pt x="5" y="3"/>
                        <a:pt x="5" y="3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1" y="10"/>
                        <a:pt x="1" y="11"/>
                        <a:pt x="1" y="11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7"/>
                        <a:pt x="2" y="17"/>
                        <a:pt x="2" y="17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5" y="18"/>
                        <a:pt x="5" y="18"/>
                        <a:pt x="5" y="18"/>
                      </a:cubicBezTo>
                      <a:cubicBezTo>
                        <a:pt x="5" y="18"/>
                        <a:pt x="5" y="18"/>
                        <a:pt x="6" y="18"/>
                      </a:cubicBezTo>
                      <a:cubicBezTo>
                        <a:pt x="6" y="20"/>
                        <a:pt x="6" y="20"/>
                        <a:pt x="6" y="20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9" y="19"/>
                        <a:pt x="9" y="19"/>
                        <a:pt x="9" y="19"/>
                      </a:cubicBezTo>
                      <a:cubicBezTo>
                        <a:pt x="10" y="19"/>
                        <a:pt x="10" y="19"/>
                        <a:pt x="10" y="19"/>
                      </a:cubicBezTo>
                      <a:cubicBezTo>
                        <a:pt x="11" y="21"/>
                        <a:pt x="11" y="21"/>
                        <a:pt x="11" y="21"/>
                      </a:cubicBezTo>
                      <a:cubicBezTo>
                        <a:pt x="14" y="20"/>
                        <a:pt x="14" y="20"/>
                        <a:pt x="14" y="20"/>
                      </a:cubicBezTo>
                      <a:cubicBezTo>
                        <a:pt x="14" y="18"/>
                        <a:pt x="14" y="18"/>
                        <a:pt x="14" y="18"/>
                      </a:cubicBezTo>
                      <a:cubicBezTo>
                        <a:pt x="14" y="18"/>
                        <a:pt x="14" y="18"/>
                        <a:pt x="14" y="18"/>
                      </a:cubicBezTo>
                      <a:cubicBezTo>
                        <a:pt x="16" y="18"/>
                        <a:pt x="16" y="18"/>
                        <a:pt x="16" y="18"/>
                      </a:cubicBezTo>
                      <a:cubicBezTo>
                        <a:pt x="17" y="18"/>
                        <a:pt x="17" y="18"/>
                        <a:pt x="17" y="18"/>
                      </a:cubicBezTo>
                      <a:cubicBezTo>
                        <a:pt x="18" y="17"/>
                        <a:pt x="18" y="17"/>
                        <a:pt x="18" y="17"/>
                      </a:cubicBezTo>
                      <a:lnTo>
                        <a:pt x="17" y="15"/>
                      </a:lnTo>
                      <a:close/>
                      <a:moveTo>
                        <a:pt x="8" y="12"/>
                      </a:moveTo>
                      <a:cubicBezTo>
                        <a:pt x="7" y="11"/>
                        <a:pt x="7" y="10"/>
                        <a:pt x="8" y="9"/>
                      </a:cubicBezTo>
                      <a:cubicBezTo>
                        <a:pt x="9" y="8"/>
                        <a:pt x="10" y="8"/>
                        <a:pt x="11" y="9"/>
                      </a:cubicBezTo>
                      <a:cubicBezTo>
                        <a:pt x="12" y="10"/>
                        <a:pt x="12" y="11"/>
                        <a:pt x="11" y="12"/>
                      </a:cubicBezTo>
                      <a:cubicBezTo>
                        <a:pt x="10" y="13"/>
                        <a:pt x="9" y="13"/>
                        <a:pt x="8" y="1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sz="536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8" name="Group 109">
                <a:extLst>
                  <a:ext uri="{FF2B5EF4-FFF2-40B4-BE49-F238E27FC236}">
                    <a16:creationId xmlns:a16="http://schemas.microsoft.com/office/drawing/2014/main" xmlns="" id="{1141EE95-270D-4953-99C9-2E08ADF7243B}"/>
                  </a:ext>
                </a:extLst>
              </p:cNvPr>
              <p:cNvGrpSpPr/>
              <p:nvPr/>
            </p:nvGrpSpPr>
            <p:grpSpPr>
              <a:xfrm>
                <a:off x="4982521" y="5099251"/>
                <a:ext cx="285861" cy="549036"/>
                <a:chOff x="4486276" y="4586288"/>
                <a:chExt cx="100012" cy="192087"/>
              </a:xfrm>
              <a:solidFill>
                <a:schemeClr val="bg1"/>
              </a:solidFill>
            </p:grpSpPr>
            <p:sp>
              <p:nvSpPr>
                <p:cNvPr id="29" name="îṣļîḑé-Freeform: Shape 110">
                  <a:extLst>
                    <a:ext uri="{FF2B5EF4-FFF2-40B4-BE49-F238E27FC236}">
                      <a16:creationId xmlns:a16="http://schemas.microsoft.com/office/drawing/2014/main" xmlns="" id="{330E937F-1602-408D-ABDC-C4D534DB04E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94213" y="4586288"/>
                  <a:ext cx="92075" cy="77787"/>
                </a:xfrm>
                <a:custGeom>
                  <a:avLst/>
                  <a:gdLst/>
                  <a:ahLst/>
                  <a:cxnLst>
                    <a:cxn ang="0">
                      <a:pos x="24" y="2"/>
                    </a:cxn>
                    <a:cxn ang="0">
                      <a:pos x="11" y="3"/>
                    </a:cxn>
                    <a:cxn ang="0">
                      <a:pos x="1" y="12"/>
                    </a:cxn>
                    <a:cxn ang="0">
                      <a:pos x="0" y="14"/>
                    </a:cxn>
                    <a:cxn ang="0">
                      <a:pos x="1" y="24"/>
                    </a:cxn>
                    <a:cxn ang="0">
                      <a:pos x="2" y="25"/>
                    </a:cxn>
                    <a:cxn ang="0">
                      <a:pos x="2" y="25"/>
                    </a:cxn>
                    <a:cxn ang="0">
                      <a:pos x="2" y="25"/>
                    </a:cxn>
                    <a:cxn ang="0">
                      <a:pos x="4" y="27"/>
                    </a:cxn>
                    <a:cxn ang="0">
                      <a:pos x="5" y="26"/>
                    </a:cxn>
                    <a:cxn ang="0">
                      <a:pos x="6" y="24"/>
                    </a:cxn>
                    <a:cxn ang="0">
                      <a:pos x="7" y="16"/>
                    </a:cxn>
                    <a:cxn ang="0">
                      <a:pos x="13" y="11"/>
                    </a:cxn>
                    <a:cxn ang="0">
                      <a:pos x="14" y="11"/>
                    </a:cxn>
                    <a:cxn ang="0">
                      <a:pos x="16" y="14"/>
                    </a:cxn>
                    <a:cxn ang="0">
                      <a:pos x="16" y="17"/>
                    </a:cxn>
                    <a:cxn ang="0">
                      <a:pos x="12" y="22"/>
                    </a:cxn>
                    <a:cxn ang="0">
                      <a:pos x="13" y="25"/>
                    </a:cxn>
                    <a:cxn ang="0">
                      <a:pos x="14" y="25"/>
                    </a:cxn>
                    <a:cxn ang="0">
                      <a:pos x="16" y="25"/>
                    </a:cxn>
                    <a:cxn ang="0">
                      <a:pos x="22" y="17"/>
                    </a:cxn>
                    <a:cxn ang="0">
                      <a:pos x="29" y="11"/>
                    </a:cxn>
                    <a:cxn ang="0">
                      <a:pos x="30" y="11"/>
                    </a:cxn>
                    <a:cxn ang="0">
                      <a:pos x="32" y="9"/>
                    </a:cxn>
                    <a:cxn ang="0">
                      <a:pos x="32" y="2"/>
                    </a:cxn>
                    <a:cxn ang="0">
                      <a:pos x="30" y="0"/>
                    </a:cxn>
                    <a:cxn ang="0">
                      <a:pos x="24" y="2"/>
                    </a:cxn>
                  </a:cxnLst>
                  <a:rect l="0" t="0" r="r" b="b"/>
                  <a:pathLst>
                    <a:path w="32" h="27">
                      <a:moveTo>
                        <a:pt x="24" y="2"/>
                      </a:moveTo>
                      <a:cubicBezTo>
                        <a:pt x="24" y="2"/>
                        <a:pt x="13" y="2"/>
                        <a:pt x="11" y="3"/>
                      </a:cubicBezTo>
                      <a:cubicBezTo>
                        <a:pt x="9" y="3"/>
                        <a:pt x="1" y="12"/>
                        <a:pt x="1" y="12"/>
                      </a:cubicBezTo>
                      <a:cubicBezTo>
                        <a:pt x="0" y="13"/>
                        <a:pt x="0" y="13"/>
                        <a:pt x="0" y="14"/>
                      </a:cubicBezTo>
                      <a:cubicBezTo>
                        <a:pt x="1" y="24"/>
                        <a:pt x="1" y="24"/>
                        <a:pt x="1" y="24"/>
                      </a:cubicBezTo>
                      <a:cubicBezTo>
                        <a:pt x="1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6"/>
                        <a:pt x="3" y="27"/>
                        <a:pt x="4" y="27"/>
                      </a:cubicBezTo>
                      <a:cubicBezTo>
                        <a:pt x="4" y="27"/>
                        <a:pt x="5" y="26"/>
                        <a:pt x="5" y="26"/>
                      </a:cubicBezTo>
                      <a:cubicBezTo>
                        <a:pt x="6" y="25"/>
                        <a:pt x="6" y="25"/>
                        <a:pt x="6" y="24"/>
                      </a:cubicBezTo>
                      <a:cubicBezTo>
                        <a:pt x="7" y="16"/>
                        <a:pt x="7" y="16"/>
                        <a:pt x="7" y="16"/>
                      </a:cubicBezTo>
                      <a:cubicBezTo>
                        <a:pt x="13" y="11"/>
                        <a:pt x="13" y="11"/>
                        <a:pt x="13" y="11"/>
                      </a:cubicBezTo>
                      <a:cubicBezTo>
                        <a:pt x="13" y="11"/>
                        <a:pt x="14" y="10"/>
                        <a:pt x="14" y="11"/>
                      </a:cubicBezTo>
                      <a:cubicBezTo>
                        <a:pt x="15" y="12"/>
                        <a:pt x="16" y="13"/>
                        <a:pt x="16" y="14"/>
                      </a:cubicBezTo>
                      <a:cubicBezTo>
                        <a:pt x="17" y="16"/>
                        <a:pt x="16" y="17"/>
                        <a:pt x="16" y="17"/>
                      </a:cubicBezTo>
                      <a:cubicBezTo>
                        <a:pt x="12" y="22"/>
                        <a:pt x="12" y="22"/>
                        <a:pt x="12" y="22"/>
                      </a:cubicBezTo>
                      <a:cubicBezTo>
                        <a:pt x="12" y="23"/>
                        <a:pt x="12" y="24"/>
                        <a:pt x="13" y="25"/>
                      </a:cubicBezTo>
                      <a:cubicBezTo>
                        <a:pt x="13" y="25"/>
                        <a:pt x="14" y="25"/>
                        <a:pt x="14" y="25"/>
                      </a:cubicBezTo>
                      <a:cubicBezTo>
                        <a:pt x="15" y="25"/>
                        <a:pt x="15" y="25"/>
                        <a:pt x="16" y="25"/>
                      </a:cubicBezTo>
                      <a:cubicBezTo>
                        <a:pt x="22" y="17"/>
                        <a:pt x="22" y="17"/>
                        <a:pt x="22" y="17"/>
                      </a:cubicBezTo>
                      <a:cubicBezTo>
                        <a:pt x="29" y="11"/>
                        <a:pt x="29" y="11"/>
                        <a:pt x="29" y="11"/>
                      </a:cubicBezTo>
                      <a:cubicBezTo>
                        <a:pt x="30" y="11"/>
                        <a:pt x="30" y="11"/>
                        <a:pt x="30" y="11"/>
                      </a:cubicBezTo>
                      <a:cubicBezTo>
                        <a:pt x="30" y="11"/>
                        <a:pt x="32" y="11"/>
                        <a:pt x="32" y="9"/>
                      </a:cubicBezTo>
                      <a:cubicBezTo>
                        <a:pt x="32" y="6"/>
                        <a:pt x="32" y="3"/>
                        <a:pt x="32" y="2"/>
                      </a:cubicBezTo>
                      <a:cubicBezTo>
                        <a:pt x="32" y="0"/>
                        <a:pt x="30" y="0"/>
                        <a:pt x="30" y="0"/>
                      </a:cubicBezTo>
                      <a:lnTo>
                        <a:pt x="24" y="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sz="536"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îṣļîḑé-Freeform: Shape 111">
                  <a:extLst>
                    <a:ext uri="{FF2B5EF4-FFF2-40B4-BE49-F238E27FC236}">
                      <a16:creationId xmlns:a16="http://schemas.microsoft.com/office/drawing/2014/main" xmlns="" id="{B3C73E39-874E-4D6D-ABA6-1DA0ED2C11E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86276" y="4689475"/>
                  <a:ext cx="88900" cy="88900"/>
                </a:xfrm>
                <a:custGeom>
                  <a:avLst/>
                  <a:gdLst/>
                  <a:ahLst/>
                  <a:cxnLst>
                    <a:cxn ang="0">
                      <a:pos x="6" y="3"/>
                    </a:cxn>
                    <a:cxn ang="0">
                      <a:pos x="18" y="29"/>
                    </a:cxn>
                    <a:cxn ang="0">
                      <a:pos x="16" y="0"/>
                    </a:cxn>
                    <a:cxn ang="0">
                      <a:pos x="22" y="22"/>
                    </a:cxn>
                    <a:cxn ang="0">
                      <a:pos x="18" y="24"/>
                    </a:cxn>
                    <a:cxn ang="0">
                      <a:pos x="17" y="26"/>
                    </a:cxn>
                    <a:cxn ang="0">
                      <a:pos x="16" y="24"/>
                    </a:cxn>
                    <a:cxn ang="0">
                      <a:pos x="12" y="25"/>
                    </a:cxn>
                    <a:cxn ang="0">
                      <a:pos x="10" y="23"/>
                    </a:cxn>
                    <a:cxn ang="0">
                      <a:pos x="11" y="22"/>
                    </a:cxn>
                    <a:cxn ang="0">
                      <a:pos x="13" y="22"/>
                    </a:cxn>
                    <a:cxn ang="0">
                      <a:pos x="17" y="22"/>
                    </a:cxn>
                    <a:cxn ang="0">
                      <a:pos x="19" y="21"/>
                    </a:cxn>
                    <a:cxn ang="0">
                      <a:pos x="19" y="18"/>
                    </a:cxn>
                    <a:cxn ang="0">
                      <a:pos x="17" y="17"/>
                    </a:cxn>
                    <a:cxn ang="0">
                      <a:pos x="13" y="17"/>
                    </a:cxn>
                    <a:cxn ang="0">
                      <a:pos x="9" y="17"/>
                    </a:cxn>
                    <a:cxn ang="0">
                      <a:pos x="7" y="14"/>
                    </a:cxn>
                    <a:cxn ang="0">
                      <a:pos x="8" y="10"/>
                    </a:cxn>
                    <a:cxn ang="0">
                      <a:pos x="12" y="8"/>
                    </a:cxn>
                    <a:cxn ang="0">
                      <a:pos x="12" y="6"/>
                    </a:cxn>
                    <a:cxn ang="0">
                      <a:pos x="14" y="8"/>
                    </a:cxn>
                    <a:cxn ang="0">
                      <a:pos x="17" y="8"/>
                    </a:cxn>
                    <a:cxn ang="0">
                      <a:pos x="19" y="9"/>
                    </a:cxn>
                    <a:cxn ang="0">
                      <a:pos x="18" y="10"/>
                    </a:cxn>
                    <a:cxn ang="0">
                      <a:pos x="18" y="10"/>
                    </a:cxn>
                    <a:cxn ang="0">
                      <a:pos x="14" y="10"/>
                    </a:cxn>
                    <a:cxn ang="0">
                      <a:pos x="11" y="11"/>
                    </a:cxn>
                    <a:cxn ang="0">
                      <a:pos x="11" y="13"/>
                    </a:cxn>
                    <a:cxn ang="0">
                      <a:pos x="12" y="14"/>
                    </a:cxn>
                    <a:cxn ang="0">
                      <a:pos x="15" y="14"/>
                    </a:cxn>
                    <a:cxn ang="0">
                      <a:pos x="18" y="14"/>
                    </a:cxn>
                    <a:cxn ang="0">
                      <a:pos x="23" y="17"/>
                    </a:cxn>
                  </a:cxnLst>
                  <a:rect l="0" t="0" r="r" b="b"/>
                  <a:pathLst>
                    <a:path w="31" h="31">
                      <a:moveTo>
                        <a:pt x="16" y="0"/>
                      </a:move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3" y="7"/>
                        <a:pt x="0" y="14"/>
                        <a:pt x="2" y="20"/>
                      </a:cubicBezTo>
                      <a:cubicBezTo>
                        <a:pt x="4" y="28"/>
                        <a:pt x="11" y="31"/>
                        <a:pt x="18" y="29"/>
                      </a:cubicBezTo>
                      <a:cubicBezTo>
                        <a:pt x="26" y="27"/>
                        <a:pt x="31" y="21"/>
                        <a:pt x="29" y="13"/>
                      </a:cubicBezTo>
                      <a:cubicBezTo>
                        <a:pt x="27" y="8"/>
                        <a:pt x="21" y="2"/>
                        <a:pt x="16" y="0"/>
                      </a:cubicBezTo>
                      <a:close/>
                      <a:moveTo>
                        <a:pt x="23" y="20"/>
                      </a:moveTo>
                      <a:cubicBezTo>
                        <a:pt x="23" y="20"/>
                        <a:pt x="22" y="21"/>
                        <a:pt x="22" y="22"/>
                      </a:cubicBezTo>
                      <a:cubicBezTo>
                        <a:pt x="21" y="22"/>
                        <a:pt x="20" y="23"/>
                        <a:pt x="20" y="23"/>
                      </a:cubicBezTo>
                      <a:cubicBezTo>
                        <a:pt x="19" y="23"/>
                        <a:pt x="18" y="24"/>
                        <a:pt x="18" y="24"/>
                      </a:cubicBezTo>
                      <a:cubicBezTo>
                        <a:pt x="18" y="25"/>
                        <a:pt x="18" y="25"/>
                        <a:pt x="18" y="25"/>
                      </a:cubicBezTo>
                      <a:cubicBezTo>
                        <a:pt x="18" y="26"/>
                        <a:pt x="18" y="26"/>
                        <a:pt x="17" y="26"/>
                      </a:cubicBezTo>
                      <a:cubicBezTo>
                        <a:pt x="17" y="26"/>
                        <a:pt x="16" y="26"/>
                        <a:pt x="16" y="26"/>
                      </a:cubicBezTo>
                      <a:cubicBezTo>
                        <a:pt x="16" y="24"/>
                        <a:pt x="16" y="24"/>
                        <a:pt x="16" y="24"/>
                      </a:cubicBezTo>
                      <a:cubicBezTo>
                        <a:pt x="15" y="25"/>
                        <a:pt x="15" y="25"/>
                        <a:pt x="14" y="25"/>
                      </a:cubicBezTo>
                      <a:cubicBezTo>
                        <a:pt x="14" y="25"/>
                        <a:pt x="13" y="25"/>
                        <a:pt x="12" y="25"/>
                      </a:cubicBezTo>
                      <a:cubicBezTo>
                        <a:pt x="11" y="25"/>
                        <a:pt x="11" y="24"/>
                        <a:pt x="10" y="24"/>
                      </a:cubicBezTo>
                      <a:cubicBezTo>
                        <a:pt x="10" y="24"/>
                        <a:pt x="10" y="24"/>
                        <a:pt x="10" y="23"/>
                      </a:cubicBezTo>
                      <a:cubicBezTo>
                        <a:pt x="10" y="23"/>
                        <a:pt x="10" y="23"/>
                        <a:pt x="10" y="22"/>
                      </a:cubicBezTo>
                      <a:cubicBezTo>
                        <a:pt x="10" y="22"/>
                        <a:pt x="10" y="22"/>
                        <a:pt x="11" y="22"/>
                      </a:cubicBezTo>
                      <a:cubicBezTo>
                        <a:pt x="11" y="22"/>
                        <a:pt x="11" y="22"/>
                        <a:pt x="12" y="22"/>
                      </a:cubicBezTo>
                      <a:cubicBezTo>
                        <a:pt x="12" y="22"/>
                        <a:pt x="12" y="22"/>
                        <a:pt x="13" y="22"/>
                      </a:cubicBezTo>
                      <a:cubicBezTo>
                        <a:pt x="13" y="22"/>
                        <a:pt x="14" y="22"/>
                        <a:pt x="15" y="22"/>
                      </a:cubicBezTo>
                      <a:cubicBezTo>
                        <a:pt x="15" y="22"/>
                        <a:pt x="16" y="22"/>
                        <a:pt x="17" y="22"/>
                      </a:cubicBezTo>
                      <a:cubicBezTo>
                        <a:pt x="17" y="22"/>
                        <a:pt x="17" y="21"/>
                        <a:pt x="18" y="21"/>
                      </a:cubicBezTo>
                      <a:cubicBezTo>
                        <a:pt x="18" y="21"/>
                        <a:pt x="18" y="21"/>
                        <a:pt x="19" y="21"/>
                      </a:cubicBezTo>
                      <a:cubicBezTo>
                        <a:pt x="19" y="20"/>
                        <a:pt x="19" y="20"/>
                        <a:pt x="19" y="20"/>
                      </a:cubicBezTo>
                      <a:cubicBezTo>
                        <a:pt x="19" y="19"/>
                        <a:pt x="19" y="19"/>
                        <a:pt x="19" y="18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18" y="17"/>
                        <a:pt x="18" y="17"/>
                        <a:pt x="17" y="17"/>
                      </a:cubicBezTo>
                      <a:cubicBezTo>
                        <a:pt x="16" y="17"/>
                        <a:pt x="15" y="17"/>
                        <a:pt x="15" y="17"/>
                      </a:cubicBezTo>
                      <a:cubicBezTo>
                        <a:pt x="14" y="17"/>
                        <a:pt x="13" y="17"/>
                        <a:pt x="13" y="17"/>
                      </a:cubicBezTo>
                      <a:cubicBezTo>
                        <a:pt x="12" y="17"/>
                        <a:pt x="11" y="17"/>
                        <a:pt x="11" y="17"/>
                      </a:cubicBezTo>
                      <a:cubicBezTo>
                        <a:pt x="10" y="17"/>
                        <a:pt x="10" y="17"/>
                        <a:pt x="9" y="17"/>
                      </a:cubicBezTo>
                      <a:cubicBezTo>
                        <a:pt x="9" y="16"/>
                        <a:pt x="8" y="16"/>
                        <a:pt x="8" y="16"/>
                      </a:cubicBezTo>
                      <a:cubicBezTo>
                        <a:pt x="8" y="15"/>
                        <a:pt x="7" y="15"/>
                        <a:pt x="7" y="14"/>
                      </a:cubicBezTo>
                      <a:cubicBezTo>
                        <a:pt x="7" y="13"/>
                        <a:pt x="7" y="13"/>
                        <a:pt x="7" y="12"/>
                      </a:cubicBezTo>
                      <a:cubicBezTo>
                        <a:pt x="8" y="11"/>
                        <a:pt x="8" y="11"/>
                        <a:pt x="8" y="10"/>
                      </a:cubicBezTo>
                      <a:cubicBezTo>
                        <a:pt x="9" y="10"/>
                        <a:pt x="9" y="9"/>
                        <a:pt x="10" y="9"/>
                      </a:cubicBezTo>
                      <a:cubicBezTo>
                        <a:pt x="11" y="9"/>
                        <a:pt x="11" y="9"/>
                        <a:pt x="12" y="8"/>
                      </a:cubicBezTo>
                      <a:cubicBezTo>
                        <a:pt x="11" y="7"/>
                        <a:pt x="11" y="7"/>
                        <a:pt x="11" y="7"/>
                      </a:cubicBezTo>
                      <a:cubicBezTo>
                        <a:pt x="11" y="6"/>
                        <a:pt x="11" y="6"/>
                        <a:pt x="12" y="6"/>
                      </a:cubicBezTo>
                      <a:cubicBezTo>
                        <a:pt x="13" y="5"/>
                        <a:pt x="13" y="6"/>
                        <a:pt x="13" y="6"/>
                      </a:cubicBezTo>
                      <a:cubicBezTo>
                        <a:pt x="14" y="8"/>
                        <a:pt x="14" y="8"/>
                        <a:pt x="14" y="8"/>
                      </a:cubicBezTo>
                      <a:cubicBezTo>
                        <a:pt x="14" y="8"/>
                        <a:pt x="15" y="8"/>
                        <a:pt x="15" y="8"/>
                      </a:cubicBezTo>
                      <a:cubicBezTo>
                        <a:pt x="16" y="7"/>
                        <a:pt x="17" y="8"/>
                        <a:pt x="17" y="8"/>
                      </a:cubicBezTo>
                      <a:cubicBezTo>
                        <a:pt x="18" y="8"/>
                        <a:pt x="18" y="8"/>
                        <a:pt x="19" y="8"/>
                      </a:cubicBezTo>
                      <a:cubicBezTo>
                        <a:pt x="19" y="8"/>
                        <a:pt x="19" y="9"/>
                        <a:pt x="19" y="9"/>
                      </a:cubicBezTo>
                      <a:cubicBezTo>
                        <a:pt x="19" y="9"/>
                        <a:pt x="19" y="10"/>
                        <a:pt x="19" y="10"/>
                      </a:cubicBezTo>
                      <a:cubicBezTo>
                        <a:pt x="19" y="10"/>
                        <a:pt x="19" y="10"/>
                        <a:pt x="18" y="10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7" y="10"/>
                        <a:pt x="17" y="10"/>
                        <a:pt x="16" y="10"/>
                      </a:cubicBezTo>
                      <a:cubicBezTo>
                        <a:pt x="15" y="10"/>
                        <a:pt x="15" y="10"/>
                        <a:pt x="14" y="10"/>
                      </a:cubicBezTo>
                      <a:cubicBezTo>
                        <a:pt x="13" y="11"/>
                        <a:pt x="13" y="11"/>
                        <a:pt x="12" y="11"/>
                      </a:cubicBezTo>
                      <a:cubicBezTo>
                        <a:pt x="12" y="11"/>
                        <a:pt x="12" y="11"/>
                        <a:pt x="11" y="11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1" y="13"/>
                        <a:pt x="11" y="14"/>
                        <a:pt x="11" y="14"/>
                      </a:cubicBezTo>
                      <a:cubicBezTo>
                        <a:pt x="11" y="14"/>
                        <a:pt x="12" y="14"/>
                        <a:pt x="12" y="14"/>
                      </a:cubicBezTo>
                      <a:cubicBezTo>
                        <a:pt x="13" y="14"/>
                        <a:pt x="13" y="14"/>
                        <a:pt x="13" y="14"/>
                      </a:cubicBezTo>
                      <a:cubicBezTo>
                        <a:pt x="14" y="14"/>
                        <a:pt x="14" y="14"/>
                        <a:pt x="15" y="14"/>
                      </a:cubicBezTo>
                      <a:cubicBezTo>
                        <a:pt x="15" y="14"/>
                        <a:pt x="16" y="14"/>
                        <a:pt x="17" y="14"/>
                      </a:cubicBezTo>
                      <a:cubicBezTo>
                        <a:pt x="17" y="14"/>
                        <a:pt x="18" y="14"/>
                        <a:pt x="18" y="14"/>
                      </a:cubicBezTo>
                      <a:cubicBezTo>
                        <a:pt x="20" y="14"/>
                        <a:pt x="20" y="15"/>
                        <a:pt x="21" y="15"/>
                      </a:cubicBezTo>
                      <a:cubicBezTo>
                        <a:pt x="22" y="16"/>
                        <a:pt x="22" y="16"/>
                        <a:pt x="23" y="17"/>
                      </a:cubicBezTo>
                      <a:cubicBezTo>
                        <a:pt x="23" y="18"/>
                        <a:pt x="23" y="19"/>
                        <a:pt x="23" y="2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sz="536"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îṣļîḑé-Freeform: Shape 112">
                  <a:extLst>
                    <a:ext uri="{FF2B5EF4-FFF2-40B4-BE49-F238E27FC236}">
                      <a16:creationId xmlns:a16="http://schemas.microsoft.com/office/drawing/2014/main" xmlns="" id="{F42BB110-EEB5-4F70-85AD-5FC20039FAB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91038" y="4660900"/>
                  <a:ext cx="38100" cy="31750"/>
                </a:xfrm>
                <a:custGeom>
                  <a:avLst/>
                  <a:gdLst/>
                  <a:ahLst/>
                  <a:cxnLst>
                    <a:cxn ang="0">
                      <a:pos x="5" y="11"/>
                    </a:cxn>
                    <a:cxn ang="0">
                      <a:pos x="9" y="10"/>
                    </a:cxn>
                    <a:cxn ang="0">
                      <a:pos x="13" y="9"/>
                    </a:cxn>
                    <a:cxn ang="0">
                      <a:pos x="13" y="2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10" y="3"/>
                    </a:cxn>
                    <a:cxn ang="0">
                      <a:pos x="8" y="2"/>
                    </a:cxn>
                    <a:cxn ang="0">
                      <a:pos x="6" y="3"/>
                    </a:cxn>
                    <a:cxn ang="0">
                      <a:pos x="5" y="5"/>
                    </a:cxn>
                    <a:cxn ang="0">
                      <a:pos x="5" y="6"/>
                    </a:cxn>
                    <a:cxn ang="0">
                      <a:pos x="1" y="5"/>
                    </a:cxn>
                    <a:cxn ang="0">
                      <a:pos x="5" y="11"/>
                    </a:cxn>
                  </a:cxnLst>
                  <a:rect l="0" t="0" r="r" b="b"/>
                  <a:pathLst>
                    <a:path w="13" h="11">
                      <a:moveTo>
                        <a:pt x="5" y="11"/>
                      </a:moveTo>
                      <a:cubicBezTo>
                        <a:pt x="5" y="11"/>
                        <a:pt x="9" y="10"/>
                        <a:pt x="9" y="10"/>
                      </a:cubicBezTo>
                      <a:cubicBezTo>
                        <a:pt x="13" y="9"/>
                        <a:pt x="13" y="9"/>
                        <a:pt x="13" y="9"/>
                      </a:cubicBezTo>
                      <a:cubicBezTo>
                        <a:pt x="13" y="9"/>
                        <a:pt x="13" y="4"/>
                        <a:pt x="13" y="2"/>
                      </a:cubicBezTo>
                      <a:cubicBezTo>
                        <a:pt x="13" y="0"/>
                        <a:pt x="11" y="1"/>
                        <a:pt x="10" y="4"/>
                      </a:cubicBezTo>
                      <a:cubicBezTo>
                        <a:pt x="10" y="4"/>
                        <a:pt x="10" y="4"/>
                        <a:pt x="10" y="4"/>
                      </a:cubicBezTo>
                      <a:cubicBezTo>
                        <a:pt x="10" y="4"/>
                        <a:pt x="10" y="4"/>
                        <a:pt x="10" y="3"/>
                      </a:cubicBezTo>
                      <a:cubicBezTo>
                        <a:pt x="9" y="3"/>
                        <a:pt x="9" y="2"/>
                        <a:pt x="8" y="2"/>
                      </a:cubicBezTo>
                      <a:cubicBezTo>
                        <a:pt x="7" y="1"/>
                        <a:pt x="6" y="2"/>
                        <a:pt x="6" y="3"/>
                      </a:cubicBezTo>
                      <a:cubicBezTo>
                        <a:pt x="5" y="4"/>
                        <a:pt x="5" y="4"/>
                        <a:pt x="5" y="5"/>
                      </a:cubicBezTo>
                      <a:cubicBezTo>
                        <a:pt x="5" y="5"/>
                        <a:pt x="5" y="6"/>
                        <a:pt x="5" y="6"/>
                      </a:cubicBezTo>
                      <a:cubicBezTo>
                        <a:pt x="3" y="3"/>
                        <a:pt x="0" y="3"/>
                        <a:pt x="1" y="5"/>
                      </a:cubicBezTo>
                      <a:cubicBezTo>
                        <a:pt x="3" y="7"/>
                        <a:pt x="5" y="11"/>
                        <a:pt x="5" y="1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sz="536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4" name="Group 59">
              <a:extLst>
                <a:ext uri="{FF2B5EF4-FFF2-40B4-BE49-F238E27FC236}">
                  <a16:creationId xmlns:a16="http://schemas.microsoft.com/office/drawing/2014/main" xmlns="" id="{46CAB2BE-6BE4-4108-A5BB-000163027D03}"/>
                </a:ext>
              </a:extLst>
            </p:cNvPr>
            <p:cNvGrpSpPr/>
            <p:nvPr/>
          </p:nvGrpSpPr>
          <p:grpSpPr>
            <a:xfrm>
              <a:off x="4859912" y="1050990"/>
              <a:ext cx="2619115" cy="1149209"/>
              <a:chOff x="4818760" y="1181425"/>
              <a:chExt cx="2619115" cy="1149209"/>
            </a:xfrm>
          </p:grpSpPr>
          <p:sp>
            <p:nvSpPr>
              <p:cNvPr id="17" name="îṣļîḑé-TextBox 60">
                <a:extLst>
                  <a:ext uri="{FF2B5EF4-FFF2-40B4-BE49-F238E27FC236}">
                    <a16:creationId xmlns:a16="http://schemas.microsoft.com/office/drawing/2014/main" xmlns="" id="{754ED82E-E418-42F1-9C4F-7A5F67AE2A64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4818760" y="1181425"/>
                <a:ext cx="2619115" cy="309958"/>
              </a:xfrm>
              <a:prstGeom prst="rect">
                <a:avLst/>
              </a:prstGeom>
              <a:noFill/>
              <a:extLst/>
            </p:spPr>
            <p:txBody>
              <a:bodyPr wrap="none" lIns="0" tIns="0" rIns="0" bIns="0" anchor="t" anchorCtr="1">
                <a:noAutofit/>
              </a:bodyPr>
              <a:lstStyle/>
              <a:p>
                <a:pPr latinLnBrk="0"/>
                <a:r>
                  <a:rPr lang="zh-CN" altLang="en-US" sz="1400" dirty="0">
                    <a:solidFill>
                      <a:srgbClr val="1F3F2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8" name="îṣļîḑé-TextBox 61">
                <a:extLst>
                  <a:ext uri="{FF2B5EF4-FFF2-40B4-BE49-F238E27FC236}">
                    <a16:creationId xmlns:a16="http://schemas.microsoft.com/office/drawing/2014/main" xmlns="" id="{980DCFFB-E18E-4577-879D-2D5226405E85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4818760" y="1676976"/>
                <a:ext cx="2619115" cy="653658"/>
              </a:xfrm>
              <a:prstGeom prst="rect">
                <a:avLst/>
              </a:prstGeom>
              <a:noFill/>
              <a:extLst/>
            </p:spPr>
            <p:txBody>
              <a:bodyPr wrap="square" lIns="0" tIns="0" rIns="0" bIns="0" anchor="t" anchorCtr="1">
                <a:normAutofit fontScale="92500" lnSpcReduction="2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800" dirty="0">
                    <a:solidFill>
                      <a:srgbClr val="1F3F2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请在此处添加详细描述文本，尽量与标题文本语言风格相符合，语言描述尽量简洁生动。</a:t>
                </a:r>
              </a:p>
            </p:txBody>
          </p:sp>
        </p:grpSp>
        <p:grpSp>
          <p:nvGrpSpPr>
            <p:cNvPr id="5" name="Group 62">
              <a:extLst>
                <a:ext uri="{FF2B5EF4-FFF2-40B4-BE49-F238E27FC236}">
                  <a16:creationId xmlns:a16="http://schemas.microsoft.com/office/drawing/2014/main" xmlns="" id="{50008DF4-B701-4CB0-AFE1-65DBE1AA3EE2}"/>
                </a:ext>
              </a:extLst>
            </p:cNvPr>
            <p:cNvGrpSpPr/>
            <p:nvPr/>
          </p:nvGrpSpPr>
          <p:grpSpPr>
            <a:xfrm>
              <a:off x="8080258" y="2311599"/>
              <a:ext cx="3019542" cy="856637"/>
              <a:chOff x="1415480" y="1651350"/>
              <a:chExt cx="3219490" cy="856637"/>
            </a:xfrm>
          </p:grpSpPr>
          <p:sp>
            <p:nvSpPr>
              <p:cNvPr id="15" name="îṣļîḑé-TextBox 63">
                <a:extLst>
                  <a:ext uri="{FF2B5EF4-FFF2-40B4-BE49-F238E27FC236}">
                    <a16:creationId xmlns:a16="http://schemas.microsoft.com/office/drawing/2014/main" xmlns="" id="{3918FC93-2C8B-4666-A306-BEFDA5194DCB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415480" y="1651350"/>
                <a:ext cx="2913191" cy="309958"/>
              </a:xfrm>
              <a:prstGeom prst="rect">
                <a:avLst/>
              </a:prstGeom>
              <a:noFill/>
              <a:extLst/>
            </p:spPr>
            <p:txBody>
              <a:bodyPr wrap="none" lIns="189000" tIns="0" rIns="0" bIns="0" anchor="ctr" anchorCtr="0">
                <a:noAutofit/>
              </a:bodyPr>
              <a:lstStyle/>
              <a:p>
                <a:pPr algn="l" latinLnBrk="0"/>
                <a:r>
                  <a:rPr lang="zh-CN" altLang="en-US" sz="1400">
                    <a:solidFill>
                      <a:srgbClr val="1F3F2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6" name="îṣļîḑé-TextBox 64">
                <a:extLst>
                  <a:ext uri="{FF2B5EF4-FFF2-40B4-BE49-F238E27FC236}">
                    <a16:creationId xmlns:a16="http://schemas.microsoft.com/office/drawing/2014/main" xmlns="" id="{C33CF5B4-4408-4E14-B063-1C0DB7238141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415480" y="1951808"/>
                <a:ext cx="3219490" cy="556179"/>
              </a:xfrm>
              <a:prstGeom prst="rect">
                <a:avLst/>
              </a:prstGeom>
              <a:noFill/>
              <a:extLst/>
            </p:spPr>
            <p:txBody>
              <a:bodyPr wrap="square" lIns="189000" tIns="0" rIns="0" bIns="0" anchor="ctr" anchorCtr="0">
                <a:normAutofit fontScale="85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700" dirty="0">
                    <a:solidFill>
                      <a:srgbClr val="1F3F2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请在此处添加详细描述文本，尽量与标题文本语言风格相符合，语言描述尽量简洁生动。</a:t>
                </a:r>
              </a:p>
            </p:txBody>
          </p:sp>
        </p:grpSp>
        <p:grpSp>
          <p:nvGrpSpPr>
            <p:cNvPr id="6" name="Group 77">
              <a:extLst>
                <a:ext uri="{FF2B5EF4-FFF2-40B4-BE49-F238E27FC236}">
                  <a16:creationId xmlns:a16="http://schemas.microsoft.com/office/drawing/2014/main" xmlns="" id="{95B518ED-8B40-4EB3-90D0-6969D61F584D}"/>
                </a:ext>
              </a:extLst>
            </p:cNvPr>
            <p:cNvGrpSpPr/>
            <p:nvPr/>
          </p:nvGrpSpPr>
          <p:grpSpPr>
            <a:xfrm>
              <a:off x="762000" y="5027112"/>
              <a:ext cx="3294551" cy="866137"/>
              <a:chOff x="-201321" y="1227225"/>
              <a:chExt cx="3294551" cy="866137"/>
            </a:xfrm>
          </p:grpSpPr>
          <p:sp>
            <p:nvSpPr>
              <p:cNvPr id="13" name="îṣļîḑé-TextBox 78">
                <a:extLst>
                  <a:ext uri="{FF2B5EF4-FFF2-40B4-BE49-F238E27FC236}">
                    <a16:creationId xmlns:a16="http://schemas.microsoft.com/office/drawing/2014/main" xmlns="" id="{219F8432-DF6C-4AF7-A2BA-8B2EB9CBE276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793990" y="1227225"/>
                <a:ext cx="2299240" cy="309958"/>
              </a:xfrm>
              <a:prstGeom prst="rect">
                <a:avLst/>
              </a:prstGeom>
              <a:noFill/>
              <a:extLst/>
            </p:spPr>
            <p:txBody>
              <a:bodyPr wrap="none" lIns="0" tIns="0" rIns="189000" bIns="0" anchor="ctr" anchorCtr="0">
                <a:noAutofit/>
              </a:bodyPr>
              <a:lstStyle/>
              <a:p>
                <a:pPr algn="r" latinLnBrk="0"/>
                <a:r>
                  <a:rPr lang="zh-CN" altLang="en-US" sz="1400">
                    <a:solidFill>
                      <a:srgbClr val="1F3F2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4" name="îṣļîḑé-TextBox 79">
                <a:extLst>
                  <a:ext uri="{FF2B5EF4-FFF2-40B4-BE49-F238E27FC236}">
                    <a16:creationId xmlns:a16="http://schemas.microsoft.com/office/drawing/2014/main" xmlns="" id="{00E6D348-E87D-4FFE-ACF6-866946DF695F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-201321" y="1537183"/>
                <a:ext cx="3294551" cy="556179"/>
              </a:xfrm>
              <a:prstGeom prst="rect">
                <a:avLst/>
              </a:prstGeom>
              <a:noFill/>
              <a:extLst/>
            </p:spPr>
            <p:txBody>
              <a:bodyPr wrap="square" lIns="0" tIns="0" rIns="189000" bIns="0" anchor="ctr" anchorCtr="0">
                <a:normAutofit fontScale="925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700" dirty="0">
                    <a:solidFill>
                      <a:srgbClr val="1F3F2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请在此处添加详细描述文本，尽量与标题文本语言风格相符合，语言描述尽量简洁生动。</a:t>
                </a:r>
              </a:p>
            </p:txBody>
          </p:sp>
        </p:grpSp>
        <p:grpSp>
          <p:nvGrpSpPr>
            <p:cNvPr id="7" name="Group 80">
              <a:extLst>
                <a:ext uri="{FF2B5EF4-FFF2-40B4-BE49-F238E27FC236}">
                  <a16:creationId xmlns:a16="http://schemas.microsoft.com/office/drawing/2014/main" xmlns="" id="{87ED0037-0928-4C21-AEE6-C37434993E31}"/>
                </a:ext>
              </a:extLst>
            </p:cNvPr>
            <p:cNvGrpSpPr/>
            <p:nvPr/>
          </p:nvGrpSpPr>
          <p:grpSpPr>
            <a:xfrm>
              <a:off x="762000" y="2311599"/>
              <a:ext cx="3294551" cy="1036735"/>
              <a:chOff x="-201321" y="1227225"/>
              <a:chExt cx="3294551" cy="1036735"/>
            </a:xfrm>
          </p:grpSpPr>
          <p:sp>
            <p:nvSpPr>
              <p:cNvPr id="11" name="îṣļîḑé-TextBox 81">
                <a:extLst>
                  <a:ext uri="{FF2B5EF4-FFF2-40B4-BE49-F238E27FC236}">
                    <a16:creationId xmlns:a16="http://schemas.microsoft.com/office/drawing/2014/main" xmlns="" id="{E4096831-FAFE-4665-8C94-D87644FF4D7A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793990" y="1227225"/>
                <a:ext cx="2299240" cy="309958"/>
              </a:xfrm>
              <a:prstGeom prst="rect">
                <a:avLst/>
              </a:prstGeom>
              <a:noFill/>
              <a:extLst/>
            </p:spPr>
            <p:txBody>
              <a:bodyPr wrap="none" lIns="0" tIns="0" rIns="226800" bIns="0" anchor="ctr" anchorCtr="0">
                <a:noAutofit/>
              </a:bodyPr>
              <a:lstStyle/>
              <a:p>
                <a:pPr algn="r" latinLnBrk="0"/>
                <a:r>
                  <a:rPr lang="zh-CN" altLang="en-US" sz="1400" dirty="0">
                    <a:solidFill>
                      <a:srgbClr val="1F3F2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2" name="îṣļîḑé-TextBox 82">
                <a:extLst>
                  <a:ext uri="{FF2B5EF4-FFF2-40B4-BE49-F238E27FC236}">
                    <a16:creationId xmlns:a16="http://schemas.microsoft.com/office/drawing/2014/main" xmlns="" id="{D2CA3F83-A0B6-422C-9EB5-B1CA5D29352B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-201321" y="1707781"/>
                <a:ext cx="3294551" cy="556179"/>
              </a:xfrm>
              <a:prstGeom prst="rect">
                <a:avLst/>
              </a:prstGeom>
              <a:noFill/>
              <a:extLst/>
            </p:spPr>
            <p:txBody>
              <a:bodyPr wrap="square" lIns="0" tIns="0" rIns="226800" bIns="0" anchor="ctr" anchorCtr="0">
                <a:normAutofit fontScale="925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700" dirty="0">
                    <a:solidFill>
                      <a:srgbClr val="1F3F2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请在此处添加详细描述文本，尽量与标题文本语言风格相符合，语言描述尽量简洁生动。</a:t>
                </a:r>
              </a:p>
            </p:txBody>
          </p:sp>
        </p:grpSp>
        <p:grpSp>
          <p:nvGrpSpPr>
            <p:cNvPr id="8" name="Group 83">
              <a:extLst>
                <a:ext uri="{FF2B5EF4-FFF2-40B4-BE49-F238E27FC236}">
                  <a16:creationId xmlns:a16="http://schemas.microsoft.com/office/drawing/2014/main" xmlns="" id="{A9676AD8-9EF1-48EE-909C-74A2B7774E07}"/>
                </a:ext>
              </a:extLst>
            </p:cNvPr>
            <p:cNvGrpSpPr/>
            <p:nvPr/>
          </p:nvGrpSpPr>
          <p:grpSpPr>
            <a:xfrm>
              <a:off x="8080258" y="5036612"/>
              <a:ext cx="3019542" cy="856637"/>
              <a:chOff x="1415480" y="1651350"/>
              <a:chExt cx="3219490" cy="856637"/>
            </a:xfrm>
          </p:grpSpPr>
          <p:sp>
            <p:nvSpPr>
              <p:cNvPr id="9" name="îṣļîḑé-TextBox 84">
                <a:extLst>
                  <a:ext uri="{FF2B5EF4-FFF2-40B4-BE49-F238E27FC236}">
                    <a16:creationId xmlns:a16="http://schemas.microsoft.com/office/drawing/2014/main" xmlns="" id="{7203C181-4D77-46C9-A968-E95D6E87EA40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415480" y="1651350"/>
                <a:ext cx="2913191" cy="309958"/>
              </a:xfrm>
              <a:prstGeom prst="rect">
                <a:avLst/>
              </a:prstGeom>
              <a:noFill/>
              <a:extLst/>
            </p:spPr>
            <p:txBody>
              <a:bodyPr wrap="none" lIns="189000" tIns="0" rIns="0" bIns="0" anchor="ctr" anchorCtr="0">
                <a:noAutofit/>
              </a:bodyPr>
              <a:lstStyle/>
              <a:p>
                <a:pPr algn="l" latinLnBrk="0"/>
                <a:r>
                  <a:rPr lang="zh-CN" altLang="en-US" sz="1400">
                    <a:solidFill>
                      <a:srgbClr val="1F3F2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0" name="îṣļîḑé-TextBox 128">
                <a:extLst>
                  <a:ext uri="{FF2B5EF4-FFF2-40B4-BE49-F238E27FC236}">
                    <a16:creationId xmlns:a16="http://schemas.microsoft.com/office/drawing/2014/main" xmlns="" id="{32E90C51-9938-4652-9481-DADB1A50941A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415480" y="1951808"/>
                <a:ext cx="3219490" cy="556179"/>
              </a:xfrm>
              <a:prstGeom prst="rect">
                <a:avLst/>
              </a:prstGeom>
              <a:noFill/>
              <a:extLst/>
            </p:spPr>
            <p:txBody>
              <a:bodyPr wrap="square" lIns="189000" tIns="0" rIns="0" bIns="0" anchor="ctr" anchorCtr="0">
                <a:normAutofit fontScale="85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700" dirty="0">
                    <a:solidFill>
                      <a:srgbClr val="1F3F2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请在此处添加详细描述文本，尽量与标题文本语言风格相符合，语言描述尽量简洁生动。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17630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7ba89de1-f3e2-479c-97c8-095355a8624a">
            <a:extLst>
              <a:ext uri="{FF2B5EF4-FFF2-40B4-BE49-F238E27FC236}">
                <a16:creationId xmlns:a16="http://schemas.microsoft.com/office/drawing/2014/main" xmlns="" id="{3FD2CAEB-563E-4C5B-A4D2-FC7F5E01EBD2}"/>
              </a:ext>
            </a:extLst>
          </p:cNvPr>
          <p:cNvGrpSpPr>
            <a:grpSpLocks noChangeAspect="1"/>
          </p:cNvGrpSpPr>
          <p:nvPr/>
        </p:nvGrpSpPr>
        <p:grpSpPr>
          <a:xfrm>
            <a:off x="4497106" y="1814717"/>
            <a:ext cx="5406001" cy="2025130"/>
            <a:chOff x="947436" y="1767866"/>
            <a:chExt cx="10297144" cy="3857390"/>
          </a:xfrm>
        </p:grpSpPr>
        <p:sp>
          <p:nvSpPr>
            <p:cNvPr id="3" name="i$liḋe-矩形: 圆角 1">
              <a:extLst>
                <a:ext uri="{FF2B5EF4-FFF2-40B4-BE49-F238E27FC236}">
                  <a16:creationId xmlns:a16="http://schemas.microsoft.com/office/drawing/2014/main" xmlns="" id="{7D2D4C83-EBD6-4782-A60D-0DCA3DA18A4F}"/>
                </a:ext>
              </a:extLst>
            </p:cNvPr>
            <p:cNvSpPr/>
            <p:nvPr/>
          </p:nvSpPr>
          <p:spPr>
            <a:xfrm>
              <a:off x="1186945" y="1767866"/>
              <a:ext cx="1860468" cy="1810713"/>
            </a:xfrm>
            <a:prstGeom prst="roundRect">
              <a:avLst/>
            </a:prstGeom>
            <a:solidFill>
              <a:srgbClr val="046A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536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cxnSp>
          <p:nvCxnSpPr>
            <p:cNvPr id="4" name="i$liḋe-Straight Connector 8">
              <a:extLst>
                <a:ext uri="{FF2B5EF4-FFF2-40B4-BE49-F238E27FC236}">
                  <a16:creationId xmlns:a16="http://schemas.microsoft.com/office/drawing/2014/main" xmlns="" id="{AB447042-B4AA-4F04-B5B9-B3C6218F0DD1}"/>
                </a:ext>
              </a:extLst>
            </p:cNvPr>
            <p:cNvCxnSpPr/>
            <p:nvPr/>
          </p:nvCxnSpPr>
          <p:spPr>
            <a:xfrm flipH="1">
              <a:off x="1222174" y="4360366"/>
              <a:ext cx="781342" cy="0"/>
            </a:xfrm>
            <a:prstGeom prst="line">
              <a:avLst/>
            </a:prstGeom>
            <a:ln w="3175">
              <a:solidFill>
                <a:srgbClr val="4C928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i$liḋe-任意多边形: 形状 6">
              <a:extLst>
                <a:ext uri="{FF2B5EF4-FFF2-40B4-BE49-F238E27FC236}">
                  <a16:creationId xmlns:a16="http://schemas.microsoft.com/office/drawing/2014/main" xmlns="" id="{08E16D45-C292-423E-89A1-ECC3F2408F80}"/>
                </a:ext>
              </a:extLst>
            </p:cNvPr>
            <p:cNvSpPr/>
            <p:nvPr/>
          </p:nvSpPr>
          <p:spPr>
            <a:xfrm rot="18914935">
              <a:off x="2072812" y="4304931"/>
              <a:ext cx="63914" cy="227167"/>
            </a:xfrm>
            <a:custGeom>
              <a:avLst/>
              <a:gdLst>
                <a:gd name="connsiteX0" fmla="*/ 125628 w 125628"/>
                <a:gd name="connsiteY0" fmla="*/ 446518 h 446518"/>
                <a:gd name="connsiteX1" fmla="*/ 0 w 125628"/>
                <a:gd name="connsiteY1" fmla="*/ 446518 h 446518"/>
                <a:gd name="connsiteX2" fmla="*/ 0 w 125628"/>
                <a:gd name="connsiteY2" fmla="*/ 0 h 446518"/>
                <a:gd name="connsiteX3" fmla="*/ 125628 w 125628"/>
                <a:gd name="connsiteY3" fmla="*/ 124541 h 446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628" h="446518">
                  <a:moveTo>
                    <a:pt x="125628" y="446518"/>
                  </a:moveTo>
                  <a:lnTo>
                    <a:pt x="0" y="446518"/>
                  </a:lnTo>
                  <a:lnTo>
                    <a:pt x="0" y="0"/>
                  </a:lnTo>
                  <a:lnTo>
                    <a:pt x="125628" y="124541"/>
                  </a:lnTo>
                  <a:close/>
                </a:path>
              </a:pathLst>
            </a:custGeom>
            <a:solidFill>
              <a:srgbClr val="4C92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536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" name="i$liḋe-任意多边形: 形状 7">
              <a:extLst>
                <a:ext uri="{FF2B5EF4-FFF2-40B4-BE49-F238E27FC236}">
                  <a16:creationId xmlns:a16="http://schemas.microsoft.com/office/drawing/2014/main" xmlns="" id="{505D02E3-988D-41B3-8612-EAB5DABBFF25}"/>
                </a:ext>
              </a:extLst>
            </p:cNvPr>
            <p:cNvSpPr/>
            <p:nvPr/>
          </p:nvSpPr>
          <p:spPr>
            <a:xfrm rot="2703745">
              <a:off x="2188931" y="4304067"/>
              <a:ext cx="63914" cy="229239"/>
            </a:xfrm>
            <a:custGeom>
              <a:avLst/>
              <a:gdLst>
                <a:gd name="connsiteX0" fmla="*/ 125628 w 125628"/>
                <a:gd name="connsiteY0" fmla="*/ 0 h 450590"/>
                <a:gd name="connsiteX1" fmla="*/ 125628 w 125628"/>
                <a:gd name="connsiteY1" fmla="*/ 450590 h 450590"/>
                <a:gd name="connsiteX2" fmla="*/ 0 w 125628"/>
                <a:gd name="connsiteY2" fmla="*/ 450590 h 450590"/>
                <a:gd name="connsiteX3" fmla="*/ 0 w 125628"/>
                <a:gd name="connsiteY3" fmla="*/ 125902 h 45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628" h="450590">
                  <a:moveTo>
                    <a:pt x="125628" y="0"/>
                  </a:moveTo>
                  <a:lnTo>
                    <a:pt x="125628" y="450590"/>
                  </a:lnTo>
                  <a:lnTo>
                    <a:pt x="0" y="450590"/>
                  </a:lnTo>
                  <a:lnTo>
                    <a:pt x="0" y="125902"/>
                  </a:lnTo>
                  <a:close/>
                </a:path>
              </a:pathLst>
            </a:custGeom>
            <a:solidFill>
              <a:srgbClr val="4C92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536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cxnSp>
          <p:nvCxnSpPr>
            <p:cNvPr id="7" name="i$liḋe-Straight Connector 11">
              <a:extLst>
                <a:ext uri="{FF2B5EF4-FFF2-40B4-BE49-F238E27FC236}">
                  <a16:creationId xmlns:a16="http://schemas.microsoft.com/office/drawing/2014/main" xmlns="" id="{4E3907E6-BB4F-4541-919A-80685929F03B}"/>
                </a:ext>
              </a:extLst>
            </p:cNvPr>
            <p:cNvCxnSpPr/>
            <p:nvPr/>
          </p:nvCxnSpPr>
          <p:spPr>
            <a:xfrm flipH="1">
              <a:off x="2315330" y="4360367"/>
              <a:ext cx="767395" cy="0"/>
            </a:xfrm>
            <a:prstGeom prst="line">
              <a:avLst/>
            </a:prstGeom>
            <a:ln w="3175">
              <a:solidFill>
                <a:srgbClr val="4C928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i$liḋe-任意多边形: 形状 8">
              <a:extLst>
                <a:ext uri="{FF2B5EF4-FFF2-40B4-BE49-F238E27FC236}">
                  <a16:creationId xmlns:a16="http://schemas.microsoft.com/office/drawing/2014/main" xmlns="" id="{FB522B19-24CC-43FA-ACB4-0D0FD783996A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8680" y="2318293"/>
              <a:ext cx="1425575" cy="1250951"/>
            </a:xfrm>
            <a:custGeom>
              <a:avLst/>
              <a:gdLst>
                <a:gd name="T0" fmla="*/ 680 w 898"/>
                <a:gd name="T1" fmla="*/ 580 h 788"/>
                <a:gd name="T2" fmla="*/ 534 w 898"/>
                <a:gd name="T3" fmla="*/ 500 h 788"/>
                <a:gd name="T4" fmla="*/ 576 w 898"/>
                <a:gd name="T5" fmla="*/ 352 h 788"/>
                <a:gd name="T6" fmla="*/ 610 w 898"/>
                <a:gd name="T7" fmla="*/ 246 h 788"/>
                <a:gd name="T8" fmla="*/ 562 w 898"/>
                <a:gd name="T9" fmla="*/ 216 h 788"/>
                <a:gd name="T10" fmla="*/ 558 w 898"/>
                <a:gd name="T11" fmla="*/ 170 h 788"/>
                <a:gd name="T12" fmla="*/ 556 w 898"/>
                <a:gd name="T13" fmla="*/ 134 h 788"/>
                <a:gd name="T14" fmla="*/ 556 w 898"/>
                <a:gd name="T15" fmla="*/ 100 h 788"/>
                <a:gd name="T16" fmla="*/ 542 w 898"/>
                <a:gd name="T17" fmla="*/ 70 h 788"/>
                <a:gd name="T18" fmla="*/ 528 w 898"/>
                <a:gd name="T19" fmla="*/ 38 h 788"/>
                <a:gd name="T20" fmla="*/ 456 w 898"/>
                <a:gd name="T21" fmla="*/ 2 h 788"/>
                <a:gd name="T22" fmla="*/ 376 w 898"/>
                <a:gd name="T23" fmla="*/ 4 h 788"/>
                <a:gd name="T24" fmla="*/ 324 w 898"/>
                <a:gd name="T25" fmla="*/ 24 h 788"/>
                <a:gd name="T26" fmla="*/ 246 w 898"/>
                <a:gd name="T27" fmla="*/ 92 h 788"/>
                <a:gd name="T28" fmla="*/ 206 w 898"/>
                <a:gd name="T29" fmla="*/ 232 h 788"/>
                <a:gd name="T30" fmla="*/ 224 w 898"/>
                <a:gd name="T31" fmla="*/ 324 h 788"/>
                <a:gd name="T32" fmla="*/ 264 w 898"/>
                <a:gd name="T33" fmla="*/ 418 h 788"/>
                <a:gd name="T34" fmla="*/ 294 w 898"/>
                <a:gd name="T35" fmla="*/ 480 h 788"/>
                <a:gd name="T36" fmla="*/ 214 w 898"/>
                <a:gd name="T37" fmla="*/ 572 h 788"/>
                <a:gd name="T38" fmla="*/ 0 w 898"/>
                <a:gd name="T39" fmla="*/ 788 h 788"/>
                <a:gd name="T40" fmla="*/ 596 w 898"/>
                <a:gd name="T41" fmla="*/ 258 h 788"/>
                <a:gd name="T42" fmla="*/ 578 w 898"/>
                <a:gd name="T43" fmla="*/ 336 h 788"/>
                <a:gd name="T44" fmla="*/ 592 w 898"/>
                <a:gd name="T45" fmla="*/ 258 h 788"/>
                <a:gd name="T46" fmla="*/ 566 w 898"/>
                <a:gd name="T47" fmla="*/ 280 h 788"/>
                <a:gd name="T48" fmla="*/ 544 w 898"/>
                <a:gd name="T49" fmla="*/ 346 h 788"/>
                <a:gd name="T50" fmla="*/ 518 w 898"/>
                <a:gd name="T51" fmla="*/ 288 h 788"/>
                <a:gd name="T52" fmla="*/ 336 w 898"/>
                <a:gd name="T53" fmla="*/ 214 h 788"/>
                <a:gd name="T54" fmla="*/ 342 w 898"/>
                <a:gd name="T55" fmla="*/ 166 h 788"/>
                <a:gd name="T56" fmla="*/ 468 w 898"/>
                <a:gd name="T57" fmla="*/ 158 h 788"/>
                <a:gd name="T58" fmla="*/ 526 w 898"/>
                <a:gd name="T59" fmla="*/ 142 h 788"/>
                <a:gd name="T60" fmla="*/ 530 w 898"/>
                <a:gd name="T61" fmla="*/ 256 h 788"/>
                <a:gd name="T62" fmla="*/ 448 w 898"/>
                <a:gd name="T63" fmla="*/ 268 h 788"/>
                <a:gd name="T64" fmla="*/ 304 w 898"/>
                <a:gd name="T65" fmla="*/ 274 h 788"/>
                <a:gd name="T66" fmla="*/ 352 w 898"/>
                <a:gd name="T67" fmla="*/ 296 h 788"/>
                <a:gd name="T68" fmla="*/ 474 w 898"/>
                <a:gd name="T69" fmla="*/ 284 h 788"/>
                <a:gd name="T70" fmla="*/ 444 w 898"/>
                <a:gd name="T71" fmla="*/ 348 h 788"/>
                <a:gd name="T72" fmla="*/ 366 w 898"/>
                <a:gd name="T73" fmla="*/ 364 h 788"/>
                <a:gd name="T74" fmla="*/ 242 w 898"/>
                <a:gd name="T75" fmla="*/ 348 h 788"/>
                <a:gd name="T76" fmla="*/ 232 w 898"/>
                <a:gd name="T77" fmla="*/ 282 h 788"/>
                <a:gd name="T78" fmla="*/ 284 w 898"/>
                <a:gd name="T79" fmla="*/ 290 h 788"/>
                <a:gd name="T80" fmla="*/ 340 w 898"/>
                <a:gd name="T81" fmla="*/ 304 h 788"/>
                <a:gd name="T82" fmla="*/ 362 w 898"/>
                <a:gd name="T83" fmla="*/ 376 h 788"/>
                <a:gd name="T84" fmla="*/ 446 w 898"/>
                <a:gd name="T85" fmla="*/ 362 h 788"/>
                <a:gd name="T86" fmla="*/ 488 w 898"/>
                <a:gd name="T87" fmla="*/ 294 h 788"/>
                <a:gd name="T88" fmla="*/ 522 w 898"/>
                <a:gd name="T89" fmla="*/ 348 h 788"/>
                <a:gd name="T90" fmla="*/ 560 w 898"/>
                <a:gd name="T91" fmla="*/ 356 h 788"/>
                <a:gd name="T92" fmla="*/ 522 w 898"/>
                <a:gd name="T93" fmla="*/ 518 h 788"/>
                <a:gd name="T94" fmla="*/ 414 w 898"/>
                <a:gd name="T95" fmla="*/ 506 h 788"/>
                <a:gd name="T96" fmla="*/ 316 w 898"/>
                <a:gd name="T97" fmla="*/ 416 h 788"/>
                <a:gd name="T98" fmla="*/ 278 w 898"/>
                <a:gd name="T99" fmla="*/ 372 h 788"/>
                <a:gd name="T100" fmla="*/ 408 w 898"/>
                <a:gd name="T101" fmla="*/ 758 h 788"/>
                <a:gd name="T102" fmla="*/ 274 w 898"/>
                <a:gd name="T103" fmla="*/ 622 h 788"/>
                <a:gd name="T104" fmla="*/ 300 w 898"/>
                <a:gd name="T105" fmla="*/ 494 h 788"/>
                <a:gd name="T106" fmla="*/ 298 w 898"/>
                <a:gd name="T107" fmla="*/ 372 h 788"/>
                <a:gd name="T108" fmla="*/ 390 w 898"/>
                <a:gd name="T109" fmla="*/ 500 h 788"/>
                <a:gd name="T110" fmla="*/ 508 w 898"/>
                <a:gd name="T111" fmla="*/ 530 h 788"/>
                <a:gd name="T112" fmla="*/ 534 w 898"/>
                <a:gd name="T113" fmla="*/ 606 h 788"/>
                <a:gd name="T114" fmla="*/ 432 w 898"/>
                <a:gd name="T115" fmla="*/ 748 h 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98" h="788">
                  <a:moveTo>
                    <a:pt x="856" y="660"/>
                  </a:moveTo>
                  <a:lnTo>
                    <a:pt x="856" y="660"/>
                  </a:lnTo>
                  <a:lnTo>
                    <a:pt x="846" y="650"/>
                  </a:lnTo>
                  <a:lnTo>
                    <a:pt x="834" y="640"/>
                  </a:lnTo>
                  <a:lnTo>
                    <a:pt x="808" y="624"/>
                  </a:lnTo>
                  <a:lnTo>
                    <a:pt x="780" y="612"/>
                  </a:lnTo>
                  <a:lnTo>
                    <a:pt x="752" y="600"/>
                  </a:lnTo>
                  <a:lnTo>
                    <a:pt x="706" y="586"/>
                  </a:lnTo>
                  <a:lnTo>
                    <a:pt x="680" y="580"/>
                  </a:lnTo>
                  <a:lnTo>
                    <a:pt x="680" y="580"/>
                  </a:lnTo>
                  <a:lnTo>
                    <a:pt x="660" y="572"/>
                  </a:lnTo>
                  <a:lnTo>
                    <a:pt x="630" y="562"/>
                  </a:lnTo>
                  <a:lnTo>
                    <a:pt x="598" y="550"/>
                  </a:lnTo>
                  <a:lnTo>
                    <a:pt x="586" y="546"/>
                  </a:lnTo>
                  <a:lnTo>
                    <a:pt x="578" y="540"/>
                  </a:lnTo>
                  <a:lnTo>
                    <a:pt x="578" y="540"/>
                  </a:lnTo>
                  <a:lnTo>
                    <a:pt x="556" y="520"/>
                  </a:lnTo>
                  <a:lnTo>
                    <a:pt x="534" y="500"/>
                  </a:lnTo>
                  <a:lnTo>
                    <a:pt x="534" y="500"/>
                  </a:lnTo>
                  <a:lnTo>
                    <a:pt x="542" y="468"/>
                  </a:lnTo>
                  <a:lnTo>
                    <a:pt x="542" y="468"/>
                  </a:lnTo>
                  <a:lnTo>
                    <a:pt x="554" y="414"/>
                  </a:lnTo>
                  <a:lnTo>
                    <a:pt x="554" y="414"/>
                  </a:lnTo>
                  <a:lnTo>
                    <a:pt x="560" y="392"/>
                  </a:lnTo>
                  <a:lnTo>
                    <a:pt x="566" y="354"/>
                  </a:lnTo>
                  <a:lnTo>
                    <a:pt x="566" y="354"/>
                  </a:lnTo>
                  <a:lnTo>
                    <a:pt x="576" y="352"/>
                  </a:lnTo>
                  <a:lnTo>
                    <a:pt x="584" y="346"/>
                  </a:lnTo>
                  <a:lnTo>
                    <a:pt x="590" y="340"/>
                  </a:lnTo>
                  <a:lnTo>
                    <a:pt x="594" y="332"/>
                  </a:lnTo>
                  <a:lnTo>
                    <a:pt x="594" y="332"/>
                  </a:lnTo>
                  <a:lnTo>
                    <a:pt x="598" y="318"/>
                  </a:lnTo>
                  <a:lnTo>
                    <a:pt x="600" y="300"/>
                  </a:lnTo>
                  <a:lnTo>
                    <a:pt x="604" y="276"/>
                  </a:lnTo>
                  <a:lnTo>
                    <a:pt x="608" y="268"/>
                  </a:lnTo>
                  <a:lnTo>
                    <a:pt x="610" y="246"/>
                  </a:lnTo>
                  <a:lnTo>
                    <a:pt x="604" y="246"/>
                  </a:lnTo>
                  <a:lnTo>
                    <a:pt x="604" y="246"/>
                  </a:lnTo>
                  <a:lnTo>
                    <a:pt x="592" y="244"/>
                  </a:lnTo>
                  <a:lnTo>
                    <a:pt x="592" y="244"/>
                  </a:lnTo>
                  <a:lnTo>
                    <a:pt x="566" y="246"/>
                  </a:lnTo>
                  <a:lnTo>
                    <a:pt x="566" y="246"/>
                  </a:lnTo>
                  <a:lnTo>
                    <a:pt x="562" y="226"/>
                  </a:lnTo>
                  <a:lnTo>
                    <a:pt x="562" y="226"/>
                  </a:lnTo>
                  <a:lnTo>
                    <a:pt x="562" y="216"/>
                  </a:lnTo>
                  <a:lnTo>
                    <a:pt x="566" y="208"/>
                  </a:lnTo>
                  <a:lnTo>
                    <a:pt x="566" y="208"/>
                  </a:lnTo>
                  <a:lnTo>
                    <a:pt x="568" y="202"/>
                  </a:lnTo>
                  <a:lnTo>
                    <a:pt x="570" y="196"/>
                  </a:lnTo>
                  <a:lnTo>
                    <a:pt x="568" y="188"/>
                  </a:lnTo>
                  <a:lnTo>
                    <a:pt x="566" y="182"/>
                  </a:lnTo>
                  <a:lnTo>
                    <a:pt x="566" y="182"/>
                  </a:lnTo>
                  <a:lnTo>
                    <a:pt x="560" y="174"/>
                  </a:lnTo>
                  <a:lnTo>
                    <a:pt x="558" y="170"/>
                  </a:lnTo>
                  <a:lnTo>
                    <a:pt x="558" y="166"/>
                  </a:lnTo>
                  <a:lnTo>
                    <a:pt x="558" y="166"/>
                  </a:lnTo>
                  <a:lnTo>
                    <a:pt x="562" y="152"/>
                  </a:lnTo>
                  <a:lnTo>
                    <a:pt x="562" y="152"/>
                  </a:lnTo>
                  <a:lnTo>
                    <a:pt x="564" y="146"/>
                  </a:lnTo>
                  <a:lnTo>
                    <a:pt x="562" y="142"/>
                  </a:lnTo>
                  <a:lnTo>
                    <a:pt x="560" y="138"/>
                  </a:lnTo>
                  <a:lnTo>
                    <a:pt x="560" y="138"/>
                  </a:lnTo>
                  <a:lnTo>
                    <a:pt x="556" y="134"/>
                  </a:lnTo>
                  <a:lnTo>
                    <a:pt x="550" y="130"/>
                  </a:lnTo>
                  <a:lnTo>
                    <a:pt x="548" y="128"/>
                  </a:lnTo>
                  <a:lnTo>
                    <a:pt x="548" y="126"/>
                  </a:lnTo>
                  <a:lnTo>
                    <a:pt x="550" y="124"/>
                  </a:lnTo>
                  <a:lnTo>
                    <a:pt x="550" y="124"/>
                  </a:lnTo>
                  <a:lnTo>
                    <a:pt x="552" y="122"/>
                  </a:lnTo>
                  <a:lnTo>
                    <a:pt x="554" y="118"/>
                  </a:lnTo>
                  <a:lnTo>
                    <a:pt x="558" y="108"/>
                  </a:lnTo>
                  <a:lnTo>
                    <a:pt x="556" y="100"/>
                  </a:lnTo>
                  <a:lnTo>
                    <a:pt x="556" y="96"/>
                  </a:lnTo>
                  <a:lnTo>
                    <a:pt x="552" y="94"/>
                  </a:lnTo>
                  <a:lnTo>
                    <a:pt x="552" y="94"/>
                  </a:lnTo>
                  <a:lnTo>
                    <a:pt x="544" y="88"/>
                  </a:lnTo>
                  <a:lnTo>
                    <a:pt x="544" y="88"/>
                  </a:lnTo>
                  <a:lnTo>
                    <a:pt x="544" y="88"/>
                  </a:lnTo>
                  <a:lnTo>
                    <a:pt x="546" y="78"/>
                  </a:lnTo>
                  <a:lnTo>
                    <a:pt x="544" y="72"/>
                  </a:lnTo>
                  <a:lnTo>
                    <a:pt x="542" y="70"/>
                  </a:lnTo>
                  <a:lnTo>
                    <a:pt x="540" y="70"/>
                  </a:lnTo>
                  <a:lnTo>
                    <a:pt x="540" y="70"/>
                  </a:lnTo>
                  <a:lnTo>
                    <a:pt x="542" y="66"/>
                  </a:lnTo>
                  <a:lnTo>
                    <a:pt x="542" y="64"/>
                  </a:lnTo>
                  <a:lnTo>
                    <a:pt x="540" y="56"/>
                  </a:lnTo>
                  <a:lnTo>
                    <a:pt x="536" y="48"/>
                  </a:lnTo>
                  <a:lnTo>
                    <a:pt x="530" y="44"/>
                  </a:lnTo>
                  <a:lnTo>
                    <a:pt x="530" y="44"/>
                  </a:lnTo>
                  <a:lnTo>
                    <a:pt x="528" y="38"/>
                  </a:lnTo>
                  <a:lnTo>
                    <a:pt x="526" y="34"/>
                  </a:lnTo>
                  <a:lnTo>
                    <a:pt x="516" y="26"/>
                  </a:lnTo>
                  <a:lnTo>
                    <a:pt x="506" y="22"/>
                  </a:lnTo>
                  <a:lnTo>
                    <a:pt x="494" y="20"/>
                  </a:lnTo>
                  <a:lnTo>
                    <a:pt x="494" y="20"/>
                  </a:lnTo>
                  <a:lnTo>
                    <a:pt x="480" y="10"/>
                  </a:lnTo>
                  <a:lnTo>
                    <a:pt x="472" y="6"/>
                  </a:lnTo>
                  <a:lnTo>
                    <a:pt x="464" y="4"/>
                  </a:lnTo>
                  <a:lnTo>
                    <a:pt x="456" y="2"/>
                  </a:lnTo>
                  <a:lnTo>
                    <a:pt x="448" y="4"/>
                  </a:lnTo>
                  <a:lnTo>
                    <a:pt x="440" y="6"/>
                  </a:lnTo>
                  <a:lnTo>
                    <a:pt x="432" y="10"/>
                  </a:lnTo>
                  <a:lnTo>
                    <a:pt x="432" y="10"/>
                  </a:lnTo>
                  <a:lnTo>
                    <a:pt x="416" y="4"/>
                  </a:lnTo>
                  <a:lnTo>
                    <a:pt x="402" y="0"/>
                  </a:lnTo>
                  <a:lnTo>
                    <a:pt x="394" y="0"/>
                  </a:lnTo>
                  <a:lnTo>
                    <a:pt x="386" y="0"/>
                  </a:lnTo>
                  <a:lnTo>
                    <a:pt x="376" y="4"/>
                  </a:lnTo>
                  <a:lnTo>
                    <a:pt x="366" y="12"/>
                  </a:lnTo>
                  <a:lnTo>
                    <a:pt x="366" y="12"/>
                  </a:lnTo>
                  <a:lnTo>
                    <a:pt x="356" y="14"/>
                  </a:lnTo>
                  <a:lnTo>
                    <a:pt x="350" y="14"/>
                  </a:lnTo>
                  <a:lnTo>
                    <a:pt x="344" y="16"/>
                  </a:lnTo>
                  <a:lnTo>
                    <a:pt x="338" y="18"/>
                  </a:lnTo>
                  <a:lnTo>
                    <a:pt x="338" y="18"/>
                  </a:lnTo>
                  <a:lnTo>
                    <a:pt x="328" y="22"/>
                  </a:lnTo>
                  <a:lnTo>
                    <a:pt x="324" y="24"/>
                  </a:lnTo>
                  <a:lnTo>
                    <a:pt x="324" y="24"/>
                  </a:lnTo>
                  <a:lnTo>
                    <a:pt x="316" y="26"/>
                  </a:lnTo>
                  <a:lnTo>
                    <a:pt x="310" y="28"/>
                  </a:lnTo>
                  <a:lnTo>
                    <a:pt x="304" y="34"/>
                  </a:lnTo>
                  <a:lnTo>
                    <a:pt x="304" y="34"/>
                  </a:lnTo>
                  <a:lnTo>
                    <a:pt x="290" y="48"/>
                  </a:lnTo>
                  <a:lnTo>
                    <a:pt x="262" y="74"/>
                  </a:lnTo>
                  <a:lnTo>
                    <a:pt x="262" y="74"/>
                  </a:lnTo>
                  <a:lnTo>
                    <a:pt x="246" y="92"/>
                  </a:lnTo>
                  <a:lnTo>
                    <a:pt x="234" y="110"/>
                  </a:lnTo>
                  <a:lnTo>
                    <a:pt x="224" y="132"/>
                  </a:lnTo>
                  <a:lnTo>
                    <a:pt x="216" y="160"/>
                  </a:lnTo>
                  <a:lnTo>
                    <a:pt x="216" y="160"/>
                  </a:lnTo>
                  <a:lnTo>
                    <a:pt x="210" y="186"/>
                  </a:lnTo>
                  <a:lnTo>
                    <a:pt x="206" y="206"/>
                  </a:lnTo>
                  <a:lnTo>
                    <a:pt x="204" y="214"/>
                  </a:lnTo>
                  <a:lnTo>
                    <a:pt x="204" y="224"/>
                  </a:lnTo>
                  <a:lnTo>
                    <a:pt x="206" y="232"/>
                  </a:lnTo>
                  <a:lnTo>
                    <a:pt x="210" y="242"/>
                  </a:lnTo>
                  <a:lnTo>
                    <a:pt x="210" y="242"/>
                  </a:lnTo>
                  <a:lnTo>
                    <a:pt x="210" y="262"/>
                  </a:lnTo>
                  <a:lnTo>
                    <a:pt x="212" y="278"/>
                  </a:lnTo>
                  <a:lnTo>
                    <a:pt x="216" y="290"/>
                  </a:lnTo>
                  <a:lnTo>
                    <a:pt x="220" y="300"/>
                  </a:lnTo>
                  <a:lnTo>
                    <a:pt x="220" y="300"/>
                  </a:lnTo>
                  <a:lnTo>
                    <a:pt x="222" y="312"/>
                  </a:lnTo>
                  <a:lnTo>
                    <a:pt x="224" y="324"/>
                  </a:lnTo>
                  <a:lnTo>
                    <a:pt x="234" y="346"/>
                  </a:lnTo>
                  <a:lnTo>
                    <a:pt x="236" y="350"/>
                  </a:lnTo>
                  <a:lnTo>
                    <a:pt x="236" y="350"/>
                  </a:lnTo>
                  <a:lnTo>
                    <a:pt x="242" y="360"/>
                  </a:lnTo>
                  <a:lnTo>
                    <a:pt x="250" y="368"/>
                  </a:lnTo>
                  <a:lnTo>
                    <a:pt x="250" y="368"/>
                  </a:lnTo>
                  <a:lnTo>
                    <a:pt x="254" y="392"/>
                  </a:lnTo>
                  <a:lnTo>
                    <a:pt x="258" y="406"/>
                  </a:lnTo>
                  <a:lnTo>
                    <a:pt x="264" y="418"/>
                  </a:lnTo>
                  <a:lnTo>
                    <a:pt x="264" y="418"/>
                  </a:lnTo>
                  <a:lnTo>
                    <a:pt x="270" y="426"/>
                  </a:lnTo>
                  <a:lnTo>
                    <a:pt x="278" y="430"/>
                  </a:lnTo>
                  <a:lnTo>
                    <a:pt x="288" y="436"/>
                  </a:lnTo>
                  <a:lnTo>
                    <a:pt x="288" y="436"/>
                  </a:lnTo>
                  <a:lnTo>
                    <a:pt x="290" y="452"/>
                  </a:lnTo>
                  <a:lnTo>
                    <a:pt x="292" y="454"/>
                  </a:lnTo>
                  <a:lnTo>
                    <a:pt x="292" y="454"/>
                  </a:lnTo>
                  <a:lnTo>
                    <a:pt x="294" y="480"/>
                  </a:lnTo>
                  <a:lnTo>
                    <a:pt x="294" y="494"/>
                  </a:lnTo>
                  <a:lnTo>
                    <a:pt x="294" y="510"/>
                  </a:lnTo>
                  <a:lnTo>
                    <a:pt x="294" y="510"/>
                  </a:lnTo>
                  <a:lnTo>
                    <a:pt x="280" y="518"/>
                  </a:lnTo>
                  <a:lnTo>
                    <a:pt x="266" y="530"/>
                  </a:lnTo>
                  <a:lnTo>
                    <a:pt x="254" y="544"/>
                  </a:lnTo>
                  <a:lnTo>
                    <a:pt x="244" y="556"/>
                  </a:lnTo>
                  <a:lnTo>
                    <a:pt x="244" y="556"/>
                  </a:lnTo>
                  <a:lnTo>
                    <a:pt x="214" y="572"/>
                  </a:lnTo>
                  <a:lnTo>
                    <a:pt x="186" y="588"/>
                  </a:lnTo>
                  <a:lnTo>
                    <a:pt x="138" y="616"/>
                  </a:lnTo>
                  <a:lnTo>
                    <a:pt x="138" y="616"/>
                  </a:lnTo>
                  <a:lnTo>
                    <a:pt x="22" y="684"/>
                  </a:lnTo>
                  <a:lnTo>
                    <a:pt x="22" y="684"/>
                  </a:lnTo>
                  <a:lnTo>
                    <a:pt x="10" y="724"/>
                  </a:lnTo>
                  <a:lnTo>
                    <a:pt x="2" y="758"/>
                  </a:lnTo>
                  <a:lnTo>
                    <a:pt x="0" y="774"/>
                  </a:lnTo>
                  <a:lnTo>
                    <a:pt x="0" y="788"/>
                  </a:lnTo>
                  <a:lnTo>
                    <a:pt x="898" y="788"/>
                  </a:lnTo>
                  <a:lnTo>
                    <a:pt x="898" y="788"/>
                  </a:lnTo>
                  <a:lnTo>
                    <a:pt x="882" y="738"/>
                  </a:lnTo>
                  <a:lnTo>
                    <a:pt x="870" y="696"/>
                  </a:lnTo>
                  <a:lnTo>
                    <a:pt x="856" y="660"/>
                  </a:lnTo>
                  <a:lnTo>
                    <a:pt x="856" y="660"/>
                  </a:lnTo>
                  <a:close/>
                  <a:moveTo>
                    <a:pt x="592" y="258"/>
                  </a:moveTo>
                  <a:lnTo>
                    <a:pt x="592" y="258"/>
                  </a:lnTo>
                  <a:lnTo>
                    <a:pt x="596" y="258"/>
                  </a:lnTo>
                  <a:lnTo>
                    <a:pt x="596" y="264"/>
                  </a:lnTo>
                  <a:lnTo>
                    <a:pt x="592" y="270"/>
                  </a:lnTo>
                  <a:lnTo>
                    <a:pt x="592" y="272"/>
                  </a:lnTo>
                  <a:lnTo>
                    <a:pt x="592" y="272"/>
                  </a:lnTo>
                  <a:lnTo>
                    <a:pt x="588" y="300"/>
                  </a:lnTo>
                  <a:lnTo>
                    <a:pt x="586" y="316"/>
                  </a:lnTo>
                  <a:lnTo>
                    <a:pt x="582" y="326"/>
                  </a:lnTo>
                  <a:lnTo>
                    <a:pt x="582" y="326"/>
                  </a:lnTo>
                  <a:lnTo>
                    <a:pt x="578" y="336"/>
                  </a:lnTo>
                  <a:lnTo>
                    <a:pt x="568" y="340"/>
                  </a:lnTo>
                  <a:lnTo>
                    <a:pt x="568" y="340"/>
                  </a:lnTo>
                  <a:lnTo>
                    <a:pt x="572" y="296"/>
                  </a:lnTo>
                  <a:lnTo>
                    <a:pt x="572" y="296"/>
                  </a:lnTo>
                  <a:lnTo>
                    <a:pt x="572" y="280"/>
                  </a:lnTo>
                  <a:lnTo>
                    <a:pt x="568" y="260"/>
                  </a:lnTo>
                  <a:lnTo>
                    <a:pt x="568" y="260"/>
                  </a:lnTo>
                  <a:lnTo>
                    <a:pt x="592" y="258"/>
                  </a:lnTo>
                  <a:lnTo>
                    <a:pt x="592" y="258"/>
                  </a:lnTo>
                  <a:close/>
                  <a:moveTo>
                    <a:pt x="520" y="280"/>
                  </a:moveTo>
                  <a:lnTo>
                    <a:pt x="520" y="280"/>
                  </a:lnTo>
                  <a:lnTo>
                    <a:pt x="520" y="278"/>
                  </a:lnTo>
                  <a:lnTo>
                    <a:pt x="524" y="274"/>
                  </a:lnTo>
                  <a:lnTo>
                    <a:pt x="534" y="268"/>
                  </a:lnTo>
                  <a:lnTo>
                    <a:pt x="548" y="264"/>
                  </a:lnTo>
                  <a:lnTo>
                    <a:pt x="562" y="260"/>
                  </a:lnTo>
                  <a:lnTo>
                    <a:pt x="562" y="260"/>
                  </a:lnTo>
                  <a:lnTo>
                    <a:pt x="566" y="280"/>
                  </a:lnTo>
                  <a:lnTo>
                    <a:pt x="566" y="296"/>
                  </a:lnTo>
                  <a:lnTo>
                    <a:pt x="566" y="296"/>
                  </a:lnTo>
                  <a:lnTo>
                    <a:pt x="564" y="318"/>
                  </a:lnTo>
                  <a:lnTo>
                    <a:pt x="562" y="342"/>
                  </a:lnTo>
                  <a:lnTo>
                    <a:pt x="562" y="342"/>
                  </a:lnTo>
                  <a:lnTo>
                    <a:pt x="550" y="346"/>
                  </a:lnTo>
                  <a:lnTo>
                    <a:pt x="550" y="346"/>
                  </a:lnTo>
                  <a:lnTo>
                    <a:pt x="544" y="346"/>
                  </a:lnTo>
                  <a:lnTo>
                    <a:pt x="544" y="346"/>
                  </a:lnTo>
                  <a:lnTo>
                    <a:pt x="536" y="344"/>
                  </a:lnTo>
                  <a:lnTo>
                    <a:pt x="532" y="340"/>
                  </a:lnTo>
                  <a:lnTo>
                    <a:pt x="532" y="340"/>
                  </a:lnTo>
                  <a:lnTo>
                    <a:pt x="530" y="338"/>
                  </a:lnTo>
                  <a:lnTo>
                    <a:pt x="530" y="338"/>
                  </a:lnTo>
                  <a:lnTo>
                    <a:pt x="524" y="328"/>
                  </a:lnTo>
                  <a:lnTo>
                    <a:pt x="520" y="312"/>
                  </a:lnTo>
                  <a:lnTo>
                    <a:pt x="518" y="296"/>
                  </a:lnTo>
                  <a:lnTo>
                    <a:pt x="518" y="288"/>
                  </a:lnTo>
                  <a:lnTo>
                    <a:pt x="520" y="280"/>
                  </a:lnTo>
                  <a:lnTo>
                    <a:pt x="520" y="280"/>
                  </a:lnTo>
                  <a:close/>
                  <a:moveTo>
                    <a:pt x="338" y="244"/>
                  </a:moveTo>
                  <a:lnTo>
                    <a:pt x="338" y="244"/>
                  </a:lnTo>
                  <a:lnTo>
                    <a:pt x="342" y="240"/>
                  </a:lnTo>
                  <a:lnTo>
                    <a:pt x="344" y="236"/>
                  </a:lnTo>
                  <a:lnTo>
                    <a:pt x="344" y="230"/>
                  </a:lnTo>
                  <a:lnTo>
                    <a:pt x="342" y="226"/>
                  </a:lnTo>
                  <a:lnTo>
                    <a:pt x="336" y="214"/>
                  </a:lnTo>
                  <a:lnTo>
                    <a:pt x="332" y="206"/>
                  </a:lnTo>
                  <a:lnTo>
                    <a:pt x="332" y="206"/>
                  </a:lnTo>
                  <a:lnTo>
                    <a:pt x="328" y="198"/>
                  </a:lnTo>
                  <a:lnTo>
                    <a:pt x="326" y="188"/>
                  </a:lnTo>
                  <a:lnTo>
                    <a:pt x="328" y="184"/>
                  </a:lnTo>
                  <a:lnTo>
                    <a:pt x="330" y="178"/>
                  </a:lnTo>
                  <a:lnTo>
                    <a:pt x="336" y="172"/>
                  </a:lnTo>
                  <a:lnTo>
                    <a:pt x="342" y="166"/>
                  </a:lnTo>
                  <a:lnTo>
                    <a:pt x="342" y="166"/>
                  </a:lnTo>
                  <a:lnTo>
                    <a:pt x="362" y="164"/>
                  </a:lnTo>
                  <a:lnTo>
                    <a:pt x="374" y="160"/>
                  </a:lnTo>
                  <a:lnTo>
                    <a:pt x="386" y="156"/>
                  </a:lnTo>
                  <a:lnTo>
                    <a:pt x="386" y="156"/>
                  </a:lnTo>
                  <a:lnTo>
                    <a:pt x="430" y="158"/>
                  </a:lnTo>
                  <a:lnTo>
                    <a:pt x="454" y="160"/>
                  </a:lnTo>
                  <a:lnTo>
                    <a:pt x="464" y="160"/>
                  </a:lnTo>
                  <a:lnTo>
                    <a:pt x="468" y="158"/>
                  </a:lnTo>
                  <a:lnTo>
                    <a:pt x="468" y="158"/>
                  </a:lnTo>
                  <a:lnTo>
                    <a:pt x="476" y="158"/>
                  </a:lnTo>
                  <a:lnTo>
                    <a:pt x="482" y="158"/>
                  </a:lnTo>
                  <a:lnTo>
                    <a:pt x="492" y="154"/>
                  </a:lnTo>
                  <a:lnTo>
                    <a:pt x="502" y="148"/>
                  </a:lnTo>
                  <a:lnTo>
                    <a:pt x="508" y="144"/>
                  </a:lnTo>
                  <a:lnTo>
                    <a:pt x="508" y="144"/>
                  </a:lnTo>
                  <a:lnTo>
                    <a:pt x="518" y="144"/>
                  </a:lnTo>
                  <a:lnTo>
                    <a:pt x="526" y="142"/>
                  </a:lnTo>
                  <a:lnTo>
                    <a:pt x="526" y="142"/>
                  </a:lnTo>
                  <a:lnTo>
                    <a:pt x="536" y="152"/>
                  </a:lnTo>
                  <a:lnTo>
                    <a:pt x="534" y="154"/>
                  </a:lnTo>
                  <a:lnTo>
                    <a:pt x="534" y="154"/>
                  </a:lnTo>
                  <a:lnTo>
                    <a:pt x="546" y="190"/>
                  </a:lnTo>
                  <a:lnTo>
                    <a:pt x="554" y="218"/>
                  </a:lnTo>
                  <a:lnTo>
                    <a:pt x="560" y="248"/>
                  </a:lnTo>
                  <a:lnTo>
                    <a:pt x="560" y="248"/>
                  </a:lnTo>
                  <a:lnTo>
                    <a:pt x="544" y="252"/>
                  </a:lnTo>
                  <a:lnTo>
                    <a:pt x="530" y="256"/>
                  </a:lnTo>
                  <a:lnTo>
                    <a:pt x="518" y="264"/>
                  </a:lnTo>
                  <a:lnTo>
                    <a:pt x="510" y="272"/>
                  </a:lnTo>
                  <a:lnTo>
                    <a:pt x="510" y="272"/>
                  </a:lnTo>
                  <a:lnTo>
                    <a:pt x="482" y="276"/>
                  </a:lnTo>
                  <a:lnTo>
                    <a:pt x="482" y="276"/>
                  </a:lnTo>
                  <a:lnTo>
                    <a:pt x="478" y="272"/>
                  </a:lnTo>
                  <a:lnTo>
                    <a:pt x="470" y="270"/>
                  </a:lnTo>
                  <a:lnTo>
                    <a:pt x="462" y="268"/>
                  </a:lnTo>
                  <a:lnTo>
                    <a:pt x="448" y="268"/>
                  </a:lnTo>
                  <a:lnTo>
                    <a:pt x="448" y="268"/>
                  </a:lnTo>
                  <a:lnTo>
                    <a:pt x="420" y="270"/>
                  </a:lnTo>
                  <a:lnTo>
                    <a:pt x="390" y="274"/>
                  </a:lnTo>
                  <a:lnTo>
                    <a:pt x="364" y="280"/>
                  </a:lnTo>
                  <a:lnTo>
                    <a:pt x="344" y="286"/>
                  </a:lnTo>
                  <a:lnTo>
                    <a:pt x="340" y="286"/>
                  </a:lnTo>
                  <a:lnTo>
                    <a:pt x="340" y="288"/>
                  </a:lnTo>
                  <a:lnTo>
                    <a:pt x="340" y="288"/>
                  </a:lnTo>
                  <a:lnTo>
                    <a:pt x="304" y="274"/>
                  </a:lnTo>
                  <a:lnTo>
                    <a:pt x="304" y="274"/>
                  </a:lnTo>
                  <a:lnTo>
                    <a:pt x="306" y="270"/>
                  </a:lnTo>
                  <a:lnTo>
                    <a:pt x="310" y="264"/>
                  </a:lnTo>
                  <a:lnTo>
                    <a:pt x="318" y="256"/>
                  </a:lnTo>
                  <a:lnTo>
                    <a:pt x="338" y="244"/>
                  </a:lnTo>
                  <a:lnTo>
                    <a:pt x="338" y="244"/>
                  </a:lnTo>
                  <a:close/>
                  <a:moveTo>
                    <a:pt x="352" y="304"/>
                  </a:moveTo>
                  <a:lnTo>
                    <a:pt x="352" y="296"/>
                  </a:lnTo>
                  <a:lnTo>
                    <a:pt x="352" y="296"/>
                  </a:lnTo>
                  <a:lnTo>
                    <a:pt x="372" y="290"/>
                  </a:lnTo>
                  <a:lnTo>
                    <a:pt x="396" y="286"/>
                  </a:lnTo>
                  <a:lnTo>
                    <a:pt x="424" y="282"/>
                  </a:lnTo>
                  <a:lnTo>
                    <a:pt x="448" y="280"/>
                  </a:lnTo>
                  <a:lnTo>
                    <a:pt x="448" y="280"/>
                  </a:lnTo>
                  <a:lnTo>
                    <a:pt x="460" y="280"/>
                  </a:lnTo>
                  <a:lnTo>
                    <a:pt x="468" y="282"/>
                  </a:lnTo>
                  <a:lnTo>
                    <a:pt x="472" y="284"/>
                  </a:lnTo>
                  <a:lnTo>
                    <a:pt x="474" y="284"/>
                  </a:lnTo>
                  <a:lnTo>
                    <a:pt x="474" y="284"/>
                  </a:lnTo>
                  <a:lnTo>
                    <a:pt x="474" y="292"/>
                  </a:lnTo>
                  <a:lnTo>
                    <a:pt x="474" y="300"/>
                  </a:lnTo>
                  <a:lnTo>
                    <a:pt x="468" y="316"/>
                  </a:lnTo>
                  <a:lnTo>
                    <a:pt x="458" y="332"/>
                  </a:lnTo>
                  <a:lnTo>
                    <a:pt x="446" y="346"/>
                  </a:lnTo>
                  <a:lnTo>
                    <a:pt x="446" y="346"/>
                  </a:lnTo>
                  <a:lnTo>
                    <a:pt x="444" y="348"/>
                  </a:lnTo>
                  <a:lnTo>
                    <a:pt x="444" y="348"/>
                  </a:lnTo>
                  <a:lnTo>
                    <a:pt x="440" y="352"/>
                  </a:lnTo>
                  <a:lnTo>
                    <a:pt x="432" y="356"/>
                  </a:lnTo>
                  <a:lnTo>
                    <a:pt x="424" y="360"/>
                  </a:lnTo>
                  <a:lnTo>
                    <a:pt x="410" y="364"/>
                  </a:lnTo>
                  <a:lnTo>
                    <a:pt x="410" y="364"/>
                  </a:lnTo>
                  <a:lnTo>
                    <a:pt x="380" y="368"/>
                  </a:lnTo>
                  <a:lnTo>
                    <a:pt x="380" y="368"/>
                  </a:lnTo>
                  <a:lnTo>
                    <a:pt x="372" y="366"/>
                  </a:lnTo>
                  <a:lnTo>
                    <a:pt x="366" y="364"/>
                  </a:lnTo>
                  <a:lnTo>
                    <a:pt x="364" y="362"/>
                  </a:lnTo>
                  <a:lnTo>
                    <a:pt x="362" y="360"/>
                  </a:lnTo>
                  <a:lnTo>
                    <a:pt x="362" y="360"/>
                  </a:lnTo>
                  <a:lnTo>
                    <a:pt x="360" y="350"/>
                  </a:lnTo>
                  <a:lnTo>
                    <a:pt x="358" y="338"/>
                  </a:lnTo>
                  <a:lnTo>
                    <a:pt x="356" y="310"/>
                  </a:lnTo>
                  <a:lnTo>
                    <a:pt x="356" y="308"/>
                  </a:lnTo>
                  <a:lnTo>
                    <a:pt x="352" y="304"/>
                  </a:lnTo>
                  <a:close/>
                  <a:moveTo>
                    <a:pt x="242" y="348"/>
                  </a:moveTo>
                  <a:lnTo>
                    <a:pt x="240" y="344"/>
                  </a:lnTo>
                  <a:lnTo>
                    <a:pt x="240" y="344"/>
                  </a:lnTo>
                  <a:lnTo>
                    <a:pt x="232" y="330"/>
                  </a:lnTo>
                  <a:lnTo>
                    <a:pt x="228" y="312"/>
                  </a:lnTo>
                  <a:lnTo>
                    <a:pt x="226" y="304"/>
                  </a:lnTo>
                  <a:lnTo>
                    <a:pt x="226" y="296"/>
                  </a:lnTo>
                  <a:lnTo>
                    <a:pt x="228" y="288"/>
                  </a:lnTo>
                  <a:lnTo>
                    <a:pt x="232" y="282"/>
                  </a:lnTo>
                  <a:lnTo>
                    <a:pt x="232" y="282"/>
                  </a:lnTo>
                  <a:lnTo>
                    <a:pt x="238" y="276"/>
                  </a:lnTo>
                  <a:lnTo>
                    <a:pt x="242" y="272"/>
                  </a:lnTo>
                  <a:lnTo>
                    <a:pt x="248" y="270"/>
                  </a:lnTo>
                  <a:lnTo>
                    <a:pt x="254" y="270"/>
                  </a:lnTo>
                  <a:lnTo>
                    <a:pt x="254" y="270"/>
                  </a:lnTo>
                  <a:lnTo>
                    <a:pt x="262" y="272"/>
                  </a:lnTo>
                  <a:lnTo>
                    <a:pt x="270" y="276"/>
                  </a:lnTo>
                  <a:lnTo>
                    <a:pt x="278" y="282"/>
                  </a:lnTo>
                  <a:lnTo>
                    <a:pt x="284" y="290"/>
                  </a:lnTo>
                  <a:lnTo>
                    <a:pt x="286" y="288"/>
                  </a:lnTo>
                  <a:lnTo>
                    <a:pt x="286" y="288"/>
                  </a:lnTo>
                  <a:lnTo>
                    <a:pt x="290" y="300"/>
                  </a:lnTo>
                  <a:lnTo>
                    <a:pt x="294" y="314"/>
                  </a:lnTo>
                  <a:lnTo>
                    <a:pt x="294" y="328"/>
                  </a:lnTo>
                  <a:lnTo>
                    <a:pt x="308" y="336"/>
                  </a:lnTo>
                  <a:lnTo>
                    <a:pt x="308" y="336"/>
                  </a:lnTo>
                  <a:lnTo>
                    <a:pt x="304" y="288"/>
                  </a:lnTo>
                  <a:lnTo>
                    <a:pt x="340" y="304"/>
                  </a:lnTo>
                  <a:lnTo>
                    <a:pt x="338" y="308"/>
                  </a:lnTo>
                  <a:lnTo>
                    <a:pt x="344" y="314"/>
                  </a:lnTo>
                  <a:lnTo>
                    <a:pt x="344" y="314"/>
                  </a:lnTo>
                  <a:lnTo>
                    <a:pt x="346" y="338"/>
                  </a:lnTo>
                  <a:lnTo>
                    <a:pt x="348" y="354"/>
                  </a:lnTo>
                  <a:lnTo>
                    <a:pt x="352" y="366"/>
                  </a:lnTo>
                  <a:lnTo>
                    <a:pt x="352" y="366"/>
                  </a:lnTo>
                  <a:lnTo>
                    <a:pt x="356" y="372"/>
                  </a:lnTo>
                  <a:lnTo>
                    <a:pt x="362" y="376"/>
                  </a:lnTo>
                  <a:lnTo>
                    <a:pt x="370" y="378"/>
                  </a:lnTo>
                  <a:lnTo>
                    <a:pt x="380" y="380"/>
                  </a:lnTo>
                  <a:lnTo>
                    <a:pt x="380" y="380"/>
                  </a:lnTo>
                  <a:lnTo>
                    <a:pt x="394" y="378"/>
                  </a:lnTo>
                  <a:lnTo>
                    <a:pt x="412" y="376"/>
                  </a:lnTo>
                  <a:lnTo>
                    <a:pt x="412" y="376"/>
                  </a:lnTo>
                  <a:lnTo>
                    <a:pt x="428" y="372"/>
                  </a:lnTo>
                  <a:lnTo>
                    <a:pt x="440" y="368"/>
                  </a:lnTo>
                  <a:lnTo>
                    <a:pt x="446" y="362"/>
                  </a:lnTo>
                  <a:lnTo>
                    <a:pt x="452" y="358"/>
                  </a:lnTo>
                  <a:lnTo>
                    <a:pt x="452" y="358"/>
                  </a:lnTo>
                  <a:lnTo>
                    <a:pt x="454" y="354"/>
                  </a:lnTo>
                  <a:lnTo>
                    <a:pt x="454" y="354"/>
                  </a:lnTo>
                  <a:lnTo>
                    <a:pt x="466" y="344"/>
                  </a:lnTo>
                  <a:lnTo>
                    <a:pt x="476" y="328"/>
                  </a:lnTo>
                  <a:lnTo>
                    <a:pt x="484" y="312"/>
                  </a:lnTo>
                  <a:lnTo>
                    <a:pt x="488" y="294"/>
                  </a:lnTo>
                  <a:lnTo>
                    <a:pt x="488" y="294"/>
                  </a:lnTo>
                  <a:lnTo>
                    <a:pt x="496" y="292"/>
                  </a:lnTo>
                  <a:lnTo>
                    <a:pt x="506" y="292"/>
                  </a:lnTo>
                  <a:lnTo>
                    <a:pt x="506" y="292"/>
                  </a:lnTo>
                  <a:lnTo>
                    <a:pt x="506" y="308"/>
                  </a:lnTo>
                  <a:lnTo>
                    <a:pt x="510" y="322"/>
                  </a:lnTo>
                  <a:lnTo>
                    <a:pt x="516" y="336"/>
                  </a:lnTo>
                  <a:lnTo>
                    <a:pt x="522" y="346"/>
                  </a:lnTo>
                  <a:lnTo>
                    <a:pt x="522" y="346"/>
                  </a:lnTo>
                  <a:lnTo>
                    <a:pt x="522" y="348"/>
                  </a:lnTo>
                  <a:lnTo>
                    <a:pt x="522" y="348"/>
                  </a:lnTo>
                  <a:lnTo>
                    <a:pt x="526" y="350"/>
                  </a:lnTo>
                  <a:lnTo>
                    <a:pt x="530" y="354"/>
                  </a:lnTo>
                  <a:lnTo>
                    <a:pt x="536" y="356"/>
                  </a:lnTo>
                  <a:lnTo>
                    <a:pt x="544" y="358"/>
                  </a:lnTo>
                  <a:lnTo>
                    <a:pt x="544" y="358"/>
                  </a:lnTo>
                  <a:lnTo>
                    <a:pt x="552" y="358"/>
                  </a:lnTo>
                  <a:lnTo>
                    <a:pt x="552" y="358"/>
                  </a:lnTo>
                  <a:lnTo>
                    <a:pt x="560" y="356"/>
                  </a:lnTo>
                  <a:lnTo>
                    <a:pt x="560" y="356"/>
                  </a:lnTo>
                  <a:lnTo>
                    <a:pt x="554" y="390"/>
                  </a:lnTo>
                  <a:lnTo>
                    <a:pt x="548" y="414"/>
                  </a:lnTo>
                  <a:lnTo>
                    <a:pt x="548" y="414"/>
                  </a:lnTo>
                  <a:lnTo>
                    <a:pt x="536" y="466"/>
                  </a:lnTo>
                  <a:lnTo>
                    <a:pt x="536" y="466"/>
                  </a:lnTo>
                  <a:lnTo>
                    <a:pt x="524" y="516"/>
                  </a:lnTo>
                  <a:lnTo>
                    <a:pt x="524" y="516"/>
                  </a:lnTo>
                  <a:lnTo>
                    <a:pt x="522" y="518"/>
                  </a:lnTo>
                  <a:lnTo>
                    <a:pt x="516" y="522"/>
                  </a:lnTo>
                  <a:lnTo>
                    <a:pt x="500" y="526"/>
                  </a:lnTo>
                  <a:lnTo>
                    <a:pt x="480" y="530"/>
                  </a:lnTo>
                  <a:lnTo>
                    <a:pt x="470" y="530"/>
                  </a:lnTo>
                  <a:lnTo>
                    <a:pt x="464" y="528"/>
                  </a:lnTo>
                  <a:lnTo>
                    <a:pt x="464" y="528"/>
                  </a:lnTo>
                  <a:lnTo>
                    <a:pt x="436" y="518"/>
                  </a:lnTo>
                  <a:lnTo>
                    <a:pt x="414" y="506"/>
                  </a:lnTo>
                  <a:lnTo>
                    <a:pt x="414" y="506"/>
                  </a:lnTo>
                  <a:lnTo>
                    <a:pt x="394" y="494"/>
                  </a:lnTo>
                  <a:lnTo>
                    <a:pt x="376" y="486"/>
                  </a:lnTo>
                  <a:lnTo>
                    <a:pt x="376" y="486"/>
                  </a:lnTo>
                  <a:lnTo>
                    <a:pt x="364" y="478"/>
                  </a:lnTo>
                  <a:lnTo>
                    <a:pt x="352" y="470"/>
                  </a:lnTo>
                  <a:lnTo>
                    <a:pt x="342" y="462"/>
                  </a:lnTo>
                  <a:lnTo>
                    <a:pt x="332" y="450"/>
                  </a:lnTo>
                  <a:lnTo>
                    <a:pt x="324" y="436"/>
                  </a:lnTo>
                  <a:lnTo>
                    <a:pt x="316" y="416"/>
                  </a:lnTo>
                  <a:lnTo>
                    <a:pt x="310" y="390"/>
                  </a:lnTo>
                  <a:lnTo>
                    <a:pt x="302" y="358"/>
                  </a:lnTo>
                  <a:lnTo>
                    <a:pt x="296" y="360"/>
                  </a:lnTo>
                  <a:lnTo>
                    <a:pt x="296" y="360"/>
                  </a:lnTo>
                  <a:lnTo>
                    <a:pt x="298" y="364"/>
                  </a:lnTo>
                  <a:lnTo>
                    <a:pt x="298" y="364"/>
                  </a:lnTo>
                  <a:lnTo>
                    <a:pt x="290" y="370"/>
                  </a:lnTo>
                  <a:lnTo>
                    <a:pt x="284" y="374"/>
                  </a:lnTo>
                  <a:lnTo>
                    <a:pt x="278" y="372"/>
                  </a:lnTo>
                  <a:lnTo>
                    <a:pt x="276" y="372"/>
                  </a:lnTo>
                  <a:lnTo>
                    <a:pt x="276" y="372"/>
                  </a:lnTo>
                  <a:lnTo>
                    <a:pt x="266" y="370"/>
                  </a:lnTo>
                  <a:lnTo>
                    <a:pt x="256" y="364"/>
                  </a:lnTo>
                  <a:lnTo>
                    <a:pt x="248" y="358"/>
                  </a:lnTo>
                  <a:lnTo>
                    <a:pt x="242" y="348"/>
                  </a:lnTo>
                  <a:lnTo>
                    <a:pt x="242" y="348"/>
                  </a:lnTo>
                  <a:close/>
                  <a:moveTo>
                    <a:pt x="408" y="758"/>
                  </a:moveTo>
                  <a:lnTo>
                    <a:pt x="408" y="758"/>
                  </a:lnTo>
                  <a:lnTo>
                    <a:pt x="372" y="730"/>
                  </a:lnTo>
                  <a:lnTo>
                    <a:pt x="342" y="706"/>
                  </a:lnTo>
                  <a:lnTo>
                    <a:pt x="318" y="686"/>
                  </a:lnTo>
                  <a:lnTo>
                    <a:pt x="302" y="668"/>
                  </a:lnTo>
                  <a:lnTo>
                    <a:pt x="290" y="654"/>
                  </a:lnTo>
                  <a:lnTo>
                    <a:pt x="282" y="642"/>
                  </a:lnTo>
                  <a:lnTo>
                    <a:pt x="276" y="632"/>
                  </a:lnTo>
                  <a:lnTo>
                    <a:pt x="274" y="622"/>
                  </a:lnTo>
                  <a:lnTo>
                    <a:pt x="274" y="622"/>
                  </a:lnTo>
                  <a:lnTo>
                    <a:pt x="274" y="604"/>
                  </a:lnTo>
                  <a:lnTo>
                    <a:pt x="278" y="582"/>
                  </a:lnTo>
                  <a:lnTo>
                    <a:pt x="284" y="562"/>
                  </a:lnTo>
                  <a:lnTo>
                    <a:pt x="288" y="544"/>
                  </a:lnTo>
                  <a:lnTo>
                    <a:pt x="292" y="544"/>
                  </a:lnTo>
                  <a:lnTo>
                    <a:pt x="292" y="544"/>
                  </a:lnTo>
                  <a:lnTo>
                    <a:pt x="296" y="532"/>
                  </a:lnTo>
                  <a:lnTo>
                    <a:pt x="298" y="518"/>
                  </a:lnTo>
                  <a:lnTo>
                    <a:pt x="300" y="494"/>
                  </a:lnTo>
                  <a:lnTo>
                    <a:pt x="300" y="472"/>
                  </a:lnTo>
                  <a:lnTo>
                    <a:pt x="298" y="454"/>
                  </a:lnTo>
                  <a:lnTo>
                    <a:pt x="296" y="452"/>
                  </a:lnTo>
                  <a:lnTo>
                    <a:pt x="296" y="452"/>
                  </a:lnTo>
                  <a:lnTo>
                    <a:pt x="288" y="378"/>
                  </a:lnTo>
                  <a:lnTo>
                    <a:pt x="288" y="378"/>
                  </a:lnTo>
                  <a:lnTo>
                    <a:pt x="294" y="376"/>
                  </a:lnTo>
                  <a:lnTo>
                    <a:pt x="298" y="372"/>
                  </a:lnTo>
                  <a:lnTo>
                    <a:pt x="298" y="372"/>
                  </a:lnTo>
                  <a:lnTo>
                    <a:pt x="306" y="402"/>
                  </a:lnTo>
                  <a:lnTo>
                    <a:pt x="312" y="426"/>
                  </a:lnTo>
                  <a:lnTo>
                    <a:pt x="320" y="444"/>
                  </a:lnTo>
                  <a:lnTo>
                    <a:pt x="328" y="458"/>
                  </a:lnTo>
                  <a:lnTo>
                    <a:pt x="338" y="468"/>
                  </a:lnTo>
                  <a:lnTo>
                    <a:pt x="348" y="476"/>
                  </a:lnTo>
                  <a:lnTo>
                    <a:pt x="374" y="492"/>
                  </a:lnTo>
                  <a:lnTo>
                    <a:pt x="374" y="492"/>
                  </a:lnTo>
                  <a:lnTo>
                    <a:pt x="390" y="500"/>
                  </a:lnTo>
                  <a:lnTo>
                    <a:pt x="410" y="512"/>
                  </a:lnTo>
                  <a:lnTo>
                    <a:pt x="410" y="512"/>
                  </a:lnTo>
                  <a:lnTo>
                    <a:pt x="434" y="524"/>
                  </a:lnTo>
                  <a:lnTo>
                    <a:pt x="462" y="534"/>
                  </a:lnTo>
                  <a:lnTo>
                    <a:pt x="462" y="534"/>
                  </a:lnTo>
                  <a:lnTo>
                    <a:pt x="474" y="536"/>
                  </a:lnTo>
                  <a:lnTo>
                    <a:pt x="474" y="536"/>
                  </a:lnTo>
                  <a:lnTo>
                    <a:pt x="492" y="534"/>
                  </a:lnTo>
                  <a:lnTo>
                    <a:pt x="508" y="530"/>
                  </a:lnTo>
                  <a:lnTo>
                    <a:pt x="522" y="524"/>
                  </a:lnTo>
                  <a:lnTo>
                    <a:pt x="526" y="522"/>
                  </a:lnTo>
                  <a:lnTo>
                    <a:pt x="530" y="518"/>
                  </a:lnTo>
                  <a:lnTo>
                    <a:pt x="530" y="518"/>
                  </a:lnTo>
                  <a:lnTo>
                    <a:pt x="530" y="512"/>
                  </a:lnTo>
                  <a:lnTo>
                    <a:pt x="530" y="512"/>
                  </a:lnTo>
                  <a:lnTo>
                    <a:pt x="530" y="558"/>
                  </a:lnTo>
                  <a:lnTo>
                    <a:pt x="532" y="582"/>
                  </a:lnTo>
                  <a:lnTo>
                    <a:pt x="534" y="606"/>
                  </a:lnTo>
                  <a:lnTo>
                    <a:pt x="534" y="606"/>
                  </a:lnTo>
                  <a:lnTo>
                    <a:pt x="534" y="614"/>
                  </a:lnTo>
                  <a:lnTo>
                    <a:pt x="534" y="622"/>
                  </a:lnTo>
                  <a:lnTo>
                    <a:pt x="526" y="642"/>
                  </a:lnTo>
                  <a:lnTo>
                    <a:pt x="514" y="664"/>
                  </a:lnTo>
                  <a:lnTo>
                    <a:pt x="498" y="688"/>
                  </a:lnTo>
                  <a:lnTo>
                    <a:pt x="478" y="710"/>
                  </a:lnTo>
                  <a:lnTo>
                    <a:pt x="456" y="730"/>
                  </a:lnTo>
                  <a:lnTo>
                    <a:pt x="432" y="748"/>
                  </a:lnTo>
                  <a:lnTo>
                    <a:pt x="420" y="754"/>
                  </a:lnTo>
                  <a:lnTo>
                    <a:pt x="408" y="758"/>
                  </a:lnTo>
                  <a:lnTo>
                    <a:pt x="408" y="758"/>
                  </a:lnTo>
                  <a:close/>
                </a:path>
              </a:pathLst>
            </a:custGeom>
            <a:solidFill>
              <a:srgbClr val="C3E0D8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536">
                <a:cs typeface="+mn-ea"/>
                <a:sym typeface="+mn-lt"/>
              </a:endParaRPr>
            </a:p>
          </p:txBody>
        </p:sp>
        <p:sp>
          <p:nvSpPr>
            <p:cNvPr id="9" name="i$liḋe-Rectangle 13">
              <a:extLst>
                <a:ext uri="{FF2B5EF4-FFF2-40B4-BE49-F238E27FC236}">
                  <a16:creationId xmlns:a16="http://schemas.microsoft.com/office/drawing/2014/main" xmlns="" id="{0AE03609-8E20-44D4-8E9D-73885557381F}"/>
                </a:ext>
              </a:extLst>
            </p:cNvPr>
            <p:cNvSpPr/>
            <p:nvPr/>
          </p:nvSpPr>
          <p:spPr>
            <a:xfrm>
              <a:off x="947436" y="4656782"/>
              <a:ext cx="2410002" cy="968462"/>
            </a:xfrm>
            <a:prstGeom prst="rect">
              <a:avLst/>
            </a:prstGeom>
          </p:spPr>
          <p:txBody>
            <a:bodyPr wrap="square">
              <a:normAutofit fontScale="77500" lnSpcReduction="20000"/>
            </a:bodyPr>
            <a:lstStyle/>
            <a:p>
              <a:pPr algn="ctr">
                <a:lnSpc>
                  <a:spcPct val="120000"/>
                </a:lnSpc>
                <a:buClr>
                  <a:srgbClr val="E24848"/>
                </a:buClr>
              </a:pPr>
              <a:r>
                <a:rPr lang="zh-CN" altLang="en-US" sz="800" dirty="0"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zh-CN" altLang="en-US" sz="800" noProof="1">
                <a:cs typeface="+mn-ea"/>
                <a:sym typeface="+mn-lt"/>
              </a:endParaRPr>
            </a:p>
          </p:txBody>
        </p:sp>
        <p:sp>
          <p:nvSpPr>
            <p:cNvPr id="10" name="i$liḋe-Rectangle 14">
              <a:extLst>
                <a:ext uri="{FF2B5EF4-FFF2-40B4-BE49-F238E27FC236}">
                  <a16:creationId xmlns:a16="http://schemas.microsoft.com/office/drawing/2014/main" xmlns="" id="{8F585CCE-AD75-40D7-86F0-21BA06F6D810}"/>
                </a:ext>
              </a:extLst>
            </p:cNvPr>
            <p:cNvSpPr/>
            <p:nvPr/>
          </p:nvSpPr>
          <p:spPr>
            <a:xfrm>
              <a:off x="1222200" y="3719997"/>
              <a:ext cx="1869597" cy="338554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 algn="ctr">
                <a:buClr>
                  <a:srgbClr val="E24848"/>
                </a:buClr>
              </a:pPr>
              <a:r>
                <a:rPr lang="zh-CN" altLang="en-US" sz="1050" b="1" noProof="1"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2" name="i$liḋe-矩形: 圆角 12">
              <a:extLst>
                <a:ext uri="{FF2B5EF4-FFF2-40B4-BE49-F238E27FC236}">
                  <a16:creationId xmlns:a16="http://schemas.microsoft.com/office/drawing/2014/main" xmlns="" id="{CAD373A1-2031-4EF1-AC42-A345A07DE2F2}"/>
                </a:ext>
              </a:extLst>
            </p:cNvPr>
            <p:cNvSpPr/>
            <p:nvPr/>
          </p:nvSpPr>
          <p:spPr>
            <a:xfrm>
              <a:off x="3860375" y="1767866"/>
              <a:ext cx="1860468" cy="1810713"/>
            </a:xfrm>
            <a:prstGeom prst="roundRect">
              <a:avLst/>
            </a:prstGeom>
            <a:solidFill>
              <a:srgbClr val="4C92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536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cxnSp>
          <p:nvCxnSpPr>
            <p:cNvPr id="13" name="i$liḋe-Straight Connector 17">
              <a:extLst>
                <a:ext uri="{FF2B5EF4-FFF2-40B4-BE49-F238E27FC236}">
                  <a16:creationId xmlns:a16="http://schemas.microsoft.com/office/drawing/2014/main" xmlns="" id="{A8CEE175-9211-40F9-93EE-4FD91AD06411}"/>
                </a:ext>
              </a:extLst>
            </p:cNvPr>
            <p:cNvCxnSpPr/>
            <p:nvPr/>
          </p:nvCxnSpPr>
          <p:spPr>
            <a:xfrm flipH="1">
              <a:off x="3851218" y="4360366"/>
              <a:ext cx="781342" cy="0"/>
            </a:xfrm>
            <a:prstGeom prst="line">
              <a:avLst/>
            </a:prstGeom>
            <a:ln w="3175">
              <a:solidFill>
                <a:srgbClr val="4C928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i$liḋe-任意多边形: 形状 17">
              <a:extLst>
                <a:ext uri="{FF2B5EF4-FFF2-40B4-BE49-F238E27FC236}">
                  <a16:creationId xmlns:a16="http://schemas.microsoft.com/office/drawing/2014/main" xmlns="" id="{76804277-66E7-48CE-A2A1-46192F388273}"/>
                </a:ext>
              </a:extLst>
            </p:cNvPr>
            <p:cNvSpPr/>
            <p:nvPr/>
          </p:nvSpPr>
          <p:spPr>
            <a:xfrm rot="18914935">
              <a:off x="4701856" y="4304931"/>
              <a:ext cx="63914" cy="227167"/>
            </a:xfrm>
            <a:custGeom>
              <a:avLst/>
              <a:gdLst>
                <a:gd name="connsiteX0" fmla="*/ 125628 w 125628"/>
                <a:gd name="connsiteY0" fmla="*/ 446518 h 446518"/>
                <a:gd name="connsiteX1" fmla="*/ 0 w 125628"/>
                <a:gd name="connsiteY1" fmla="*/ 446518 h 446518"/>
                <a:gd name="connsiteX2" fmla="*/ 0 w 125628"/>
                <a:gd name="connsiteY2" fmla="*/ 0 h 446518"/>
                <a:gd name="connsiteX3" fmla="*/ 125628 w 125628"/>
                <a:gd name="connsiteY3" fmla="*/ 124541 h 446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628" h="446518">
                  <a:moveTo>
                    <a:pt x="125628" y="446518"/>
                  </a:moveTo>
                  <a:lnTo>
                    <a:pt x="0" y="446518"/>
                  </a:lnTo>
                  <a:lnTo>
                    <a:pt x="0" y="0"/>
                  </a:lnTo>
                  <a:lnTo>
                    <a:pt x="125628" y="124541"/>
                  </a:lnTo>
                  <a:close/>
                </a:path>
              </a:pathLst>
            </a:custGeom>
            <a:solidFill>
              <a:srgbClr val="4C92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536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5" name="i$liḋe-任意多边形: 形状 18">
              <a:extLst>
                <a:ext uri="{FF2B5EF4-FFF2-40B4-BE49-F238E27FC236}">
                  <a16:creationId xmlns:a16="http://schemas.microsoft.com/office/drawing/2014/main" xmlns="" id="{6834579A-3762-47F9-87B0-34054B7B6BC3}"/>
                </a:ext>
              </a:extLst>
            </p:cNvPr>
            <p:cNvSpPr/>
            <p:nvPr/>
          </p:nvSpPr>
          <p:spPr>
            <a:xfrm rot="2703745">
              <a:off x="4817975" y="4304067"/>
              <a:ext cx="63914" cy="229239"/>
            </a:xfrm>
            <a:custGeom>
              <a:avLst/>
              <a:gdLst>
                <a:gd name="connsiteX0" fmla="*/ 125628 w 125628"/>
                <a:gd name="connsiteY0" fmla="*/ 0 h 450590"/>
                <a:gd name="connsiteX1" fmla="*/ 125628 w 125628"/>
                <a:gd name="connsiteY1" fmla="*/ 450590 h 450590"/>
                <a:gd name="connsiteX2" fmla="*/ 0 w 125628"/>
                <a:gd name="connsiteY2" fmla="*/ 450590 h 450590"/>
                <a:gd name="connsiteX3" fmla="*/ 0 w 125628"/>
                <a:gd name="connsiteY3" fmla="*/ 125902 h 45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628" h="450590">
                  <a:moveTo>
                    <a:pt x="125628" y="0"/>
                  </a:moveTo>
                  <a:lnTo>
                    <a:pt x="125628" y="450590"/>
                  </a:lnTo>
                  <a:lnTo>
                    <a:pt x="0" y="450590"/>
                  </a:lnTo>
                  <a:lnTo>
                    <a:pt x="0" y="125902"/>
                  </a:lnTo>
                  <a:close/>
                </a:path>
              </a:pathLst>
            </a:custGeom>
            <a:solidFill>
              <a:srgbClr val="4C92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536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cxnSp>
          <p:nvCxnSpPr>
            <p:cNvPr id="16" name="i$liḋe-Straight Connector 20">
              <a:extLst>
                <a:ext uri="{FF2B5EF4-FFF2-40B4-BE49-F238E27FC236}">
                  <a16:creationId xmlns:a16="http://schemas.microsoft.com/office/drawing/2014/main" xmlns="" id="{C9C64098-3025-4659-96DF-B81D8D1976FD}"/>
                </a:ext>
              </a:extLst>
            </p:cNvPr>
            <p:cNvCxnSpPr/>
            <p:nvPr/>
          </p:nvCxnSpPr>
          <p:spPr>
            <a:xfrm flipH="1">
              <a:off x="4944374" y="4360367"/>
              <a:ext cx="767395" cy="0"/>
            </a:xfrm>
            <a:prstGeom prst="line">
              <a:avLst/>
            </a:prstGeom>
            <a:ln w="3175">
              <a:solidFill>
                <a:srgbClr val="4C928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i$liḋe-Rectangle 21">
              <a:extLst>
                <a:ext uri="{FF2B5EF4-FFF2-40B4-BE49-F238E27FC236}">
                  <a16:creationId xmlns:a16="http://schemas.microsoft.com/office/drawing/2014/main" xmlns="" id="{DA15D611-D54E-4236-BB26-EB43E45DE16F}"/>
                </a:ext>
              </a:extLst>
            </p:cNvPr>
            <p:cNvSpPr/>
            <p:nvPr/>
          </p:nvSpPr>
          <p:spPr>
            <a:xfrm>
              <a:off x="3576492" y="4656794"/>
              <a:ext cx="2410002" cy="968462"/>
            </a:xfrm>
            <a:prstGeom prst="rect">
              <a:avLst/>
            </a:prstGeom>
          </p:spPr>
          <p:txBody>
            <a:bodyPr wrap="square">
              <a:normAutofit fontScale="77500" lnSpcReduction="20000"/>
            </a:bodyPr>
            <a:lstStyle/>
            <a:p>
              <a:pPr algn="ctr">
                <a:lnSpc>
                  <a:spcPct val="120000"/>
                </a:lnSpc>
                <a:buClr>
                  <a:srgbClr val="E24848"/>
                </a:buClr>
              </a:pPr>
              <a:r>
                <a:rPr lang="zh-CN" altLang="en-US" sz="800" dirty="0"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zh-CN" altLang="en-US" sz="800" noProof="1">
                <a:cs typeface="+mn-ea"/>
                <a:sym typeface="+mn-lt"/>
              </a:endParaRPr>
            </a:p>
          </p:txBody>
        </p:sp>
        <p:sp>
          <p:nvSpPr>
            <p:cNvPr id="18" name="i$liḋe-Rectangle 22">
              <a:extLst>
                <a:ext uri="{FF2B5EF4-FFF2-40B4-BE49-F238E27FC236}">
                  <a16:creationId xmlns:a16="http://schemas.microsoft.com/office/drawing/2014/main" xmlns="" id="{4C87E4FE-E391-4133-9265-7F1E74BCACDB}"/>
                </a:ext>
              </a:extLst>
            </p:cNvPr>
            <p:cNvSpPr/>
            <p:nvPr/>
          </p:nvSpPr>
          <p:spPr>
            <a:xfrm>
              <a:off x="3851256" y="3719996"/>
              <a:ext cx="1869597" cy="338554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 algn="ctr">
                <a:buClr>
                  <a:srgbClr val="E24848"/>
                </a:buClr>
              </a:pPr>
              <a:r>
                <a:rPr lang="zh-CN" altLang="en-US" sz="1050" b="1" noProof="1"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0" name="i$liḋe-矩形: 圆角 22">
              <a:extLst>
                <a:ext uri="{FF2B5EF4-FFF2-40B4-BE49-F238E27FC236}">
                  <a16:creationId xmlns:a16="http://schemas.microsoft.com/office/drawing/2014/main" xmlns="" id="{740C6052-66EA-4D11-A369-25AE409B2E52}"/>
                </a:ext>
              </a:extLst>
            </p:cNvPr>
            <p:cNvSpPr/>
            <p:nvPr/>
          </p:nvSpPr>
          <p:spPr>
            <a:xfrm>
              <a:off x="6489419" y="1767866"/>
              <a:ext cx="1860468" cy="1810713"/>
            </a:xfrm>
            <a:prstGeom prst="roundRect">
              <a:avLst/>
            </a:prstGeom>
            <a:solidFill>
              <a:srgbClr val="046A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536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cxnSp>
          <p:nvCxnSpPr>
            <p:cNvPr id="21" name="i$liḋe-Straight Connector 25">
              <a:extLst>
                <a:ext uri="{FF2B5EF4-FFF2-40B4-BE49-F238E27FC236}">
                  <a16:creationId xmlns:a16="http://schemas.microsoft.com/office/drawing/2014/main" xmlns="" id="{2DE7654B-64CA-46D6-AE10-C4D9187D94AA}"/>
                </a:ext>
              </a:extLst>
            </p:cNvPr>
            <p:cNvCxnSpPr/>
            <p:nvPr/>
          </p:nvCxnSpPr>
          <p:spPr>
            <a:xfrm flipH="1">
              <a:off x="6480262" y="4360366"/>
              <a:ext cx="781342" cy="0"/>
            </a:xfrm>
            <a:prstGeom prst="line">
              <a:avLst/>
            </a:prstGeom>
            <a:ln w="3175">
              <a:solidFill>
                <a:srgbClr val="4C928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i$liḋe-任意多边形: 形状 27">
              <a:extLst>
                <a:ext uri="{FF2B5EF4-FFF2-40B4-BE49-F238E27FC236}">
                  <a16:creationId xmlns:a16="http://schemas.microsoft.com/office/drawing/2014/main" xmlns="" id="{0B5BF798-FB8C-4342-9F98-ABE840C2D6F0}"/>
                </a:ext>
              </a:extLst>
            </p:cNvPr>
            <p:cNvSpPr/>
            <p:nvPr/>
          </p:nvSpPr>
          <p:spPr>
            <a:xfrm rot="18914935">
              <a:off x="7330900" y="4304931"/>
              <a:ext cx="63914" cy="227167"/>
            </a:xfrm>
            <a:custGeom>
              <a:avLst/>
              <a:gdLst>
                <a:gd name="connsiteX0" fmla="*/ 125628 w 125628"/>
                <a:gd name="connsiteY0" fmla="*/ 446518 h 446518"/>
                <a:gd name="connsiteX1" fmla="*/ 0 w 125628"/>
                <a:gd name="connsiteY1" fmla="*/ 446518 h 446518"/>
                <a:gd name="connsiteX2" fmla="*/ 0 w 125628"/>
                <a:gd name="connsiteY2" fmla="*/ 0 h 446518"/>
                <a:gd name="connsiteX3" fmla="*/ 125628 w 125628"/>
                <a:gd name="connsiteY3" fmla="*/ 124541 h 446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628" h="446518">
                  <a:moveTo>
                    <a:pt x="125628" y="446518"/>
                  </a:moveTo>
                  <a:lnTo>
                    <a:pt x="0" y="446518"/>
                  </a:lnTo>
                  <a:lnTo>
                    <a:pt x="0" y="0"/>
                  </a:lnTo>
                  <a:lnTo>
                    <a:pt x="125628" y="124541"/>
                  </a:lnTo>
                  <a:close/>
                </a:path>
              </a:pathLst>
            </a:custGeom>
            <a:solidFill>
              <a:srgbClr val="4C92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536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3" name="i$liḋe-任意多边形: 形状 28">
              <a:extLst>
                <a:ext uri="{FF2B5EF4-FFF2-40B4-BE49-F238E27FC236}">
                  <a16:creationId xmlns:a16="http://schemas.microsoft.com/office/drawing/2014/main" xmlns="" id="{0B6249C4-1432-4782-9334-148B5DDCC295}"/>
                </a:ext>
              </a:extLst>
            </p:cNvPr>
            <p:cNvSpPr/>
            <p:nvPr/>
          </p:nvSpPr>
          <p:spPr>
            <a:xfrm rot="2703745">
              <a:off x="7447019" y="4304067"/>
              <a:ext cx="63914" cy="229239"/>
            </a:xfrm>
            <a:custGeom>
              <a:avLst/>
              <a:gdLst>
                <a:gd name="connsiteX0" fmla="*/ 125628 w 125628"/>
                <a:gd name="connsiteY0" fmla="*/ 0 h 450590"/>
                <a:gd name="connsiteX1" fmla="*/ 125628 w 125628"/>
                <a:gd name="connsiteY1" fmla="*/ 450590 h 450590"/>
                <a:gd name="connsiteX2" fmla="*/ 0 w 125628"/>
                <a:gd name="connsiteY2" fmla="*/ 450590 h 450590"/>
                <a:gd name="connsiteX3" fmla="*/ 0 w 125628"/>
                <a:gd name="connsiteY3" fmla="*/ 125902 h 45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628" h="450590">
                  <a:moveTo>
                    <a:pt x="125628" y="0"/>
                  </a:moveTo>
                  <a:lnTo>
                    <a:pt x="125628" y="450590"/>
                  </a:lnTo>
                  <a:lnTo>
                    <a:pt x="0" y="450590"/>
                  </a:lnTo>
                  <a:lnTo>
                    <a:pt x="0" y="125902"/>
                  </a:lnTo>
                  <a:close/>
                </a:path>
              </a:pathLst>
            </a:custGeom>
            <a:solidFill>
              <a:srgbClr val="4C92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536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cxnSp>
          <p:nvCxnSpPr>
            <p:cNvPr id="24" name="i$liḋe-Straight Connector 28">
              <a:extLst>
                <a:ext uri="{FF2B5EF4-FFF2-40B4-BE49-F238E27FC236}">
                  <a16:creationId xmlns:a16="http://schemas.microsoft.com/office/drawing/2014/main" xmlns="" id="{85688678-71C5-453A-9769-AAB8DC507ED3}"/>
                </a:ext>
              </a:extLst>
            </p:cNvPr>
            <p:cNvCxnSpPr/>
            <p:nvPr/>
          </p:nvCxnSpPr>
          <p:spPr>
            <a:xfrm flipH="1">
              <a:off x="7573418" y="4360367"/>
              <a:ext cx="767395" cy="0"/>
            </a:xfrm>
            <a:prstGeom prst="line">
              <a:avLst/>
            </a:prstGeom>
            <a:ln w="3175">
              <a:solidFill>
                <a:srgbClr val="4C928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i$liḋe-Rectangle 29">
              <a:extLst>
                <a:ext uri="{FF2B5EF4-FFF2-40B4-BE49-F238E27FC236}">
                  <a16:creationId xmlns:a16="http://schemas.microsoft.com/office/drawing/2014/main" xmlns="" id="{8517679A-7EEA-4ECE-9710-075ACFFC7E9E}"/>
                </a:ext>
              </a:extLst>
            </p:cNvPr>
            <p:cNvSpPr/>
            <p:nvPr/>
          </p:nvSpPr>
          <p:spPr>
            <a:xfrm>
              <a:off x="6205536" y="4656794"/>
              <a:ext cx="2410002" cy="968462"/>
            </a:xfrm>
            <a:prstGeom prst="rect">
              <a:avLst/>
            </a:prstGeom>
          </p:spPr>
          <p:txBody>
            <a:bodyPr wrap="square">
              <a:normAutofit fontScale="77500" lnSpcReduction="20000"/>
            </a:bodyPr>
            <a:lstStyle/>
            <a:p>
              <a:pPr algn="ctr">
                <a:lnSpc>
                  <a:spcPct val="120000"/>
                </a:lnSpc>
                <a:buClr>
                  <a:srgbClr val="E24848"/>
                </a:buClr>
              </a:pPr>
              <a:r>
                <a:rPr lang="zh-CN" altLang="en-US" sz="800" dirty="0"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zh-CN" altLang="en-US" sz="800" noProof="1">
                <a:cs typeface="+mn-ea"/>
                <a:sym typeface="+mn-lt"/>
              </a:endParaRPr>
            </a:p>
          </p:txBody>
        </p:sp>
        <p:sp>
          <p:nvSpPr>
            <p:cNvPr id="26" name="i$liḋe-Rectangle 30">
              <a:extLst>
                <a:ext uri="{FF2B5EF4-FFF2-40B4-BE49-F238E27FC236}">
                  <a16:creationId xmlns:a16="http://schemas.microsoft.com/office/drawing/2014/main" xmlns="" id="{CB18636E-816E-4FE5-B8E4-377B09F623DD}"/>
                </a:ext>
              </a:extLst>
            </p:cNvPr>
            <p:cNvSpPr/>
            <p:nvPr/>
          </p:nvSpPr>
          <p:spPr>
            <a:xfrm>
              <a:off x="6480300" y="3719997"/>
              <a:ext cx="1869597" cy="338554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 algn="ctr">
                <a:buClr>
                  <a:srgbClr val="E24848"/>
                </a:buClr>
              </a:pPr>
              <a:r>
                <a:rPr lang="zh-CN" altLang="en-US" sz="1050" b="1" noProof="1"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8" name="i$liḋe-矩形: 圆角 32">
              <a:extLst>
                <a:ext uri="{FF2B5EF4-FFF2-40B4-BE49-F238E27FC236}">
                  <a16:creationId xmlns:a16="http://schemas.microsoft.com/office/drawing/2014/main" xmlns="" id="{B95D8F63-69E7-419B-95B7-9FD99C295B5F}"/>
                </a:ext>
              </a:extLst>
            </p:cNvPr>
            <p:cNvSpPr/>
            <p:nvPr/>
          </p:nvSpPr>
          <p:spPr>
            <a:xfrm>
              <a:off x="9118462" y="1767866"/>
              <a:ext cx="1860468" cy="1810713"/>
            </a:xfrm>
            <a:prstGeom prst="roundRect">
              <a:avLst/>
            </a:prstGeom>
            <a:solidFill>
              <a:srgbClr val="4C92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536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cxnSp>
          <p:nvCxnSpPr>
            <p:cNvPr id="29" name="i$liḋe-Straight Connector 33">
              <a:extLst>
                <a:ext uri="{FF2B5EF4-FFF2-40B4-BE49-F238E27FC236}">
                  <a16:creationId xmlns:a16="http://schemas.microsoft.com/office/drawing/2014/main" xmlns="" id="{E9DA1C34-B452-44AE-BC6A-023AEBAB488B}"/>
                </a:ext>
              </a:extLst>
            </p:cNvPr>
            <p:cNvCxnSpPr/>
            <p:nvPr/>
          </p:nvCxnSpPr>
          <p:spPr>
            <a:xfrm flipH="1">
              <a:off x="9109305" y="4360366"/>
              <a:ext cx="781342" cy="0"/>
            </a:xfrm>
            <a:prstGeom prst="line">
              <a:avLst/>
            </a:prstGeom>
            <a:ln w="3175">
              <a:solidFill>
                <a:srgbClr val="4C928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i$liḋe-任意多边形: 形状 37">
              <a:extLst>
                <a:ext uri="{FF2B5EF4-FFF2-40B4-BE49-F238E27FC236}">
                  <a16:creationId xmlns:a16="http://schemas.microsoft.com/office/drawing/2014/main" xmlns="" id="{91888233-59DC-4683-A015-4562ED05C639}"/>
                </a:ext>
              </a:extLst>
            </p:cNvPr>
            <p:cNvSpPr/>
            <p:nvPr/>
          </p:nvSpPr>
          <p:spPr>
            <a:xfrm rot="18914935">
              <a:off x="9959943" y="4304931"/>
              <a:ext cx="63914" cy="227167"/>
            </a:xfrm>
            <a:custGeom>
              <a:avLst/>
              <a:gdLst>
                <a:gd name="connsiteX0" fmla="*/ 125628 w 125628"/>
                <a:gd name="connsiteY0" fmla="*/ 446518 h 446518"/>
                <a:gd name="connsiteX1" fmla="*/ 0 w 125628"/>
                <a:gd name="connsiteY1" fmla="*/ 446518 h 446518"/>
                <a:gd name="connsiteX2" fmla="*/ 0 w 125628"/>
                <a:gd name="connsiteY2" fmla="*/ 0 h 446518"/>
                <a:gd name="connsiteX3" fmla="*/ 125628 w 125628"/>
                <a:gd name="connsiteY3" fmla="*/ 124541 h 446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628" h="446518">
                  <a:moveTo>
                    <a:pt x="125628" y="446518"/>
                  </a:moveTo>
                  <a:lnTo>
                    <a:pt x="0" y="446518"/>
                  </a:lnTo>
                  <a:lnTo>
                    <a:pt x="0" y="0"/>
                  </a:lnTo>
                  <a:lnTo>
                    <a:pt x="125628" y="124541"/>
                  </a:lnTo>
                  <a:close/>
                </a:path>
              </a:pathLst>
            </a:custGeom>
            <a:solidFill>
              <a:srgbClr val="4C92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536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1" name="i$liḋe-任意多边形: 形状 38">
              <a:extLst>
                <a:ext uri="{FF2B5EF4-FFF2-40B4-BE49-F238E27FC236}">
                  <a16:creationId xmlns:a16="http://schemas.microsoft.com/office/drawing/2014/main" xmlns="" id="{02FFD38D-FB8B-4E07-8392-6F40743A3075}"/>
                </a:ext>
              </a:extLst>
            </p:cNvPr>
            <p:cNvSpPr/>
            <p:nvPr/>
          </p:nvSpPr>
          <p:spPr>
            <a:xfrm rot="2703745">
              <a:off x="10076062" y="4304067"/>
              <a:ext cx="63914" cy="229239"/>
            </a:xfrm>
            <a:custGeom>
              <a:avLst/>
              <a:gdLst>
                <a:gd name="connsiteX0" fmla="*/ 125628 w 125628"/>
                <a:gd name="connsiteY0" fmla="*/ 0 h 450590"/>
                <a:gd name="connsiteX1" fmla="*/ 125628 w 125628"/>
                <a:gd name="connsiteY1" fmla="*/ 450590 h 450590"/>
                <a:gd name="connsiteX2" fmla="*/ 0 w 125628"/>
                <a:gd name="connsiteY2" fmla="*/ 450590 h 450590"/>
                <a:gd name="connsiteX3" fmla="*/ 0 w 125628"/>
                <a:gd name="connsiteY3" fmla="*/ 125902 h 45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628" h="450590">
                  <a:moveTo>
                    <a:pt x="125628" y="0"/>
                  </a:moveTo>
                  <a:lnTo>
                    <a:pt x="125628" y="450590"/>
                  </a:lnTo>
                  <a:lnTo>
                    <a:pt x="0" y="450590"/>
                  </a:lnTo>
                  <a:lnTo>
                    <a:pt x="0" y="125902"/>
                  </a:lnTo>
                  <a:close/>
                </a:path>
              </a:pathLst>
            </a:custGeom>
            <a:solidFill>
              <a:srgbClr val="4C92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536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cxnSp>
          <p:nvCxnSpPr>
            <p:cNvPr id="32" name="i$liḋe-Straight Connector 36">
              <a:extLst>
                <a:ext uri="{FF2B5EF4-FFF2-40B4-BE49-F238E27FC236}">
                  <a16:creationId xmlns:a16="http://schemas.microsoft.com/office/drawing/2014/main" xmlns="" id="{23D1EAC4-1561-42D3-92CF-9AD3A88BDC13}"/>
                </a:ext>
              </a:extLst>
            </p:cNvPr>
            <p:cNvCxnSpPr/>
            <p:nvPr/>
          </p:nvCxnSpPr>
          <p:spPr>
            <a:xfrm flipH="1">
              <a:off x="10202461" y="4360367"/>
              <a:ext cx="767395" cy="0"/>
            </a:xfrm>
            <a:prstGeom prst="line">
              <a:avLst/>
            </a:prstGeom>
            <a:ln w="3175">
              <a:solidFill>
                <a:srgbClr val="4C928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i$liḋe-Rectangle 37">
              <a:extLst>
                <a:ext uri="{FF2B5EF4-FFF2-40B4-BE49-F238E27FC236}">
                  <a16:creationId xmlns:a16="http://schemas.microsoft.com/office/drawing/2014/main" xmlns="" id="{2A9A92FD-46EE-4156-8160-EB1C82B5106E}"/>
                </a:ext>
              </a:extLst>
            </p:cNvPr>
            <p:cNvSpPr/>
            <p:nvPr/>
          </p:nvSpPr>
          <p:spPr>
            <a:xfrm>
              <a:off x="8834578" y="4656794"/>
              <a:ext cx="2410002" cy="968462"/>
            </a:xfrm>
            <a:prstGeom prst="rect">
              <a:avLst/>
            </a:prstGeom>
          </p:spPr>
          <p:txBody>
            <a:bodyPr wrap="square">
              <a:normAutofit fontScale="77500" lnSpcReduction="20000"/>
            </a:bodyPr>
            <a:lstStyle/>
            <a:p>
              <a:pPr algn="ctr">
                <a:lnSpc>
                  <a:spcPct val="120000"/>
                </a:lnSpc>
                <a:buClr>
                  <a:srgbClr val="E24848"/>
                </a:buClr>
              </a:pPr>
              <a:r>
                <a:rPr lang="zh-CN" altLang="en-US" sz="800" dirty="0"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zh-CN" altLang="en-US" sz="800" noProof="1">
                <a:cs typeface="+mn-ea"/>
                <a:sym typeface="+mn-lt"/>
              </a:endParaRPr>
            </a:p>
          </p:txBody>
        </p:sp>
        <p:sp>
          <p:nvSpPr>
            <p:cNvPr id="34" name="i$liḋe-Rectangle 38">
              <a:extLst>
                <a:ext uri="{FF2B5EF4-FFF2-40B4-BE49-F238E27FC236}">
                  <a16:creationId xmlns:a16="http://schemas.microsoft.com/office/drawing/2014/main" xmlns="" id="{18EEB32F-2274-438C-A02F-2EB4B87C2891}"/>
                </a:ext>
              </a:extLst>
            </p:cNvPr>
            <p:cNvSpPr/>
            <p:nvPr/>
          </p:nvSpPr>
          <p:spPr>
            <a:xfrm>
              <a:off x="9109344" y="3719997"/>
              <a:ext cx="1869597" cy="338554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 algn="ctr">
                <a:buClr>
                  <a:srgbClr val="E24848"/>
                </a:buClr>
              </a:pPr>
              <a:r>
                <a:rPr lang="zh-CN" altLang="en-US" sz="1050" b="1" noProof="1"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6" name="i$liḋe-任意多边形: 形状 42">
              <a:extLst>
                <a:ext uri="{FF2B5EF4-FFF2-40B4-BE49-F238E27FC236}">
                  <a16:creationId xmlns:a16="http://schemas.microsoft.com/office/drawing/2014/main" xmlns="" id="{6EB1AE9F-5D09-4A60-90DA-2F2B66375344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3823" y="2318306"/>
              <a:ext cx="1304829" cy="1247631"/>
            </a:xfrm>
            <a:custGeom>
              <a:avLst/>
              <a:gdLst>
                <a:gd name="T0" fmla="*/ 656 w 730"/>
                <a:gd name="T1" fmla="*/ 504 h 698"/>
                <a:gd name="T2" fmla="*/ 552 w 730"/>
                <a:gd name="T3" fmla="*/ 428 h 698"/>
                <a:gd name="T4" fmla="*/ 524 w 730"/>
                <a:gd name="T5" fmla="*/ 302 h 698"/>
                <a:gd name="T6" fmla="*/ 492 w 730"/>
                <a:gd name="T7" fmla="*/ 110 h 698"/>
                <a:gd name="T8" fmla="*/ 436 w 730"/>
                <a:gd name="T9" fmla="*/ 26 h 698"/>
                <a:gd name="T10" fmla="*/ 380 w 730"/>
                <a:gd name="T11" fmla="*/ 2 h 698"/>
                <a:gd name="T12" fmla="*/ 316 w 730"/>
                <a:gd name="T13" fmla="*/ 4 h 698"/>
                <a:gd name="T14" fmla="*/ 246 w 730"/>
                <a:gd name="T15" fmla="*/ 44 h 698"/>
                <a:gd name="T16" fmla="*/ 202 w 730"/>
                <a:gd name="T17" fmla="*/ 136 h 698"/>
                <a:gd name="T18" fmla="*/ 170 w 730"/>
                <a:gd name="T19" fmla="*/ 304 h 698"/>
                <a:gd name="T20" fmla="*/ 134 w 730"/>
                <a:gd name="T21" fmla="*/ 486 h 698"/>
                <a:gd name="T22" fmla="*/ 58 w 730"/>
                <a:gd name="T23" fmla="*/ 526 h 698"/>
                <a:gd name="T24" fmla="*/ 32 w 730"/>
                <a:gd name="T25" fmla="*/ 562 h 698"/>
                <a:gd name="T26" fmla="*/ 718 w 730"/>
                <a:gd name="T27" fmla="*/ 632 h 698"/>
                <a:gd name="T28" fmla="*/ 278 w 730"/>
                <a:gd name="T29" fmla="*/ 134 h 698"/>
                <a:gd name="T30" fmla="*/ 326 w 730"/>
                <a:gd name="T31" fmla="*/ 94 h 698"/>
                <a:gd name="T32" fmla="*/ 380 w 730"/>
                <a:gd name="T33" fmla="*/ 122 h 698"/>
                <a:gd name="T34" fmla="*/ 426 w 730"/>
                <a:gd name="T35" fmla="*/ 182 h 698"/>
                <a:gd name="T36" fmla="*/ 456 w 730"/>
                <a:gd name="T37" fmla="*/ 258 h 698"/>
                <a:gd name="T38" fmla="*/ 430 w 730"/>
                <a:gd name="T39" fmla="*/ 340 h 698"/>
                <a:gd name="T40" fmla="*/ 382 w 730"/>
                <a:gd name="T41" fmla="*/ 396 h 698"/>
                <a:gd name="T42" fmla="*/ 332 w 730"/>
                <a:gd name="T43" fmla="*/ 402 h 698"/>
                <a:gd name="T44" fmla="*/ 292 w 730"/>
                <a:gd name="T45" fmla="*/ 376 h 698"/>
                <a:gd name="T46" fmla="*/ 256 w 730"/>
                <a:gd name="T47" fmla="*/ 310 h 698"/>
                <a:gd name="T48" fmla="*/ 242 w 730"/>
                <a:gd name="T49" fmla="*/ 200 h 698"/>
                <a:gd name="T50" fmla="*/ 278 w 730"/>
                <a:gd name="T51" fmla="*/ 134 h 698"/>
                <a:gd name="T52" fmla="*/ 208 w 730"/>
                <a:gd name="T53" fmla="*/ 552 h 698"/>
                <a:gd name="T54" fmla="*/ 266 w 730"/>
                <a:gd name="T55" fmla="*/ 602 h 698"/>
                <a:gd name="T56" fmla="*/ 258 w 730"/>
                <a:gd name="T57" fmla="*/ 594 h 698"/>
                <a:gd name="T58" fmla="*/ 236 w 730"/>
                <a:gd name="T59" fmla="*/ 570 h 698"/>
                <a:gd name="T60" fmla="*/ 286 w 730"/>
                <a:gd name="T61" fmla="*/ 588 h 698"/>
                <a:gd name="T62" fmla="*/ 252 w 730"/>
                <a:gd name="T63" fmla="*/ 552 h 698"/>
                <a:gd name="T64" fmla="*/ 264 w 730"/>
                <a:gd name="T65" fmla="*/ 554 h 698"/>
                <a:gd name="T66" fmla="*/ 250 w 730"/>
                <a:gd name="T67" fmla="*/ 464 h 698"/>
                <a:gd name="T68" fmla="*/ 276 w 730"/>
                <a:gd name="T69" fmla="*/ 518 h 698"/>
                <a:gd name="T70" fmla="*/ 262 w 730"/>
                <a:gd name="T71" fmla="*/ 462 h 698"/>
                <a:gd name="T72" fmla="*/ 270 w 730"/>
                <a:gd name="T73" fmla="*/ 356 h 698"/>
                <a:gd name="T74" fmla="*/ 298 w 730"/>
                <a:gd name="T75" fmla="*/ 388 h 698"/>
                <a:gd name="T76" fmla="*/ 352 w 730"/>
                <a:gd name="T77" fmla="*/ 410 h 698"/>
                <a:gd name="T78" fmla="*/ 384 w 730"/>
                <a:gd name="T79" fmla="*/ 402 h 698"/>
                <a:gd name="T80" fmla="*/ 430 w 730"/>
                <a:gd name="T81" fmla="*/ 352 h 698"/>
                <a:gd name="T82" fmla="*/ 446 w 730"/>
                <a:gd name="T83" fmla="*/ 466 h 698"/>
                <a:gd name="T84" fmla="*/ 456 w 730"/>
                <a:gd name="T85" fmla="*/ 542 h 698"/>
                <a:gd name="T86" fmla="*/ 464 w 730"/>
                <a:gd name="T87" fmla="*/ 526 h 698"/>
                <a:gd name="T88" fmla="*/ 456 w 730"/>
                <a:gd name="T89" fmla="*/ 572 h 698"/>
                <a:gd name="T90" fmla="*/ 472 w 730"/>
                <a:gd name="T91" fmla="*/ 552 h 698"/>
                <a:gd name="T92" fmla="*/ 450 w 730"/>
                <a:gd name="T93" fmla="*/ 600 h 698"/>
                <a:gd name="T94" fmla="*/ 480 w 730"/>
                <a:gd name="T95" fmla="*/ 544 h 698"/>
                <a:gd name="T96" fmla="*/ 464 w 730"/>
                <a:gd name="T97" fmla="*/ 604 h 698"/>
                <a:gd name="T98" fmla="*/ 464 w 730"/>
                <a:gd name="T99" fmla="*/ 612 h 698"/>
                <a:gd name="T100" fmla="*/ 498 w 730"/>
                <a:gd name="T101" fmla="*/ 572 h 698"/>
                <a:gd name="T102" fmla="*/ 490 w 730"/>
                <a:gd name="T103" fmla="*/ 598 h 698"/>
                <a:gd name="T104" fmla="*/ 420 w 730"/>
                <a:gd name="T105" fmla="*/ 638 h 698"/>
                <a:gd name="T106" fmla="*/ 324 w 730"/>
                <a:gd name="T107" fmla="*/ 646 h 698"/>
                <a:gd name="T108" fmla="*/ 224 w 730"/>
                <a:gd name="T109" fmla="*/ 580 h 698"/>
                <a:gd name="T110" fmla="*/ 522 w 730"/>
                <a:gd name="T111" fmla="*/ 524 h 698"/>
                <a:gd name="T112" fmla="*/ 510 w 730"/>
                <a:gd name="T113" fmla="*/ 574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30" h="698">
                  <a:moveTo>
                    <a:pt x="690" y="534"/>
                  </a:moveTo>
                  <a:lnTo>
                    <a:pt x="690" y="534"/>
                  </a:lnTo>
                  <a:lnTo>
                    <a:pt x="684" y="524"/>
                  </a:lnTo>
                  <a:lnTo>
                    <a:pt x="672" y="514"/>
                  </a:lnTo>
                  <a:lnTo>
                    <a:pt x="656" y="504"/>
                  </a:lnTo>
                  <a:lnTo>
                    <a:pt x="638" y="494"/>
                  </a:lnTo>
                  <a:lnTo>
                    <a:pt x="602" y="476"/>
                  </a:lnTo>
                  <a:lnTo>
                    <a:pt x="570" y="462"/>
                  </a:lnTo>
                  <a:lnTo>
                    <a:pt x="570" y="462"/>
                  </a:lnTo>
                  <a:lnTo>
                    <a:pt x="552" y="428"/>
                  </a:lnTo>
                  <a:lnTo>
                    <a:pt x="542" y="406"/>
                  </a:lnTo>
                  <a:lnTo>
                    <a:pt x="534" y="380"/>
                  </a:lnTo>
                  <a:lnTo>
                    <a:pt x="534" y="380"/>
                  </a:lnTo>
                  <a:lnTo>
                    <a:pt x="528" y="344"/>
                  </a:lnTo>
                  <a:lnTo>
                    <a:pt x="524" y="302"/>
                  </a:lnTo>
                  <a:lnTo>
                    <a:pt x="520" y="250"/>
                  </a:lnTo>
                  <a:lnTo>
                    <a:pt x="508" y="180"/>
                  </a:lnTo>
                  <a:lnTo>
                    <a:pt x="508" y="180"/>
                  </a:lnTo>
                  <a:lnTo>
                    <a:pt x="500" y="142"/>
                  </a:lnTo>
                  <a:lnTo>
                    <a:pt x="492" y="110"/>
                  </a:lnTo>
                  <a:lnTo>
                    <a:pt x="482" y="84"/>
                  </a:lnTo>
                  <a:lnTo>
                    <a:pt x="470" y="64"/>
                  </a:lnTo>
                  <a:lnTo>
                    <a:pt x="458" y="48"/>
                  </a:lnTo>
                  <a:lnTo>
                    <a:pt x="448" y="36"/>
                  </a:lnTo>
                  <a:lnTo>
                    <a:pt x="436" y="26"/>
                  </a:lnTo>
                  <a:lnTo>
                    <a:pt x="424" y="18"/>
                  </a:lnTo>
                  <a:lnTo>
                    <a:pt x="424" y="18"/>
                  </a:lnTo>
                  <a:lnTo>
                    <a:pt x="410" y="12"/>
                  </a:lnTo>
                  <a:lnTo>
                    <a:pt x="396" y="6"/>
                  </a:lnTo>
                  <a:lnTo>
                    <a:pt x="380" y="2"/>
                  </a:lnTo>
                  <a:lnTo>
                    <a:pt x="364" y="0"/>
                  </a:lnTo>
                  <a:lnTo>
                    <a:pt x="334" y="0"/>
                  </a:lnTo>
                  <a:lnTo>
                    <a:pt x="324" y="2"/>
                  </a:lnTo>
                  <a:lnTo>
                    <a:pt x="316" y="4"/>
                  </a:lnTo>
                  <a:lnTo>
                    <a:pt x="316" y="4"/>
                  </a:lnTo>
                  <a:lnTo>
                    <a:pt x="298" y="8"/>
                  </a:lnTo>
                  <a:lnTo>
                    <a:pt x="286" y="14"/>
                  </a:lnTo>
                  <a:lnTo>
                    <a:pt x="272" y="20"/>
                  </a:lnTo>
                  <a:lnTo>
                    <a:pt x="260" y="30"/>
                  </a:lnTo>
                  <a:lnTo>
                    <a:pt x="246" y="44"/>
                  </a:lnTo>
                  <a:lnTo>
                    <a:pt x="234" y="60"/>
                  </a:lnTo>
                  <a:lnTo>
                    <a:pt x="222" y="80"/>
                  </a:lnTo>
                  <a:lnTo>
                    <a:pt x="222" y="80"/>
                  </a:lnTo>
                  <a:lnTo>
                    <a:pt x="212" y="106"/>
                  </a:lnTo>
                  <a:lnTo>
                    <a:pt x="202" y="136"/>
                  </a:lnTo>
                  <a:lnTo>
                    <a:pt x="194" y="168"/>
                  </a:lnTo>
                  <a:lnTo>
                    <a:pt x="186" y="200"/>
                  </a:lnTo>
                  <a:lnTo>
                    <a:pt x="176" y="260"/>
                  </a:lnTo>
                  <a:lnTo>
                    <a:pt x="170" y="304"/>
                  </a:lnTo>
                  <a:lnTo>
                    <a:pt x="170" y="304"/>
                  </a:lnTo>
                  <a:lnTo>
                    <a:pt x="164" y="374"/>
                  </a:lnTo>
                  <a:lnTo>
                    <a:pt x="164" y="374"/>
                  </a:lnTo>
                  <a:lnTo>
                    <a:pt x="152" y="420"/>
                  </a:lnTo>
                  <a:lnTo>
                    <a:pt x="142" y="458"/>
                  </a:lnTo>
                  <a:lnTo>
                    <a:pt x="134" y="486"/>
                  </a:lnTo>
                  <a:lnTo>
                    <a:pt x="134" y="486"/>
                  </a:lnTo>
                  <a:lnTo>
                    <a:pt x="98" y="502"/>
                  </a:lnTo>
                  <a:lnTo>
                    <a:pt x="98" y="502"/>
                  </a:lnTo>
                  <a:lnTo>
                    <a:pt x="78" y="512"/>
                  </a:lnTo>
                  <a:lnTo>
                    <a:pt x="58" y="526"/>
                  </a:lnTo>
                  <a:lnTo>
                    <a:pt x="50" y="534"/>
                  </a:lnTo>
                  <a:lnTo>
                    <a:pt x="42" y="544"/>
                  </a:lnTo>
                  <a:lnTo>
                    <a:pt x="34" y="552"/>
                  </a:lnTo>
                  <a:lnTo>
                    <a:pt x="32" y="562"/>
                  </a:lnTo>
                  <a:lnTo>
                    <a:pt x="32" y="562"/>
                  </a:lnTo>
                  <a:lnTo>
                    <a:pt x="0" y="698"/>
                  </a:lnTo>
                  <a:lnTo>
                    <a:pt x="730" y="698"/>
                  </a:lnTo>
                  <a:lnTo>
                    <a:pt x="730" y="698"/>
                  </a:lnTo>
                  <a:lnTo>
                    <a:pt x="726" y="678"/>
                  </a:lnTo>
                  <a:lnTo>
                    <a:pt x="718" y="632"/>
                  </a:lnTo>
                  <a:lnTo>
                    <a:pt x="706" y="578"/>
                  </a:lnTo>
                  <a:lnTo>
                    <a:pt x="698" y="554"/>
                  </a:lnTo>
                  <a:lnTo>
                    <a:pt x="690" y="534"/>
                  </a:lnTo>
                  <a:lnTo>
                    <a:pt x="690" y="534"/>
                  </a:lnTo>
                  <a:close/>
                  <a:moveTo>
                    <a:pt x="278" y="134"/>
                  </a:moveTo>
                  <a:lnTo>
                    <a:pt x="278" y="134"/>
                  </a:lnTo>
                  <a:lnTo>
                    <a:pt x="292" y="124"/>
                  </a:lnTo>
                  <a:lnTo>
                    <a:pt x="308" y="112"/>
                  </a:lnTo>
                  <a:lnTo>
                    <a:pt x="320" y="100"/>
                  </a:lnTo>
                  <a:lnTo>
                    <a:pt x="326" y="94"/>
                  </a:lnTo>
                  <a:lnTo>
                    <a:pt x="326" y="94"/>
                  </a:lnTo>
                  <a:lnTo>
                    <a:pt x="340" y="96"/>
                  </a:lnTo>
                  <a:lnTo>
                    <a:pt x="354" y="102"/>
                  </a:lnTo>
                  <a:lnTo>
                    <a:pt x="366" y="110"/>
                  </a:lnTo>
                  <a:lnTo>
                    <a:pt x="380" y="122"/>
                  </a:lnTo>
                  <a:lnTo>
                    <a:pt x="392" y="134"/>
                  </a:lnTo>
                  <a:lnTo>
                    <a:pt x="404" y="148"/>
                  </a:lnTo>
                  <a:lnTo>
                    <a:pt x="416" y="164"/>
                  </a:lnTo>
                  <a:lnTo>
                    <a:pt x="426" y="182"/>
                  </a:lnTo>
                  <a:lnTo>
                    <a:pt x="426" y="182"/>
                  </a:lnTo>
                  <a:lnTo>
                    <a:pt x="446" y="224"/>
                  </a:lnTo>
                  <a:lnTo>
                    <a:pt x="458" y="250"/>
                  </a:lnTo>
                  <a:lnTo>
                    <a:pt x="458" y="250"/>
                  </a:lnTo>
                  <a:lnTo>
                    <a:pt x="456" y="258"/>
                  </a:lnTo>
                  <a:lnTo>
                    <a:pt x="456" y="258"/>
                  </a:lnTo>
                  <a:lnTo>
                    <a:pt x="452" y="284"/>
                  </a:lnTo>
                  <a:lnTo>
                    <a:pt x="448" y="304"/>
                  </a:lnTo>
                  <a:lnTo>
                    <a:pt x="448" y="304"/>
                  </a:lnTo>
                  <a:lnTo>
                    <a:pt x="440" y="322"/>
                  </a:lnTo>
                  <a:lnTo>
                    <a:pt x="430" y="340"/>
                  </a:lnTo>
                  <a:lnTo>
                    <a:pt x="420" y="356"/>
                  </a:lnTo>
                  <a:lnTo>
                    <a:pt x="408" y="374"/>
                  </a:lnTo>
                  <a:lnTo>
                    <a:pt x="408" y="374"/>
                  </a:lnTo>
                  <a:lnTo>
                    <a:pt x="396" y="388"/>
                  </a:lnTo>
                  <a:lnTo>
                    <a:pt x="382" y="396"/>
                  </a:lnTo>
                  <a:lnTo>
                    <a:pt x="368" y="402"/>
                  </a:lnTo>
                  <a:lnTo>
                    <a:pt x="352" y="404"/>
                  </a:lnTo>
                  <a:lnTo>
                    <a:pt x="352" y="404"/>
                  </a:lnTo>
                  <a:lnTo>
                    <a:pt x="342" y="404"/>
                  </a:lnTo>
                  <a:lnTo>
                    <a:pt x="332" y="402"/>
                  </a:lnTo>
                  <a:lnTo>
                    <a:pt x="324" y="398"/>
                  </a:lnTo>
                  <a:lnTo>
                    <a:pt x="316" y="394"/>
                  </a:lnTo>
                  <a:lnTo>
                    <a:pt x="302" y="384"/>
                  </a:lnTo>
                  <a:lnTo>
                    <a:pt x="292" y="376"/>
                  </a:lnTo>
                  <a:lnTo>
                    <a:pt x="292" y="376"/>
                  </a:lnTo>
                  <a:lnTo>
                    <a:pt x="276" y="358"/>
                  </a:lnTo>
                  <a:lnTo>
                    <a:pt x="270" y="346"/>
                  </a:lnTo>
                  <a:lnTo>
                    <a:pt x="264" y="334"/>
                  </a:lnTo>
                  <a:lnTo>
                    <a:pt x="264" y="334"/>
                  </a:lnTo>
                  <a:lnTo>
                    <a:pt x="256" y="310"/>
                  </a:lnTo>
                  <a:lnTo>
                    <a:pt x="248" y="284"/>
                  </a:lnTo>
                  <a:lnTo>
                    <a:pt x="248" y="284"/>
                  </a:lnTo>
                  <a:lnTo>
                    <a:pt x="244" y="238"/>
                  </a:lnTo>
                  <a:lnTo>
                    <a:pt x="242" y="200"/>
                  </a:lnTo>
                  <a:lnTo>
                    <a:pt x="242" y="200"/>
                  </a:lnTo>
                  <a:lnTo>
                    <a:pt x="246" y="182"/>
                  </a:lnTo>
                  <a:lnTo>
                    <a:pt x="254" y="162"/>
                  </a:lnTo>
                  <a:lnTo>
                    <a:pt x="266" y="144"/>
                  </a:lnTo>
                  <a:lnTo>
                    <a:pt x="272" y="138"/>
                  </a:lnTo>
                  <a:lnTo>
                    <a:pt x="278" y="134"/>
                  </a:lnTo>
                  <a:lnTo>
                    <a:pt x="278" y="134"/>
                  </a:lnTo>
                  <a:close/>
                  <a:moveTo>
                    <a:pt x="224" y="580"/>
                  </a:moveTo>
                  <a:lnTo>
                    <a:pt x="224" y="580"/>
                  </a:lnTo>
                  <a:lnTo>
                    <a:pt x="216" y="566"/>
                  </a:lnTo>
                  <a:lnTo>
                    <a:pt x="208" y="552"/>
                  </a:lnTo>
                  <a:lnTo>
                    <a:pt x="208" y="552"/>
                  </a:lnTo>
                  <a:lnTo>
                    <a:pt x="216" y="562"/>
                  </a:lnTo>
                  <a:lnTo>
                    <a:pt x="226" y="572"/>
                  </a:lnTo>
                  <a:lnTo>
                    <a:pt x="248" y="590"/>
                  </a:lnTo>
                  <a:lnTo>
                    <a:pt x="266" y="602"/>
                  </a:lnTo>
                  <a:lnTo>
                    <a:pt x="272" y="606"/>
                  </a:lnTo>
                  <a:lnTo>
                    <a:pt x="276" y="606"/>
                  </a:lnTo>
                  <a:lnTo>
                    <a:pt x="276" y="606"/>
                  </a:lnTo>
                  <a:lnTo>
                    <a:pt x="268" y="600"/>
                  </a:lnTo>
                  <a:lnTo>
                    <a:pt x="258" y="594"/>
                  </a:lnTo>
                  <a:lnTo>
                    <a:pt x="240" y="578"/>
                  </a:lnTo>
                  <a:lnTo>
                    <a:pt x="228" y="566"/>
                  </a:lnTo>
                  <a:lnTo>
                    <a:pt x="222" y="558"/>
                  </a:lnTo>
                  <a:lnTo>
                    <a:pt x="222" y="558"/>
                  </a:lnTo>
                  <a:lnTo>
                    <a:pt x="236" y="570"/>
                  </a:lnTo>
                  <a:lnTo>
                    <a:pt x="248" y="578"/>
                  </a:lnTo>
                  <a:lnTo>
                    <a:pt x="260" y="582"/>
                  </a:lnTo>
                  <a:lnTo>
                    <a:pt x="268" y="586"/>
                  </a:lnTo>
                  <a:lnTo>
                    <a:pt x="282" y="588"/>
                  </a:lnTo>
                  <a:lnTo>
                    <a:pt x="286" y="588"/>
                  </a:lnTo>
                  <a:lnTo>
                    <a:pt x="286" y="588"/>
                  </a:lnTo>
                  <a:lnTo>
                    <a:pt x="274" y="578"/>
                  </a:lnTo>
                  <a:lnTo>
                    <a:pt x="264" y="570"/>
                  </a:lnTo>
                  <a:lnTo>
                    <a:pt x="256" y="560"/>
                  </a:lnTo>
                  <a:lnTo>
                    <a:pt x="252" y="552"/>
                  </a:lnTo>
                  <a:lnTo>
                    <a:pt x="248" y="540"/>
                  </a:lnTo>
                  <a:lnTo>
                    <a:pt x="246" y="536"/>
                  </a:lnTo>
                  <a:lnTo>
                    <a:pt x="246" y="536"/>
                  </a:lnTo>
                  <a:lnTo>
                    <a:pt x="256" y="548"/>
                  </a:lnTo>
                  <a:lnTo>
                    <a:pt x="264" y="554"/>
                  </a:lnTo>
                  <a:lnTo>
                    <a:pt x="272" y="560"/>
                  </a:lnTo>
                  <a:lnTo>
                    <a:pt x="272" y="560"/>
                  </a:lnTo>
                  <a:lnTo>
                    <a:pt x="266" y="544"/>
                  </a:lnTo>
                  <a:lnTo>
                    <a:pt x="260" y="518"/>
                  </a:lnTo>
                  <a:lnTo>
                    <a:pt x="250" y="464"/>
                  </a:lnTo>
                  <a:lnTo>
                    <a:pt x="250" y="464"/>
                  </a:lnTo>
                  <a:lnTo>
                    <a:pt x="256" y="484"/>
                  </a:lnTo>
                  <a:lnTo>
                    <a:pt x="262" y="500"/>
                  </a:lnTo>
                  <a:lnTo>
                    <a:pt x="268" y="512"/>
                  </a:lnTo>
                  <a:lnTo>
                    <a:pt x="276" y="518"/>
                  </a:lnTo>
                  <a:lnTo>
                    <a:pt x="276" y="518"/>
                  </a:lnTo>
                  <a:lnTo>
                    <a:pt x="270" y="502"/>
                  </a:lnTo>
                  <a:lnTo>
                    <a:pt x="266" y="488"/>
                  </a:lnTo>
                  <a:lnTo>
                    <a:pt x="264" y="474"/>
                  </a:lnTo>
                  <a:lnTo>
                    <a:pt x="262" y="462"/>
                  </a:lnTo>
                  <a:lnTo>
                    <a:pt x="264" y="442"/>
                  </a:lnTo>
                  <a:lnTo>
                    <a:pt x="266" y="424"/>
                  </a:lnTo>
                  <a:lnTo>
                    <a:pt x="266" y="424"/>
                  </a:lnTo>
                  <a:lnTo>
                    <a:pt x="268" y="396"/>
                  </a:lnTo>
                  <a:lnTo>
                    <a:pt x="270" y="356"/>
                  </a:lnTo>
                  <a:lnTo>
                    <a:pt x="270" y="356"/>
                  </a:lnTo>
                  <a:lnTo>
                    <a:pt x="278" y="368"/>
                  </a:lnTo>
                  <a:lnTo>
                    <a:pt x="288" y="378"/>
                  </a:lnTo>
                  <a:lnTo>
                    <a:pt x="288" y="378"/>
                  </a:lnTo>
                  <a:lnTo>
                    <a:pt x="298" y="388"/>
                  </a:lnTo>
                  <a:lnTo>
                    <a:pt x="312" y="398"/>
                  </a:lnTo>
                  <a:lnTo>
                    <a:pt x="320" y="404"/>
                  </a:lnTo>
                  <a:lnTo>
                    <a:pt x="330" y="406"/>
                  </a:lnTo>
                  <a:lnTo>
                    <a:pt x="340" y="410"/>
                  </a:lnTo>
                  <a:lnTo>
                    <a:pt x="352" y="410"/>
                  </a:lnTo>
                  <a:lnTo>
                    <a:pt x="352" y="410"/>
                  </a:lnTo>
                  <a:lnTo>
                    <a:pt x="354" y="410"/>
                  </a:lnTo>
                  <a:lnTo>
                    <a:pt x="354" y="410"/>
                  </a:lnTo>
                  <a:lnTo>
                    <a:pt x="370" y="408"/>
                  </a:lnTo>
                  <a:lnTo>
                    <a:pt x="384" y="402"/>
                  </a:lnTo>
                  <a:lnTo>
                    <a:pt x="398" y="392"/>
                  </a:lnTo>
                  <a:lnTo>
                    <a:pt x="412" y="376"/>
                  </a:lnTo>
                  <a:lnTo>
                    <a:pt x="412" y="376"/>
                  </a:lnTo>
                  <a:lnTo>
                    <a:pt x="430" y="352"/>
                  </a:lnTo>
                  <a:lnTo>
                    <a:pt x="430" y="352"/>
                  </a:lnTo>
                  <a:lnTo>
                    <a:pt x="428" y="378"/>
                  </a:lnTo>
                  <a:lnTo>
                    <a:pt x="428" y="396"/>
                  </a:lnTo>
                  <a:lnTo>
                    <a:pt x="432" y="414"/>
                  </a:lnTo>
                  <a:lnTo>
                    <a:pt x="432" y="414"/>
                  </a:lnTo>
                  <a:lnTo>
                    <a:pt x="446" y="466"/>
                  </a:lnTo>
                  <a:lnTo>
                    <a:pt x="454" y="490"/>
                  </a:lnTo>
                  <a:lnTo>
                    <a:pt x="458" y="510"/>
                  </a:lnTo>
                  <a:lnTo>
                    <a:pt x="458" y="510"/>
                  </a:lnTo>
                  <a:lnTo>
                    <a:pt x="458" y="528"/>
                  </a:lnTo>
                  <a:lnTo>
                    <a:pt x="456" y="542"/>
                  </a:lnTo>
                  <a:lnTo>
                    <a:pt x="452" y="556"/>
                  </a:lnTo>
                  <a:lnTo>
                    <a:pt x="452" y="556"/>
                  </a:lnTo>
                  <a:lnTo>
                    <a:pt x="454" y="550"/>
                  </a:lnTo>
                  <a:lnTo>
                    <a:pt x="464" y="526"/>
                  </a:lnTo>
                  <a:lnTo>
                    <a:pt x="464" y="526"/>
                  </a:lnTo>
                  <a:lnTo>
                    <a:pt x="464" y="536"/>
                  </a:lnTo>
                  <a:lnTo>
                    <a:pt x="462" y="548"/>
                  </a:lnTo>
                  <a:lnTo>
                    <a:pt x="452" y="578"/>
                  </a:lnTo>
                  <a:lnTo>
                    <a:pt x="452" y="578"/>
                  </a:lnTo>
                  <a:lnTo>
                    <a:pt x="456" y="572"/>
                  </a:lnTo>
                  <a:lnTo>
                    <a:pt x="460" y="564"/>
                  </a:lnTo>
                  <a:lnTo>
                    <a:pt x="472" y="528"/>
                  </a:lnTo>
                  <a:lnTo>
                    <a:pt x="472" y="528"/>
                  </a:lnTo>
                  <a:lnTo>
                    <a:pt x="472" y="542"/>
                  </a:lnTo>
                  <a:lnTo>
                    <a:pt x="472" y="552"/>
                  </a:lnTo>
                  <a:lnTo>
                    <a:pt x="468" y="562"/>
                  </a:lnTo>
                  <a:lnTo>
                    <a:pt x="466" y="572"/>
                  </a:lnTo>
                  <a:lnTo>
                    <a:pt x="458" y="588"/>
                  </a:lnTo>
                  <a:lnTo>
                    <a:pt x="450" y="600"/>
                  </a:lnTo>
                  <a:lnTo>
                    <a:pt x="450" y="600"/>
                  </a:lnTo>
                  <a:lnTo>
                    <a:pt x="460" y="592"/>
                  </a:lnTo>
                  <a:lnTo>
                    <a:pt x="470" y="580"/>
                  </a:lnTo>
                  <a:lnTo>
                    <a:pt x="476" y="562"/>
                  </a:lnTo>
                  <a:lnTo>
                    <a:pt x="480" y="544"/>
                  </a:lnTo>
                  <a:lnTo>
                    <a:pt x="480" y="544"/>
                  </a:lnTo>
                  <a:lnTo>
                    <a:pt x="480" y="560"/>
                  </a:lnTo>
                  <a:lnTo>
                    <a:pt x="480" y="574"/>
                  </a:lnTo>
                  <a:lnTo>
                    <a:pt x="476" y="586"/>
                  </a:lnTo>
                  <a:lnTo>
                    <a:pt x="470" y="596"/>
                  </a:lnTo>
                  <a:lnTo>
                    <a:pt x="464" y="604"/>
                  </a:lnTo>
                  <a:lnTo>
                    <a:pt x="456" y="610"/>
                  </a:lnTo>
                  <a:lnTo>
                    <a:pt x="438" y="622"/>
                  </a:lnTo>
                  <a:lnTo>
                    <a:pt x="438" y="622"/>
                  </a:lnTo>
                  <a:lnTo>
                    <a:pt x="452" y="618"/>
                  </a:lnTo>
                  <a:lnTo>
                    <a:pt x="464" y="612"/>
                  </a:lnTo>
                  <a:lnTo>
                    <a:pt x="476" y="604"/>
                  </a:lnTo>
                  <a:lnTo>
                    <a:pt x="484" y="596"/>
                  </a:lnTo>
                  <a:lnTo>
                    <a:pt x="494" y="580"/>
                  </a:lnTo>
                  <a:lnTo>
                    <a:pt x="498" y="572"/>
                  </a:lnTo>
                  <a:lnTo>
                    <a:pt x="498" y="572"/>
                  </a:lnTo>
                  <a:lnTo>
                    <a:pt x="500" y="588"/>
                  </a:lnTo>
                  <a:lnTo>
                    <a:pt x="500" y="588"/>
                  </a:lnTo>
                  <a:lnTo>
                    <a:pt x="498" y="588"/>
                  </a:lnTo>
                  <a:lnTo>
                    <a:pt x="498" y="588"/>
                  </a:lnTo>
                  <a:lnTo>
                    <a:pt x="490" y="598"/>
                  </a:lnTo>
                  <a:lnTo>
                    <a:pt x="480" y="606"/>
                  </a:lnTo>
                  <a:lnTo>
                    <a:pt x="468" y="616"/>
                  </a:lnTo>
                  <a:lnTo>
                    <a:pt x="454" y="624"/>
                  </a:lnTo>
                  <a:lnTo>
                    <a:pt x="438" y="632"/>
                  </a:lnTo>
                  <a:lnTo>
                    <a:pt x="420" y="638"/>
                  </a:lnTo>
                  <a:lnTo>
                    <a:pt x="402" y="644"/>
                  </a:lnTo>
                  <a:lnTo>
                    <a:pt x="384" y="646"/>
                  </a:lnTo>
                  <a:lnTo>
                    <a:pt x="364" y="648"/>
                  </a:lnTo>
                  <a:lnTo>
                    <a:pt x="344" y="648"/>
                  </a:lnTo>
                  <a:lnTo>
                    <a:pt x="324" y="646"/>
                  </a:lnTo>
                  <a:lnTo>
                    <a:pt x="304" y="640"/>
                  </a:lnTo>
                  <a:lnTo>
                    <a:pt x="284" y="630"/>
                  </a:lnTo>
                  <a:lnTo>
                    <a:pt x="264" y="618"/>
                  </a:lnTo>
                  <a:lnTo>
                    <a:pt x="244" y="602"/>
                  </a:lnTo>
                  <a:lnTo>
                    <a:pt x="224" y="580"/>
                  </a:lnTo>
                  <a:lnTo>
                    <a:pt x="224" y="580"/>
                  </a:lnTo>
                  <a:close/>
                  <a:moveTo>
                    <a:pt x="510" y="574"/>
                  </a:moveTo>
                  <a:lnTo>
                    <a:pt x="510" y="574"/>
                  </a:lnTo>
                  <a:lnTo>
                    <a:pt x="516" y="548"/>
                  </a:lnTo>
                  <a:lnTo>
                    <a:pt x="522" y="524"/>
                  </a:lnTo>
                  <a:lnTo>
                    <a:pt x="522" y="524"/>
                  </a:lnTo>
                  <a:lnTo>
                    <a:pt x="522" y="540"/>
                  </a:lnTo>
                  <a:lnTo>
                    <a:pt x="520" y="554"/>
                  </a:lnTo>
                  <a:lnTo>
                    <a:pt x="516" y="566"/>
                  </a:lnTo>
                  <a:lnTo>
                    <a:pt x="510" y="574"/>
                  </a:lnTo>
                  <a:lnTo>
                    <a:pt x="510" y="574"/>
                  </a:lnTo>
                  <a:close/>
                </a:path>
              </a:pathLst>
            </a:custGeom>
            <a:solidFill>
              <a:srgbClr val="C3E0D8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536">
                <a:cs typeface="+mn-ea"/>
                <a:sym typeface="+mn-lt"/>
              </a:endParaRPr>
            </a:p>
          </p:txBody>
        </p:sp>
        <p:sp>
          <p:nvSpPr>
            <p:cNvPr id="37" name="i$liḋe-任意多边形: 形状 43">
              <a:extLst>
                <a:ext uri="{FF2B5EF4-FFF2-40B4-BE49-F238E27FC236}">
                  <a16:creationId xmlns:a16="http://schemas.microsoft.com/office/drawing/2014/main" xmlns="" id="{4CB22E25-D963-447D-8FE2-5C0EB8FFB9D0}"/>
                </a:ext>
              </a:extLst>
            </p:cNvPr>
            <p:cNvSpPr>
              <a:spLocks/>
            </p:cNvSpPr>
            <p:nvPr/>
          </p:nvSpPr>
          <p:spPr bwMode="auto">
            <a:xfrm>
              <a:off x="9473801" y="2282769"/>
              <a:ext cx="1152747" cy="1280400"/>
            </a:xfrm>
            <a:custGeom>
              <a:avLst/>
              <a:gdLst>
                <a:gd name="T0" fmla="*/ 408 w 596"/>
                <a:gd name="T1" fmla="*/ 488 h 662"/>
                <a:gd name="T2" fmla="*/ 294 w 596"/>
                <a:gd name="T3" fmla="*/ 646 h 662"/>
                <a:gd name="T4" fmla="*/ 174 w 596"/>
                <a:gd name="T5" fmla="*/ 474 h 662"/>
                <a:gd name="T6" fmla="*/ 232 w 596"/>
                <a:gd name="T7" fmla="*/ 432 h 662"/>
                <a:gd name="T8" fmla="*/ 278 w 596"/>
                <a:gd name="T9" fmla="*/ 410 h 662"/>
                <a:gd name="T10" fmla="*/ 310 w 596"/>
                <a:gd name="T11" fmla="*/ 412 h 662"/>
                <a:gd name="T12" fmla="*/ 358 w 596"/>
                <a:gd name="T13" fmla="*/ 438 h 662"/>
                <a:gd name="T14" fmla="*/ 398 w 596"/>
                <a:gd name="T15" fmla="*/ 478 h 662"/>
                <a:gd name="T16" fmla="*/ 370 w 596"/>
                <a:gd name="T17" fmla="*/ 458 h 662"/>
                <a:gd name="T18" fmla="*/ 382 w 596"/>
                <a:gd name="T19" fmla="*/ 344 h 662"/>
                <a:gd name="T20" fmla="*/ 424 w 596"/>
                <a:gd name="T21" fmla="*/ 384 h 662"/>
                <a:gd name="T22" fmla="*/ 404 w 596"/>
                <a:gd name="T23" fmla="*/ 336 h 662"/>
                <a:gd name="T24" fmla="*/ 448 w 596"/>
                <a:gd name="T25" fmla="*/ 352 h 662"/>
                <a:gd name="T26" fmla="*/ 434 w 596"/>
                <a:gd name="T27" fmla="*/ 338 h 662"/>
                <a:gd name="T28" fmla="*/ 444 w 596"/>
                <a:gd name="T29" fmla="*/ 332 h 662"/>
                <a:gd name="T30" fmla="*/ 436 w 596"/>
                <a:gd name="T31" fmla="*/ 308 h 662"/>
                <a:gd name="T32" fmla="*/ 486 w 596"/>
                <a:gd name="T33" fmla="*/ 318 h 662"/>
                <a:gd name="T34" fmla="*/ 448 w 596"/>
                <a:gd name="T35" fmla="*/ 278 h 662"/>
                <a:gd name="T36" fmla="*/ 478 w 596"/>
                <a:gd name="T37" fmla="*/ 188 h 662"/>
                <a:gd name="T38" fmla="*/ 458 w 596"/>
                <a:gd name="T39" fmla="*/ 106 h 662"/>
                <a:gd name="T40" fmla="*/ 378 w 596"/>
                <a:gd name="T41" fmla="*/ 44 h 662"/>
                <a:gd name="T42" fmla="*/ 306 w 596"/>
                <a:gd name="T43" fmla="*/ 6 h 662"/>
                <a:gd name="T44" fmla="*/ 204 w 596"/>
                <a:gd name="T45" fmla="*/ 20 h 662"/>
                <a:gd name="T46" fmla="*/ 148 w 596"/>
                <a:gd name="T47" fmla="*/ 68 h 662"/>
                <a:gd name="T48" fmla="*/ 106 w 596"/>
                <a:gd name="T49" fmla="*/ 122 h 662"/>
                <a:gd name="T50" fmla="*/ 114 w 596"/>
                <a:gd name="T51" fmla="*/ 198 h 662"/>
                <a:gd name="T52" fmla="*/ 84 w 596"/>
                <a:gd name="T53" fmla="*/ 232 h 662"/>
                <a:gd name="T54" fmla="*/ 114 w 596"/>
                <a:gd name="T55" fmla="*/ 234 h 662"/>
                <a:gd name="T56" fmla="*/ 146 w 596"/>
                <a:gd name="T57" fmla="*/ 308 h 662"/>
                <a:gd name="T58" fmla="*/ 136 w 596"/>
                <a:gd name="T59" fmla="*/ 338 h 662"/>
                <a:gd name="T60" fmla="*/ 162 w 596"/>
                <a:gd name="T61" fmla="*/ 334 h 662"/>
                <a:gd name="T62" fmla="*/ 182 w 596"/>
                <a:gd name="T63" fmla="*/ 298 h 662"/>
                <a:gd name="T64" fmla="*/ 168 w 596"/>
                <a:gd name="T65" fmla="*/ 356 h 662"/>
                <a:gd name="T66" fmla="*/ 194 w 596"/>
                <a:gd name="T67" fmla="*/ 346 h 662"/>
                <a:gd name="T68" fmla="*/ 152 w 596"/>
                <a:gd name="T69" fmla="*/ 362 h 662"/>
                <a:gd name="T70" fmla="*/ 196 w 596"/>
                <a:gd name="T71" fmla="*/ 358 h 662"/>
                <a:gd name="T72" fmla="*/ 226 w 596"/>
                <a:gd name="T73" fmla="*/ 366 h 662"/>
                <a:gd name="T74" fmla="*/ 218 w 596"/>
                <a:gd name="T75" fmla="*/ 448 h 662"/>
                <a:gd name="T76" fmla="*/ 150 w 596"/>
                <a:gd name="T77" fmla="*/ 474 h 662"/>
                <a:gd name="T78" fmla="*/ 38 w 596"/>
                <a:gd name="T79" fmla="*/ 544 h 662"/>
                <a:gd name="T80" fmla="*/ 572 w 596"/>
                <a:gd name="T81" fmla="*/ 582 h 662"/>
                <a:gd name="T82" fmla="*/ 206 w 596"/>
                <a:gd name="T83" fmla="*/ 324 h 662"/>
                <a:gd name="T84" fmla="*/ 174 w 596"/>
                <a:gd name="T85" fmla="*/ 214 h 662"/>
                <a:gd name="T86" fmla="*/ 220 w 596"/>
                <a:gd name="T87" fmla="*/ 142 h 662"/>
                <a:gd name="T88" fmla="*/ 192 w 596"/>
                <a:gd name="T89" fmla="*/ 198 h 662"/>
                <a:gd name="T90" fmla="*/ 248 w 596"/>
                <a:gd name="T91" fmla="*/ 152 h 662"/>
                <a:gd name="T92" fmla="*/ 274 w 596"/>
                <a:gd name="T93" fmla="*/ 160 h 662"/>
                <a:gd name="T94" fmla="*/ 316 w 596"/>
                <a:gd name="T95" fmla="*/ 116 h 662"/>
                <a:gd name="T96" fmla="*/ 278 w 596"/>
                <a:gd name="T97" fmla="*/ 212 h 662"/>
                <a:gd name="T98" fmla="*/ 356 w 596"/>
                <a:gd name="T99" fmla="*/ 116 h 662"/>
                <a:gd name="T100" fmla="*/ 374 w 596"/>
                <a:gd name="T101" fmla="*/ 148 h 662"/>
                <a:gd name="T102" fmla="*/ 414 w 596"/>
                <a:gd name="T103" fmla="*/ 180 h 662"/>
                <a:gd name="T104" fmla="*/ 396 w 596"/>
                <a:gd name="T105" fmla="*/ 224 h 662"/>
                <a:gd name="T106" fmla="*/ 404 w 596"/>
                <a:gd name="T107" fmla="*/ 282 h 662"/>
                <a:gd name="T108" fmla="*/ 380 w 596"/>
                <a:gd name="T109" fmla="*/ 338 h 662"/>
                <a:gd name="T110" fmla="*/ 294 w 596"/>
                <a:gd name="T111" fmla="*/ 408 h 662"/>
                <a:gd name="T112" fmla="*/ 212 w 596"/>
                <a:gd name="T113" fmla="*/ 336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96" h="662">
                  <a:moveTo>
                    <a:pt x="548" y="538"/>
                  </a:moveTo>
                  <a:lnTo>
                    <a:pt x="548" y="538"/>
                  </a:lnTo>
                  <a:lnTo>
                    <a:pt x="520" y="522"/>
                  </a:lnTo>
                  <a:lnTo>
                    <a:pt x="476" y="502"/>
                  </a:lnTo>
                  <a:lnTo>
                    <a:pt x="414" y="472"/>
                  </a:lnTo>
                  <a:lnTo>
                    <a:pt x="414" y="472"/>
                  </a:lnTo>
                  <a:lnTo>
                    <a:pt x="408" y="488"/>
                  </a:lnTo>
                  <a:lnTo>
                    <a:pt x="400" y="506"/>
                  </a:lnTo>
                  <a:lnTo>
                    <a:pt x="382" y="536"/>
                  </a:lnTo>
                  <a:lnTo>
                    <a:pt x="364" y="566"/>
                  </a:lnTo>
                  <a:lnTo>
                    <a:pt x="344" y="592"/>
                  </a:lnTo>
                  <a:lnTo>
                    <a:pt x="324" y="614"/>
                  </a:lnTo>
                  <a:lnTo>
                    <a:pt x="308" y="632"/>
                  </a:lnTo>
                  <a:lnTo>
                    <a:pt x="294" y="646"/>
                  </a:lnTo>
                  <a:lnTo>
                    <a:pt x="294" y="646"/>
                  </a:lnTo>
                  <a:lnTo>
                    <a:pt x="276" y="628"/>
                  </a:lnTo>
                  <a:lnTo>
                    <a:pt x="256" y="604"/>
                  </a:lnTo>
                  <a:lnTo>
                    <a:pt x="238" y="580"/>
                  </a:lnTo>
                  <a:lnTo>
                    <a:pt x="220" y="554"/>
                  </a:lnTo>
                  <a:lnTo>
                    <a:pt x="192" y="508"/>
                  </a:lnTo>
                  <a:lnTo>
                    <a:pt x="174" y="474"/>
                  </a:lnTo>
                  <a:lnTo>
                    <a:pt x="174" y="474"/>
                  </a:lnTo>
                  <a:lnTo>
                    <a:pt x="212" y="464"/>
                  </a:lnTo>
                  <a:lnTo>
                    <a:pt x="214" y="462"/>
                  </a:lnTo>
                  <a:lnTo>
                    <a:pt x="214" y="462"/>
                  </a:lnTo>
                  <a:lnTo>
                    <a:pt x="222" y="454"/>
                  </a:lnTo>
                  <a:lnTo>
                    <a:pt x="228" y="444"/>
                  </a:lnTo>
                  <a:lnTo>
                    <a:pt x="232" y="432"/>
                  </a:lnTo>
                  <a:lnTo>
                    <a:pt x="234" y="420"/>
                  </a:lnTo>
                  <a:lnTo>
                    <a:pt x="234" y="394"/>
                  </a:lnTo>
                  <a:lnTo>
                    <a:pt x="234" y="374"/>
                  </a:lnTo>
                  <a:lnTo>
                    <a:pt x="234" y="374"/>
                  </a:lnTo>
                  <a:lnTo>
                    <a:pt x="248" y="388"/>
                  </a:lnTo>
                  <a:lnTo>
                    <a:pt x="264" y="402"/>
                  </a:lnTo>
                  <a:lnTo>
                    <a:pt x="278" y="410"/>
                  </a:lnTo>
                  <a:lnTo>
                    <a:pt x="286" y="414"/>
                  </a:lnTo>
                  <a:lnTo>
                    <a:pt x="294" y="414"/>
                  </a:lnTo>
                  <a:lnTo>
                    <a:pt x="294" y="414"/>
                  </a:lnTo>
                  <a:lnTo>
                    <a:pt x="296" y="414"/>
                  </a:lnTo>
                  <a:lnTo>
                    <a:pt x="296" y="414"/>
                  </a:lnTo>
                  <a:lnTo>
                    <a:pt x="302" y="414"/>
                  </a:lnTo>
                  <a:lnTo>
                    <a:pt x="310" y="412"/>
                  </a:lnTo>
                  <a:lnTo>
                    <a:pt x="326" y="404"/>
                  </a:lnTo>
                  <a:lnTo>
                    <a:pt x="342" y="390"/>
                  </a:lnTo>
                  <a:lnTo>
                    <a:pt x="356" y="376"/>
                  </a:lnTo>
                  <a:lnTo>
                    <a:pt x="356" y="376"/>
                  </a:lnTo>
                  <a:lnTo>
                    <a:pt x="356" y="396"/>
                  </a:lnTo>
                  <a:lnTo>
                    <a:pt x="356" y="424"/>
                  </a:lnTo>
                  <a:lnTo>
                    <a:pt x="358" y="438"/>
                  </a:lnTo>
                  <a:lnTo>
                    <a:pt x="360" y="450"/>
                  </a:lnTo>
                  <a:lnTo>
                    <a:pt x="364" y="460"/>
                  </a:lnTo>
                  <a:lnTo>
                    <a:pt x="370" y="468"/>
                  </a:lnTo>
                  <a:lnTo>
                    <a:pt x="370" y="470"/>
                  </a:lnTo>
                  <a:lnTo>
                    <a:pt x="370" y="470"/>
                  </a:lnTo>
                  <a:lnTo>
                    <a:pt x="370" y="470"/>
                  </a:lnTo>
                  <a:lnTo>
                    <a:pt x="398" y="478"/>
                  </a:lnTo>
                  <a:lnTo>
                    <a:pt x="410" y="480"/>
                  </a:lnTo>
                  <a:lnTo>
                    <a:pt x="412" y="474"/>
                  </a:lnTo>
                  <a:lnTo>
                    <a:pt x="412" y="474"/>
                  </a:lnTo>
                  <a:lnTo>
                    <a:pt x="400" y="472"/>
                  </a:lnTo>
                  <a:lnTo>
                    <a:pt x="374" y="464"/>
                  </a:lnTo>
                  <a:lnTo>
                    <a:pt x="374" y="464"/>
                  </a:lnTo>
                  <a:lnTo>
                    <a:pt x="370" y="458"/>
                  </a:lnTo>
                  <a:lnTo>
                    <a:pt x="366" y="448"/>
                  </a:lnTo>
                  <a:lnTo>
                    <a:pt x="362" y="424"/>
                  </a:lnTo>
                  <a:lnTo>
                    <a:pt x="362" y="396"/>
                  </a:lnTo>
                  <a:lnTo>
                    <a:pt x="362" y="368"/>
                  </a:lnTo>
                  <a:lnTo>
                    <a:pt x="362" y="368"/>
                  </a:lnTo>
                  <a:lnTo>
                    <a:pt x="382" y="344"/>
                  </a:lnTo>
                  <a:lnTo>
                    <a:pt x="382" y="344"/>
                  </a:lnTo>
                  <a:lnTo>
                    <a:pt x="384" y="352"/>
                  </a:lnTo>
                  <a:lnTo>
                    <a:pt x="388" y="360"/>
                  </a:lnTo>
                  <a:lnTo>
                    <a:pt x="392" y="366"/>
                  </a:lnTo>
                  <a:lnTo>
                    <a:pt x="398" y="370"/>
                  </a:lnTo>
                  <a:lnTo>
                    <a:pt x="412" y="380"/>
                  </a:lnTo>
                  <a:lnTo>
                    <a:pt x="424" y="384"/>
                  </a:lnTo>
                  <a:lnTo>
                    <a:pt x="424" y="384"/>
                  </a:lnTo>
                  <a:lnTo>
                    <a:pt x="414" y="378"/>
                  </a:lnTo>
                  <a:lnTo>
                    <a:pt x="408" y="370"/>
                  </a:lnTo>
                  <a:lnTo>
                    <a:pt x="404" y="362"/>
                  </a:lnTo>
                  <a:lnTo>
                    <a:pt x="400" y="356"/>
                  </a:lnTo>
                  <a:lnTo>
                    <a:pt x="400" y="348"/>
                  </a:lnTo>
                  <a:lnTo>
                    <a:pt x="402" y="342"/>
                  </a:lnTo>
                  <a:lnTo>
                    <a:pt x="404" y="336"/>
                  </a:lnTo>
                  <a:lnTo>
                    <a:pt x="408" y="332"/>
                  </a:lnTo>
                  <a:lnTo>
                    <a:pt x="408" y="332"/>
                  </a:lnTo>
                  <a:lnTo>
                    <a:pt x="412" y="336"/>
                  </a:lnTo>
                  <a:lnTo>
                    <a:pt x="418" y="342"/>
                  </a:lnTo>
                  <a:lnTo>
                    <a:pt x="424" y="346"/>
                  </a:lnTo>
                  <a:lnTo>
                    <a:pt x="432" y="348"/>
                  </a:lnTo>
                  <a:lnTo>
                    <a:pt x="448" y="352"/>
                  </a:lnTo>
                  <a:lnTo>
                    <a:pt x="454" y="350"/>
                  </a:lnTo>
                  <a:lnTo>
                    <a:pt x="458" y="350"/>
                  </a:lnTo>
                  <a:lnTo>
                    <a:pt x="458" y="350"/>
                  </a:lnTo>
                  <a:lnTo>
                    <a:pt x="448" y="348"/>
                  </a:lnTo>
                  <a:lnTo>
                    <a:pt x="442" y="346"/>
                  </a:lnTo>
                  <a:lnTo>
                    <a:pt x="438" y="342"/>
                  </a:lnTo>
                  <a:lnTo>
                    <a:pt x="434" y="338"/>
                  </a:lnTo>
                  <a:lnTo>
                    <a:pt x="434" y="338"/>
                  </a:lnTo>
                  <a:lnTo>
                    <a:pt x="442" y="340"/>
                  </a:lnTo>
                  <a:lnTo>
                    <a:pt x="450" y="340"/>
                  </a:lnTo>
                  <a:lnTo>
                    <a:pt x="456" y="336"/>
                  </a:lnTo>
                  <a:lnTo>
                    <a:pt x="456" y="336"/>
                  </a:lnTo>
                  <a:lnTo>
                    <a:pt x="450" y="336"/>
                  </a:lnTo>
                  <a:lnTo>
                    <a:pt x="444" y="332"/>
                  </a:lnTo>
                  <a:lnTo>
                    <a:pt x="440" y="328"/>
                  </a:lnTo>
                  <a:lnTo>
                    <a:pt x="436" y="324"/>
                  </a:lnTo>
                  <a:lnTo>
                    <a:pt x="432" y="312"/>
                  </a:lnTo>
                  <a:lnTo>
                    <a:pt x="432" y="306"/>
                  </a:lnTo>
                  <a:lnTo>
                    <a:pt x="434" y="302"/>
                  </a:lnTo>
                  <a:lnTo>
                    <a:pt x="434" y="302"/>
                  </a:lnTo>
                  <a:lnTo>
                    <a:pt x="436" y="308"/>
                  </a:lnTo>
                  <a:lnTo>
                    <a:pt x="442" y="314"/>
                  </a:lnTo>
                  <a:lnTo>
                    <a:pt x="448" y="318"/>
                  </a:lnTo>
                  <a:lnTo>
                    <a:pt x="456" y="320"/>
                  </a:lnTo>
                  <a:lnTo>
                    <a:pt x="466" y="322"/>
                  </a:lnTo>
                  <a:lnTo>
                    <a:pt x="474" y="322"/>
                  </a:lnTo>
                  <a:lnTo>
                    <a:pt x="480" y="320"/>
                  </a:lnTo>
                  <a:lnTo>
                    <a:pt x="486" y="318"/>
                  </a:lnTo>
                  <a:lnTo>
                    <a:pt x="486" y="318"/>
                  </a:lnTo>
                  <a:lnTo>
                    <a:pt x="472" y="316"/>
                  </a:lnTo>
                  <a:lnTo>
                    <a:pt x="462" y="310"/>
                  </a:lnTo>
                  <a:lnTo>
                    <a:pt x="454" y="304"/>
                  </a:lnTo>
                  <a:lnTo>
                    <a:pt x="450" y="296"/>
                  </a:lnTo>
                  <a:lnTo>
                    <a:pt x="448" y="286"/>
                  </a:lnTo>
                  <a:lnTo>
                    <a:pt x="448" y="278"/>
                  </a:lnTo>
                  <a:lnTo>
                    <a:pt x="450" y="272"/>
                  </a:lnTo>
                  <a:lnTo>
                    <a:pt x="450" y="268"/>
                  </a:lnTo>
                  <a:lnTo>
                    <a:pt x="450" y="268"/>
                  </a:lnTo>
                  <a:lnTo>
                    <a:pt x="456" y="260"/>
                  </a:lnTo>
                  <a:lnTo>
                    <a:pt x="462" y="250"/>
                  </a:lnTo>
                  <a:lnTo>
                    <a:pt x="468" y="228"/>
                  </a:lnTo>
                  <a:lnTo>
                    <a:pt x="478" y="188"/>
                  </a:lnTo>
                  <a:lnTo>
                    <a:pt x="478" y="188"/>
                  </a:lnTo>
                  <a:lnTo>
                    <a:pt x="478" y="176"/>
                  </a:lnTo>
                  <a:lnTo>
                    <a:pt x="480" y="166"/>
                  </a:lnTo>
                  <a:lnTo>
                    <a:pt x="478" y="154"/>
                  </a:lnTo>
                  <a:lnTo>
                    <a:pt x="476" y="144"/>
                  </a:lnTo>
                  <a:lnTo>
                    <a:pt x="468" y="124"/>
                  </a:lnTo>
                  <a:lnTo>
                    <a:pt x="458" y="106"/>
                  </a:lnTo>
                  <a:lnTo>
                    <a:pt x="448" y="92"/>
                  </a:lnTo>
                  <a:lnTo>
                    <a:pt x="436" y="78"/>
                  </a:lnTo>
                  <a:lnTo>
                    <a:pt x="420" y="64"/>
                  </a:lnTo>
                  <a:lnTo>
                    <a:pt x="420" y="64"/>
                  </a:lnTo>
                  <a:lnTo>
                    <a:pt x="408" y="56"/>
                  </a:lnTo>
                  <a:lnTo>
                    <a:pt x="394" y="50"/>
                  </a:lnTo>
                  <a:lnTo>
                    <a:pt x="378" y="44"/>
                  </a:lnTo>
                  <a:lnTo>
                    <a:pt x="360" y="40"/>
                  </a:lnTo>
                  <a:lnTo>
                    <a:pt x="360" y="40"/>
                  </a:lnTo>
                  <a:lnTo>
                    <a:pt x="356" y="32"/>
                  </a:lnTo>
                  <a:lnTo>
                    <a:pt x="348" y="24"/>
                  </a:lnTo>
                  <a:lnTo>
                    <a:pt x="336" y="16"/>
                  </a:lnTo>
                  <a:lnTo>
                    <a:pt x="322" y="10"/>
                  </a:lnTo>
                  <a:lnTo>
                    <a:pt x="306" y="6"/>
                  </a:lnTo>
                  <a:lnTo>
                    <a:pt x="286" y="2"/>
                  </a:lnTo>
                  <a:lnTo>
                    <a:pt x="268" y="0"/>
                  </a:lnTo>
                  <a:lnTo>
                    <a:pt x="250" y="2"/>
                  </a:lnTo>
                  <a:lnTo>
                    <a:pt x="250" y="2"/>
                  </a:lnTo>
                  <a:lnTo>
                    <a:pt x="232" y="6"/>
                  </a:lnTo>
                  <a:lnTo>
                    <a:pt x="218" y="12"/>
                  </a:lnTo>
                  <a:lnTo>
                    <a:pt x="204" y="20"/>
                  </a:lnTo>
                  <a:lnTo>
                    <a:pt x="192" y="30"/>
                  </a:lnTo>
                  <a:lnTo>
                    <a:pt x="184" y="38"/>
                  </a:lnTo>
                  <a:lnTo>
                    <a:pt x="176" y="46"/>
                  </a:lnTo>
                  <a:lnTo>
                    <a:pt x="164" y="62"/>
                  </a:lnTo>
                  <a:lnTo>
                    <a:pt x="164" y="62"/>
                  </a:lnTo>
                  <a:lnTo>
                    <a:pt x="158" y="64"/>
                  </a:lnTo>
                  <a:lnTo>
                    <a:pt x="148" y="68"/>
                  </a:lnTo>
                  <a:lnTo>
                    <a:pt x="138" y="76"/>
                  </a:lnTo>
                  <a:lnTo>
                    <a:pt x="132" y="82"/>
                  </a:lnTo>
                  <a:lnTo>
                    <a:pt x="128" y="90"/>
                  </a:lnTo>
                  <a:lnTo>
                    <a:pt x="128" y="90"/>
                  </a:lnTo>
                  <a:lnTo>
                    <a:pt x="118" y="98"/>
                  </a:lnTo>
                  <a:lnTo>
                    <a:pt x="110" y="110"/>
                  </a:lnTo>
                  <a:lnTo>
                    <a:pt x="106" y="122"/>
                  </a:lnTo>
                  <a:lnTo>
                    <a:pt x="104" y="136"/>
                  </a:lnTo>
                  <a:lnTo>
                    <a:pt x="104" y="150"/>
                  </a:lnTo>
                  <a:lnTo>
                    <a:pt x="106" y="164"/>
                  </a:lnTo>
                  <a:lnTo>
                    <a:pt x="112" y="176"/>
                  </a:lnTo>
                  <a:lnTo>
                    <a:pt x="120" y="186"/>
                  </a:lnTo>
                  <a:lnTo>
                    <a:pt x="120" y="186"/>
                  </a:lnTo>
                  <a:lnTo>
                    <a:pt x="114" y="198"/>
                  </a:lnTo>
                  <a:lnTo>
                    <a:pt x="106" y="212"/>
                  </a:lnTo>
                  <a:lnTo>
                    <a:pt x="100" y="218"/>
                  </a:lnTo>
                  <a:lnTo>
                    <a:pt x="92" y="224"/>
                  </a:lnTo>
                  <a:lnTo>
                    <a:pt x="86" y="226"/>
                  </a:lnTo>
                  <a:lnTo>
                    <a:pt x="78" y="228"/>
                  </a:lnTo>
                  <a:lnTo>
                    <a:pt x="78" y="228"/>
                  </a:lnTo>
                  <a:lnTo>
                    <a:pt x="84" y="232"/>
                  </a:lnTo>
                  <a:lnTo>
                    <a:pt x="92" y="234"/>
                  </a:lnTo>
                  <a:lnTo>
                    <a:pt x="98" y="234"/>
                  </a:lnTo>
                  <a:lnTo>
                    <a:pt x="104" y="232"/>
                  </a:lnTo>
                  <a:lnTo>
                    <a:pt x="110" y="228"/>
                  </a:lnTo>
                  <a:lnTo>
                    <a:pt x="116" y="224"/>
                  </a:lnTo>
                  <a:lnTo>
                    <a:pt x="116" y="224"/>
                  </a:lnTo>
                  <a:lnTo>
                    <a:pt x="114" y="234"/>
                  </a:lnTo>
                  <a:lnTo>
                    <a:pt x="114" y="246"/>
                  </a:lnTo>
                  <a:lnTo>
                    <a:pt x="116" y="260"/>
                  </a:lnTo>
                  <a:lnTo>
                    <a:pt x="120" y="272"/>
                  </a:lnTo>
                  <a:lnTo>
                    <a:pt x="126" y="282"/>
                  </a:lnTo>
                  <a:lnTo>
                    <a:pt x="134" y="292"/>
                  </a:lnTo>
                  <a:lnTo>
                    <a:pt x="146" y="308"/>
                  </a:lnTo>
                  <a:lnTo>
                    <a:pt x="146" y="308"/>
                  </a:lnTo>
                  <a:lnTo>
                    <a:pt x="144" y="320"/>
                  </a:lnTo>
                  <a:lnTo>
                    <a:pt x="138" y="328"/>
                  </a:lnTo>
                  <a:lnTo>
                    <a:pt x="132" y="334"/>
                  </a:lnTo>
                  <a:lnTo>
                    <a:pt x="120" y="336"/>
                  </a:lnTo>
                  <a:lnTo>
                    <a:pt x="120" y="336"/>
                  </a:lnTo>
                  <a:lnTo>
                    <a:pt x="128" y="338"/>
                  </a:lnTo>
                  <a:lnTo>
                    <a:pt x="136" y="338"/>
                  </a:lnTo>
                  <a:lnTo>
                    <a:pt x="142" y="338"/>
                  </a:lnTo>
                  <a:lnTo>
                    <a:pt x="148" y="336"/>
                  </a:lnTo>
                  <a:lnTo>
                    <a:pt x="156" y="328"/>
                  </a:lnTo>
                  <a:lnTo>
                    <a:pt x="164" y="320"/>
                  </a:lnTo>
                  <a:lnTo>
                    <a:pt x="164" y="320"/>
                  </a:lnTo>
                  <a:lnTo>
                    <a:pt x="164" y="328"/>
                  </a:lnTo>
                  <a:lnTo>
                    <a:pt x="162" y="334"/>
                  </a:lnTo>
                  <a:lnTo>
                    <a:pt x="162" y="334"/>
                  </a:lnTo>
                  <a:lnTo>
                    <a:pt x="168" y="328"/>
                  </a:lnTo>
                  <a:lnTo>
                    <a:pt x="174" y="318"/>
                  </a:lnTo>
                  <a:lnTo>
                    <a:pt x="176" y="304"/>
                  </a:lnTo>
                  <a:lnTo>
                    <a:pt x="176" y="288"/>
                  </a:lnTo>
                  <a:lnTo>
                    <a:pt x="176" y="288"/>
                  </a:lnTo>
                  <a:lnTo>
                    <a:pt x="182" y="298"/>
                  </a:lnTo>
                  <a:lnTo>
                    <a:pt x="184" y="310"/>
                  </a:lnTo>
                  <a:lnTo>
                    <a:pt x="184" y="320"/>
                  </a:lnTo>
                  <a:lnTo>
                    <a:pt x="182" y="330"/>
                  </a:lnTo>
                  <a:lnTo>
                    <a:pt x="180" y="338"/>
                  </a:lnTo>
                  <a:lnTo>
                    <a:pt x="176" y="346"/>
                  </a:lnTo>
                  <a:lnTo>
                    <a:pt x="172" y="352"/>
                  </a:lnTo>
                  <a:lnTo>
                    <a:pt x="168" y="356"/>
                  </a:lnTo>
                  <a:lnTo>
                    <a:pt x="168" y="356"/>
                  </a:lnTo>
                  <a:lnTo>
                    <a:pt x="176" y="352"/>
                  </a:lnTo>
                  <a:lnTo>
                    <a:pt x="184" y="346"/>
                  </a:lnTo>
                  <a:lnTo>
                    <a:pt x="190" y="338"/>
                  </a:lnTo>
                  <a:lnTo>
                    <a:pt x="196" y="332"/>
                  </a:lnTo>
                  <a:lnTo>
                    <a:pt x="196" y="332"/>
                  </a:lnTo>
                  <a:lnTo>
                    <a:pt x="194" y="346"/>
                  </a:lnTo>
                  <a:lnTo>
                    <a:pt x="190" y="356"/>
                  </a:lnTo>
                  <a:lnTo>
                    <a:pt x="186" y="362"/>
                  </a:lnTo>
                  <a:lnTo>
                    <a:pt x="178" y="366"/>
                  </a:lnTo>
                  <a:lnTo>
                    <a:pt x="172" y="366"/>
                  </a:lnTo>
                  <a:lnTo>
                    <a:pt x="164" y="366"/>
                  </a:lnTo>
                  <a:lnTo>
                    <a:pt x="152" y="362"/>
                  </a:lnTo>
                  <a:lnTo>
                    <a:pt x="152" y="362"/>
                  </a:lnTo>
                  <a:lnTo>
                    <a:pt x="156" y="366"/>
                  </a:lnTo>
                  <a:lnTo>
                    <a:pt x="162" y="368"/>
                  </a:lnTo>
                  <a:lnTo>
                    <a:pt x="168" y="370"/>
                  </a:lnTo>
                  <a:lnTo>
                    <a:pt x="176" y="370"/>
                  </a:lnTo>
                  <a:lnTo>
                    <a:pt x="184" y="368"/>
                  </a:lnTo>
                  <a:lnTo>
                    <a:pt x="190" y="364"/>
                  </a:lnTo>
                  <a:lnTo>
                    <a:pt x="196" y="358"/>
                  </a:lnTo>
                  <a:lnTo>
                    <a:pt x="202" y="348"/>
                  </a:lnTo>
                  <a:lnTo>
                    <a:pt x="202" y="348"/>
                  </a:lnTo>
                  <a:lnTo>
                    <a:pt x="204" y="334"/>
                  </a:lnTo>
                  <a:lnTo>
                    <a:pt x="204" y="334"/>
                  </a:lnTo>
                  <a:lnTo>
                    <a:pt x="206" y="338"/>
                  </a:lnTo>
                  <a:lnTo>
                    <a:pt x="206" y="338"/>
                  </a:lnTo>
                  <a:lnTo>
                    <a:pt x="226" y="366"/>
                  </a:lnTo>
                  <a:lnTo>
                    <a:pt x="226" y="366"/>
                  </a:lnTo>
                  <a:lnTo>
                    <a:pt x="226" y="366"/>
                  </a:lnTo>
                  <a:lnTo>
                    <a:pt x="228" y="384"/>
                  </a:lnTo>
                  <a:lnTo>
                    <a:pt x="228" y="410"/>
                  </a:lnTo>
                  <a:lnTo>
                    <a:pt x="228" y="424"/>
                  </a:lnTo>
                  <a:lnTo>
                    <a:pt x="224" y="436"/>
                  </a:lnTo>
                  <a:lnTo>
                    <a:pt x="218" y="448"/>
                  </a:lnTo>
                  <a:lnTo>
                    <a:pt x="210" y="458"/>
                  </a:lnTo>
                  <a:lnTo>
                    <a:pt x="210" y="458"/>
                  </a:lnTo>
                  <a:lnTo>
                    <a:pt x="172" y="470"/>
                  </a:lnTo>
                  <a:lnTo>
                    <a:pt x="172" y="470"/>
                  </a:lnTo>
                  <a:lnTo>
                    <a:pt x="170" y="466"/>
                  </a:lnTo>
                  <a:lnTo>
                    <a:pt x="170" y="466"/>
                  </a:lnTo>
                  <a:lnTo>
                    <a:pt x="150" y="474"/>
                  </a:lnTo>
                  <a:lnTo>
                    <a:pt x="108" y="494"/>
                  </a:lnTo>
                  <a:lnTo>
                    <a:pt x="84" y="506"/>
                  </a:lnTo>
                  <a:lnTo>
                    <a:pt x="62" y="520"/>
                  </a:lnTo>
                  <a:lnTo>
                    <a:pt x="46" y="532"/>
                  </a:lnTo>
                  <a:lnTo>
                    <a:pt x="42" y="540"/>
                  </a:lnTo>
                  <a:lnTo>
                    <a:pt x="38" y="544"/>
                  </a:lnTo>
                  <a:lnTo>
                    <a:pt x="38" y="544"/>
                  </a:lnTo>
                  <a:lnTo>
                    <a:pt x="16" y="614"/>
                  </a:lnTo>
                  <a:lnTo>
                    <a:pt x="0" y="662"/>
                  </a:lnTo>
                  <a:lnTo>
                    <a:pt x="596" y="662"/>
                  </a:lnTo>
                  <a:lnTo>
                    <a:pt x="596" y="662"/>
                  </a:lnTo>
                  <a:lnTo>
                    <a:pt x="592" y="644"/>
                  </a:lnTo>
                  <a:lnTo>
                    <a:pt x="580" y="604"/>
                  </a:lnTo>
                  <a:lnTo>
                    <a:pt x="572" y="582"/>
                  </a:lnTo>
                  <a:lnTo>
                    <a:pt x="564" y="562"/>
                  </a:lnTo>
                  <a:lnTo>
                    <a:pt x="556" y="546"/>
                  </a:lnTo>
                  <a:lnTo>
                    <a:pt x="552" y="540"/>
                  </a:lnTo>
                  <a:lnTo>
                    <a:pt x="548" y="538"/>
                  </a:lnTo>
                  <a:lnTo>
                    <a:pt x="548" y="538"/>
                  </a:lnTo>
                  <a:close/>
                  <a:moveTo>
                    <a:pt x="206" y="324"/>
                  </a:moveTo>
                  <a:lnTo>
                    <a:pt x="206" y="324"/>
                  </a:lnTo>
                  <a:lnTo>
                    <a:pt x="204" y="308"/>
                  </a:lnTo>
                  <a:lnTo>
                    <a:pt x="202" y="294"/>
                  </a:lnTo>
                  <a:lnTo>
                    <a:pt x="194" y="266"/>
                  </a:lnTo>
                  <a:lnTo>
                    <a:pt x="194" y="266"/>
                  </a:lnTo>
                  <a:lnTo>
                    <a:pt x="188" y="248"/>
                  </a:lnTo>
                  <a:lnTo>
                    <a:pt x="182" y="230"/>
                  </a:lnTo>
                  <a:lnTo>
                    <a:pt x="174" y="214"/>
                  </a:lnTo>
                  <a:lnTo>
                    <a:pt x="166" y="206"/>
                  </a:lnTo>
                  <a:lnTo>
                    <a:pt x="166" y="206"/>
                  </a:lnTo>
                  <a:lnTo>
                    <a:pt x="174" y="198"/>
                  </a:lnTo>
                  <a:lnTo>
                    <a:pt x="188" y="184"/>
                  </a:lnTo>
                  <a:lnTo>
                    <a:pt x="204" y="164"/>
                  </a:lnTo>
                  <a:lnTo>
                    <a:pt x="220" y="142"/>
                  </a:lnTo>
                  <a:lnTo>
                    <a:pt x="220" y="142"/>
                  </a:lnTo>
                  <a:lnTo>
                    <a:pt x="212" y="158"/>
                  </a:lnTo>
                  <a:lnTo>
                    <a:pt x="204" y="176"/>
                  </a:lnTo>
                  <a:lnTo>
                    <a:pt x="194" y="192"/>
                  </a:lnTo>
                  <a:lnTo>
                    <a:pt x="188" y="198"/>
                  </a:lnTo>
                  <a:lnTo>
                    <a:pt x="180" y="204"/>
                  </a:lnTo>
                  <a:lnTo>
                    <a:pt x="180" y="204"/>
                  </a:lnTo>
                  <a:lnTo>
                    <a:pt x="192" y="198"/>
                  </a:lnTo>
                  <a:lnTo>
                    <a:pt x="202" y="192"/>
                  </a:lnTo>
                  <a:lnTo>
                    <a:pt x="212" y="184"/>
                  </a:lnTo>
                  <a:lnTo>
                    <a:pt x="222" y="174"/>
                  </a:lnTo>
                  <a:lnTo>
                    <a:pt x="238" y="154"/>
                  </a:lnTo>
                  <a:lnTo>
                    <a:pt x="256" y="132"/>
                  </a:lnTo>
                  <a:lnTo>
                    <a:pt x="256" y="132"/>
                  </a:lnTo>
                  <a:lnTo>
                    <a:pt x="248" y="152"/>
                  </a:lnTo>
                  <a:lnTo>
                    <a:pt x="242" y="174"/>
                  </a:lnTo>
                  <a:lnTo>
                    <a:pt x="234" y="214"/>
                  </a:lnTo>
                  <a:lnTo>
                    <a:pt x="234" y="214"/>
                  </a:lnTo>
                  <a:lnTo>
                    <a:pt x="248" y="200"/>
                  </a:lnTo>
                  <a:lnTo>
                    <a:pt x="260" y="188"/>
                  </a:lnTo>
                  <a:lnTo>
                    <a:pt x="268" y="174"/>
                  </a:lnTo>
                  <a:lnTo>
                    <a:pt x="274" y="160"/>
                  </a:lnTo>
                  <a:lnTo>
                    <a:pt x="274" y="160"/>
                  </a:lnTo>
                  <a:lnTo>
                    <a:pt x="282" y="148"/>
                  </a:lnTo>
                  <a:lnTo>
                    <a:pt x="290" y="134"/>
                  </a:lnTo>
                  <a:lnTo>
                    <a:pt x="304" y="118"/>
                  </a:lnTo>
                  <a:lnTo>
                    <a:pt x="320" y="102"/>
                  </a:lnTo>
                  <a:lnTo>
                    <a:pt x="320" y="102"/>
                  </a:lnTo>
                  <a:lnTo>
                    <a:pt x="316" y="116"/>
                  </a:lnTo>
                  <a:lnTo>
                    <a:pt x="314" y="128"/>
                  </a:lnTo>
                  <a:lnTo>
                    <a:pt x="312" y="152"/>
                  </a:lnTo>
                  <a:lnTo>
                    <a:pt x="310" y="166"/>
                  </a:lnTo>
                  <a:lnTo>
                    <a:pt x="304" y="180"/>
                  </a:lnTo>
                  <a:lnTo>
                    <a:pt x="294" y="194"/>
                  </a:lnTo>
                  <a:lnTo>
                    <a:pt x="278" y="212"/>
                  </a:lnTo>
                  <a:lnTo>
                    <a:pt x="278" y="212"/>
                  </a:lnTo>
                  <a:lnTo>
                    <a:pt x="294" y="204"/>
                  </a:lnTo>
                  <a:lnTo>
                    <a:pt x="308" y="194"/>
                  </a:lnTo>
                  <a:lnTo>
                    <a:pt x="322" y="180"/>
                  </a:lnTo>
                  <a:lnTo>
                    <a:pt x="334" y="166"/>
                  </a:lnTo>
                  <a:lnTo>
                    <a:pt x="344" y="148"/>
                  </a:lnTo>
                  <a:lnTo>
                    <a:pt x="350" y="132"/>
                  </a:lnTo>
                  <a:lnTo>
                    <a:pt x="356" y="116"/>
                  </a:lnTo>
                  <a:lnTo>
                    <a:pt x="358" y="100"/>
                  </a:lnTo>
                  <a:lnTo>
                    <a:pt x="358" y="100"/>
                  </a:lnTo>
                  <a:lnTo>
                    <a:pt x="360" y="126"/>
                  </a:lnTo>
                  <a:lnTo>
                    <a:pt x="360" y="126"/>
                  </a:lnTo>
                  <a:lnTo>
                    <a:pt x="360" y="132"/>
                  </a:lnTo>
                  <a:lnTo>
                    <a:pt x="364" y="138"/>
                  </a:lnTo>
                  <a:lnTo>
                    <a:pt x="374" y="148"/>
                  </a:lnTo>
                  <a:lnTo>
                    <a:pt x="386" y="156"/>
                  </a:lnTo>
                  <a:lnTo>
                    <a:pt x="398" y="162"/>
                  </a:lnTo>
                  <a:lnTo>
                    <a:pt x="398" y="162"/>
                  </a:lnTo>
                  <a:lnTo>
                    <a:pt x="402" y="164"/>
                  </a:lnTo>
                  <a:lnTo>
                    <a:pt x="408" y="170"/>
                  </a:lnTo>
                  <a:lnTo>
                    <a:pt x="410" y="174"/>
                  </a:lnTo>
                  <a:lnTo>
                    <a:pt x="414" y="180"/>
                  </a:lnTo>
                  <a:lnTo>
                    <a:pt x="414" y="188"/>
                  </a:lnTo>
                  <a:lnTo>
                    <a:pt x="414" y="194"/>
                  </a:lnTo>
                  <a:lnTo>
                    <a:pt x="412" y="202"/>
                  </a:lnTo>
                  <a:lnTo>
                    <a:pt x="406" y="208"/>
                  </a:lnTo>
                  <a:lnTo>
                    <a:pt x="406" y="208"/>
                  </a:lnTo>
                  <a:lnTo>
                    <a:pt x="400" y="216"/>
                  </a:lnTo>
                  <a:lnTo>
                    <a:pt x="396" y="224"/>
                  </a:lnTo>
                  <a:lnTo>
                    <a:pt x="392" y="234"/>
                  </a:lnTo>
                  <a:lnTo>
                    <a:pt x="392" y="244"/>
                  </a:lnTo>
                  <a:lnTo>
                    <a:pt x="392" y="254"/>
                  </a:lnTo>
                  <a:lnTo>
                    <a:pt x="394" y="264"/>
                  </a:lnTo>
                  <a:lnTo>
                    <a:pt x="398" y="274"/>
                  </a:lnTo>
                  <a:lnTo>
                    <a:pt x="404" y="282"/>
                  </a:lnTo>
                  <a:lnTo>
                    <a:pt x="404" y="282"/>
                  </a:lnTo>
                  <a:lnTo>
                    <a:pt x="398" y="292"/>
                  </a:lnTo>
                  <a:lnTo>
                    <a:pt x="390" y="306"/>
                  </a:lnTo>
                  <a:lnTo>
                    <a:pt x="384" y="328"/>
                  </a:lnTo>
                  <a:lnTo>
                    <a:pt x="384" y="328"/>
                  </a:lnTo>
                  <a:lnTo>
                    <a:pt x="382" y="334"/>
                  </a:lnTo>
                  <a:lnTo>
                    <a:pt x="382" y="334"/>
                  </a:lnTo>
                  <a:lnTo>
                    <a:pt x="380" y="338"/>
                  </a:lnTo>
                  <a:lnTo>
                    <a:pt x="380" y="338"/>
                  </a:lnTo>
                  <a:lnTo>
                    <a:pt x="358" y="364"/>
                  </a:lnTo>
                  <a:lnTo>
                    <a:pt x="338" y="386"/>
                  </a:lnTo>
                  <a:lnTo>
                    <a:pt x="326" y="396"/>
                  </a:lnTo>
                  <a:lnTo>
                    <a:pt x="316" y="404"/>
                  </a:lnTo>
                  <a:lnTo>
                    <a:pt x="304" y="408"/>
                  </a:lnTo>
                  <a:lnTo>
                    <a:pt x="294" y="408"/>
                  </a:lnTo>
                  <a:lnTo>
                    <a:pt x="294" y="408"/>
                  </a:lnTo>
                  <a:lnTo>
                    <a:pt x="284" y="406"/>
                  </a:lnTo>
                  <a:lnTo>
                    <a:pt x="272" y="402"/>
                  </a:lnTo>
                  <a:lnTo>
                    <a:pt x="260" y="394"/>
                  </a:lnTo>
                  <a:lnTo>
                    <a:pt x="250" y="384"/>
                  </a:lnTo>
                  <a:lnTo>
                    <a:pt x="228" y="360"/>
                  </a:lnTo>
                  <a:lnTo>
                    <a:pt x="212" y="336"/>
                  </a:lnTo>
                  <a:lnTo>
                    <a:pt x="212" y="336"/>
                  </a:lnTo>
                  <a:lnTo>
                    <a:pt x="206" y="324"/>
                  </a:lnTo>
                  <a:lnTo>
                    <a:pt x="206" y="324"/>
                  </a:lnTo>
                  <a:close/>
                </a:path>
              </a:pathLst>
            </a:custGeom>
            <a:solidFill>
              <a:srgbClr val="C3E0D8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536">
                <a:cs typeface="+mn-ea"/>
                <a:sym typeface="+mn-lt"/>
              </a:endParaRPr>
            </a:p>
          </p:txBody>
        </p:sp>
        <p:sp>
          <p:nvSpPr>
            <p:cNvPr id="38" name="i$liḋe-任意多边形: 形状 44">
              <a:extLst>
                <a:ext uri="{FF2B5EF4-FFF2-40B4-BE49-F238E27FC236}">
                  <a16:creationId xmlns:a16="http://schemas.microsoft.com/office/drawing/2014/main" xmlns="" id="{45DC570B-368F-4516-BD2D-DC0FD2198A1A}"/>
                </a:ext>
              </a:extLst>
            </p:cNvPr>
            <p:cNvSpPr>
              <a:spLocks/>
            </p:cNvSpPr>
            <p:nvPr/>
          </p:nvSpPr>
          <p:spPr bwMode="auto">
            <a:xfrm>
              <a:off x="6733207" y="2317702"/>
              <a:ext cx="1364399" cy="1245468"/>
            </a:xfrm>
            <a:custGeom>
              <a:avLst/>
              <a:gdLst>
                <a:gd name="T0" fmla="*/ 514 w 826"/>
                <a:gd name="T1" fmla="*/ 482 h 754"/>
                <a:gd name="T2" fmla="*/ 550 w 826"/>
                <a:gd name="T3" fmla="*/ 356 h 754"/>
                <a:gd name="T4" fmla="*/ 586 w 826"/>
                <a:gd name="T5" fmla="*/ 306 h 754"/>
                <a:gd name="T6" fmla="*/ 584 w 826"/>
                <a:gd name="T7" fmla="*/ 226 h 754"/>
                <a:gd name="T8" fmla="*/ 562 w 826"/>
                <a:gd name="T9" fmla="*/ 218 h 754"/>
                <a:gd name="T10" fmla="*/ 560 w 826"/>
                <a:gd name="T11" fmla="*/ 176 h 754"/>
                <a:gd name="T12" fmla="*/ 560 w 826"/>
                <a:gd name="T13" fmla="*/ 148 h 754"/>
                <a:gd name="T14" fmla="*/ 564 w 826"/>
                <a:gd name="T15" fmla="*/ 114 h 754"/>
                <a:gd name="T16" fmla="*/ 548 w 826"/>
                <a:gd name="T17" fmla="*/ 82 h 754"/>
                <a:gd name="T18" fmla="*/ 536 w 826"/>
                <a:gd name="T19" fmla="*/ 62 h 754"/>
                <a:gd name="T20" fmla="*/ 524 w 826"/>
                <a:gd name="T21" fmla="*/ 50 h 754"/>
                <a:gd name="T22" fmla="*/ 466 w 826"/>
                <a:gd name="T23" fmla="*/ 14 h 754"/>
                <a:gd name="T24" fmla="*/ 428 w 826"/>
                <a:gd name="T25" fmla="*/ 2 h 754"/>
                <a:gd name="T26" fmla="*/ 380 w 826"/>
                <a:gd name="T27" fmla="*/ 2 h 754"/>
                <a:gd name="T28" fmla="*/ 354 w 826"/>
                <a:gd name="T29" fmla="*/ 6 h 754"/>
                <a:gd name="T30" fmla="*/ 306 w 826"/>
                <a:gd name="T31" fmla="*/ 40 h 754"/>
                <a:gd name="T32" fmla="*/ 288 w 826"/>
                <a:gd name="T33" fmla="*/ 66 h 754"/>
                <a:gd name="T34" fmla="*/ 272 w 826"/>
                <a:gd name="T35" fmla="*/ 88 h 754"/>
                <a:gd name="T36" fmla="*/ 254 w 826"/>
                <a:gd name="T37" fmla="*/ 130 h 754"/>
                <a:gd name="T38" fmla="*/ 254 w 826"/>
                <a:gd name="T39" fmla="*/ 174 h 754"/>
                <a:gd name="T40" fmla="*/ 254 w 826"/>
                <a:gd name="T41" fmla="*/ 224 h 754"/>
                <a:gd name="T42" fmla="*/ 220 w 826"/>
                <a:gd name="T43" fmla="*/ 278 h 754"/>
                <a:gd name="T44" fmla="*/ 244 w 826"/>
                <a:gd name="T45" fmla="*/ 338 h 754"/>
                <a:gd name="T46" fmla="*/ 274 w 826"/>
                <a:gd name="T47" fmla="*/ 366 h 754"/>
                <a:gd name="T48" fmla="*/ 248 w 826"/>
                <a:gd name="T49" fmla="*/ 494 h 754"/>
                <a:gd name="T50" fmla="*/ 4 w 826"/>
                <a:gd name="T51" fmla="*/ 728 h 754"/>
                <a:gd name="T52" fmla="*/ 772 w 826"/>
                <a:gd name="T53" fmla="*/ 588 h 754"/>
                <a:gd name="T54" fmla="*/ 558 w 826"/>
                <a:gd name="T55" fmla="*/ 234 h 754"/>
                <a:gd name="T56" fmla="*/ 584 w 826"/>
                <a:gd name="T57" fmla="*/ 234 h 754"/>
                <a:gd name="T58" fmla="*/ 574 w 826"/>
                <a:gd name="T59" fmla="*/ 316 h 754"/>
                <a:gd name="T60" fmla="*/ 548 w 826"/>
                <a:gd name="T61" fmla="*/ 348 h 754"/>
                <a:gd name="T62" fmla="*/ 550 w 826"/>
                <a:gd name="T63" fmla="*/ 266 h 754"/>
                <a:gd name="T64" fmla="*/ 252 w 826"/>
                <a:gd name="T65" fmla="*/ 344 h 754"/>
                <a:gd name="T66" fmla="*/ 226 w 826"/>
                <a:gd name="T67" fmla="*/ 278 h 754"/>
                <a:gd name="T68" fmla="*/ 248 w 826"/>
                <a:gd name="T69" fmla="*/ 228 h 754"/>
                <a:gd name="T70" fmla="*/ 268 w 826"/>
                <a:gd name="T71" fmla="*/ 246 h 754"/>
                <a:gd name="T72" fmla="*/ 262 w 826"/>
                <a:gd name="T73" fmla="*/ 330 h 754"/>
                <a:gd name="T74" fmla="*/ 276 w 826"/>
                <a:gd name="T75" fmla="*/ 262 h 754"/>
                <a:gd name="T76" fmla="*/ 282 w 826"/>
                <a:gd name="T77" fmla="*/ 174 h 754"/>
                <a:gd name="T78" fmla="*/ 306 w 826"/>
                <a:gd name="T79" fmla="*/ 92 h 754"/>
                <a:gd name="T80" fmla="*/ 410 w 826"/>
                <a:gd name="T81" fmla="*/ 88 h 754"/>
                <a:gd name="T82" fmla="*/ 522 w 826"/>
                <a:gd name="T83" fmla="*/ 96 h 754"/>
                <a:gd name="T84" fmla="*/ 534 w 826"/>
                <a:gd name="T85" fmla="*/ 182 h 754"/>
                <a:gd name="T86" fmla="*/ 542 w 826"/>
                <a:gd name="T87" fmla="*/ 278 h 754"/>
                <a:gd name="T88" fmla="*/ 522 w 826"/>
                <a:gd name="T89" fmla="*/ 380 h 754"/>
                <a:gd name="T90" fmla="*/ 448 w 826"/>
                <a:gd name="T91" fmla="*/ 492 h 754"/>
                <a:gd name="T92" fmla="*/ 356 w 826"/>
                <a:gd name="T93" fmla="*/ 490 h 754"/>
                <a:gd name="T94" fmla="*/ 284 w 826"/>
                <a:gd name="T95" fmla="*/ 374 h 754"/>
                <a:gd name="T96" fmla="*/ 272 w 826"/>
                <a:gd name="T97" fmla="*/ 280 h 754"/>
                <a:gd name="T98" fmla="*/ 310 w 826"/>
                <a:gd name="T99" fmla="*/ 636 h 754"/>
                <a:gd name="T100" fmla="*/ 272 w 826"/>
                <a:gd name="T101" fmla="*/ 522 h 754"/>
                <a:gd name="T102" fmla="*/ 298 w 826"/>
                <a:gd name="T103" fmla="*/ 400 h 754"/>
                <a:gd name="T104" fmla="*/ 360 w 826"/>
                <a:gd name="T105" fmla="*/ 502 h 754"/>
                <a:gd name="T106" fmla="*/ 444 w 826"/>
                <a:gd name="T107" fmla="*/ 502 h 754"/>
                <a:gd name="T108" fmla="*/ 510 w 826"/>
                <a:gd name="T109" fmla="*/ 406 h 754"/>
                <a:gd name="T110" fmla="*/ 526 w 826"/>
                <a:gd name="T111" fmla="*/ 514 h 754"/>
                <a:gd name="T112" fmla="*/ 482 w 826"/>
                <a:gd name="T113" fmla="*/ 640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26" h="754">
                  <a:moveTo>
                    <a:pt x="754" y="572"/>
                  </a:moveTo>
                  <a:lnTo>
                    <a:pt x="754" y="572"/>
                  </a:lnTo>
                  <a:lnTo>
                    <a:pt x="736" y="566"/>
                  </a:lnTo>
                  <a:lnTo>
                    <a:pt x="708" y="556"/>
                  </a:lnTo>
                  <a:lnTo>
                    <a:pt x="632" y="526"/>
                  </a:lnTo>
                  <a:lnTo>
                    <a:pt x="558" y="498"/>
                  </a:lnTo>
                  <a:lnTo>
                    <a:pt x="530" y="488"/>
                  </a:lnTo>
                  <a:lnTo>
                    <a:pt x="514" y="482"/>
                  </a:lnTo>
                  <a:lnTo>
                    <a:pt x="514" y="482"/>
                  </a:lnTo>
                  <a:lnTo>
                    <a:pt x="516" y="398"/>
                  </a:lnTo>
                  <a:lnTo>
                    <a:pt x="516" y="398"/>
                  </a:lnTo>
                  <a:lnTo>
                    <a:pt x="526" y="384"/>
                  </a:lnTo>
                  <a:lnTo>
                    <a:pt x="526" y="384"/>
                  </a:lnTo>
                  <a:lnTo>
                    <a:pt x="536" y="370"/>
                  </a:lnTo>
                  <a:lnTo>
                    <a:pt x="546" y="354"/>
                  </a:lnTo>
                  <a:lnTo>
                    <a:pt x="546" y="354"/>
                  </a:lnTo>
                  <a:lnTo>
                    <a:pt x="550" y="356"/>
                  </a:lnTo>
                  <a:lnTo>
                    <a:pt x="550" y="356"/>
                  </a:lnTo>
                  <a:lnTo>
                    <a:pt x="554" y="356"/>
                  </a:lnTo>
                  <a:lnTo>
                    <a:pt x="554" y="356"/>
                  </a:lnTo>
                  <a:lnTo>
                    <a:pt x="562" y="352"/>
                  </a:lnTo>
                  <a:lnTo>
                    <a:pt x="568" y="346"/>
                  </a:lnTo>
                  <a:lnTo>
                    <a:pt x="574" y="338"/>
                  </a:lnTo>
                  <a:lnTo>
                    <a:pt x="576" y="328"/>
                  </a:lnTo>
                  <a:lnTo>
                    <a:pt x="576" y="328"/>
                  </a:lnTo>
                  <a:lnTo>
                    <a:pt x="580" y="318"/>
                  </a:lnTo>
                  <a:lnTo>
                    <a:pt x="586" y="306"/>
                  </a:lnTo>
                  <a:lnTo>
                    <a:pt x="586" y="306"/>
                  </a:lnTo>
                  <a:lnTo>
                    <a:pt x="592" y="292"/>
                  </a:lnTo>
                  <a:lnTo>
                    <a:pt x="594" y="286"/>
                  </a:lnTo>
                  <a:lnTo>
                    <a:pt x="596" y="278"/>
                  </a:lnTo>
                  <a:lnTo>
                    <a:pt x="596" y="278"/>
                  </a:lnTo>
                  <a:lnTo>
                    <a:pt x="594" y="258"/>
                  </a:lnTo>
                  <a:lnTo>
                    <a:pt x="592" y="244"/>
                  </a:lnTo>
                  <a:lnTo>
                    <a:pt x="590" y="232"/>
                  </a:lnTo>
                  <a:lnTo>
                    <a:pt x="584" y="226"/>
                  </a:lnTo>
                  <a:lnTo>
                    <a:pt x="584" y="226"/>
                  </a:lnTo>
                  <a:lnTo>
                    <a:pt x="578" y="222"/>
                  </a:lnTo>
                  <a:lnTo>
                    <a:pt x="572" y="220"/>
                  </a:lnTo>
                  <a:lnTo>
                    <a:pt x="564" y="222"/>
                  </a:lnTo>
                  <a:lnTo>
                    <a:pt x="560" y="226"/>
                  </a:lnTo>
                  <a:lnTo>
                    <a:pt x="560" y="226"/>
                  </a:lnTo>
                  <a:lnTo>
                    <a:pt x="560" y="222"/>
                  </a:lnTo>
                  <a:lnTo>
                    <a:pt x="560" y="222"/>
                  </a:lnTo>
                  <a:lnTo>
                    <a:pt x="562" y="218"/>
                  </a:lnTo>
                  <a:lnTo>
                    <a:pt x="560" y="214"/>
                  </a:lnTo>
                  <a:lnTo>
                    <a:pt x="560" y="214"/>
                  </a:lnTo>
                  <a:lnTo>
                    <a:pt x="558" y="210"/>
                  </a:lnTo>
                  <a:lnTo>
                    <a:pt x="558" y="208"/>
                  </a:lnTo>
                  <a:lnTo>
                    <a:pt x="558" y="202"/>
                  </a:lnTo>
                  <a:lnTo>
                    <a:pt x="558" y="202"/>
                  </a:lnTo>
                  <a:lnTo>
                    <a:pt x="560" y="190"/>
                  </a:lnTo>
                  <a:lnTo>
                    <a:pt x="560" y="176"/>
                  </a:lnTo>
                  <a:lnTo>
                    <a:pt x="560" y="176"/>
                  </a:lnTo>
                  <a:lnTo>
                    <a:pt x="558" y="172"/>
                  </a:lnTo>
                  <a:lnTo>
                    <a:pt x="558" y="170"/>
                  </a:lnTo>
                  <a:lnTo>
                    <a:pt x="558" y="170"/>
                  </a:lnTo>
                  <a:lnTo>
                    <a:pt x="560" y="166"/>
                  </a:lnTo>
                  <a:lnTo>
                    <a:pt x="562" y="164"/>
                  </a:lnTo>
                  <a:lnTo>
                    <a:pt x="562" y="164"/>
                  </a:lnTo>
                  <a:lnTo>
                    <a:pt x="562" y="152"/>
                  </a:lnTo>
                  <a:lnTo>
                    <a:pt x="562" y="152"/>
                  </a:lnTo>
                  <a:lnTo>
                    <a:pt x="560" y="148"/>
                  </a:lnTo>
                  <a:lnTo>
                    <a:pt x="560" y="146"/>
                  </a:lnTo>
                  <a:lnTo>
                    <a:pt x="560" y="146"/>
                  </a:lnTo>
                  <a:lnTo>
                    <a:pt x="562" y="140"/>
                  </a:lnTo>
                  <a:lnTo>
                    <a:pt x="564" y="138"/>
                  </a:lnTo>
                  <a:lnTo>
                    <a:pt x="564" y="132"/>
                  </a:lnTo>
                  <a:lnTo>
                    <a:pt x="564" y="132"/>
                  </a:lnTo>
                  <a:lnTo>
                    <a:pt x="564" y="120"/>
                  </a:lnTo>
                  <a:lnTo>
                    <a:pt x="564" y="120"/>
                  </a:lnTo>
                  <a:lnTo>
                    <a:pt x="564" y="114"/>
                  </a:lnTo>
                  <a:lnTo>
                    <a:pt x="564" y="114"/>
                  </a:lnTo>
                  <a:lnTo>
                    <a:pt x="564" y="106"/>
                  </a:lnTo>
                  <a:lnTo>
                    <a:pt x="564" y="106"/>
                  </a:lnTo>
                  <a:lnTo>
                    <a:pt x="558" y="94"/>
                  </a:lnTo>
                  <a:lnTo>
                    <a:pt x="558" y="94"/>
                  </a:lnTo>
                  <a:lnTo>
                    <a:pt x="552" y="88"/>
                  </a:lnTo>
                  <a:lnTo>
                    <a:pt x="548" y="86"/>
                  </a:lnTo>
                  <a:lnTo>
                    <a:pt x="548" y="86"/>
                  </a:lnTo>
                  <a:lnTo>
                    <a:pt x="548" y="82"/>
                  </a:lnTo>
                  <a:lnTo>
                    <a:pt x="548" y="82"/>
                  </a:lnTo>
                  <a:lnTo>
                    <a:pt x="546" y="74"/>
                  </a:lnTo>
                  <a:lnTo>
                    <a:pt x="546" y="74"/>
                  </a:lnTo>
                  <a:lnTo>
                    <a:pt x="544" y="70"/>
                  </a:lnTo>
                  <a:lnTo>
                    <a:pt x="542" y="66"/>
                  </a:lnTo>
                  <a:lnTo>
                    <a:pt x="542" y="66"/>
                  </a:lnTo>
                  <a:lnTo>
                    <a:pt x="542" y="64"/>
                  </a:lnTo>
                  <a:lnTo>
                    <a:pt x="540" y="64"/>
                  </a:lnTo>
                  <a:lnTo>
                    <a:pt x="536" y="62"/>
                  </a:lnTo>
                  <a:lnTo>
                    <a:pt x="536" y="62"/>
                  </a:lnTo>
                  <a:lnTo>
                    <a:pt x="532" y="60"/>
                  </a:lnTo>
                  <a:lnTo>
                    <a:pt x="530" y="56"/>
                  </a:lnTo>
                  <a:lnTo>
                    <a:pt x="530" y="56"/>
                  </a:lnTo>
                  <a:lnTo>
                    <a:pt x="528" y="54"/>
                  </a:lnTo>
                  <a:lnTo>
                    <a:pt x="528" y="54"/>
                  </a:lnTo>
                  <a:lnTo>
                    <a:pt x="526" y="52"/>
                  </a:lnTo>
                  <a:lnTo>
                    <a:pt x="524" y="50"/>
                  </a:lnTo>
                  <a:lnTo>
                    <a:pt x="524" y="50"/>
                  </a:lnTo>
                  <a:lnTo>
                    <a:pt x="522" y="48"/>
                  </a:lnTo>
                  <a:lnTo>
                    <a:pt x="520" y="46"/>
                  </a:lnTo>
                  <a:lnTo>
                    <a:pt x="516" y="46"/>
                  </a:lnTo>
                  <a:lnTo>
                    <a:pt x="516" y="46"/>
                  </a:lnTo>
                  <a:lnTo>
                    <a:pt x="504" y="36"/>
                  </a:lnTo>
                  <a:lnTo>
                    <a:pt x="504" y="36"/>
                  </a:lnTo>
                  <a:lnTo>
                    <a:pt x="472" y="16"/>
                  </a:lnTo>
                  <a:lnTo>
                    <a:pt x="472" y="16"/>
                  </a:lnTo>
                  <a:lnTo>
                    <a:pt x="466" y="14"/>
                  </a:lnTo>
                  <a:lnTo>
                    <a:pt x="466" y="14"/>
                  </a:lnTo>
                  <a:lnTo>
                    <a:pt x="452" y="8"/>
                  </a:lnTo>
                  <a:lnTo>
                    <a:pt x="452" y="8"/>
                  </a:lnTo>
                  <a:lnTo>
                    <a:pt x="446" y="6"/>
                  </a:lnTo>
                  <a:lnTo>
                    <a:pt x="442" y="4"/>
                  </a:lnTo>
                  <a:lnTo>
                    <a:pt x="442" y="4"/>
                  </a:lnTo>
                  <a:lnTo>
                    <a:pt x="436" y="4"/>
                  </a:lnTo>
                  <a:lnTo>
                    <a:pt x="428" y="2"/>
                  </a:lnTo>
                  <a:lnTo>
                    <a:pt x="428" y="2"/>
                  </a:lnTo>
                  <a:lnTo>
                    <a:pt x="424" y="2"/>
                  </a:lnTo>
                  <a:lnTo>
                    <a:pt x="422" y="2"/>
                  </a:lnTo>
                  <a:lnTo>
                    <a:pt x="422" y="2"/>
                  </a:lnTo>
                  <a:lnTo>
                    <a:pt x="404" y="0"/>
                  </a:lnTo>
                  <a:lnTo>
                    <a:pt x="404" y="0"/>
                  </a:lnTo>
                  <a:lnTo>
                    <a:pt x="392" y="0"/>
                  </a:lnTo>
                  <a:lnTo>
                    <a:pt x="392" y="0"/>
                  </a:lnTo>
                  <a:lnTo>
                    <a:pt x="388" y="2"/>
                  </a:lnTo>
                  <a:lnTo>
                    <a:pt x="380" y="2"/>
                  </a:lnTo>
                  <a:lnTo>
                    <a:pt x="380" y="2"/>
                  </a:lnTo>
                  <a:lnTo>
                    <a:pt x="376" y="2"/>
                  </a:lnTo>
                  <a:lnTo>
                    <a:pt x="372" y="2"/>
                  </a:lnTo>
                  <a:lnTo>
                    <a:pt x="368" y="4"/>
                  </a:lnTo>
                  <a:lnTo>
                    <a:pt x="364" y="4"/>
                  </a:lnTo>
                  <a:lnTo>
                    <a:pt x="364" y="4"/>
                  </a:lnTo>
                  <a:lnTo>
                    <a:pt x="358" y="4"/>
                  </a:lnTo>
                  <a:lnTo>
                    <a:pt x="354" y="6"/>
                  </a:lnTo>
                  <a:lnTo>
                    <a:pt x="354" y="6"/>
                  </a:lnTo>
                  <a:lnTo>
                    <a:pt x="346" y="10"/>
                  </a:lnTo>
                  <a:lnTo>
                    <a:pt x="338" y="14"/>
                  </a:lnTo>
                  <a:lnTo>
                    <a:pt x="338" y="14"/>
                  </a:lnTo>
                  <a:lnTo>
                    <a:pt x="326" y="22"/>
                  </a:lnTo>
                  <a:lnTo>
                    <a:pt x="316" y="28"/>
                  </a:lnTo>
                  <a:lnTo>
                    <a:pt x="316" y="28"/>
                  </a:lnTo>
                  <a:lnTo>
                    <a:pt x="312" y="32"/>
                  </a:lnTo>
                  <a:lnTo>
                    <a:pt x="310" y="36"/>
                  </a:lnTo>
                  <a:lnTo>
                    <a:pt x="306" y="40"/>
                  </a:lnTo>
                  <a:lnTo>
                    <a:pt x="302" y="42"/>
                  </a:lnTo>
                  <a:lnTo>
                    <a:pt x="302" y="42"/>
                  </a:lnTo>
                  <a:lnTo>
                    <a:pt x="300" y="44"/>
                  </a:lnTo>
                  <a:lnTo>
                    <a:pt x="298" y="50"/>
                  </a:lnTo>
                  <a:lnTo>
                    <a:pt x="296" y="54"/>
                  </a:lnTo>
                  <a:lnTo>
                    <a:pt x="292" y="56"/>
                  </a:lnTo>
                  <a:lnTo>
                    <a:pt x="292" y="56"/>
                  </a:lnTo>
                  <a:lnTo>
                    <a:pt x="290" y="60"/>
                  </a:lnTo>
                  <a:lnTo>
                    <a:pt x="288" y="66"/>
                  </a:lnTo>
                  <a:lnTo>
                    <a:pt x="286" y="74"/>
                  </a:lnTo>
                  <a:lnTo>
                    <a:pt x="286" y="74"/>
                  </a:lnTo>
                  <a:lnTo>
                    <a:pt x="284" y="76"/>
                  </a:lnTo>
                  <a:lnTo>
                    <a:pt x="278" y="78"/>
                  </a:lnTo>
                  <a:lnTo>
                    <a:pt x="278" y="78"/>
                  </a:lnTo>
                  <a:lnTo>
                    <a:pt x="276" y="80"/>
                  </a:lnTo>
                  <a:lnTo>
                    <a:pt x="274" y="84"/>
                  </a:lnTo>
                  <a:lnTo>
                    <a:pt x="272" y="88"/>
                  </a:lnTo>
                  <a:lnTo>
                    <a:pt x="272" y="88"/>
                  </a:lnTo>
                  <a:lnTo>
                    <a:pt x="264" y="96"/>
                  </a:lnTo>
                  <a:lnTo>
                    <a:pt x="264" y="96"/>
                  </a:lnTo>
                  <a:lnTo>
                    <a:pt x="262" y="100"/>
                  </a:lnTo>
                  <a:lnTo>
                    <a:pt x="262" y="106"/>
                  </a:lnTo>
                  <a:lnTo>
                    <a:pt x="260" y="112"/>
                  </a:lnTo>
                  <a:lnTo>
                    <a:pt x="260" y="116"/>
                  </a:lnTo>
                  <a:lnTo>
                    <a:pt x="260" y="116"/>
                  </a:lnTo>
                  <a:lnTo>
                    <a:pt x="258" y="122"/>
                  </a:lnTo>
                  <a:lnTo>
                    <a:pt x="254" y="130"/>
                  </a:lnTo>
                  <a:lnTo>
                    <a:pt x="254" y="130"/>
                  </a:lnTo>
                  <a:lnTo>
                    <a:pt x="254" y="134"/>
                  </a:lnTo>
                  <a:lnTo>
                    <a:pt x="254" y="136"/>
                  </a:lnTo>
                  <a:lnTo>
                    <a:pt x="254" y="142"/>
                  </a:lnTo>
                  <a:lnTo>
                    <a:pt x="254" y="142"/>
                  </a:lnTo>
                  <a:lnTo>
                    <a:pt x="252" y="152"/>
                  </a:lnTo>
                  <a:lnTo>
                    <a:pt x="254" y="162"/>
                  </a:lnTo>
                  <a:lnTo>
                    <a:pt x="254" y="162"/>
                  </a:lnTo>
                  <a:lnTo>
                    <a:pt x="254" y="174"/>
                  </a:lnTo>
                  <a:lnTo>
                    <a:pt x="254" y="180"/>
                  </a:lnTo>
                  <a:lnTo>
                    <a:pt x="252" y="186"/>
                  </a:lnTo>
                  <a:lnTo>
                    <a:pt x="252" y="186"/>
                  </a:lnTo>
                  <a:lnTo>
                    <a:pt x="250" y="194"/>
                  </a:lnTo>
                  <a:lnTo>
                    <a:pt x="250" y="202"/>
                  </a:lnTo>
                  <a:lnTo>
                    <a:pt x="252" y="216"/>
                  </a:lnTo>
                  <a:lnTo>
                    <a:pt x="252" y="216"/>
                  </a:lnTo>
                  <a:lnTo>
                    <a:pt x="254" y="224"/>
                  </a:lnTo>
                  <a:lnTo>
                    <a:pt x="254" y="224"/>
                  </a:lnTo>
                  <a:lnTo>
                    <a:pt x="250" y="222"/>
                  </a:lnTo>
                  <a:lnTo>
                    <a:pt x="244" y="220"/>
                  </a:lnTo>
                  <a:lnTo>
                    <a:pt x="236" y="222"/>
                  </a:lnTo>
                  <a:lnTo>
                    <a:pt x="232" y="226"/>
                  </a:lnTo>
                  <a:lnTo>
                    <a:pt x="232" y="226"/>
                  </a:lnTo>
                  <a:lnTo>
                    <a:pt x="226" y="232"/>
                  </a:lnTo>
                  <a:lnTo>
                    <a:pt x="224" y="244"/>
                  </a:lnTo>
                  <a:lnTo>
                    <a:pt x="222" y="258"/>
                  </a:lnTo>
                  <a:lnTo>
                    <a:pt x="220" y="278"/>
                  </a:lnTo>
                  <a:lnTo>
                    <a:pt x="220" y="278"/>
                  </a:lnTo>
                  <a:lnTo>
                    <a:pt x="222" y="286"/>
                  </a:lnTo>
                  <a:lnTo>
                    <a:pt x="224" y="292"/>
                  </a:lnTo>
                  <a:lnTo>
                    <a:pt x="230" y="306"/>
                  </a:lnTo>
                  <a:lnTo>
                    <a:pt x="230" y="306"/>
                  </a:lnTo>
                  <a:lnTo>
                    <a:pt x="236" y="318"/>
                  </a:lnTo>
                  <a:lnTo>
                    <a:pt x="240" y="328"/>
                  </a:lnTo>
                  <a:lnTo>
                    <a:pt x="240" y="328"/>
                  </a:lnTo>
                  <a:lnTo>
                    <a:pt x="244" y="338"/>
                  </a:lnTo>
                  <a:lnTo>
                    <a:pt x="248" y="346"/>
                  </a:lnTo>
                  <a:lnTo>
                    <a:pt x="254" y="354"/>
                  </a:lnTo>
                  <a:lnTo>
                    <a:pt x="260" y="356"/>
                  </a:lnTo>
                  <a:lnTo>
                    <a:pt x="260" y="356"/>
                  </a:lnTo>
                  <a:lnTo>
                    <a:pt x="264" y="356"/>
                  </a:lnTo>
                  <a:lnTo>
                    <a:pt x="264" y="356"/>
                  </a:lnTo>
                  <a:lnTo>
                    <a:pt x="268" y="356"/>
                  </a:lnTo>
                  <a:lnTo>
                    <a:pt x="268" y="356"/>
                  </a:lnTo>
                  <a:lnTo>
                    <a:pt x="274" y="366"/>
                  </a:lnTo>
                  <a:lnTo>
                    <a:pt x="280" y="376"/>
                  </a:lnTo>
                  <a:lnTo>
                    <a:pt x="292" y="394"/>
                  </a:lnTo>
                  <a:lnTo>
                    <a:pt x="292" y="394"/>
                  </a:lnTo>
                  <a:lnTo>
                    <a:pt x="292" y="394"/>
                  </a:lnTo>
                  <a:lnTo>
                    <a:pt x="294" y="426"/>
                  </a:lnTo>
                  <a:lnTo>
                    <a:pt x="292" y="482"/>
                  </a:lnTo>
                  <a:lnTo>
                    <a:pt x="292" y="482"/>
                  </a:lnTo>
                  <a:lnTo>
                    <a:pt x="276" y="486"/>
                  </a:lnTo>
                  <a:lnTo>
                    <a:pt x="248" y="494"/>
                  </a:lnTo>
                  <a:lnTo>
                    <a:pt x="172" y="524"/>
                  </a:lnTo>
                  <a:lnTo>
                    <a:pt x="46" y="578"/>
                  </a:lnTo>
                  <a:lnTo>
                    <a:pt x="46" y="578"/>
                  </a:lnTo>
                  <a:lnTo>
                    <a:pt x="40" y="582"/>
                  </a:lnTo>
                  <a:lnTo>
                    <a:pt x="36" y="588"/>
                  </a:lnTo>
                  <a:lnTo>
                    <a:pt x="26" y="610"/>
                  </a:lnTo>
                  <a:lnTo>
                    <a:pt x="18" y="638"/>
                  </a:lnTo>
                  <a:lnTo>
                    <a:pt x="12" y="670"/>
                  </a:lnTo>
                  <a:lnTo>
                    <a:pt x="4" y="728"/>
                  </a:lnTo>
                  <a:lnTo>
                    <a:pt x="0" y="754"/>
                  </a:lnTo>
                  <a:lnTo>
                    <a:pt x="826" y="754"/>
                  </a:lnTo>
                  <a:lnTo>
                    <a:pt x="826" y="754"/>
                  </a:lnTo>
                  <a:lnTo>
                    <a:pt x="818" y="732"/>
                  </a:lnTo>
                  <a:lnTo>
                    <a:pt x="810" y="706"/>
                  </a:lnTo>
                  <a:lnTo>
                    <a:pt x="794" y="646"/>
                  </a:lnTo>
                  <a:lnTo>
                    <a:pt x="786" y="620"/>
                  </a:lnTo>
                  <a:lnTo>
                    <a:pt x="776" y="596"/>
                  </a:lnTo>
                  <a:lnTo>
                    <a:pt x="772" y="588"/>
                  </a:lnTo>
                  <a:lnTo>
                    <a:pt x="766" y="580"/>
                  </a:lnTo>
                  <a:lnTo>
                    <a:pt x="760" y="574"/>
                  </a:lnTo>
                  <a:lnTo>
                    <a:pt x="754" y="572"/>
                  </a:lnTo>
                  <a:lnTo>
                    <a:pt x="754" y="572"/>
                  </a:lnTo>
                  <a:close/>
                  <a:moveTo>
                    <a:pt x="558" y="246"/>
                  </a:moveTo>
                  <a:lnTo>
                    <a:pt x="558" y="246"/>
                  </a:lnTo>
                  <a:lnTo>
                    <a:pt x="558" y="242"/>
                  </a:lnTo>
                  <a:lnTo>
                    <a:pt x="558" y="234"/>
                  </a:lnTo>
                  <a:lnTo>
                    <a:pt x="558" y="234"/>
                  </a:lnTo>
                  <a:lnTo>
                    <a:pt x="558" y="230"/>
                  </a:lnTo>
                  <a:lnTo>
                    <a:pt x="560" y="232"/>
                  </a:lnTo>
                  <a:lnTo>
                    <a:pt x="560" y="232"/>
                  </a:lnTo>
                  <a:lnTo>
                    <a:pt x="564" y="230"/>
                  </a:lnTo>
                  <a:lnTo>
                    <a:pt x="570" y="228"/>
                  </a:lnTo>
                  <a:lnTo>
                    <a:pt x="574" y="226"/>
                  </a:lnTo>
                  <a:lnTo>
                    <a:pt x="580" y="230"/>
                  </a:lnTo>
                  <a:lnTo>
                    <a:pt x="580" y="230"/>
                  </a:lnTo>
                  <a:lnTo>
                    <a:pt x="584" y="234"/>
                  </a:lnTo>
                  <a:lnTo>
                    <a:pt x="586" y="242"/>
                  </a:lnTo>
                  <a:lnTo>
                    <a:pt x="588" y="256"/>
                  </a:lnTo>
                  <a:lnTo>
                    <a:pt x="590" y="278"/>
                  </a:lnTo>
                  <a:lnTo>
                    <a:pt x="590" y="278"/>
                  </a:lnTo>
                  <a:lnTo>
                    <a:pt x="588" y="284"/>
                  </a:lnTo>
                  <a:lnTo>
                    <a:pt x="586" y="290"/>
                  </a:lnTo>
                  <a:lnTo>
                    <a:pt x="580" y="304"/>
                  </a:lnTo>
                  <a:lnTo>
                    <a:pt x="580" y="304"/>
                  </a:lnTo>
                  <a:lnTo>
                    <a:pt x="574" y="316"/>
                  </a:lnTo>
                  <a:lnTo>
                    <a:pt x="570" y="328"/>
                  </a:lnTo>
                  <a:lnTo>
                    <a:pt x="570" y="328"/>
                  </a:lnTo>
                  <a:lnTo>
                    <a:pt x="568" y="336"/>
                  </a:lnTo>
                  <a:lnTo>
                    <a:pt x="564" y="342"/>
                  </a:lnTo>
                  <a:lnTo>
                    <a:pt x="558" y="346"/>
                  </a:lnTo>
                  <a:lnTo>
                    <a:pt x="554" y="350"/>
                  </a:lnTo>
                  <a:lnTo>
                    <a:pt x="554" y="350"/>
                  </a:lnTo>
                  <a:lnTo>
                    <a:pt x="550" y="350"/>
                  </a:lnTo>
                  <a:lnTo>
                    <a:pt x="548" y="348"/>
                  </a:lnTo>
                  <a:lnTo>
                    <a:pt x="548" y="348"/>
                  </a:lnTo>
                  <a:lnTo>
                    <a:pt x="552" y="332"/>
                  </a:lnTo>
                  <a:lnTo>
                    <a:pt x="554" y="318"/>
                  </a:lnTo>
                  <a:lnTo>
                    <a:pt x="552" y="304"/>
                  </a:lnTo>
                  <a:lnTo>
                    <a:pt x="550" y="294"/>
                  </a:lnTo>
                  <a:lnTo>
                    <a:pt x="550" y="294"/>
                  </a:lnTo>
                  <a:lnTo>
                    <a:pt x="548" y="278"/>
                  </a:lnTo>
                  <a:lnTo>
                    <a:pt x="548" y="272"/>
                  </a:lnTo>
                  <a:lnTo>
                    <a:pt x="550" y="266"/>
                  </a:lnTo>
                  <a:lnTo>
                    <a:pt x="550" y="266"/>
                  </a:lnTo>
                  <a:lnTo>
                    <a:pt x="552" y="250"/>
                  </a:lnTo>
                  <a:lnTo>
                    <a:pt x="552" y="250"/>
                  </a:lnTo>
                  <a:lnTo>
                    <a:pt x="558" y="246"/>
                  </a:lnTo>
                  <a:lnTo>
                    <a:pt x="558" y="246"/>
                  </a:lnTo>
                  <a:close/>
                  <a:moveTo>
                    <a:pt x="262" y="350"/>
                  </a:moveTo>
                  <a:lnTo>
                    <a:pt x="262" y="350"/>
                  </a:lnTo>
                  <a:lnTo>
                    <a:pt x="258" y="348"/>
                  </a:lnTo>
                  <a:lnTo>
                    <a:pt x="252" y="344"/>
                  </a:lnTo>
                  <a:lnTo>
                    <a:pt x="248" y="336"/>
                  </a:lnTo>
                  <a:lnTo>
                    <a:pt x="246" y="328"/>
                  </a:lnTo>
                  <a:lnTo>
                    <a:pt x="246" y="328"/>
                  </a:lnTo>
                  <a:lnTo>
                    <a:pt x="242" y="316"/>
                  </a:lnTo>
                  <a:lnTo>
                    <a:pt x="236" y="304"/>
                  </a:lnTo>
                  <a:lnTo>
                    <a:pt x="236" y="304"/>
                  </a:lnTo>
                  <a:lnTo>
                    <a:pt x="230" y="290"/>
                  </a:lnTo>
                  <a:lnTo>
                    <a:pt x="228" y="284"/>
                  </a:lnTo>
                  <a:lnTo>
                    <a:pt x="226" y="278"/>
                  </a:lnTo>
                  <a:lnTo>
                    <a:pt x="226" y="278"/>
                  </a:lnTo>
                  <a:lnTo>
                    <a:pt x="228" y="256"/>
                  </a:lnTo>
                  <a:lnTo>
                    <a:pt x="230" y="242"/>
                  </a:lnTo>
                  <a:lnTo>
                    <a:pt x="232" y="234"/>
                  </a:lnTo>
                  <a:lnTo>
                    <a:pt x="236" y="230"/>
                  </a:lnTo>
                  <a:lnTo>
                    <a:pt x="236" y="230"/>
                  </a:lnTo>
                  <a:lnTo>
                    <a:pt x="238" y="228"/>
                  </a:lnTo>
                  <a:lnTo>
                    <a:pt x="242" y="226"/>
                  </a:lnTo>
                  <a:lnTo>
                    <a:pt x="248" y="228"/>
                  </a:lnTo>
                  <a:lnTo>
                    <a:pt x="254" y="230"/>
                  </a:lnTo>
                  <a:lnTo>
                    <a:pt x="256" y="232"/>
                  </a:lnTo>
                  <a:lnTo>
                    <a:pt x="258" y="230"/>
                  </a:lnTo>
                  <a:lnTo>
                    <a:pt x="258" y="230"/>
                  </a:lnTo>
                  <a:lnTo>
                    <a:pt x="262" y="240"/>
                  </a:lnTo>
                  <a:lnTo>
                    <a:pt x="266" y="238"/>
                  </a:lnTo>
                  <a:lnTo>
                    <a:pt x="266" y="238"/>
                  </a:lnTo>
                  <a:lnTo>
                    <a:pt x="268" y="246"/>
                  </a:lnTo>
                  <a:lnTo>
                    <a:pt x="268" y="246"/>
                  </a:lnTo>
                  <a:lnTo>
                    <a:pt x="270" y="254"/>
                  </a:lnTo>
                  <a:lnTo>
                    <a:pt x="270" y="262"/>
                  </a:lnTo>
                  <a:lnTo>
                    <a:pt x="270" y="262"/>
                  </a:lnTo>
                  <a:lnTo>
                    <a:pt x="268" y="270"/>
                  </a:lnTo>
                  <a:lnTo>
                    <a:pt x="266" y="280"/>
                  </a:lnTo>
                  <a:lnTo>
                    <a:pt x="266" y="280"/>
                  </a:lnTo>
                  <a:lnTo>
                    <a:pt x="262" y="294"/>
                  </a:lnTo>
                  <a:lnTo>
                    <a:pt x="260" y="310"/>
                  </a:lnTo>
                  <a:lnTo>
                    <a:pt x="262" y="330"/>
                  </a:lnTo>
                  <a:lnTo>
                    <a:pt x="262" y="340"/>
                  </a:lnTo>
                  <a:lnTo>
                    <a:pt x="266" y="350"/>
                  </a:lnTo>
                  <a:lnTo>
                    <a:pt x="266" y="350"/>
                  </a:lnTo>
                  <a:lnTo>
                    <a:pt x="262" y="350"/>
                  </a:lnTo>
                  <a:lnTo>
                    <a:pt x="262" y="350"/>
                  </a:lnTo>
                  <a:close/>
                  <a:moveTo>
                    <a:pt x="272" y="280"/>
                  </a:moveTo>
                  <a:lnTo>
                    <a:pt x="272" y="280"/>
                  </a:lnTo>
                  <a:lnTo>
                    <a:pt x="274" y="270"/>
                  </a:lnTo>
                  <a:lnTo>
                    <a:pt x="276" y="262"/>
                  </a:lnTo>
                  <a:lnTo>
                    <a:pt x="276" y="262"/>
                  </a:lnTo>
                  <a:lnTo>
                    <a:pt x="274" y="252"/>
                  </a:lnTo>
                  <a:lnTo>
                    <a:pt x="274" y="244"/>
                  </a:lnTo>
                  <a:lnTo>
                    <a:pt x="274" y="244"/>
                  </a:lnTo>
                  <a:lnTo>
                    <a:pt x="270" y="232"/>
                  </a:lnTo>
                  <a:lnTo>
                    <a:pt x="270" y="214"/>
                  </a:lnTo>
                  <a:lnTo>
                    <a:pt x="270" y="214"/>
                  </a:lnTo>
                  <a:lnTo>
                    <a:pt x="276" y="194"/>
                  </a:lnTo>
                  <a:lnTo>
                    <a:pt x="282" y="174"/>
                  </a:lnTo>
                  <a:lnTo>
                    <a:pt x="282" y="174"/>
                  </a:lnTo>
                  <a:lnTo>
                    <a:pt x="282" y="160"/>
                  </a:lnTo>
                  <a:lnTo>
                    <a:pt x="284" y="146"/>
                  </a:lnTo>
                  <a:lnTo>
                    <a:pt x="288" y="118"/>
                  </a:lnTo>
                  <a:lnTo>
                    <a:pt x="288" y="118"/>
                  </a:lnTo>
                  <a:lnTo>
                    <a:pt x="290" y="110"/>
                  </a:lnTo>
                  <a:lnTo>
                    <a:pt x="294" y="104"/>
                  </a:lnTo>
                  <a:lnTo>
                    <a:pt x="300" y="98"/>
                  </a:lnTo>
                  <a:lnTo>
                    <a:pt x="306" y="92"/>
                  </a:lnTo>
                  <a:lnTo>
                    <a:pt x="322" y="84"/>
                  </a:lnTo>
                  <a:lnTo>
                    <a:pt x="336" y="80"/>
                  </a:lnTo>
                  <a:lnTo>
                    <a:pt x="336" y="80"/>
                  </a:lnTo>
                  <a:lnTo>
                    <a:pt x="346" y="80"/>
                  </a:lnTo>
                  <a:lnTo>
                    <a:pt x="356" y="80"/>
                  </a:lnTo>
                  <a:lnTo>
                    <a:pt x="374" y="84"/>
                  </a:lnTo>
                  <a:lnTo>
                    <a:pt x="390" y="86"/>
                  </a:lnTo>
                  <a:lnTo>
                    <a:pt x="410" y="88"/>
                  </a:lnTo>
                  <a:lnTo>
                    <a:pt x="410" y="88"/>
                  </a:lnTo>
                  <a:lnTo>
                    <a:pt x="430" y="86"/>
                  </a:lnTo>
                  <a:lnTo>
                    <a:pt x="446" y="84"/>
                  </a:lnTo>
                  <a:lnTo>
                    <a:pt x="462" y="80"/>
                  </a:lnTo>
                  <a:lnTo>
                    <a:pt x="484" y="80"/>
                  </a:lnTo>
                  <a:lnTo>
                    <a:pt x="484" y="80"/>
                  </a:lnTo>
                  <a:lnTo>
                    <a:pt x="496" y="80"/>
                  </a:lnTo>
                  <a:lnTo>
                    <a:pt x="506" y="84"/>
                  </a:lnTo>
                  <a:lnTo>
                    <a:pt x="516" y="88"/>
                  </a:lnTo>
                  <a:lnTo>
                    <a:pt x="522" y="96"/>
                  </a:lnTo>
                  <a:lnTo>
                    <a:pt x="528" y="102"/>
                  </a:lnTo>
                  <a:lnTo>
                    <a:pt x="532" y="108"/>
                  </a:lnTo>
                  <a:lnTo>
                    <a:pt x="536" y="120"/>
                  </a:lnTo>
                  <a:lnTo>
                    <a:pt x="536" y="120"/>
                  </a:lnTo>
                  <a:lnTo>
                    <a:pt x="538" y="132"/>
                  </a:lnTo>
                  <a:lnTo>
                    <a:pt x="538" y="150"/>
                  </a:lnTo>
                  <a:lnTo>
                    <a:pt x="536" y="170"/>
                  </a:lnTo>
                  <a:lnTo>
                    <a:pt x="534" y="182"/>
                  </a:lnTo>
                  <a:lnTo>
                    <a:pt x="534" y="182"/>
                  </a:lnTo>
                  <a:lnTo>
                    <a:pt x="540" y="202"/>
                  </a:lnTo>
                  <a:lnTo>
                    <a:pt x="546" y="224"/>
                  </a:lnTo>
                  <a:lnTo>
                    <a:pt x="546" y="224"/>
                  </a:lnTo>
                  <a:lnTo>
                    <a:pt x="546" y="250"/>
                  </a:lnTo>
                  <a:lnTo>
                    <a:pt x="546" y="250"/>
                  </a:lnTo>
                  <a:lnTo>
                    <a:pt x="544" y="264"/>
                  </a:lnTo>
                  <a:lnTo>
                    <a:pt x="544" y="264"/>
                  </a:lnTo>
                  <a:lnTo>
                    <a:pt x="542" y="272"/>
                  </a:lnTo>
                  <a:lnTo>
                    <a:pt x="542" y="278"/>
                  </a:lnTo>
                  <a:lnTo>
                    <a:pt x="544" y="294"/>
                  </a:lnTo>
                  <a:lnTo>
                    <a:pt x="544" y="294"/>
                  </a:lnTo>
                  <a:lnTo>
                    <a:pt x="546" y="306"/>
                  </a:lnTo>
                  <a:lnTo>
                    <a:pt x="548" y="320"/>
                  </a:lnTo>
                  <a:lnTo>
                    <a:pt x="546" y="334"/>
                  </a:lnTo>
                  <a:lnTo>
                    <a:pt x="540" y="350"/>
                  </a:lnTo>
                  <a:lnTo>
                    <a:pt x="540" y="350"/>
                  </a:lnTo>
                  <a:lnTo>
                    <a:pt x="532" y="364"/>
                  </a:lnTo>
                  <a:lnTo>
                    <a:pt x="522" y="380"/>
                  </a:lnTo>
                  <a:lnTo>
                    <a:pt x="522" y="380"/>
                  </a:lnTo>
                  <a:lnTo>
                    <a:pt x="504" y="404"/>
                  </a:lnTo>
                  <a:lnTo>
                    <a:pt x="494" y="420"/>
                  </a:lnTo>
                  <a:lnTo>
                    <a:pt x="486" y="440"/>
                  </a:lnTo>
                  <a:lnTo>
                    <a:pt x="486" y="440"/>
                  </a:lnTo>
                  <a:lnTo>
                    <a:pt x="478" y="458"/>
                  </a:lnTo>
                  <a:lnTo>
                    <a:pt x="468" y="472"/>
                  </a:lnTo>
                  <a:lnTo>
                    <a:pt x="458" y="484"/>
                  </a:lnTo>
                  <a:lnTo>
                    <a:pt x="448" y="492"/>
                  </a:lnTo>
                  <a:lnTo>
                    <a:pt x="438" y="498"/>
                  </a:lnTo>
                  <a:lnTo>
                    <a:pt x="426" y="502"/>
                  </a:lnTo>
                  <a:lnTo>
                    <a:pt x="412" y="504"/>
                  </a:lnTo>
                  <a:lnTo>
                    <a:pt x="400" y="506"/>
                  </a:lnTo>
                  <a:lnTo>
                    <a:pt x="400" y="506"/>
                  </a:lnTo>
                  <a:lnTo>
                    <a:pt x="386" y="504"/>
                  </a:lnTo>
                  <a:lnTo>
                    <a:pt x="374" y="502"/>
                  </a:lnTo>
                  <a:lnTo>
                    <a:pt x="364" y="498"/>
                  </a:lnTo>
                  <a:lnTo>
                    <a:pt x="356" y="490"/>
                  </a:lnTo>
                  <a:lnTo>
                    <a:pt x="348" y="482"/>
                  </a:lnTo>
                  <a:lnTo>
                    <a:pt x="342" y="470"/>
                  </a:lnTo>
                  <a:lnTo>
                    <a:pt x="330" y="442"/>
                  </a:lnTo>
                  <a:lnTo>
                    <a:pt x="330" y="442"/>
                  </a:lnTo>
                  <a:lnTo>
                    <a:pt x="322" y="426"/>
                  </a:lnTo>
                  <a:lnTo>
                    <a:pt x="316" y="412"/>
                  </a:lnTo>
                  <a:lnTo>
                    <a:pt x="298" y="392"/>
                  </a:lnTo>
                  <a:lnTo>
                    <a:pt x="298" y="392"/>
                  </a:lnTo>
                  <a:lnTo>
                    <a:pt x="284" y="374"/>
                  </a:lnTo>
                  <a:lnTo>
                    <a:pt x="278" y="362"/>
                  </a:lnTo>
                  <a:lnTo>
                    <a:pt x="272" y="350"/>
                  </a:lnTo>
                  <a:lnTo>
                    <a:pt x="272" y="350"/>
                  </a:lnTo>
                  <a:lnTo>
                    <a:pt x="270" y="340"/>
                  </a:lnTo>
                  <a:lnTo>
                    <a:pt x="268" y="330"/>
                  </a:lnTo>
                  <a:lnTo>
                    <a:pt x="266" y="312"/>
                  </a:lnTo>
                  <a:lnTo>
                    <a:pt x="268" y="296"/>
                  </a:lnTo>
                  <a:lnTo>
                    <a:pt x="272" y="280"/>
                  </a:lnTo>
                  <a:lnTo>
                    <a:pt x="272" y="280"/>
                  </a:lnTo>
                  <a:close/>
                  <a:moveTo>
                    <a:pt x="400" y="666"/>
                  </a:moveTo>
                  <a:lnTo>
                    <a:pt x="400" y="666"/>
                  </a:lnTo>
                  <a:lnTo>
                    <a:pt x="382" y="666"/>
                  </a:lnTo>
                  <a:lnTo>
                    <a:pt x="366" y="664"/>
                  </a:lnTo>
                  <a:lnTo>
                    <a:pt x="352" y="660"/>
                  </a:lnTo>
                  <a:lnTo>
                    <a:pt x="340" y="656"/>
                  </a:lnTo>
                  <a:lnTo>
                    <a:pt x="328" y="650"/>
                  </a:lnTo>
                  <a:lnTo>
                    <a:pt x="318" y="642"/>
                  </a:lnTo>
                  <a:lnTo>
                    <a:pt x="310" y="636"/>
                  </a:lnTo>
                  <a:lnTo>
                    <a:pt x="302" y="628"/>
                  </a:lnTo>
                  <a:lnTo>
                    <a:pt x="290" y="610"/>
                  </a:lnTo>
                  <a:lnTo>
                    <a:pt x="282" y="592"/>
                  </a:lnTo>
                  <a:lnTo>
                    <a:pt x="276" y="576"/>
                  </a:lnTo>
                  <a:lnTo>
                    <a:pt x="272" y="560"/>
                  </a:lnTo>
                  <a:lnTo>
                    <a:pt x="272" y="560"/>
                  </a:lnTo>
                  <a:lnTo>
                    <a:pt x="270" y="546"/>
                  </a:lnTo>
                  <a:lnTo>
                    <a:pt x="270" y="534"/>
                  </a:lnTo>
                  <a:lnTo>
                    <a:pt x="272" y="522"/>
                  </a:lnTo>
                  <a:lnTo>
                    <a:pt x="276" y="512"/>
                  </a:lnTo>
                  <a:lnTo>
                    <a:pt x="284" y="494"/>
                  </a:lnTo>
                  <a:lnTo>
                    <a:pt x="292" y="482"/>
                  </a:lnTo>
                  <a:lnTo>
                    <a:pt x="292" y="482"/>
                  </a:lnTo>
                  <a:lnTo>
                    <a:pt x="292" y="518"/>
                  </a:lnTo>
                  <a:lnTo>
                    <a:pt x="298" y="518"/>
                  </a:lnTo>
                  <a:lnTo>
                    <a:pt x="298" y="518"/>
                  </a:lnTo>
                  <a:lnTo>
                    <a:pt x="298" y="470"/>
                  </a:lnTo>
                  <a:lnTo>
                    <a:pt x="298" y="400"/>
                  </a:lnTo>
                  <a:lnTo>
                    <a:pt x="298" y="400"/>
                  </a:lnTo>
                  <a:lnTo>
                    <a:pt x="312" y="420"/>
                  </a:lnTo>
                  <a:lnTo>
                    <a:pt x="318" y="430"/>
                  </a:lnTo>
                  <a:lnTo>
                    <a:pt x="324" y="444"/>
                  </a:lnTo>
                  <a:lnTo>
                    <a:pt x="324" y="444"/>
                  </a:lnTo>
                  <a:lnTo>
                    <a:pt x="336" y="474"/>
                  </a:lnTo>
                  <a:lnTo>
                    <a:pt x="344" y="484"/>
                  </a:lnTo>
                  <a:lnTo>
                    <a:pt x="350" y="494"/>
                  </a:lnTo>
                  <a:lnTo>
                    <a:pt x="360" y="502"/>
                  </a:lnTo>
                  <a:lnTo>
                    <a:pt x="370" y="508"/>
                  </a:lnTo>
                  <a:lnTo>
                    <a:pt x="382" y="510"/>
                  </a:lnTo>
                  <a:lnTo>
                    <a:pt x="396" y="512"/>
                  </a:lnTo>
                  <a:lnTo>
                    <a:pt x="396" y="512"/>
                  </a:lnTo>
                  <a:lnTo>
                    <a:pt x="400" y="512"/>
                  </a:lnTo>
                  <a:lnTo>
                    <a:pt x="400" y="512"/>
                  </a:lnTo>
                  <a:lnTo>
                    <a:pt x="416" y="510"/>
                  </a:lnTo>
                  <a:lnTo>
                    <a:pt x="430" y="506"/>
                  </a:lnTo>
                  <a:lnTo>
                    <a:pt x="444" y="502"/>
                  </a:lnTo>
                  <a:lnTo>
                    <a:pt x="456" y="494"/>
                  </a:lnTo>
                  <a:lnTo>
                    <a:pt x="466" y="486"/>
                  </a:lnTo>
                  <a:lnTo>
                    <a:pt x="474" y="474"/>
                  </a:lnTo>
                  <a:lnTo>
                    <a:pt x="484" y="460"/>
                  </a:lnTo>
                  <a:lnTo>
                    <a:pt x="492" y="442"/>
                  </a:lnTo>
                  <a:lnTo>
                    <a:pt x="492" y="442"/>
                  </a:lnTo>
                  <a:lnTo>
                    <a:pt x="500" y="422"/>
                  </a:lnTo>
                  <a:lnTo>
                    <a:pt x="510" y="406"/>
                  </a:lnTo>
                  <a:lnTo>
                    <a:pt x="510" y="406"/>
                  </a:lnTo>
                  <a:lnTo>
                    <a:pt x="508" y="468"/>
                  </a:lnTo>
                  <a:lnTo>
                    <a:pt x="508" y="526"/>
                  </a:lnTo>
                  <a:lnTo>
                    <a:pt x="514" y="526"/>
                  </a:lnTo>
                  <a:lnTo>
                    <a:pt x="514" y="526"/>
                  </a:lnTo>
                  <a:lnTo>
                    <a:pt x="514" y="486"/>
                  </a:lnTo>
                  <a:lnTo>
                    <a:pt x="514" y="486"/>
                  </a:lnTo>
                  <a:lnTo>
                    <a:pt x="518" y="490"/>
                  </a:lnTo>
                  <a:lnTo>
                    <a:pt x="520" y="496"/>
                  </a:lnTo>
                  <a:lnTo>
                    <a:pt x="526" y="514"/>
                  </a:lnTo>
                  <a:lnTo>
                    <a:pt x="528" y="536"/>
                  </a:lnTo>
                  <a:lnTo>
                    <a:pt x="530" y="558"/>
                  </a:lnTo>
                  <a:lnTo>
                    <a:pt x="530" y="558"/>
                  </a:lnTo>
                  <a:lnTo>
                    <a:pt x="528" y="572"/>
                  </a:lnTo>
                  <a:lnTo>
                    <a:pt x="522" y="588"/>
                  </a:lnTo>
                  <a:lnTo>
                    <a:pt x="514" y="606"/>
                  </a:lnTo>
                  <a:lnTo>
                    <a:pt x="500" y="624"/>
                  </a:lnTo>
                  <a:lnTo>
                    <a:pt x="492" y="632"/>
                  </a:lnTo>
                  <a:lnTo>
                    <a:pt x="482" y="640"/>
                  </a:lnTo>
                  <a:lnTo>
                    <a:pt x="472" y="648"/>
                  </a:lnTo>
                  <a:lnTo>
                    <a:pt x="460" y="654"/>
                  </a:lnTo>
                  <a:lnTo>
                    <a:pt x="446" y="660"/>
                  </a:lnTo>
                  <a:lnTo>
                    <a:pt x="432" y="664"/>
                  </a:lnTo>
                  <a:lnTo>
                    <a:pt x="416" y="666"/>
                  </a:lnTo>
                  <a:lnTo>
                    <a:pt x="400" y="666"/>
                  </a:lnTo>
                  <a:lnTo>
                    <a:pt x="400" y="666"/>
                  </a:lnTo>
                  <a:close/>
                </a:path>
              </a:pathLst>
            </a:custGeom>
            <a:solidFill>
              <a:srgbClr val="C3E0D8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536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96663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3">
            <a:extLst>
              <a:ext uri="{FF2B5EF4-FFF2-40B4-BE49-F238E27FC236}">
                <a16:creationId xmlns:a16="http://schemas.microsoft.com/office/drawing/2014/main" xmlns="" id="{54D903D4-6EF4-457D-AA6C-FDC65A07B05E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3043238" y="1282700"/>
            <a:ext cx="6562725" cy="393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6804170C-755B-4EA4-A9B2-3BCF67A0313B}"/>
              </a:ext>
            </a:extLst>
          </p:cNvPr>
          <p:cNvGrpSpPr/>
          <p:nvPr/>
        </p:nvGrpSpPr>
        <p:grpSpPr>
          <a:xfrm>
            <a:off x="2909014" y="1282700"/>
            <a:ext cx="6565900" cy="3930650"/>
            <a:chOff x="3043238" y="1285875"/>
            <a:chExt cx="6565900" cy="3930650"/>
          </a:xfrm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xmlns="" id="{37E37360-6A94-46AC-8C21-4D47F52F140E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3238" y="1285875"/>
              <a:ext cx="6565900" cy="3930650"/>
            </a:xfrm>
            <a:custGeom>
              <a:avLst/>
              <a:gdLst>
                <a:gd name="T0" fmla="*/ 0 w 2197"/>
                <a:gd name="T1" fmla="*/ 97 h 1314"/>
                <a:gd name="T2" fmla="*/ 25 w 2197"/>
                <a:gd name="T3" fmla="*/ 150 h 1314"/>
                <a:gd name="T4" fmla="*/ 0 w 2197"/>
                <a:gd name="T5" fmla="*/ 203 h 1314"/>
                <a:gd name="T6" fmla="*/ 0 w 2197"/>
                <a:gd name="T7" fmla="*/ 253 h 1314"/>
                <a:gd name="T8" fmla="*/ 25 w 2197"/>
                <a:gd name="T9" fmla="*/ 306 h 1314"/>
                <a:gd name="T10" fmla="*/ 0 w 2197"/>
                <a:gd name="T11" fmla="*/ 359 h 1314"/>
                <a:gd name="T12" fmla="*/ 0 w 2197"/>
                <a:gd name="T13" fmla="*/ 409 h 1314"/>
                <a:gd name="T14" fmla="*/ 25 w 2197"/>
                <a:gd name="T15" fmla="*/ 462 h 1314"/>
                <a:gd name="T16" fmla="*/ 0 w 2197"/>
                <a:gd name="T17" fmla="*/ 515 h 1314"/>
                <a:gd name="T18" fmla="*/ 0 w 2197"/>
                <a:gd name="T19" fmla="*/ 565 h 1314"/>
                <a:gd name="T20" fmla="*/ 25 w 2197"/>
                <a:gd name="T21" fmla="*/ 618 h 1314"/>
                <a:gd name="T22" fmla="*/ 0 w 2197"/>
                <a:gd name="T23" fmla="*/ 671 h 1314"/>
                <a:gd name="T24" fmla="*/ 0 w 2197"/>
                <a:gd name="T25" fmla="*/ 721 h 1314"/>
                <a:gd name="T26" fmla="*/ 25 w 2197"/>
                <a:gd name="T27" fmla="*/ 775 h 1314"/>
                <a:gd name="T28" fmla="*/ 0 w 2197"/>
                <a:gd name="T29" fmla="*/ 828 h 1314"/>
                <a:gd name="T30" fmla="*/ 0 w 2197"/>
                <a:gd name="T31" fmla="*/ 878 h 1314"/>
                <a:gd name="T32" fmla="*/ 25 w 2197"/>
                <a:gd name="T33" fmla="*/ 931 h 1314"/>
                <a:gd name="T34" fmla="*/ 0 w 2197"/>
                <a:gd name="T35" fmla="*/ 984 h 1314"/>
                <a:gd name="T36" fmla="*/ 0 w 2197"/>
                <a:gd name="T37" fmla="*/ 1034 h 1314"/>
                <a:gd name="T38" fmla="*/ 25 w 2197"/>
                <a:gd name="T39" fmla="*/ 1087 h 1314"/>
                <a:gd name="T40" fmla="*/ 0 w 2197"/>
                <a:gd name="T41" fmla="*/ 1140 h 1314"/>
                <a:gd name="T42" fmla="*/ 0 w 2197"/>
                <a:gd name="T43" fmla="*/ 1190 h 1314"/>
                <a:gd name="T44" fmla="*/ 25 w 2197"/>
                <a:gd name="T45" fmla="*/ 1243 h 1314"/>
                <a:gd name="T46" fmla="*/ 0 w 2197"/>
                <a:gd name="T47" fmla="*/ 1314 h 1314"/>
                <a:gd name="T48" fmla="*/ 2197 w 2197"/>
                <a:gd name="T49" fmla="*/ 1268 h 1314"/>
                <a:gd name="T50" fmla="*/ 2197 w 2197"/>
                <a:gd name="T51" fmla="*/ 1218 h 1314"/>
                <a:gd name="T52" fmla="*/ 2172 w 2197"/>
                <a:gd name="T53" fmla="*/ 1165 h 1314"/>
                <a:gd name="T54" fmla="*/ 2197 w 2197"/>
                <a:gd name="T55" fmla="*/ 1112 h 1314"/>
                <a:gd name="T56" fmla="*/ 2197 w 2197"/>
                <a:gd name="T57" fmla="*/ 1062 h 1314"/>
                <a:gd name="T58" fmla="*/ 2172 w 2197"/>
                <a:gd name="T59" fmla="*/ 1009 h 1314"/>
                <a:gd name="T60" fmla="*/ 2197 w 2197"/>
                <a:gd name="T61" fmla="*/ 956 h 1314"/>
                <a:gd name="T62" fmla="*/ 2197 w 2197"/>
                <a:gd name="T63" fmla="*/ 906 h 1314"/>
                <a:gd name="T64" fmla="*/ 2172 w 2197"/>
                <a:gd name="T65" fmla="*/ 853 h 1314"/>
                <a:gd name="T66" fmla="*/ 2197 w 2197"/>
                <a:gd name="T67" fmla="*/ 799 h 1314"/>
                <a:gd name="T68" fmla="*/ 2197 w 2197"/>
                <a:gd name="T69" fmla="*/ 750 h 1314"/>
                <a:gd name="T70" fmla="*/ 2172 w 2197"/>
                <a:gd name="T71" fmla="*/ 696 h 1314"/>
                <a:gd name="T72" fmla="*/ 2197 w 2197"/>
                <a:gd name="T73" fmla="*/ 643 h 1314"/>
                <a:gd name="T74" fmla="*/ 2197 w 2197"/>
                <a:gd name="T75" fmla="*/ 593 h 1314"/>
                <a:gd name="T76" fmla="*/ 2172 w 2197"/>
                <a:gd name="T77" fmla="*/ 540 h 1314"/>
                <a:gd name="T78" fmla="*/ 2197 w 2197"/>
                <a:gd name="T79" fmla="*/ 487 h 1314"/>
                <a:gd name="T80" fmla="*/ 2197 w 2197"/>
                <a:gd name="T81" fmla="*/ 437 h 1314"/>
                <a:gd name="T82" fmla="*/ 2172 w 2197"/>
                <a:gd name="T83" fmla="*/ 384 h 1314"/>
                <a:gd name="T84" fmla="*/ 2197 w 2197"/>
                <a:gd name="T85" fmla="*/ 331 h 1314"/>
                <a:gd name="T86" fmla="*/ 2197 w 2197"/>
                <a:gd name="T87" fmla="*/ 281 h 1314"/>
                <a:gd name="T88" fmla="*/ 2172 w 2197"/>
                <a:gd name="T89" fmla="*/ 228 h 1314"/>
                <a:gd name="T90" fmla="*/ 2197 w 2197"/>
                <a:gd name="T91" fmla="*/ 175 h 1314"/>
                <a:gd name="T92" fmla="*/ 2197 w 2197"/>
                <a:gd name="T93" fmla="*/ 125 h 1314"/>
                <a:gd name="T94" fmla="*/ 2172 w 2197"/>
                <a:gd name="T95" fmla="*/ 72 h 1314"/>
                <a:gd name="T96" fmla="*/ 2197 w 2197"/>
                <a:gd name="T97" fmla="*/ 0 h 1314"/>
                <a:gd name="T98" fmla="*/ 0 w 2197"/>
                <a:gd name="T99" fmla="*/ 47 h 1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197" h="1314">
                  <a:moveTo>
                    <a:pt x="25" y="72"/>
                  </a:moveTo>
                  <a:cubicBezTo>
                    <a:pt x="25" y="86"/>
                    <a:pt x="14" y="97"/>
                    <a:pt x="0" y="97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14" y="125"/>
                    <a:pt x="25" y="136"/>
                    <a:pt x="25" y="150"/>
                  </a:cubicBezTo>
                  <a:cubicBezTo>
                    <a:pt x="25" y="164"/>
                    <a:pt x="14" y="175"/>
                    <a:pt x="0" y="175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14" y="203"/>
                    <a:pt x="25" y="214"/>
                    <a:pt x="25" y="228"/>
                  </a:cubicBezTo>
                  <a:cubicBezTo>
                    <a:pt x="25" y="242"/>
                    <a:pt x="14" y="253"/>
                    <a:pt x="0" y="253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14" y="281"/>
                    <a:pt x="25" y="292"/>
                    <a:pt x="25" y="306"/>
                  </a:cubicBezTo>
                  <a:cubicBezTo>
                    <a:pt x="25" y="320"/>
                    <a:pt x="14" y="331"/>
                    <a:pt x="0" y="331"/>
                  </a:cubicBezTo>
                  <a:cubicBezTo>
                    <a:pt x="0" y="359"/>
                    <a:pt x="0" y="359"/>
                    <a:pt x="0" y="359"/>
                  </a:cubicBezTo>
                  <a:cubicBezTo>
                    <a:pt x="14" y="359"/>
                    <a:pt x="25" y="370"/>
                    <a:pt x="25" y="384"/>
                  </a:cubicBezTo>
                  <a:cubicBezTo>
                    <a:pt x="25" y="398"/>
                    <a:pt x="14" y="409"/>
                    <a:pt x="0" y="409"/>
                  </a:cubicBezTo>
                  <a:cubicBezTo>
                    <a:pt x="0" y="437"/>
                    <a:pt x="0" y="437"/>
                    <a:pt x="0" y="437"/>
                  </a:cubicBezTo>
                  <a:cubicBezTo>
                    <a:pt x="14" y="437"/>
                    <a:pt x="25" y="448"/>
                    <a:pt x="25" y="462"/>
                  </a:cubicBezTo>
                  <a:cubicBezTo>
                    <a:pt x="25" y="476"/>
                    <a:pt x="14" y="487"/>
                    <a:pt x="0" y="487"/>
                  </a:cubicBezTo>
                  <a:cubicBezTo>
                    <a:pt x="0" y="515"/>
                    <a:pt x="0" y="515"/>
                    <a:pt x="0" y="515"/>
                  </a:cubicBezTo>
                  <a:cubicBezTo>
                    <a:pt x="14" y="515"/>
                    <a:pt x="25" y="526"/>
                    <a:pt x="25" y="540"/>
                  </a:cubicBezTo>
                  <a:cubicBezTo>
                    <a:pt x="25" y="554"/>
                    <a:pt x="14" y="565"/>
                    <a:pt x="0" y="565"/>
                  </a:cubicBezTo>
                  <a:cubicBezTo>
                    <a:pt x="0" y="593"/>
                    <a:pt x="0" y="593"/>
                    <a:pt x="0" y="593"/>
                  </a:cubicBezTo>
                  <a:cubicBezTo>
                    <a:pt x="14" y="593"/>
                    <a:pt x="25" y="605"/>
                    <a:pt x="25" y="618"/>
                  </a:cubicBezTo>
                  <a:cubicBezTo>
                    <a:pt x="25" y="632"/>
                    <a:pt x="14" y="643"/>
                    <a:pt x="0" y="643"/>
                  </a:cubicBezTo>
                  <a:cubicBezTo>
                    <a:pt x="0" y="671"/>
                    <a:pt x="0" y="671"/>
                    <a:pt x="0" y="671"/>
                  </a:cubicBezTo>
                  <a:cubicBezTo>
                    <a:pt x="14" y="671"/>
                    <a:pt x="25" y="683"/>
                    <a:pt x="25" y="696"/>
                  </a:cubicBezTo>
                  <a:cubicBezTo>
                    <a:pt x="25" y="710"/>
                    <a:pt x="14" y="721"/>
                    <a:pt x="0" y="721"/>
                  </a:cubicBezTo>
                  <a:cubicBezTo>
                    <a:pt x="0" y="750"/>
                    <a:pt x="0" y="750"/>
                    <a:pt x="0" y="750"/>
                  </a:cubicBezTo>
                  <a:cubicBezTo>
                    <a:pt x="14" y="750"/>
                    <a:pt x="25" y="761"/>
                    <a:pt x="25" y="775"/>
                  </a:cubicBezTo>
                  <a:cubicBezTo>
                    <a:pt x="25" y="788"/>
                    <a:pt x="14" y="799"/>
                    <a:pt x="0" y="799"/>
                  </a:cubicBezTo>
                  <a:cubicBezTo>
                    <a:pt x="0" y="828"/>
                    <a:pt x="0" y="828"/>
                    <a:pt x="0" y="828"/>
                  </a:cubicBezTo>
                  <a:cubicBezTo>
                    <a:pt x="14" y="828"/>
                    <a:pt x="25" y="839"/>
                    <a:pt x="25" y="853"/>
                  </a:cubicBezTo>
                  <a:cubicBezTo>
                    <a:pt x="25" y="866"/>
                    <a:pt x="14" y="878"/>
                    <a:pt x="0" y="878"/>
                  </a:cubicBezTo>
                  <a:cubicBezTo>
                    <a:pt x="0" y="906"/>
                    <a:pt x="0" y="906"/>
                    <a:pt x="0" y="906"/>
                  </a:cubicBezTo>
                  <a:cubicBezTo>
                    <a:pt x="14" y="906"/>
                    <a:pt x="25" y="917"/>
                    <a:pt x="25" y="931"/>
                  </a:cubicBezTo>
                  <a:cubicBezTo>
                    <a:pt x="25" y="944"/>
                    <a:pt x="14" y="956"/>
                    <a:pt x="0" y="956"/>
                  </a:cubicBezTo>
                  <a:cubicBezTo>
                    <a:pt x="0" y="984"/>
                    <a:pt x="0" y="984"/>
                    <a:pt x="0" y="984"/>
                  </a:cubicBezTo>
                  <a:cubicBezTo>
                    <a:pt x="14" y="984"/>
                    <a:pt x="25" y="995"/>
                    <a:pt x="25" y="1009"/>
                  </a:cubicBezTo>
                  <a:cubicBezTo>
                    <a:pt x="25" y="1023"/>
                    <a:pt x="14" y="1034"/>
                    <a:pt x="0" y="1034"/>
                  </a:cubicBezTo>
                  <a:cubicBezTo>
                    <a:pt x="0" y="1062"/>
                    <a:pt x="0" y="1062"/>
                    <a:pt x="0" y="1062"/>
                  </a:cubicBezTo>
                  <a:cubicBezTo>
                    <a:pt x="14" y="1062"/>
                    <a:pt x="25" y="1073"/>
                    <a:pt x="25" y="1087"/>
                  </a:cubicBezTo>
                  <a:cubicBezTo>
                    <a:pt x="25" y="1101"/>
                    <a:pt x="14" y="1112"/>
                    <a:pt x="0" y="1112"/>
                  </a:cubicBezTo>
                  <a:cubicBezTo>
                    <a:pt x="0" y="1140"/>
                    <a:pt x="0" y="1140"/>
                    <a:pt x="0" y="1140"/>
                  </a:cubicBezTo>
                  <a:cubicBezTo>
                    <a:pt x="14" y="1140"/>
                    <a:pt x="25" y="1151"/>
                    <a:pt x="25" y="1165"/>
                  </a:cubicBezTo>
                  <a:cubicBezTo>
                    <a:pt x="25" y="1179"/>
                    <a:pt x="14" y="1190"/>
                    <a:pt x="0" y="1190"/>
                  </a:cubicBezTo>
                  <a:cubicBezTo>
                    <a:pt x="0" y="1218"/>
                    <a:pt x="0" y="1218"/>
                    <a:pt x="0" y="1218"/>
                  </a:cubicBezTo>
                  <a:cubicBezTo>
                    <a:pt x="14" y="1218"/>
                    <a:pt x="25" y="1229"/>
                    <a:pt x="25" y="1243"/>
                  </a:cubicBezTo>
                  <a:cubicBezTo>
                    <a:pt x="25" y="1257"/>
                    <a:pt x="14" y="1268"/>
                    <a:pt x="0" y="1268"/>
                  </a:cubicBezTo>
                  <a:cubicBezTo>
                    <a:pt x="0" y="1314"/>
                    <a:pt x="0" y="1314"/>
                    <a:pt x="0" y="1314"/>
                  </a:cubicBezTo>
                  <a:cubicBezTo>
                    <a:pt x="2197" y="1314"/>
                    <a:pt x="2197" y="1314"/>
                    <a:pt x="2197" y="1314"/>
                  </a:cubicBezTo>
                  <a:cubicBezTo>
                    <a:pt x="2197" y="1268"/>
                    <a:pt x="2197" y="1268"/>
                    <a:pt x="2197" y="1268"/>
                  </a:cubicBezTo>
                  <a:cubicBezTo>
                    <a:pt x="2183" y="1268"/>
                    <a:pt x="2172" y="1257"/>
                    <a:pt x="2172" y="1243"/>
                  </a:cubicBezTo>
                  <a:cubicBezTo>
                    <a:pt x="2172" y="1229"/>
                    <a:pt x="2183" y="1218"/>
                    <a:pt x="2197" y="1218"/>
                  </a:cubicBezTo>
                  <a:cubicBezTo>
                    <a:pt x="2197" y="1190"/>
                    <a:pt x="2197" y="1190"/>
                    <a:pt x="2197" y="1190"/>
                  </a:cubicBezTo>
                  <a:cubicBezTo>
                    <a:pt x="2183" y="1190"/>
                    <a:pt x="2172" y="1179"/>
                    <a:pt x="2172" y="1165"/>
                  </a:cubicBezTo>
                  <a:cubicBezTo>
                    <a:pt x="2172" y="1151"/>
                    <a:pt x="2183" y="1140"/>
                    <a:pt x="2197" y="1140"/>
                  </a:cubicBezTo>
                  <a:cubicBezTo>
                    <a:pt x="2197" y="1112"/>
                    <a:pt x="2197" y="1112"/>
                    <a:pt x="2197" y="1112"/>
                  </a:cubicBezTo>
                  <a:cubicBezTo>
                    <a:pt x="2183" y="1112"/>
                    <a:pt x="2172" y="1101"/>
                    <a:pt x="2172" y="1087"/>
                  </a:cubicBezTo>
                  <a:cubicBezTo>
                    <a:pt x="2172" y="1073"/>
                    <a:pt x="2183" y="1062"/>
                    <a:pt x="2197" y="1062"/>
                  </a:cubicBezTo>
                  <a:cubicBezTo>
                    <a:pt x="2197" y="1034"/>
                    <a:pt x="2197" y="1034"/>
                    <a:pt x="2197" y="1034"/>
                  </a:cubicBezTo>
                  <a:cubicBezTo>
                    <a:pt x="2183" y="1034"/>
                    <a:pt x="2172" y="1023"/>
                    <a:pt x="2172" y="1009"/>
                  </a:cubicBezTo>
                  <a:cubicBezTo>
                    <a:pt x="2172" y="995"/>
                    <a:pt x="2183" y="984"/>
                    <a:pt x="2197" y="984"/>
                  </a:cubicBezTo>
                  <a:cubicBezTo>
                    <a:pt x="2197" y="956"/>
                    <a:pt x="2197" y="956"/>
                    <a:pt x="2197" y="956"/>
                  </a:cubicBezTo>
                  <a:cubicBezTo>
                    <a:pt x="2183" y="956"/>
                    <a:pt x="2172" y="944"/>
                    <a:pt x="2172" y="931"/>
                  </a:cubicBezTo>
                  <a:cubicBezTo>
                    <a:pt x="2172" y="917"/>
                    <a:pt x="2183" y="906"/>
                    <a:pt x="2197" y="906"/>
                  </a:cubicBezTo>
                  <a:cubicBezTo>
                    <a:pt x="2197" y="878"/>
                    <a:pt x="2197" y="878"/>
                    <a:pt x="2197" y="878"/>
                  </a:cubicBezTo>
                  <a:cubicBezTo>
                    <a:pt x="2183" y="878"/>
                    <a:pt x="2172" y="866"/>
                    <a:pt x="2172" y="853"/>
                  </a:cubicBezTo>
                  <a:cubicBezTo>
                    <a:pt x="2172" y="839"/>
                    <a:pt x="2183" y="828"/>
                    <a:pt x="2197" y="828"/>
                  </a:cubicBezTo>
                  <a:cubicBezTo>
                    <a:pt x="2197" y="799"/>
                    <a:pt x="2197" y="799"/>
                    <a:pt x="2197" y="799"/>
                  </a:cubicBezTo>
                  <a:cubicBezTo>
                    <a:pt x="2183" y="799"/>
                    <a:pt x="2172" y="788"/>
                    <a:pt x="2172" y="775"/>
                  </a:cubicBezTo>
                  <a:cubicBezTo>
                    <a:pt x="2172" y="761"/>
                    <a:pt x="2183" y="750"/>
                    <a:pt x="2197" y="750"/>
                  </a:cubicBezTo>
                  <a:cubicBezTo>
                    <a:pt x="2197" y="721"/>
                    <a:pt x="2197" y="721"/>
                    <a:pt x="2197" y="721"/>
                  </a:cubicBezTo>
                  <a:cubicBezTo>
                    <a:pt x="2183" y="721"/>
                    <a:pt x="2172" y="710"/>
                    <a:pt x="2172" y="696"/>
                  </a:cubicBezTo>
                  <a:cubicBezTo>
                    <a:pt x="2172" y="683"/>
                    <a:pt x="2183" y="671"/>
                    <a:pt x="2197" y="671"/>
                  </a:cubicBezTo>
                  <a:cubicBezTo>
                    <a:pt x="2197" y="643"/>
                    <a:pt x="2197" y="643"/>
                    <a:pt x="2197" y="643"/>
                  </a:cubicBezTo>
                  <a:cubicBezTo>
                    <a:pt x="2183" y="643"/>
                    <a:pt x="2172" y="632"/>
                    <a:pt x="2172" y="618"/>
                  </a:cubicBezTo>
                  <a:cubicBezTo>
                    <a:pt x="2172" y="605"/>
                    <a:pt x="2183" y="593"/>
                    <a:pt x="2197" y="593"/>
                  </a:cubicBezTo>
                  <a:cubicBezTo>
                    <a:pt x="2197" y="565"/>
                    <a:pt x="2197" y="565"/>
                    <a:pt x="2197" y="565"/>
                  </a:cubicBezTo>
                  <a:cubicBezTo>
                    <a:pt x="2183" y="565"/>
                    <a:pt x="2172" y="554"/>
                    <a:pt x="2172" y="540"/>
                  </a:cubicBezTo>
                  <a:cubicBezTo>
                    <a:pt x="2172" y="526"/>
                    <a:pt x="2183" y="515"/>
                    <a:pt x="2197" y="515"/>
                  </a:cubicBezTo>
                  <a:cubicBezTo>
                    <a:pt x="2197" y="487"/>
                    <a:pt x="2197" y="487"/>
                    <a:pt x="2197" y="487"/>
                  </a:cubicBezTo>
                  <a:cubicBezTo>
                    <a:pt x="2183" y="487"/>
                    <a:pt x="2172" y="476"/>
                    <a:pt x="2172" y="462"/>
                  </a:cubicBezTo>
                  <a:cubicBezTo>
                    <a:pt x="2172" y="448"/>
                    <a:pt x="2183" y="437"/>
                    <a:pt x="2197" y="437"/>
                  </a:cubicBezTo>
                  <a:cubicBezTo>
                    <a:pt x="2197" y="409"/>
                    <a:pt x="2197" y="409"/>
                    <a:pt x="2197" y="409"/>
                  </a:cubicBezTo>
                  <a:cubicBezTo>
                    <a:pt x="2183" y="409"/>
                    <a:pt x="2172" y="398"/>
                    <a:pt x="2172" y="384"/>
                  </a:cubicBezTo>
                  <a:cubicBezTo>
                    <a:pt x="2172" y="370"/>
                    <a:pt x="2183" y="359"/>
                    <a:pt x="2197" y="359"/>
                  </a:cubicBezTo>
                  <a:cubicBezTo>
                    <a:pt x="2197" y="331"/>
                    <a:pt x="2197" y="331"/>
                    <a:pt x="2197" y="331"/>
                  </a:cubicBezTo>
                  <a:cubicBezTo>
                    <a:pt x="2183" y="331"/>
                    <a:pt x="2172" y="320"/>
                    <a:pt x="2172" y="306"/>
                  </a:cubicBezTo>
                  <a:cubicBezTo>
                    <a:pt x="2172" y="292"/>
                    <a:pt x="2183" y="281"/>
                    <a:pt x="2197" y="281"/>
                  </a:cubicBezTo>
                  <a:cubicBezTo>
                    <a:pt x="2197" y="253"/>
                    <a:pt x="2197" y="253"/>
                    <a:pt x="2197" y="253"/>
                  </a:cubicBezTo>
                  <a:cubicBezTo>
                    <a:pt x="2183" y="253"/>
                    <a:pt x="2172" y="242"/>
                    <a:pt x="2172" y="228"/>
                  </a:cubicBezTo>
                  <a:cubicBezTo>
                    <a:pt x="2172" y="214"/>
                    <a:pt x="2183" y="203"/>
                    <a:pt x="2197" y="203"/>
                  </a:cubicBezTo>
                  <a:cubicBezTo>
                    <a:pt x="2197" y="175"/>
                    <a:pt x="2197" y="175"/>
                    <a:pt x="2197" y="175"/>
                  </a:cubicBezTo>
                  <a:cubicBezTo>
                    <a:pt x="2183" y="175"/>
                    <a:pt x="2172" y="164"/>
                    <a:pt x="2172" y="150"/>
                  </a:cubicBezTo>
                  <a:cubicBezTo>
                    <a:pt x="2172" y="136"/>
                    <a:pt x="2183" y="125"/>
                    <a:pt x="2197" y="125"/>
                  </a:cubicBezTo>
                  <a:cubicBezTo>
                    <a:pt x="2197" y="97"/>
                    <a:pt x="2197" y="97"/>
                    <a:pt x="2197" y="97"/>
                  </a:cubicBezTo>
                  <a:cubicBezTo>
                    <a:pt x="2183" y="97"/>
                    <a:pt x="2172" y="86"/>
                    <a:pt x="2172" y="72"/>
                  </a:cubicBezTo>
                  <a:cubicBezTo>
                    <a:pt x="2172" y="58"/>
                    <a:pt x="2183" y="47"/>
                    <a:pt x="2197" y="47"/>
                  </a:cubicBezTo>
                  <a:cubicBezTo>
                    <a:pt x="2197" y="0"/>
                    <a:pt x="2197" y="0"/>
                    <a:pt x="219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4" y="47"/>
                    <a:pt x="25" y="58"/>
                    <a:pt x="25" y="72"/>
                  </a:cubicBezTo>
                  <a:close/>
                </a:path>
              </a:pathLst>
            </a:custGeom>
            <a:solidFill>
              <a:srgbClr val="F7F2D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Rectangle 6">
              <a:extLst>
                <a:ext uri="{FF2B5EF4-FFF2-40B4-BE49-F238E27FC236}">
                  <a16:creationId xmlns:a16="http://schemas.microsoft.com/office/drawing/2014/main" xmlns="" id="{E73F20DF-D2A2-4995-B443-63E6D824A1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79428" y="1375795"/>
              <a:ext cx="6308521" cy="3749878"/>
            </a:xfrm>
            <a:prstGeom prst="rect">
              <a:avLst/>
            </a:prstGeom>
            <a:solidFill>
              <a:srgbClr val="EAC988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</p:grpSp>
      <p:sp>
        <p:nvSpPr>
          <p:cNvPr id="15" name="Freeform 11">
            <a:extLst>
              <a:ext uri="{FF2B5EF4-FFF2-40B4-BE49-F238E27FC236}">
                <a16:creationId xmlns:a16="http://schemas.microsoft.com/office/drawing/2014/main" xmlns="" id="{72965BD4-E731-4C5F-9D8A-4471EDDBEF24}"/>
              </a:ext>
            </a:extLst>
          </p:cNvPr>
          <p:cNvSpPr>
            <a:spLocks/>
          </p:cNvSpPr>
          <p:nvPr/>
        </p:nvSpPr>
        <p:spPr bwMode="auto">
          <a:xfrm>
            <a:off x="4718050" y="3286125"/>
            <a:ext cx="2078038" cy="1839913"/>
          </a:xfrm>
          <a:custGeom>
            <a:avLst/>
            <a:gdLst>
              <a:gd name="T0" fmla="*/ 654 w 1309"/>
              <a:gd name="T1" fmla="*/ 0 h 1159"/>
              <a:gd name="T2" fmla="*/ 560 w 1309"/>
              <a:gd name="T3" fmla="*/ 168 h 1159"/>
              <a:gd name="T4" fmla="*/ 557 w 1309"/>
              <a:gd name="T5" fmla="*/ 173 h 1159"/>
              <a:gd name="T6" fmla="*/ 546 w 1309"/>
              <a:gd name="T7" fmla="*/ 192 h 1159"/>
              <a:gd name="T8" fmla="*/ 510 w 1309"/>
              <a:gd name="T9" fmla="*/ 258 h 1159"/>
              <a:gd name="T10" fmla="*/ 497 w 1309"/>
              <a:gd name="T11" fmla="*/ 278 h 1159"/>
              <a:gd name="T12" fmla="*/ 482 w 1309"/>
              <a:gd name="T13" fmla="*/ 308 h 1159"/>
              <a:gd name="T14" fmla="*/ 435 w 1309"/>
              <a:gd name="T15" fmla="*/ 389 h 1159"/>
              <a:gd name="T16" fmla="*/ 432 w 1309"/>
              <a:gd name="T17" fmla="*/ 393 h 1159"/>
              <a:gd name="T18" fmla="*/ 337 w 1309"/>
              <a:gd name="T19" fmla="*/ 563 h 1159"/>
              <a:gd name="T20" fmla="*/ 311 w 1309"/>
              <a:gd name="T21" fmla="*/ 609 h 1159"/>
              <a:gd name="T22" fmla="*/ 193 w 1309"/>
              <a:gd name="T23" fmla="*/ 818 h 1159"/>
              <a:gd name="T24" fmla="*/ 125 w 1309"/>
              <a:gd name="T25" fmla="*/ 938 h 1159"/>
              <a:gd name="T26" fmla="*/ 0 w 1309"/>
              <a:gd name="T27" fmla="*/ 1159 h 1159"/>
              <a:gd name="T28" fmla="*/ 44 w 1309"/>
              <a:gd name="T29" fmla="*/ 1159 h 1159"/>
              <a:gd name="T30" fmla="*/ 67 w 1309"/>
              <a:gd name="T31" fmla="*/ 1159 h 1159"/>
              <a:gd name="T32" fmla="*/ 107 w 1309"/>
              <a:gd name="T33" fmla="*/ 1159 h 1159"/>
              <a:gd name="T34" fmla="*/ 218 w 1309"/>
              <a:gd name="T35" fmla="*/ 1159 h 1159"/>
              <a:gd name="T36" fmla="*/ 264 w 1309"/>
              <a:gd name="T37" fmla="*/ 1159 h 1159"/>
              <a:gd name="T38" fmla="*/ 372 w 1309"/>
              <a:gd name="T39" fmla="*/ 1159 h 1159"/>
              <a:gd name="T40" fmla="*/ 402 w 1309"/>
              <a:gd name="T41" fmla="*/ 1159 h 1159"/>
              <a:gd name="T42" fmla="*/ 654 w 1309"/>
              <a:gd name="T43" fmla="*/ 1159 h 1159"/>
              <a:gd name="T44" fmla="*/ 909 w 1309"/>
              <a:gd name="T45" fmla="*/ 1159 h 1159"/>
              <a:gd name="T46" fmla="*/ 937 w 1309"/>
              <a:gd name="T47" fmla="*/ 1159 h 1159"/>
              <a:gd name="T48" fmla="*/ 1047 w 1309"/>
              <a:gd name="T49" fmla="*/ 1159 h 1159"/>
              <a:gd name="T50" fmla="*/ 1092 w 1309"/>
              <a:gd name="T51" fmla="*/ 1159 h 1159"/>
              <a:gd name="T52" fmla="*/ 1202 w 1309"/>
              <a:gd name="T53" fmla="*/ 1159 h 1159"/>
              <a:gd name="T54" fmla="*/ 1241 w 1309"/>
              <a:gd name="T55" fmla="*/ 1159 h 1159"/>
              <a:gd name="T56" fmla="*/ 1265 w 1309"/>
              <a:gd name="T57" fmla="*/ 1159 h 1159"/>
              <a:gd name="T58" fmla="*/ 1309 w 1309"/>
              <a:gd name="T59" fmla="*/ 1159 h 1159"/>
              <a:gd name="T60" fmla="*/ 654 w 1309"/>
              <a:gd name="T61" fmla="*/ 0 h 1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309" h="1159">
                <a:moveTo>
                  <a:pt x="654" y="0"/>
                </a:moveTo>
                <a:lnTo>
                  <a:pt x="560" y="168"/>
                </a:lnTo>
                <a:lnTo>
                  <a:pt x="557" y="173"/>
                </a:lnTo>
                <a:lnTo>
                  <a:pt x="546" y="192"/>
                </a:lnTo>
                <a:lnTo>
                  <a:pt x="510" y="258"/>
                </a:lnTo>
                <a:lnTo>
                  <a:pt x="497" y="278"/>
                </a:lnTo>
                <a:lnTo>
                  <a:pt x="482" y="308"/>
                </a:lnTo>
                <a:lnTo>
                  <a:pt x="435" y="389"/>
                </a:lnTo>
                <a:lnTo>
                  <a:pt x="432" y="393"/>
                </a:lnTo>
                <a:lnTo>
                  <a:pt x="337" y="563"/>
                </a:lnTo>
                <a:lnTo>
                  <a:pt x="311" y="609"/>
                </a:lnTo>
                <a:lnTo>
                  <a:pt x="193" y="818"/>
                </a:lnTo>
                <a:lnTo>
                  <a:pt x="125" y="938"/>
                </a:lnTo>
                <a:lnTo>
                  <a:pt x="0" y="1159"/>
                </a:lnTo>
                <a:lnTo>
                  <a:pt x="44" y="1159"/>
                </a:lnTo>
                <a:lnTo>
                  <a:pt x="67" y="1159"/>
                </a:lnTo>
                <a:lnTo>
                  <a:pt x="107" y="1159"/>
                </a:lnTo>
                <a:lnTo>
                  <a:pt x="218" y="1159"/>
                </a:lnTo>
                <a:lnTo>
                  <a:pt x="264" y="1159"/>
                </a:lnTo>
                <a:lnTo>
                  <a:pt x="372" y="1159"/>
                </a:lnTo>
                <a:lnTo>
                  <a:pt x="402" y="1159"/>
                </a:lnTo>
                <a:lnTo>
                  <a:pt x="654" y="1159"/>
                </a:lnTo>
                <a:lnTo>
                  <a:pt x="909" y="1159"/>
                </a:lnTo>
                <a:lnTo>
                  <a:pt x="937" y="1159"/>
                </a:lnTo>
                <a:lnTo>
                  <a:pt x="1047" y="1159"/>
                </a:lnTo>
                <a:lnTo>
                  <a:pt x="1092" y="1159"/>
                </a:lnTo>
                <a:lnTo>
                  <a:pt x="1202" y="1159"/>
                </a:lnTo>
                <a:lnTo>
                  <a:pt x="1241" y="1159"/>
                </a:lnTo>
                <a:lnTo>
                  <a:pt x="1265" y="1159"/>
                </a:lnTo>
                <a:lnTo>
                  <a:pt x="1309" y="1159"/>
                </a:lnTo>
                <a:lnTo>
                  <a:pt x="65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7488DEBB-9939-481D-8B67-CAE831D29307}"/>
              </a:ext>
            </a:extLst>
          </p:cNvPr>
          <p:cNvGrpSpPr/>
          <p:nvPr/>
        </p:nvGrpSpPr>
        <p:grpSpPr>
          <a:xfrm>
            <a:off x="4890156" y="3286125"/>
            <a:ext cx="2078038" cy="1839913"/>
            <a:chOff x="4718050" y="3286125"/>
            <a:chExt cx="2078038" cy="1839913"/>
          </a:xfrm>
        </p:grpSpPr>
        <p:sp>
          <p:nvSpPr>
            <p:cNvPr id="14" name="Freeform 10">
              <a:extLst>
                <a:ext uri="{FF2B5EF4-FFF2-40B4-BE49-F238E27FC236}">
                  <a16:creationId xmlns:a16="http://schemas.microsoft.com/office/drawing/2014/main" xmlns="" id="{E85DA936-5354-4DA1-9594-C570563F6CCB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8050" y="3286125"/>
              <a:ext cx="2078038" cy="1839913"/>
            </a:xfrm>
            <a:custGeom>
              <a:avLst/>
              <a:gdLst>
                <a:gd name="T0" fmla="*/ 654 w 1309"/>
                <a:gd name="T1" fmla="*/ 0 h 1159"/>
                <a:gd name="T2" fmla="*/ 560 w 1309"/>
                <a:gd name="T3" fmla="*/ 168 h 1159"/>
                <a:gd name="T4" fmla="*/ 557 w 1309"/>
                <a:gd name="T5" fmla="*/ 173 h 1159"/>
                <a:gd name="T6" fmla="*/ 546 w 1309"/>
                <a:gd name="T7" fmla="*/ 192 h 1159"/>
                <a:gd name="T8" fmla="*/ 510 w 1309"/>
                <a:gd name="T9" fmla="*/ 258 h 1159"/>
                <a:gd name="T10" fmla="*/ 497 w 1309"/>
                <a:gd name="T11" fmla="*/ 278 h 1159"/>
                <a:gd name="T12" fmla="*/ 482 w 1309"/>
                <a:gd name="T13" fmla="*/ 308 h 1159"/>
                <a:gd name="T14" fmla="*/ 435 w 1309"/>
                <a:gd name="T15" fmla="*/ 389 h 1159"/>
                <a:gd name="T16" fmla="*/ 432 w 1309"/>
                <a:gd name="T17" fmla="*/ 393 h 1159"/>
                <a:gd name="T18" fmla="*/ 337 w 1309"/>
                <a:gd name="T19" fmla="*/ 563 h 1159"/>
                <a:gd name="T20" fmla="*/ 311 w 1309"/>
                <a:gd name="T21" fmla="*/ 609 h 1159"/>
                <a:gd name="T22" fmla="*/ 193 w 1309"/>
                <a:gd name="T23" fmla="*/ 818 h 1159"/>
                <a:gd name="T24" fmla="*/ 125 w 1309"/>
                <a:gd name="T25" fmla="*/ 938 h 1159"/>
                <a:gd name="T26" fmla="*/ 0 w 1309"/>
                <a:gd name="T27" fmla="*/ 1159 h 1159"/>
                <a:gd name="T28" fmla="*/ 44 w 1309"/>
                <a:gd name="T29" fmla="*/ 1159 h 1159"/>
                <a:gd name="T30" fmla="*/ 67 w 1309"/>
                <a:gd name="T31" fmla="*/ 1159 h 1159"/>
                <a:gd name="T32" fmla="*/ 107 w 1309"/>
                <a:gd name="T33" fmla="*/ 1159 h 1159"/>
                <a:gd name="T34" fmla="*/ 218 w 1309"/>
                <a:gd name="T35" fmla="*/ 1159 h 1159"/>
                <a:gd name="T36" fmla="*/ 264 w 1309"/>
                <a:gd name="T37" fmla="*/ 1159 h 1159"/>
                <a:gd name="T38" fmla="*/ 372 w 1309"/>
                <a:gd name="T39" fmla="*/ 1159 h 1159"/>
                <a:gd name="T40" fmla="*/ 402 w 1309"/>
                <a:gd name="T41" fmla="*/ 1159 h 1159"/>
                <a:gd name="T42" fmla="*/ 654 w 1309"/>
                <a:gd name="T43" fmla="*/ 1159 h 1159"/>
                <a:gd name="T44" fmla="*/ 909 w 1309"/>
                <a:gd name="T45" fmla="*/ 1159 h 1159"/>
                <a:gd name="T46" fmla="*/ 937 w 1309"/>
                <a:gd name="T47" fmla="*/ 1159 h 1159"/>
                <a:gd name="T48" fmla="*/ 1047 w 1309"/>
                <a:gd name="T49" fmla="*/ 1159 h 1159"/>
                <a:gd name="T50" fmla="*/ 1092 w 1309"/>
                <a:gd name="T51" fmla="*/ 1159 h 1159"/>
                <a:gd name="T52" fmla="*/ 1202 w 1309"/>
                <a:gd name="T53" fmla="*/ 1159 h 1159"/>
                <a:gd name="T54" fmla="*/ 1241 w 1309"/>
                <a:gd name="T55" fmla="*/ 1159 h 1159"/>
                <a:gd name="T56" fmla="*/ 1265 w 1309"/>
                <a:gd name="T57" fmla="*/ 1159 h 1159"/>
                <a:gd name="T58" fmla="*/ 1309 w 1309"/>
                <a:gd name="T59" fmla="*/ 1159 h 1159"/>
                <a:gd name="T60" fmla="*/ 654 w 1309"/>
                <a:gd name="T61" fmla="*/ 0 h 1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09" h="1159">
                  <a:moveTo>
                    <a:pt x="654" y="0"/>
                  </a:moveTo>
                  <a:lnTo>
                    <a:pt x="560" y="168"/>
                  </a:lnTo>
                  <a:lnTo>
                    <a:pt x="557" y="173"/>
                  </a:lnTo>
                  <a:lnTo>
                    <a:pt x="546" y="192"/>
                  </a:lnTo>
                  <a:lnTo>
                    <a:pt x="510" y="258"/>
                  </a:lnTo>
                  <a:lnTo>
                    <a:pt x="497" y="278"/>
                  </a:lnTo>
                  <a:lnTo>
                    <a:pt x="482" y="308"/>
                  </a:lnTo>
                  <a:lnTo>
                    <a:pt x="435" y="389"/>
                  </a:lnTo>
                  <a:lnTo>
                    <a:pt x="432" y="393"/>
                  </a:lnTo>
                  <a:lnTo>
                    <a:pt x="337" y="563"/>
                  </a:lnTo>
                  <a:lnTo>
                    <a:pt x="311" y="609"/>
                  </a:lnTo>
                  <a:lnTo>
                    <a:pt x="193" y="818"/>
                  </a:lnTo>
                  <a:lnTo>
                    <a:pt x="125" y="938"/>
                  </a:lnTo>
                  <a:lnTo>
                    <a:pt x="0" y="1159"/>
                  </a:lnTo>
                  <a:lnTo>
                    <a:pt x="44" y="1159"/>
                  </a:lnTo>
                  <a:lnTo>
                    <a:pt x="67" y="1159"/>
                  </a:lnTo>
                  <a:lnTo>
                    <a:pt x="107" y="1159"/>
                  </a:lnTo>
                  <a:lnTo>
                    <a:pt x="218" y="1159"/>
                  </a:lnTo>
                  <a:lnTo>
                    <a:pt x="264" y="1159"/>
                  </a:lnTo>
                  <a:lnTo>
                    <a:pt x="372" y="1159"/>
                  </a:lnTo>
                  <a:lnTo>
                    <a:pt x="402" y="1159"/>
                  </a:lnTo>
                  <a:lnTo>
                    <a:pt x="654" y="1159"/>
                  </a:lnTo>
                  <a:lnTo>
                    <a:pt x="909" y="1159"/>
                  </a:lnTo>
                  <a:lnTo>
                    <a:pt x="937" y="1159"/>
                  </a:lnTo>
                  <a:lnTo>
                    <a:pt x="1047" y="1159"/>
                  </a:lnTo>
                  <a:lnTo>
                    <a:pt x="1092" y="1159"/>
                  </a:lnTo>
                  <a:lnTo>
                    <a:pt x="1202" y="1159"/>
                  </a:lnTo>
                  <a:lnTo>
                    <a:pt x="1241" y="1159"/>
                  </a:lnTo>
                  <a:lnTo>
                    <a:pt x="1265" y="1159"/>
                  </a:lnTo>
                  <a:lnTo>
                    <a:pt x="1309" y="1159"/>
                  </a:lnTo>
                  <a:lnTo>
                    <a:pt x="654" y="0"/>
                  </a:lnTo>
                  <a:close/>
                </a:path>
              </a:pathLst>
            </a:custGeom>
            <a:solidFill>
              <a:srgbClr val="C3E0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2">
              <a:extLst>
                <a:ext uri="{FF2B5EF4-FFF2-40B4-BE49-F238E27FC236}">
                  <a16:creationId xmlns:a16="http://schemas.microsoft.com/office/drawing/2014/main" xmlns="" id="{71C5E711-6FC9-447F-A97E-9EF0C4992418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6275" y="3286125"/>
              <a:ext cx="1039813" cy="1839913"/>
            </a:xfrm>
            <a:custGeom>
              <a:avLst/>
              <a:gdLst>
                <a:gd name="T0" fmla="*/ 0 w 655"/>
                <a:gd name="T1" fmla="*/ 0 h 1159"/>
                <a:gd name="T2" fmla="*/ 0 w 655"/>
                <a:gd name="T3" fmla="*/ 1159 h 1159"/>
                <a:gd name="T4" fmla="*/ 655 w 655"/>
                <a:gd name="T5" fmla="*/ 1159 h 1159"/>
                <a:gd name="T6" fmla="*/ 0 w 655"/>
                <a:gd name="T7" fmla="*/ 0 h 1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5" h="1159">
                  <a:moveTo>
                    <a:pt x="0" y="0"/>
                  </a:moveTo>
                  <a:lnTo>
                    <a:pt x="0" y="1159"/>
                  </a:lnTo>
                  <a:lnTo>
                    <a:pt x="655" y="11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AC1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" name="Freeform 14">
            <a:extLst>
              <a:ext uri="{FF2B5EF4-FFF2-40B4-BE49-F238E27FC236}">
                <a16:creationId xmlns:a16="http://schemas.microsoft.com/office/drawing/2014/main" xmlns="" id="{99A11AF3-C1C0-4B9E-9FC8-C6AB3DC39026}"/>
              </a:ext>
            </a:extLst>
          </p:cNvPr>
          <p:cNvSpPr>
            <a:spLocks/>
          </p:cNvSpPr>
          <p:nvPr/>
        </p:nvSpPr>
        <p:spPr bwMode="auto">
          <a:xfrm>
            <a:off x="6653213" y="3400425"/>
            <a:ext cx="1949450" cy="1725613"/>
          </a:xfrm>
          <a:custGeom>
            <a:avLst/>
            <a:gdLst>
              <a:gd name="T0" fmla="*/ 614 w 1228"/>
              <a:gd name="T1" fmla="*/ 0 h 1087"/>
              <a:gd name="T2" fmla="*/ 525 w 1228"/>
              <a:gd name="T3" fmla="*/ 158 h 1087"/>
              <a:gd name="T4" fmla="*/ 523 w 1228"/>
              <a:gd name="T5" fmla="*/ 162 h 1087"/>
              <a:gd name="T6" fmla="*/ 512 w 1228"/>
              <a:gd name="T7" fmla="*/ 180 h 1087"/>
              <a:gd name="T8" fmla="*/ 478 w 1228"/>
              <a:gd name="T9" fmla="*/ 241 h 1087"/>
              <a:gd name="T10" fmla="*/ 467 w 1228"/>
              <a:gd name="T11" fmla="*/ 261 h 1087"/>
              <a:gd name="T12" fmla="*/ 451 w 1228"/>
              <a:gd name="T13" fmla="*/ 288 h 1087"/>
              <a:gd name="T14" fmla="*/ 409 w 1228"/>
              <a:gd name="T15" fmla="*/ 365 h 1087"/>
              <a:gd name="T16" fmla="*/ 405 w 1228"/>
              <a:gd name="T17" fmla="*/ 370 h 1087"/>
              <a:gd name="T18" fmla="*/ 316 w 1228"/>
              <a:gd name="T19" fmla="*/ 528 h 1087"/>
              <a:gd name="T20" fmla="*/ 291 w 1228"/>
              <a:gd name="T21" fmla="*/ 572 h 1087"/>
              <a:gd name="T22" fmla="*/ 181 w 1228"/>
              <a:gd name="T23" fmla="*/ 767 h 1087"/>
              <a:gd name="T24" fmla="*/ 117 w 1228"/>
              <a:gd name="T25" fmla="*/ 880 h 1087"/>
              <a:gd name="T26" fmla="*/ 0 w 1228"/>
              <a:gd name="T27" fmla="*/ 1087 h 1087"/>
              <a:gd name="T28" fmla="*/ 41 w 1228"/>
              <a:gd name="T29" fmla="*/ 1087 h 1087"/>
              <a:gd name="T30" fmla="*/ 63 w 1228"/>
              <a:gd name="T31" fmla="*/ 1087 h 1087"/>
              <a:gd name="T32" fmla="*/ 101 w 1228"/>
              <a:gd name="T33" fmla="*/ 1087 h 1087"/>
              <a:gd name="T34" fmla="*/ 205 w 1228"/>
              <a:gd name="T35" fmla="*/ 1087 h 1087"/>
              <a:gd name="T36" fmla="*/ 247 w 1228"/>
              <a:gd name="T37" fmla="*/ 1087 h 1087"/>
              <a:gd name="T38" fmla="*/ 349 w 1228"/>
              <a:gd name="T39" fmla="*/ 1087 h 1087"/>
              <a:gd name="T40" fmla="*/ 376 w 1228"/>
              <a:gd name="T41" fmla="*/ 1087 h 1087"/>
              <a:gd name="T42" fmla="*/ 614 w 1228"/>
              <a:gd name="T43" fmla="*/ 1087 h 1087"/>
              <a:gd name="T44" fmla="*/ 851 w 1228"/>
              <a:gd name="T45" fmla="*/ 1087 h 1087"/>
              <a:gd name="T46" fmla="*/ 879 w 1228"/>
              <a:gd name="T47" fmla="*/ 1087 h 1087"/>
              <a:gd name="T48" fmla="*/ 982 w 1228"/>
              <a:gd name="T49" fmla="*/ 1087 h 1087"/>
              <a:gd name="T50" fmla="*/ 1024 w 1228"/>
              <a:gd name="T51" fmla="*/ 1087 h 1087"/>
              <a:gd name="T52" fmla="*/ 1127 w 1228"/>
              <a:gd name="T53" fmla="*/ 1087 h 1087"/>
              <a:gd name="T54" fmla="*/ 1165 w 1228"/>
              <a:gd name="T55" fmla="*/ 1087 h 1087"/>
              <a:gd name="T56" fmla="*/ 1187 w 1228"/>
              <a:gd name="T57" fmla="*/ 1087 h 1087"/>
              <a:gd name="T58" fmla="*/ 1228 w 1228"/>
              <a:gd name="T59" fmla="*/ 1087 h 1087"/>
              <a:gd name="T60" fmla="*/ 614 w 1228"/>
              <a:gd name="T61" fmla="*/ 0 h 10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228" h="1087">
                <a:moveTo>
                  <a:pt x="614" y="0"/>
                </a:moveTo>
                <a:lnTo>
                  <a:pt x="525" y="158"/>
                </a:lnTo>
                <a:lnTo>
                  <a:pt x="523" y="162"/>
                </a:lnTo>
                <a:lnTo>
                  <a:pt x="512" y="180"/>
                </a:lnTo>
                <a:lnTo>
                  <a:pt x="478" y="241"/>
                </a:lnTo>
                <a:lnTo>
                  <a:pt x="467" y="261"/>
                </a:lnTo>
                <a:lnTo>
                  <a:pt x="451" y="288"/>
                </a:lnTo>
                <a:lnTo>
                  <a:pt x="409" y="365"/>
                </a:lnTo>
                <a:lnTo>
                  <a:pt x="405" y="370"/>
                </a:lnTo>
                <a:lnTo>
                  <a:pt x="316" y="528"/>
                </a:lnTo>
                <a:lnTo>
                  <a:pt x="291" y="572"/>
                </a:lnTo>
                <a:lnTo>
                  <a:pt x="181" y="767"/>
                </a:lnTo>
                <a:lnTo>
                  <a:pt x="117" y="880"/>
                </a:lnTo>
                <a:lnTo>
                  <a:pt x="0" y="1087"/>
                </a:lnTo>
                <a:lnTo>
                  <a:pt x="41" y="1087"/>
                </a:lnTo>
                <a:lnTo>
                  <a:pt x="63" y="1087"/>
                </a:lnTo>
                <a:lnTo>
                  <a:pt x="101" y="1087"/>
                </a:lnTo>
                <a:lnTo>
                  <a:pt x="205" y="1087"/>
                </a:lnTo>
                <a:lnTo>
                  <a:pt x="247" y="1087"/>
                </a:lnTo>
                <a:lnTo>
                  <a:pt x="349" y="1087"/>
                </a:lnTo>
                <a:lnTo>
                  <a:pt x="376" y="1087"/>
                </a:lnTo>
                <a:lnTo>
                  <a:pt x="614" y="1087"/>
                </a:lnTo>
                <a:lnTo>
                  <a:pt x="851" y="1087"/>
                </a:lnTo>
                <a:lnTo>
                  <a:pt x="879" y="1087"/>
                </a:lnTo>
                <a:lnTo>
                  <a:pt x="982" y="1087"/>
                </a:lnTo>
                <a:lnTo>
                  <a:pt x="1024" y="1087"/>
                </a:lnTo>
                <a:lnTo>
                  <a:pt x="1127" y="1087"/>
                </a:lnTo>
                <a:lnTo>
                  <a:pt x="1165" y="1087"/>
                </a:lnTo>
                <a:lnTo>
                  <a:pt x="1187" y="1087"/>
                </a:lnTo>
                <a:lnTo>
                  <a:pt x="1228" y="1087"/>
                </a:lnTo>
                <a:lnTo>
                  <a:pt x="61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E9576E72-C07A-4DED-A510-7B31EDB3A1CF}"/>
              </a:ext>
            </a:extLst>
          </p:cNvPr>
          <p:cNvGrpSpPr/>
          <p:nvPr/>
        </p:nvGrpSpPr>
        <p:grpSpPr>
          <a:xfrm>
            <a:off x="6888456" y="3400425"/>
            <a:ext cx="1949450" cy="1725613"/>
            <a:chOff x="6653213" y="3400425"/>
            <a:chExt cx="1949450" cy="1725613"/>
          </a:xfrm>
        </p:grpSpPr>
        <p:sp>
          <p:nvSpPr>
            <p:cNvPr id="17" name="Freeform 13">
              <a:extLst>
                <a:ext uri="{FF2B5EF4-FFF2-40B4-BE49-F238E27FC236}">
                  <a16:creationId xmlns:a16="http://schemas.microsoft.com/office/drawing/2014/main" xmlns="" id="{CE7EE618-A1BE-49A9-90BC-ED079B0207FC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3213" y="3400425"/>
              <a:ext cx="1949450" cy="1725613"/>
            </a:xfrm>
            <a:custGeom>
              <a:avLst/>
              <a:gdLst>
                <a:gd name="T0" fmla="*/ 614 w 1228"/>
                <a:gd name="T1" fmla="*/ 0 h 1087"/>
                <a:gd name="T2" fmla="*/ 525 w 1228"/>
                <a:gd name="T3" fmla="*/ 158 h 1087"/>
                <a:gd name="T4" fmla="*/ 523 w 1228"/>
                <a:gd name="T5" fmla="*/ 162 h 1087"/>
                <a:gd name="T6" fmla="*/ 512 w 1228"/>
                <a:gd name="T7" fmla="*/ 180 h 1087"/>
                <a:gd name="T8" fmla="*/ 478 w 1228"/>
                <a:gd name="T9" fmla="*/ 241 h 1087"/>
                <a:gd name="T10" fmla="*/ 467 w 1228"/>
                <a:gd name="T11" fmla="*/ 261 h 1087"/>
                <a:gd name="T12" fmla="*/ 451 w 1228"/>
                <a:gd name="T13" fmla="*/ 288 h 1087"/>
                <a:gd name="T14" fmla="*/ 409 w 1228"/>
                <a:gd name="T15" fmla="*/ 365 h 1087"/>
                <a:gd name="T16" fmla="*/ 405 w 1228"/>
                <a:gd name="T17" fmla="*/ 370 h 1087"/>
                <a:gd name="T18" fmla="*/ 316 w 1228"/>
                <a:gd name="T19" fmla="*/ 528 h 1087"/>
                <a:gd name="T20" fmla="*/ 291 w 1228"/>
                <a:gd name="T21" fmla="*/ 572 h 1087"/>
                <a:gd name="T22" fmla="*/ 181 w 1228"/>
                <a:gd name="T23" fmla="*/ 767 h 1087"/>
                <a:gd name="T24" fmla="*/ 117 w 1228"/>
                <a:gd name="T25" fmla="*/ 880 h 1087"/>
                <a:gd name="T26" fmla="*/ 0 w 1228"/>
                <a:gd name="T27" fmla="*/ 1087 h 1087"/>
                <a:gd name="T28" fmla="*/ 41 w 1228"/>
                <a:gd name="T29" fmla="*/ 1087 h 1087"/>
                <a:gd name="T30" fmla="*/ 63 w 1228"/>
                <a:gd name="T31" fmla="*/ 1087 h 1087"/>
                <a:gd name="T32" fmla="*/ 101 w 1228"/>
                <a:gd name="T33" fmla="*/ 1087 h 1087"/>
                <a:gd name="T34" fmla="*/ 205 w 1228"/>
                <a:gd name="T35" fmla="*/ 1087 h 1087"/>
                <a:gd name="T36" fmla="*/ 247 w 1228"/>
                <a:gd name="T37" fmla="*/ 1087 h 1087"/>
                <a:gd name="T38" fmla="*/ 349 w 1228"/>
                <a:gd name="T39" fmla="*/ 1087 h 1087"/>
                <a:gd name="T40" fmla="*/ 376 w 1228"/>
                <a:gd name="T41" fmla="*/ 1087 h 1087"/>
                <a:gd name="T42" fmla="*/ 614 w 1228"/>
                <a:gd name="T43" fmla="*/ 1087 h 1087"/>
                <a:gd name="T44" fmla="*/ 851 w 1228"/>
                <a:gd name="T45" fmla="*/ 1087 h 1087"/>
                <a:gd name="T46" fmla="*/ 879 w 1228"/>
                <a:gd name="T47" fmla="*/ 1087 h 1087"/>
                <a:gd name="T48" fmla="*/ 982 w 1228"/>
                <a:gd name="T49" fmla="*/ 1087 h 1087"/>
                <a:gd name="T50" fmla="*/ 1024 w 1228"/>
                <a:gd name="T51" fmla="*/ 1087 h 1087"/>
                <a:gd name="T52" fmla="*/ 1127 w 1228"/>
                <a:gd name="T53" fmla="*/ 1087 h 1087"/>
                <a:gd name="T54" fmla="*/ 1165 w 1228"/>
                <a:gd name="T55" fmla="*/ 1087 h 1087"/>
                <a:gd name="T56" fmla="*/ 1187 w 1228"/>
                <a:gd name="T57" fmla="*/ 1087 h 1087"/>
                <a:gd name="T58" fmla="*/ 1228 w 1228"/>
                <a:gd name="T59" fmla="*/ 1087 h 1087"/>
                <a:gd name="T60" fmla="*/ 614 w 1228"/>
                <a:gd name="T61" fmla="*/ 0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28" h="1087">
                  <a:moveTo>
                    <a:pt x="614" y="0"/>
                  </a:moveTo>
                  <a:lnTo>
                    <a:pt x="525" y="158"/>
                  </a:lnTo>
                  <a:lnTo>
                    <a:pt x="523" y="162"/>
                  </a:lnTo>
                  <a:lnTo>
                    <a:pt x="512" y="180"/>
                  </a:lnTo>
                  <a:lnTo>
                    <a:pt x="478" y="241"/>
                  </a:lnTo>
                  <a:lnTo>
                    <a:pt x="467" y="261"/>
                  </a:lnTo>
                  <a:lnTo>
                    <a:pt x="451" y="288"/>
                  </a:lnTo>
                  <a:lnTo>
                    <a:pt x="409" y="365"/>
                  </a:lnTo>
                  <a:lnTo>
                    <a:pt x="405" y="370"/>
                  </a:lnTo>
                  <a:lnTo>
                    <a:pt x="316" y="528"/>
                  </a:lnTo>
                  <a:lnTo>
                    <a:pt x="291" y="572"/>
                  </a:lnTo>
                  <a:lnTo>
                    <a:pt x="181" y="767"/>
                  </a:lnTo>
                  <a:lnTo>
                    <a:pt x="117" y="880"/>
                  </a:lnTo>
                  <a:lnTo>
                    <a:pt x="0" y="1087"/>
                  </a:lnTo>
                  <a:lnTo>
                    <a:pt x="41" y="1087"/>
                  </a:lnTo>
                  <a:lnTo>
                    <a:pt x="63" y="1087"/>
                  </a:lnTo>
                  <a:lnTo>
                    <a:pt x="101" y="1087"/>
                  </a:lnTo>
                  <a:lnTo>
                    <a:pt x="205" y="1087"/>
                  </a:lnTo>
                  <a:lnTo>
                    <a:pt x="247" y="1087"/>
                  </a:lnTo>
                  <a:lnTo>
                    <a:pt x="349" y="1087"/>
                  </a:lnTo>
                  <a:lnTo>
                    <a:pt x="376" y="1087"/>
                  </a:lnTo>
                  <a:lnTo>
                    <a:pt x="614" y="1087"/>
                  </a:lnTo>
                  <a:lnTo>
                    <a:pt x="851" y="1087"/>
                  </a:lnTo>
                  <a:lnTo>
                    <a:pt x="879" y="1087"/>
                  </a:lnTo>
                  <a:lnTo>
                    <a:pt x="982" y="1087"/>
                  </a:lnTo>
                  <a:lnTo>
                    <a:pt x="1024" y="1087"/>
                  </a:lnTo>
                  <a:lnTo>
                    <a:pt x="1127" y="1087"/>
                  </a:lnTo>
                  <a:lnTo>
                    <a:pt x="1165" y="1087"/>
                  </a:lnTo>
                  <a:lnTo>
                    <a:pt x="1187" y="1087"/>
                  </a:lnTo>
                  <a:lnTo>
                    <a:pt x="1228" y="1087"/>
                  </a:lnTo>
                  <a:lnTo>
                    <a:pt x="614" y="0"/>
                  </a:lnTo>
                  <a:close/>
                </a:path>
              </a:pathLst>
            </a:custGeom>
            <a:solidFill>
              <a:srgbClr val="C3E0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5">
              <a:extLst>
                <a:ext uri="{FF2B5EF4-FFF2-40B4-BE49-F238E27FC236}">
                  <a16:creationId xmlns:a16="http://schemas.microsoft.com/office/drawing/2014/main" xmlns="" id="{46813435-4BC0-4370-997A-0A7CA0F329CC}"/>
                </a:ext>
              </a:extLst>
            </p:cNvPr>
            <p:cNvSpPr>
              <a:spLocks/>
            </p:cNvSpPr>
            <p:nvPr/>
          </p:nvSpPr>
          <p:spPr bwMode="auto">
            <a:xfrm>
              <a:off x="7627938" y="3400425"/>
              <a:ext cx="974725" cy="1725613"/>
            </a:xfrm>
            <a:custGeom>
              <a:avLst/>
              <a:gdLst>
                <a:gd name="T0" fmla="*/ 0 w 614"/>
                <a:gd name="T1" fmla="*/ 0 h 1087"/>
                <a:gd name="T2" fmla="*/ 0 w 614"/>
                <a:gd name="T3" fmla="*/ 1087 h 1087"/>
                <a:gd name="T4" fmla="*/ 614 w 614"/>
                <a:gd name="T5" fmla="*/ 1087 h 1087"/>
                <a:gd name="T6" fmla="*/ 0 w 614"/>
                <a:gd name="T7" fmla="*/ 0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4" h="1087">
                  <a:moveTo>
                    <a:pt x="0" y="0"/>
                  </a:moveTo>
                  <a:lnTo>
                    <a:pt x="0" y="1087"/>
                  </a:lnTo>
                  <a:lnTo>
                    <a:pt x="614" y="10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AC1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" name="Freeform 16">
            <a:extLst>
              <a:ext uri="{FF2B5EF4-FFF2-40B4-BE49-F238E27FC236}">
                <a16:creationId xmlns:a16="http://schemas.microsoft.com/office/drawing/2014/main" xmlns="" id="{C1E883C0-C92F-4D1E-B616-CB55F3D73EC7}"/>
              </a:ext>
            </a:extLst>
          </p:cNvPr>
          <p:cNvSpPr>
            <a:spLocks/>
          </p:cNvSpPr>
          <p:nvPr/>
        </p:nvSpPr>
        <p:spPr bwMode="auto">
          <a:xfrm>
            <a:off x="7627938" y="3400425"/>
            <a:ext cx="974725" cy="1725613"/>
          </a:xfrm>
          <a:custGeom>
            <a:avLst/>
            <a:gdLst>
              <a:gd name="T0" fmla="*/ 0 w 614"/>
              <a:gd name="T1" fmla="*/ 0 h 1087"/>
              <a:gd name="T2" fmla="*/ 0 w 614"/>
              <a:gd name="T3" fmla="*/ 1087 h 1087"/>
              <a:gd name="T4" fmla="*/ 614 w 614"/>
              <a:gd name="T5" fmla="*/ 1087 h 1087"/>
              <a:gd name="T6" fmla="*/ 0 w 614"/>
              <a:gd name="T7" fmla="*/ 0 h 10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14" h="1087">
                <a:moveTo>
                  <a:pt x="0" y="0"/>
                </a:moveTo>
                <a:lnTo>
                  <a:pt x="0" y="1087"/>
                </a:lnTo>
                <a:lnTo>
                  <a:pt x="614" y="1087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18">
            <a:extLst>
              <a:ext uri="{FF2B5EF4-FFF2-40B4-BE49-F238E27FC236}">
                <a16:creationId xmlns:a16="http://schemas.microsoft.com/office/drawing/2014/main" xmlns="" id="{D9834883-4BD7-4A37-B992-EB9D5A2F3C87}"/>
              </a:ext>
            </a:extLst>
          </p:cNvPr>
          <p:cNvSpPr>
            <a:spLocks/>
          </p:cNvSpPr>
          <p:nvPr/>
        </p:nvSpPr>
        <p:spPr bwMode="auto">
          <a:xfrm>
            <a:off x="6035675" y="3086100"/>
            <a:ext cx="1949450" cy="2039938"/>
          </a:xfrm>
          <a:custGeom>
            <a:avLst/>
            <a:gdLst>
              <a:gd name="T0" fmla="*/ 614 w 1228"/>
              <a:gd name="T1" fmla="*/ 0 h 1285"/>
              <a:gd name="T2" fmla="*/ 524 w 1228"/>
              <a:gd name="T3" fmla="*/ 187 h 1285"/>
              <a:gd name="T4" fmla="*/ 523 w 1228"/>
              <a:gd name="T5" fmla="*/ 192 h 1285"/>
              <a:gd name="T6" fmla="*/ 512 w 1228"/>
              <a:gd name="T7" fmla="*/ 212 h 1285"/>
              <a:gd name="T8" fmla="*/ 477 w 1228"/>
              <a:gd name="T9" fmla="*/ 285 h 1285"/>
              <a:gd name="T10" fmla="*/ 466 w 1228"/>
              <a:gd name="T11" fmla="*/ 308 h 1285"/>
              <a:gd name="T12" fmla="*/ 451 w 1228"/>
              <a:gd name="T13" fmla="*/ 341 h 1285"/>
              <a:gd name="T14" fmla="*/ 408 w 1228"/>
              <a:gd name="T15" fmla="*/ 431 h 1285"/>
              <a:gd name="T16" fmla="*/ 405 w 1228"/>
              <a:gd name="T17" fmla="*/ 437 h 1285"/>
              <a:gd name="T18" fmla="*/ 316 w 1228"/>
              <a:gd name="T19" fmla="*/ 623 h 1285"/>
              <a:gd name="T20" fmla="*/ 291 w 1228"/>
              <a:gd name="T21" fmla="*/ 675 h 1285"/>
              <a:gd name="T22" fmla="*/ 181 w 1228"/>
              <a:gd name="T23" fmla="*/ 907 h 1285"/>
              <a:gd name="T24" fmla="*/ 116 w 1228"/>
              <a:gd name="T25" fmla="*/ 1041 h 1285"/>
              <a:gd name="T26" fmla="*/ 0 w 1228"/>
              <a:gd name="T27" fmla="*/ 1285 h 1285"/>
              <a:gd name="T28" fmla="*/ 41 w 1228"/>
              <a:gd name="T29" fmla="*/ 1285 h 1285"/>
              <a:gd name="T30" fmla="*/ 63 w 1228"/>
              <a:gd name="T31" fmla="*/ 1285 h 1285"/>
              <a:gd name="T32" fmla="*/ 101 w 1228"/>
              <a:gd name="T33" fmla="*/ 1285 h 1285"/>
              <a:gd name="T34" fmla="*/ 204 w 1228"/>
              <a:gd name="T35" fmla="*/ 1285 h 1285"/>
              <a:gd name="T36" fmla="*/ 247 w 1228"/>
              <a:gd name="T37" fmla="*/ 1285 h 1285"/>
              <a:gd name="T38" fmla="*/ 349 w 1228"/>
              <a:gd name="T39" fmla="*/ 1285 h 1285"/>
              <a:gd name="T40" fmla="*/ 375 w 1228"/>
              <a:gd name="T41" fmla="*/ 1285 h 1285"/>
              <a:gd name="T42" fmla="*/ 614 w 1228"/>
              <a:gd name="T43" fmla="*/ 1285 h 1285"/>
              <a:gd name="T44" fmla="*/ 851 w 1228"/>
              <a:gd name="T45" fmla="*/ 1285 h 1285"/>
              <a:gd name="T46" fmla="*/ 879 w 1228"/>
              <a:gd name="T47" fmla="*/ 1285 h 1285"/>
              <a:gd name="T48" fmla="*/ 981 w 1228"/>
              <a:gd name="T49" fmla="*/ 1285 h 1285"/>
              <a:gd name="T50" fmla="*/ 1024 w 1228"/>
              <a:gd name="T51" fmla="*/ 1285 h 1285"/>
              <a:gd name="T52" fmla="*/ 1127 w 1228"/>
              <a:gd name="T53" fmla="*/ 1285 h 1285"/>
              <a:gd name="T54" fmla="*/ 1165 w 1228"/>
              <a:gd name="T55" fmla="*/ 1285 h 1285"/>
              <a:gd name="T56" fmla="*/ 1187 w 1228"/>
              <a:gd name="T57" fmla="*/ 1285 h 1285"/>
              <a:gd name="T58" fmla="*/ 1228 w 1228"/>
              <a:gd name="T59" fmla="*/ 1285 h 1285"/>
              <a:gd name="T60" fmla="*/ 614 w 1228"/>
              <a:gd name="T61" fmla="*/ 0 h 1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228" h="1285">
                <a:moveTo>
                  <a:pt x="614" y="0"/>
                </a:moveTo>
                <a:lnTo>
                  <a:pt x="524" y="187"/>
                </a:lnTo>
                <a:lnTo>
                  <a:pt x="523" y="192"/>
                </a:lnTo>
                <a:lnTo>
                  <a:pt x="512" y="212"/>
                </a:lnTo>
                <a:lnTo>
                  <a:pt x="477" y="285"/>
                </a:lnTo>
                <a:lnTo>
                  <a:pt x="466" y="308"/>
                </a:lnTo>
                <a:lnTo>
                  <a:pt x="451" y="341"/>
                </a:lnTo>
                <a:lnTo>
                  <a:pt x="408" y="431"/>
                </a:lnTo>
                <a:lnTo>
                  <a:pt x="405" y="437"/>
                </a:lnTo>
                <a:lnTo>
                  <a:pt x="316" y="623"/>
                </a:lnTo>
                <a:lnTo>
                  <a:pt x="291" y="675"/>
                </a:lnTo>
                <a:lnTo>
                  <a:pt x="181" y="907"/>
                </a:lnTo>
                <a:lnTo>
                  <a:pt x="116" y="1041"/>
                </a:lnTo>
                <a:lnTo>
                  <a:pt x="0" y="1285"/>
                </a:lnTo>
                <a:lnTo>
                  <a:pt x="41" y="1285"/>
                </a:lnTo>
                <a:lnTo>
                  <a:pt x="63" y="1285"/>
                </a:lnTo>
                <a:lnTo>
                  <a:pt x="101" y="1285"/>
                </a:lnTo>
                <a:lnTo>
                  <a:pt x="204" y="1285"/>
                </a:lnTo>
                <a:lnTo>
                  <a:pt x="247" y="1285"/>
                </a:lnTo>
                <a:lnTo>
                  <a:pt x="349" y="1285"/>
                </a:lnTo>
                <a:lnTo>
                  <a:pt x="375" y="1285"/>
                </a:lnTo>
                <a:lnTo>
                  <a:pt x="614" y="1285"/>
                </a:lnTo>
                <a:lnTo>
                  <a:pt x="851" y="1285"/>
                </a:lnTo>
                <a:lnTo>
                  <a:pt x="879" y="1285"/>
                </a:lnTo>
                <a:lnTo>
                  <a:pt x="981" y="1285"/>
                </a:lnTo>
                <a:lnTo>
                  <a:pt x="1024" y="1285"/>
                </a:lnTo>
                <a:lnTo>
                  <a:pt x="1127" y="1285"/>
                </a:lnTo>
                <a:lnTo>
                  <a:pt x="1165" y="1285"/>
                </a:lnTo>
                <a:lnTo>
                  <a:pt x="1187" y="1285"/>
                </a:lnTo>
                <a:lnTo>
                  <a:pt x="1228" y="1285"/>
                </a:lnTo>
                <a:lnTo>
                  <a:pt x="61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8D9C32B5-E661-46E3-A7A5-71C55401EF86}"/>
              </a:ext>
            </a:extLst>
          </p:cNvPr>
          <p:cNvGrpSpPr/>
          <p:nvPr/>
        </p:nvGrpSpPr>
        <p:grpSpPr>
          <a:xfrm>
            <a:off x="6035675" y="3086100"/>
            <a:ext cx="1949450" cy="2039938"/>
            <a:chOff x="6035675" y="3086100"/>
            <a:chExt cx="1949450" cy="2039938"/>
          </a:xfrm>
        </p:grpSpPr>
        <p:sp>
          <p:nvSpPr>
            <p:cNvPr id="21" name="Freeform 17">
              <a:extLst>
                <a:ext uri="{FF2B5EF4-FFF2-40B4-BE49-F238E27FC236}">
                  <a16:creationId xmlns:a16="http://schemas.microsoft.com/office/drawing/2014/main" xmlns="" id="{C8F05FCA-4652-4AB5-9600-37976AC1C3A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35675" y="3086100"/>
              <a:ext cx="1949450" cy="2039938"/>
            </a:xfrm>
            <a:custGeom>
              <a:avLst/>
              <a:gdLst>
                <a:gd name="T0" fmla="*/ 614 w 1228"/>
                <a:gd name="T1" fmla="*/ 0 h 1285"/>
                <a:gd name="T2" fmla="*/ 524 w 1228"/>
                <a:gd name="T3" fmla="*/ 187 h 1285"/>
                <a:gd name="T4" fmla="*/ 523 w 1228"/>
                <a:gd name="T5" fmla="*/ 192 h 1285"/>
                <a:gd name="T6" fmla="*/ 512 w 1228"/>
                <a:gd name="T7" fmla="*/ 212 h 1285"/>
                <a:gd name="T8" fmla="*/ 477 w 1228"/>
                <a:gd name="T9" fmla="*/ 285 h 1285"/>
                <a:gd name="T10" fmla="*/ 466 w 1228"/>
                <a:gd name="T11" fmla="*/ 308 h 1285"/>
                <a:gd name="T12" fmla="*/ 451 w 1228"/>
                <a:gd name="T13" fmla="*/ 341 h 1285"/>
                <a:gd name="T14" fmla="*/ 408 w 1228"/>
                <a:gd name="T15" fmla="*/ 431 h 1285"/>
                <a:gd name="T16" fmla="*/ 405 w 1228"/>
                <a:gd name="T17" fmla="*/ 437 h 1285"/>
                <a:gd name="T18" fmla="*/ 316 w 1228"/>
                <a:gd name="T19" fmla="*/ 623 h 1285"/>
                <a:gd name="T20" fmla="*/ 291 w 1228"/>
                <a:gd name="T21" fmla="*/ 675 h 1285"/>
                <a:gd name="T22" fmla="*/ 181 w 1228"/>
                <a:gd name="T23" fmla="*/ 907 h 1285"/>
                <a:gd name="T24" fmla="*/ 116 w 1228"/>
                <a:gd name="T25" fmla="*/ 1041 h 1285"/>
                <a:gd name="T26" fmla="*/ 0 w 1228"/>
                <a:gd name="T27" fmla="*/ 1285 h 1285"/>
                <a:gd name="T28" fmla="*/ 41 w 1228"/>
                <a:gd name="T29" fmla="*/ 1285 h 1285"/>
                <a:gd name="T30" fmla="*/ 63 w 1228"/>
                <a:gd name="T31" fmla="*/ 1285 h 1285"/>
                <a:gd name="T32" fmla="*/ 101 w 1228"/>
                <a:gd name="T33" fmla="*/ 1285 h 1285"/>
                <a:gd name="T34" fmla="*/ 204 w 1228"/>
                <a:gd name="T35" fmla="*/ 1285 h 1285"/>
                <a:gd name="T36" fmla="*/ 247 w 1228"/>
                <a:gd name="T37" fmla="*/ 1285 h 1285"/>
                <a:gd name="T38" fmla="*/ 349 w 1228"/>
                <a:gd name="T39" fmla="*/ 1285 h 1285"/>
                <a:gd name="T40" fmla="*/ 375 w 1228"/>
                <a:gd name="T41" fmla="*/ 1285 h 1285"/>
                <a:gd name="T42" fmla="*/ 614 w 1228"/>
                <a:gd name="T43" fmla="*/ 1285 h 1285"/>
                <a:gd name="T44" fmla="*/ 851 w 1228"/>
                <a:gd name="T45" fmla="*/ 1285 h 1285"/>
                <a:gd name="T46" fmla="*/ 879 w 1228"/>
                <a:gd name="T47" fmla="*/ 1285 h 1285"/>
                <a:gd name="T48" fmla="*/ 981 w 1228"/>
                <a:gd name="T49" fmla="*/ 1285 h 1285"/>
                <a:gd name="T50" fmla="*/ 1024 w 1228"/>
                <a:gd name="T51" fmla="*/ 1285 h 1285"/>
                <a:gd name="T52" fmla="*/ 1127 w 1228"/>
                <a:gd name="T53" fmla="*/ 1285 h 1285"/>
                <a:gd name="T54" fmla="*/ 1165 w 1228"/>
                <a:gd name="T55" fmla="*/ 1285 h 1285"/>
                <a:gd name="T56" fmla="*/ 1187 w 1228"/>
                <a:gd name="T57" fmla="*/ 1285 h 1285"/>
                <a:gd name="T58" fmla="*/ 1228 w 1228"/>
                <a:gd name="T59" fmla="*/ 1285 h 1285"/>
                <a:gd name="T60" fmla="*/ 614 w 1228"/>
                <a:gd name="T61" fmla="*/ 0 h 1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28" h="1285">
                  <a:moveTo>
                    <a:pt x="614" y="0"/>
                  </a:moveTo>
                  <a:lnTo>
                    <a:pt x="524" y="187"/>
                  </a:lnTo>
                  <a:lnTo>
                    <a:pt x="523" y="192"/>
                  </a:lnTo>
                  <a:lnTo>
                    <a:pt x="512" y="212"/>
                  </a:lnTo>
                  <a:lnTo>
                    <a:pt x="477" y="285"/>
                  </a:lnTo>
                  <a:lnTo>
                    <a:pt x="466" y="308"/>
                  </a:lnTo>
                  <a:lnTo>
                    <a:pt x="451" y="341"/>
                  </a:lnTo>
                  <a:lnTo>
                    <a:pt x="408" y="431"/>
                  </a:lnTo>
                  <a:lnTo>
                    <a:pt x="405" y="437"/>
                  </a:lnTo>
                  <a:lnTo>
                    <a:pt x="316" y="623"/>
                  </a:lnTo>
                  <a:lnTo>
                    <a:pt x="291" y="675"/>
                  </a:lnTo>
                  <a:lnTo>
                    <a:pt x="181" y="907"/>
                  </a:lnTo>
                  <a:lnTo>
                    <a:pt x="116" y="1041"/>
                  </a:lnTo>
                  <a:lnTo>
                    <a:pt x="0" y="1285"/>
                  </a:lnTo>
                  <a:lnTo>
                    <a:pt x="41" y="1285"/>
                  </a:lnTo>
                  <a:lnTo>
                    <a:pt x="63" y="1285"/>
                  </a:lnTo>
                  <a:lnTo>
                    <a:pt x="101" y="1285"/>
                  </a:lnTo>
                  <a:lnTo>
                    <a:pt x="204" y="1285"/>
                  </a:lnTo>
                  <a:lnTo>
                    <a:pt x="247" y="1285"/>
                  </a:lnTo>
                  <a:lnTo>
                    <a:pt x="349" y="1285"/>
                  </a:lnTo>
                  <a:lnTo>
                    <a:pt x="375" y="1285"/>
                  </a:lnTo>
                  <a:lnTo>
                    <a:pt x="614" y="1285"/>
                  </a:lnTo>
                  <a:lnTo>
                    <a:pt x="851" y="1285"/>
                  </a:lnTo>
                  <a:lnTo>
                    <a:pt x="879" y="1285"/>
                  </a:lnTo>
                  <a:lnTo>
                    <a:pt x="981" y="1285"/>
                  </a:lnTo>
                  <a:lnTo>
                    <a:pt x="1024" y="1285"/>
                  </a:lnTo>
                  <a:lnTo>
                    <a:pt x="1127" y="1285"/>
                  </a:lnTo>
                  <a:lnTo>
                    <a:pt x="1165" y="1285"/>
                  </a:lnTo>
                  <a:lnTo>
                    <a:pt x="1187" y="1285"/>
                  </a:lnTo>
                  <a:lnTo>
                    <a:pt x="1228" y="1285"/>
                  </a:lnTo>
                  <a:lnTo>
                    <a:pt x="614" y="0"/>
                  </a:lnTo>
                  <a:close/>
                </a:path>
              </a:pathLst>
            </a:custGeom>
            <a:solidFill>
              <a:srgbClr val="046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9">
              <a:extLst>
                <a:ext uri="{FF2B5EF4-FFF2-40B4-BE49-F238E27FC236}">
                  <a16:creationId xmlns:a16="http://schemas.microsoft.com/office/drawing/2014/main" xmlns="" id="{B13A2639-3933-4117-A133-47833A84F379}"/>
                </a:ext>
              </a:extLst>
            </p:cNvPr>
            <p:cNvSpPr>
              <a:spLocks/>
            </p:cNvSpPr>
            <p:nvPr/>
          </p:nvSpPr>
          <p:spPr bwMode="auto">
            <a:xfrm>
              <a:off x="7010400" y="3086100"/>
              <a:ext cx="974725" cy="2039938"/>
            </a:xfrm>
            <a:custGeom>
              <a:avLst/>
              <a:gdLst>
                <a:gd name="T0" fmla="*/ 0 w 614"/>
                <a:gd name="T1" fmla="*/ 0 h 1285"/>
                <a:gd name="T2" fmla="*/ 0 w 614"/>
                <a:gd name="T3" fmla="*/ 1285 h 1285"/>
                <a:gd name="T4" fmla="*/ 614 w 614"/>
                <a:gd name="T5" fmla="*/ 1285 h 1285"/>
                <a:gd name="T6" fmla="*/ 389 w 614"/>
                <a:gd name="T7" fmla="*/ 815 h 1285"/>
                <a:gd name="T8" fmla="*/ 229 w 614"/>
                <a:gd name="T9" fmla="*/ 480 h 1285"/>
                <a:gd name="T10" fmla="*/ 0 w 614"/>
                <a:gd name="T11" fmla="*/ 0 h 1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4" h="1285">
                  <a:moveTo>
                    <a:pt x="0" y="0"/>
                  </a:moveTo>
                  <a:lnTo>
                    <a:pt x="0" y="1285"/>
                  </a:lnTo>
                  <a:lnTo>
                    <a:pt x="614" y="1285"/>
                  </a:lnTo>
                  <a:lnTo>
                    <a:pt x="389" y="815"/>
                  </a:lnTo>
                  <a:lnTo>
                    <a:pt x="229" y="4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24B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4" name="Freeform 20">
            <a:extLst>
              <a:ext uri="{FF2B5EF4-FFF2-40B4-BE49-F238E27FC236}">
                <a16:creationId xmlns:a16="http://schemas.microsoft.com/office/drawing/2014/main" xmlns="" id="{72C3E2F5-CAD4-48C1-87D3-82546D2A3A6B}"/>
              </a:ext>
            </a:extLst>
          </p:cNvPr>
          <p:cNvSpPr>
            <a:spLocks/>
          </p:cNvSpPr>
          <p:nvPr/>
        </p:nvSpPr>
        <p:spPr bwMode="auto">
          <a:xfrm>
            <a:off x="7010400" y="3086100"/>
            <a:ext cx="974725" cy="2039938"/>
          </a:xfrm>
          <a:custGeom>
            <a:avLst/>
            <a:gdLst>
              <a:gd name="T0" fmla="*/ 0 w 614"/>
              <a:gd name="T1" fmla="*/ 0 h 1285"/>
              <a:gd name="T2" fmla="*/ 0 w 614"/>
              <a:gd name="T3" fmla="*/ 1285 h 1285"/>
              <a:gd name="T4" fmla="*/ 614 w 614"/>
              <a:gd name="T5" fmla="*/ 1285 h 1285"/>
              <a:gd name="T6" fmla="*/ 389 w 614"/>
              <a:gd name="T7" fmla="*/ 815 h 1285"/>
              <a:gd name="T8" fmla="*/ 229 w 614"/>
              <a:gd name="T9" fmla="*/ 480 h 1285"/>
              <a:gd name="T10" fmla="*/ 0 w 614"/>
              <a:gd name="T11" fmla="*/ 0 h 1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14" h="1285">
                <a:moveTo>
                  <a:pt x="0" y="0"/>
                </a:moveTo>
                <a:lnTo>
                  <a:pt x="0" y="1285"/>
                </a:lnTo>
                <a:lnTo>
                  <a:pt x="614" y="1285"/>
                </a:lnTo>
                <a:lnTo>
                  <a:pt x="389" y="815"/>
                </a:lnTo>
                <a:lnTo>
                  <a:pt x="229" y="48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2">
            <a:extLst>
              <a:ext uri="{FF2B5EF4-FFF2-40B4-BE49-F238E27FC236}">
                <a16:creationId xmlns:a16="http://schemas.microsoft.com/office/drawing/2014/main" xmlns="" id="{5325359D-5D16-4730-875F-09D977531AA4}"/>
              </a:ext>
            </a:extLst>
          </p:cNvPr>
          <p:cNvSpPr>
            <a:spLocks/>
          </p:cNvSpPr>
          <p:nvPr/>
        </p:nvSpPr>
        <p:spPr bwMode="auto">
          <a:xfrm>
            <a:off x="3295650" y="3086100"/>
            <a:ext cx="1947863" cy="2039938"/>
          </a:xfrm>
          <a:custGeom>
            <a:avLst/>
            <a:gdLst>
              <a:gd name="T0" fmla="*/ 613 w 1227"/>
              <a:gd name="T1" fmla="*/ 0 h 1285"/>
              <a:gd name="T2" fmla="*/ 524 w 1227"/>
              <a:gd name="T3" fmla="*/ 187 h 1285"/>
              <a:gd name="T4" fmla="*/ 522 w 1227"/>
              <a:gd name="T5" fmla="*/ 192 h 1285"/>
              <a:gd name="T6" fmla="*/ 513 w 1227"/>
              <a:gd name="T7" fmla="*/ 212 h 1285"/>
              <a:gd name="T8" fmla="*/ 477 w 1227"/>
              <a:gd name="T9" fmla="*/ 285 h 1285"/>
              <a:gd name="T10" fmla="*/ 466 w 1227"/>
              <a:gd name="T11" fmla="*/ 308 h 1285"/>
              <a:gd name="T12" fmla="*/ 450 w 1227"/>
              <a:gd name="T13" fmla="*/ 341 h 1285"/>
              <a:gd name="T14" fmla="*/ 408 w 1227"/>
              <a:gd name="T15" fmla="*/ 431 h 1285"/>
              <a:gd name="T16" fmla="*/ 405 w 1227"/>
              <a:gd name="T17" fmla="*/ 437 h 1285"/>
              <a:gd name="T18" fmla="*/ 315 w 1227"/>
              <a:gd name="T19" fmla="*/ 623 h 1285"/>
              <a:gd name="T20" fmla="*/ 292 w 1227"/>
              <a:gd name="T21" fmla="*/ 675 h 1285"/>
              <a:gd name="T22" fmla="*/ 180 w 1227"/>
              <a:gd name="T23" fmla="*/ 907 h 1285"/>
              <a:gd name="T24" fmla="*/ 117 w 1227"/>
              <a:gd name="T25" fmla="*/ 1041 h 1285"/>
              <a:gd name="T26" fmla="*/ 0 w 1227"/>
              <a:gd name="T27" fmla="*/ 1285 h 1285"/>
              <a:gd name="T28" fmla="*/ 40 w 1227"/>
              <a:gd name="T29" fmla="*/ 1285 h 1285"/>
              <a:gd name="T30" fmla="*/ 64 w 1227"/>
              <a:gd name="T31" fmla="*/ 1285 h 1285"/>
              <a:gd name="T32" fmla="*/ 100 w 1227"/>
              <a:gd name="T33" fmla="*/ 1285 h 1285"/>
              <a:gd name="T34" fmla="*/ 204 w 1227"/>
              <a:gd name="T35" fmla="*/ 1285 h 1285"/>
              <a:gd name="T36" fmla="*/ 246 w 1227"/>
              <a:gd name="T37" fmla="*/ 1285 h 1285"/>
              <a:gd name="T38" fmla="*/ 348 w 1227"/>
              <a:gd name="T39" fmla="*/ 1285 h 1285"/>
              <a:gd name="T40" fmla="*/ 376 w 1227"/>
              <a:gd name="T41" fmla="*/ 1285 h 1285"/>
              <a:gd name="T42" fmla="*/ 613 w 1227"/>
              <a:gd name="T43" fmla="*/ 1285 h 1285"/>
              <a:gd name="T44" fmla="*/ 852 w 1227"/>
              <a:gd name="T45" fmla="*/ 1285 h 1285"/>
              <a:gd name="T46" fmla="*/ 879 w 1227"/>
              <a:gd name="T47" fmla="*/ 1285 h 1285"/>
              <a:gd name="T48" fmla="*/ 981 w 1227"/>
              <a:gd name="T49" fmla="*/ 1285 h 1285"/>
              <a:gd name="T50" fmla="*/ 1023 w 1227"/>
              <a:gd name="T51" fmla="*/ 1285 h 1285"/>
              <a:gd name="T52" fmla="*/ 1127 w 1227"/>
              <a:gd name="T53" fmla="*/ 1285 h 1285"/>
              <a:gd name="T54" fmla="*/ 1164 w 1227"/>
              <a:gd name="T55" fmla="*/ 1285 h 1285"/>
              <a:gd name="T56" fmla="*/ 1186 w 1227"/>
              <a:gd name="T57" fmla="*/ 1285 h 1285"/>
              <a:gd name="T58" fmla="*/ 1227 w 1227"/>
              <a:gd name="T59" fmla="*/ 1285 h 1285"/>
              <a:gd name="T60" fmla="*/ 613 w 1227"/>
              <a:gd name="T61" fmla="*/ 0 h 1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227" h="1285">
                <a:moveTo>
                  <a:pt x="613" y="0"/>
                </a:moveTo>
                <a:lnTo>
                  <a:pt x="524" y="187"/>
                </a:lnTo>
                <a:lnTo>
                  <a:pt x="522" y="192"/>
                </a:lnTo>
                <a:lnTo>
                  <a:pt x="513" y="212"/>
                </a:lnTo>
                <a:lnTo>
                  <a:pt x="477" y="285"/>
                </a:lnTo>
                <a:lnTo>
                  <a:pt x="466" y="308"/>
                </a:lnTo>
                <a:lnTo>
                  <a:pt x="450" y="341"/>
                </a:lnTo>
                <a:lnTo>
                  <a:pt x="408" y="431"/>
                </a:lnTo>
                <a:lnTo>
                  <a:pt x="405" y="437"/>
                </a:lnTo>
                <a:lnTo>
                  <a:pt x="315" y="623"/>
                </a:lnTo>
                <a:lnTo>
                  <a:pt x="292" y="675"/>
                </a:lnTo>
                <a:lnTo>
                  <a:pt x="180" y="907"/>
                </a:lnTo>
                <a:lnTo>
                  <a:pt x="117" y="1041"/>
                </a:lnTo>
                <a:lnTo>
                  <a:pt x="0" y="1285"/>
                </a:lnTo>
                <a:lnTo>
                  <a:pt x="40" y="1285"/>
                </a:lnTo>
                <a:lnTo>
                  <a:pt x="64" y="1285"/>
                </a:lnTo>
                <a:lnTo>
                  <a:pt x="100" y="1285"/>
                </a:lnTo>
                <a:lnTo>
                  <a:pt x="204" y="1285"/>
                </a:lnTo>
                <a:lnTo>
                  <a:pt x="246" y="1285"/>
                </a:lnTo>
                <a:lnTo>
                  <a:pt x="348" y="1285"/>
                </a:lnTo>
                <a:lnTo>
                  <a:pt x="376" y="1285"/>
                </a:lnTo>
                <a:lnTo>
                  <a:pt x="613" y="1285"/>
                </a:lnTo>
                <a:lnTo>
                  <a:pt x="852" y="1285"/>
                </a:lnTo>
                <a:lnTo>
                  <a:pt x="879" y="1285"/>
                </a:lnTo>
                <a:lnTo>
                  <a:pt x="981" y="1285"/>
                </a:lnTo>
                <a:lnTo>
                  <a:pt x="1023" y="1285"/>
                </a:lnTo>
                <a:lnTo>
                  <a:pt x="1127" y="1285"/>
                </a:lnTo>
                <a:lnTo>
                  <a:pt x="1164" y="1285"/>
                </a:lnTo>
                <a:lnTo>
                  <a:pt x="1186" y="1285"/>
                </a:lnTo>
                <a:lnTo>
                  <a:pt x="1227" y="1285"/>
                </a:lnTo>
                <a:lnTo>
                  <a:pt x="61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F4BFCC67-1F9C-484E-AEB5-91EB67D7E893}"/>
              </a:ext>
            </a:extLst>
          </p:cNvPr>
          <p:cNvGrpSpPr/>
          <p:nvPr/>
        </p:nvGrpSpPr>
        <p:grpSpPr>
          <a:xfrm>
            <a:off x="3056025" y="3086100"/>
            <a:ext cx="1947863" cy="2039938"/>
            <a:chOff x="3295650" y="3086100"/>
            <a:chExt cx="1947863" cy="2039938"/>
          </a:xfrm>
        </p:grpSpPr>
        <p:sp>
          <p:nvSpPr>
            <p:cNvPr id="25" name="Freeform 21">
              <a:extLst>
                <a:ext uri="{FF2B5EF4-FFF2-40B4-BE49-F238E27FC236}">
                  <a16:creationId xmlns:a16="http://schemas.microsoft.com/office/drawing/2014/main" xmlns="" id="{BCFD8C66-7BB3-43DF-9005-9C3CAF60719C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5650" y="3086100"/>
              <a:ext cx="1947863" cy="2039938"/>
            </a:xfrm>
            <a:custGeom>
              <a:avLst/>
              <a:gdLst>
                <a:gd name="T0" fmla="*/ 613 w 1227"/>
                <a:gd name="T1" fmla="*/ 0 h 1285"/>
                <a:gd name="T2" fmla="*/ 524 w 1227"/>
                <a:gd name="T3" fmla="*/ 187 h 1285"/>
                <a:gd name="T4" fmla="*/ 522 w 1227"/>
                <a:gd name="T5" fmla="*/ 192 h 1285"/>
                <a:gd name="T6" fmla="*/ 513 w 1227"/>
                <a:gd name="T7" fmla="*/ 212 h 1285"/>
                <a:gd name="T8" fmla="*/ 477 w 1227"/>
                <a:gd name="T9" fmla="*/ 285 h 1285"/>
                <a:gd name="T10" fmla="*/ 466 w 1227"/>
                <a:gd name="T11" fmla="*/ 308 h 1285"/>
                <a:gd name="T12" fmla="*/ 450 w 1227"/>
                <a:gd name="T13" fmla="*/ 341 h 1285"/>
                <a:gd name="T14" fmla="*/ 408 w 1227"/>
                <a:gd name="T15" fmla="*/ 431 h 1285"/>
                <a:gd name="T16" fmla="*/ 405 w 1227"/>
                <a:gd name="T17" fmla="*/ 437 h 1285"/>
                <a:gd name="T18" fmla="*/ 315 w 1227"/>
                <a:gd name="T19" fmla="*/ 623 h 1285"/>
                <a:gd name="T20" fmla="*/ 292 w 1227"/>
                <a:gd name="T21" fmla="*/ 675 h 1285"/>
                <a:gd name="T22" fmla="*/ 180 w 1227"/>
                <a:gd name="T23" fmla="*/ 907 h 1285"/>
                <a:gd name="T24" fmla="*/ 117 w 1227"/>
                <a:gd name="T25" fmla="*/ 1041 h 1285"/>
                <a:gd name="T26" fmla="*/ 0 w 1227"/>
                <a:gd name="T27" fmla="*/ 1285 h 1285"/>
                <a:gd name="T28" fmla="*/ 40 w 1227"/>
                <a:gd name="T29" fmla="*/ 1285 h 1285"/>
                <a:gd name="T30" fmla="*/ 64 w 1227"/>
                <a:gd name="T31" fmla="*/ 1285 h 1285"/>
                <a:gd name="T32" fmla="*/ 100 w 1227"/>
                <a:gd name="T33" fmla="*/ 1285 h 1285"/>
                <a:gd name="T34" fmla="*/ 204 w 1227"/>
                <a:gd name="T35" fmla="*/ 1285 h 1285"/>
                <a:gd name="T36" fmla="*/ 246 w 1227"/>
                <a:gd name="T37" fmla="*/ 1285 h 1285"/>
                <a:gd name="T38" fmla="*/ 348 w 1227"/>
                <a:gd name="T39" fmla="*/ 1285 h 1285"/>
                <a:gd name="T40" fmla="*/ 376 w 1227"/>
                <a:gd name="T41" fmla="*/ 1285 h 1285"/>
                <a:gd name="T42" fmla="*/ 613 w 1227"/>
                <a:gd name="T43" fmla="*/ 1285 h 1285"/>
                <a:gd name="T44" fmla="*/ 852 w 1227"/>
                <a:gd name="T45" fmla="*/ 1285 h 1285"/>
                <a:gd name="T46" fmla="*/ 879 w 1227"/>
                <a:gd name="T47" fmla="*/ 1285 h 1285"/>
                <a:gd name="T48" fmla="*/ 981 w 1227"/>
                <a:gd name="T49" fmla="*/ 1285 h 1285"/>
                <a:gd name="T50" fmla="*/ 1023 w 1227"/>
                <a:gd name="T51" fmla="*/ 1285 h 1285"/>
                <a:gd name="T52" fmla="*/ 1127 w 1227"/>
                <a:gd name="T53" fmla="*/ 1285 h 1285"/>
                <a:gd name="T54" fmla="*/ 1164 w 1227"/>
                <a:gd name="T55" fmla="*/ 1285 h 1285"/>
                <a:gd name="T56" fmla="*/ 1186 w 1227"/>
                <a:gd name="T57" fmla="*/ 1285 h 1285"/>
                <a:gd name="T58" fmla="*/ 1227 w 1227"/>
                <a:gd name="T59" fmla="*/ 1285 h 1285"/>
                <a:gd name="T60" fmla="*/ 613 w 1227"/>
                <a:gd name="T61" fmla="*/ 0 h 1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27" h="1285">
                  <a:moveTo>
                    <a:pt x="613" y="0"/>
                  </a:moveTo>
                  <a:lnTo>
                    <a:pt x="524" y="187"/>
                  </a:lnTo>
                  <a:lnTo>
                    <a:pt x="522" y="192"/>
                  </a:lnTo>
                  <a:lnTo>
                    <a:pt x="513" y="212"/>
                  </a:lnTo>
                  <a:lnTo>
                    <a:pt x="477" y="285"/>
                  </a:lnTo>
                  <a:lnTo>
                    <a:pt x="466" y="308"/>
                  </a:lnTo>
                  <a:lnTo>
                    <a:pt x="450" y="341"/>
                  </a:lnTo>
                  <a:lnTo>
                    <a:pt x="408" y="431"/>
                  </a:lnTo>
                  <a:lnTo>
                    <a:pt x="405" y="437"/>
                  </a:lnTo>
                  <a:lnTo>
                    <a:pt x="315" y="623"/>
                  </a:lnTo>
                  <a:lnTo>
                    <a:pt x="292" y="675"/>
                  </a:lnTo>
                  <a:lnTo>
                    <a:pt x="180" y="907"/>
                  </a:lnTo>
                  <a:lnTo>
                    <a:pt x="117" y="1041"/>
                  </a:lnTo>
                  <a:lnTo>
                    <a:pt x="0" y="1285"/>
                  </a:lnTo>
                  <a:lnTo>
                    <a:pt x="40" y="1285"/>
                  </a:lnTo>
                  <a:lnTo>
                    <a:pt x="64" y="1285"/>
                  </a:lnTo>
                  <a:lnTo>
                    <a:pt x="100" y="1285"/>
                  </a:lnTo>
                  <a:lnTo>
                    <a:pt x="204" y="1285"/>
                  </a:lnTo>
                  <a:lnTo>
                    <a:pt x="246" y="1285"/>
                  </a:lnTo>
                  <a:lnTo>
                    <a:pt x="348" y="1285"/>
                  </a:lnTo>
                  <a:lnTo>
                    <a:pt x="376" y="1285"/>
                  </a:lnTo>
                  <a:lnTo>
                    <a:pt x="613" y="1285"/>
                  </a:lnTo>
                  <a:lnTo>
                    <a:pt x="852" y="1285"/>
                  </a:lnTo>
                  <a:lnTo>
                    <a:pt x="879" y="1285"/>
                  </a:lnTo>
                  <a:lnTo>
                    <a:pt x="981" y="1285"/>
                  </a:lnTo>
                  <a:lnTo>
                    <a:pt x="1023" y="1285"/>
                  </a:lnTo>
                  <a:lnTo>
                    <a:pt x="1127" y="1285"/>
                  </a:lnTo>
                  <a:lnTo>
                    <a:pt x="1164" y="1285"/>
                  </a:lnTo>
                  <a:lnTo>
                    <a:pt x="1186" y="1285"/>
                  </a:lnTo>
                  <a:lnTo>
                    <a:pt x="1227" y="1285"/>
                  </a:lnTo>
                  <a:lnTo>
                    <a:pt x="613" y="0"/>
                  </a:lnTo>
                  <a:close/>
                </a:path>
              </a:pathLst>
            </a:custGeom>
            <a:solidFill>
              <a:srgbClr val="046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3">
              <a:extLst>
                <a:ext uri="{FF2B5EF4-FFF2-40B4-BE49-F238E27FC236}">
                  <a16:creationId xmlns:a16="http://schemas.microsoft.com/office/drawing/2014/main" xmlns="" id="{3091BECA-F57D-4CAD-9B0C-EBD0CDDC4A57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8788" y="3086100"/>
              <a:ext cx="974725" cy="2039938"/>
            </a:xfrm>
            <a:custGeom>
              <a:avLst/>
              <a:gdLst>
                <a:gd name="T0" fmla="*/ 0 w 614"/>
                <a:gd name="T1" fmla="*/ 0 h 1285"/>
                <a:gd name="T2" fmla="*/ 0 w 614"/>
                <a:gd name="T3" fmla="*/ 1285 h 1285"/>
                <a:gd name="T4" fmla="*/ 614 w 614"/>
                <a:gd name="T5" fmla="*/ 1285 h 1285"/>
                <a:gd name="T6" fmla="*/ 463 w 614"/>
                <a:gd name="T7" fmla="*/ 968 h 1285"/>
                <a:gd name="T8" fmla="*/ 0 w 614"/>
                <a:gd name="T9" fmla="*/ 0 h 1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4" h="1285">
                  <a:moveTo>
                    <a:pt x="0" y="0"/>
                  </a:moveTo>
                  <a:lnTo>
                    <a:pt x="0" y="1285"/>
                  </a:lnTo>
                  <a:lnTo>
                    <a:pt x="614" y="1285"/>
                  </a:lnTo>
                  <a:lnTo>
                    <a:pt x="463" y="9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24B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8" name="Freeform 24">
            <a:extLst>
              <a:ext uri="{FF2B5EF4-FFF2-40B4-BE49-F238E27FC236}">
                <a16:creationId xmlns:a16="http://schemas.microsoft.com/office/drawing/2014/main" xmlns="" id="{47A8BA23-A1E3-4378-948E-1C63F670BF9C}"/>
              </a:ext>
            </a:extLst>
          </p:cNvPr>
          <p:cNvSpPr>
            <a:spLocks/>
          </p:cNvSpPr>
          <p:nvPr/>
        </p:nvSpPr>
        <p:spPr bwMode="auto">
          <a:xfrm>
            <a:off x="4268788" y="3086100"/>
            <a:ext cx="974725" cy="2039938"/>
          </a:xfrm>
          <a:custGeom>
            <a:avLst/>
            <a:gdLst>
              <a:gd name="T0" fmla="*/ 0 w 614"/>
              <a:gd name="T1" fmla="*/ 0 h 1285"/>
              <a:gd name="T2" fmla="*/ 0 w 614"/>
              <a:gd name="T3" fmla="*/ 1285 h 1285"/>
              <a:gd name="T4" fmla="*/ 614 w 614"/>
              <a:gd name="T5" fmla="*/ 1285 h 1285"/>
              <a:gd name="T6" fmla="*/ 463 w 614"/>
              <a:gd name="T7" fmla="*/ 968 h 1285"/>
              <a:gd name="T8" fmla="*/ 0 w 614"/>
              <a:gd name="T9" fmla="*/ 0 h 1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4" h="1285">
                <a:moveTo>
                  <a:pt x="0" y="0"/>
                </a:moveTo>
                <a:lnTo>
                  <a:pt x="0" y="1285"/>
                </a:lnTo>
                <a:lnTo>
                  <a:pt x="614" y="1285"/>
                </a:lnTo>
                <a:lnTo>
                  <a:pt x="463" y="968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E0371AF4-723E-476B-9FEB-888D24D5614A}"/>
              </a:ext>
            </a:extLst>
          </p:cNvPr>
          <p:cNvGrpSpPr/>
          <p:nvPr/>
        </p:nvGrpSpPr>
        <p:grpSpPr>
          <a:xfrm>
            <a:off x="3825875" y="4352925"/>
            <a:ext cx="1776413" cy="773113"/>
            <a:chOff x="3825875" y="4352925"/>
            <a:chExt cx="1776413" cy="773113"/>
          </a:xfrm>
        </p:grpSpPr>
        <p:sp>
          <p:nvSpPr>
            <p:cNvPr id="29" name="Freeform 25">
              <a:extLst>
                <a:ext uri="{FF2B5EF4-FFF2-40B4-BE49-F238E27FC236}">
                  <a16:creationId xmlns:a16="http://schemas.microsoft.com/office/drawing/2014/main" xmlns="" id="{BDB2E770-8915-433E-B8CD-A51EE9EC0C15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5875" y="4352925"/>
              <a:ext cx="887413" cy="773113"/>
            </a:xfrm>
            <a:custGeom>
              <a:avLst/>
              <a:gdLst>
                <a:gd name="T0" fmla="*/ 0 w 356"/>
                <a:gd name="T1" fmla="*/ 309 h 309"/>
                <a:gd name="T2" fmla="*/ 356 w 356"/>
                <a:gd name="T3" fmla="*/ 309 h 309"/>
                <a:gd name="T4" fmla="*/ 356 w 356"/>
                <a:gd name="T5" fmla="*/ 0 h 309"/>
                <a:gd name="T6" fmla="*/ 0 w 356"/>
                <a:gd name="T7" fmla="*/ 309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6" h="309">
                  <a:moveTo>
                    <a:pt x="0" y="309"/>
                  </a:moveTo>
                  <a:cubicBezTo>
                    <a:pt x="356" y="309"/>
                    <a:pt x="356" y="309"/>
                    <a:pt x="356" y="309"/>
                  </a:cubicBezTo>
                  <a:cubicBezTo>
                    <a:pt x="356" y="0"/>
                    <a:pt x="356" y="0"/>
                    <a:pt x="356" y="0"/>
                  </a:cubicBezTo>
                  <a:cubicBezTo>
                    <a:pt x="174" y="0"/>
                    <a:pt x="24" y="135"/>
                    <a:pt x="0" y="309"/>
                  </a:cubicBezTo>
                  <a:close/>
                </a:path>
              </a:pathLst>
            </a:custGeom>
            <a:solidFill>
              <a:srgbClr val="6393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6">
              <a:extLst>
                <a:ext uri="{FF2B5EF4-FFF2-40B4-BE49-F238E27FC236}">
                  <a16:creationId xmlns:a16="http://schemas.microsoft.com/office/drawing/2014/main" xmlns="" id="{B874EF4F-BD75-4BE7-BAB8-1B9AA302A1A5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3288" y="4352925"/>
              <a:ext cx="889000" cy="773113"/>
            </a:xfrm>
            <a:custGeom>
              <a:avLst/>
              <a:gdLst>
                <a:gd name="T0" fmla="*/ 0 w 357"/>
                <a:gd name="T1" fmla="*/ 0 h 309"/>
                <a:gd name="T2" fmla="*/ 0 w 357"/>
                <a:gd name="T3" fmla="*/ 309 h 309"/>
                <a:gd name="T4" fmla="*/ 357 w 357"/>
                <a:gd name="T5" fmla="*/ 308 h 309"/>
                <a:gd name="T6" fmla="*/ 0 w 357"/>
                <a:gd name="T7" fmla="*/ 0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7" h="309">
                  <a:moveTo>
                    <a:pt x="0" y="0"/>
                  </a:moveTo>
                  <a:cubicBezTo>
                    <a:pt x="0" y="309"/>
                    <a:pt x="0" y="309"/>
                    <a:pt x="0" y="309"/>
                  </a:cubicBezTo>
                  <a:cubicBezTo>
                    <a:pt x="357" y="308"/>
                    <a:pt x="357" y="308"/>
                    <a:pt x="357" y="308"/>
                  </a:cubicBezTo>
                  <a:cubicBezTo>
                    <a:pt x="333" y="134"/>
                    <a:pt x="182" y="0"/>
                    <a:pt x="0" y="0"/>
                  </a:cubicBezTo>
                  <a:close/>
                </a:path>
              </a:pathLst>
            </a:custGeom>
            <a:solidFill>
              <a:srgbClr val="557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E2556CD2-C32E-4C11-95F3-F9F3835B8552}"/>
              </a:ext>
            </a:extLst>
          </p:cNvPr>
          <p:cNvGrpSpPr/>
          <p:nvPr/>
        </p:nvGrpSpPr>
        <p:grpSpPr>
          <a:xfrm>
            <a:off x="7578106" y="4352925"/>
            <a:ext cx="1778000" cy="773113"/>
            <a:chOff x="7446963" y="4352925"/>
            <a:chExt cx="1778000" cy="773113"/>
          </a:xfrm>
        </p:grpSpPr>
        <p:sp>
          <p:nvSpPr>
            <p:cNvPr id="31" name="Freeform 27">
              <a:extLst>
                <a:ext uri="{FF2B5EF4-FFF2-40B4-BE49-F238E27FC236}">
                  <a16:creationId xmlns:a16="http://schemas.microsoft.com/office/drawing/2014/main" xmlns="" id="{E69A386E-D270-458B-A5DD-EE5A9F5A313D}"/>
                </a:ext>
              </a:extLst>
            </p:cNvPr>
            <p:cNvSpPr>
              <a:spLocks/>
            </p:cNvSpPr>
            <p:nvPr/>
          </p:nvSpPr>
          <p:spPr bwMode="auto">
            <a:xfrm>
              <a:off x="7446963" y="4352925"/>
              <a:ext cx="889000" cy="773113"/>
            </a:xfrm>
            <a:custGeom>
              <a:avLst/>
              <a:gdLst>
                <a:gd name="T0" fmla="*/ 0 w 357"/>
                <a:gd name="T1" fmla="*/ 309 h 309"/>
                <a:gd name="T2" fmla="*/ 357 w 357"/>
                <a:gd name="T3" fmla="*/ 309 h 309"/>
                <a:gd name="T4" fmla="*/ 357 w 357"/>
                <a:gd name="T5" fmla="*/ 0 h 309"/>
                <a:gd name="T6" fmla="*/ 0 w 357"/>
                <a:gd name="T7" fmla="*/ 309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7" h="309">
                  <a:moveTo>
                    <a:pt x="0" y="309"/>
                  </a:moveTo>
                  <a:cubicBezTo>
                    <a:pt x="357" y="309"/>
                    <a:pt x="357" y="309"/>
                    <a:pt x="357" y="309"/>
                  </a:cubicBezTo>
                  <a:cubicBezTo>
                    <a:pt x="357" y="0"/>
                    <a:pt x="357" y="0"/>
                    <a:pt x="357" y="0"/>
                  </a:cubicBezTo>
                  <a:cubicBezTo>
                    <a:pt x="175" y="0"/>
                    <a:pt x="24" y="135"/>
                    <a:pt x="0" y="309"/>
                  </a:cubicBezTo>
                  <a:close/>
                </a:path>
              </a:pathLst>
            </a:custGeom>
            <a:solidFill>
              <a:srgbClr val="6393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8">
              <a:extLst>
                <a:ext uri="{FF2B5EF4-FFF2-40B4-BE49-F238E27FC236}">
                  <a16:creationId xmlns:a16="http://schemas.microsoft.com/office/drawing/2014/main" xmlns="" id="{84861DFE-CCFA-463E-87E1-9CD988AAC36C}"/>
                </a:ext>
              </a:extLst>
            </p:cNvPr>
            <p:cNvSpPr>
              <a:spLocks/>
            </p:cNvSpPr>
            <p:nvPr/>
          </p:nvSpPr>
          <p:spPr bwMode="auto">
            <a:xfrm>
              <a:off x="8335963" y="4352925"/>
              <a:ext cx="889000" cy="773113"/>
            </a:xfrm>
            <a:custGeom>
              <a:avLst/>
              <a:gdLst>
                <a:gd name="T0" fmla="*/ 0 w 357"/>
                <a:gd name="T1" fmla="*/ 0 h 309"/>
                <a:gd name="T2" fmla="*/ 0 w 357"/>
                <a:gd name="T3" fmla="*/ 309 h 309"/>
                <a:gd name="T4" fmla="*/ 357 w 357"/>
                <a:gd name="T5" fmla="*/ 308 h 309"/>
                <a:gd name="T6" fmla="*/ 0 w 357"/>
                <a:gd name="T7" fmla="*/ 0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7" h="309">
                  <a:moveTo>
                    <a:pt x="0" y="0"/>
                  </a:moveTo>
                  <a:cubicBezTo>
                    <a:pt x="0" y="309"/>
                    <a:pt x="0" y="309"/>
                    <a:pt x="0" y="309"/>
                  </a:cubicBezTo>
                  <a:cubicBezTo>
                    <a:pt x="357" y="308"/>
                    <a:pt x="357" y="308"/>
                    <a:pt x="357" y="308"/>
                  </a:cubicBezTo>
                  <a:cubicBezTo>
                    <a:pt x="332" y="134"/>
                    <a:pt x="182" y="0"/>
                    <a:pt x="0" y="0"/>
                  </a:cubicBezTo>
                  <a:close/>
                </a:path>
              </a:pathLst>
            </a:custGeom>
            <a:solidFill>
              <a:srgbClr val="557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8" name="Freeform 32">
            <a:extLst>
              <a:ext uri="{FF2B5EF4-FFF2-40B4-BE49-F238E27FC236}">
                <a16:creationId xmlns:a16="http://schemas.microsoft.com/office/drawing/2014/main" xmlns="" id="{114FAC94-A82A-410B-A8E8-EAE4506996E7}"/>
              </a:ext>
            </a:extLst>
          </p:cNvPr>
          <p:cNvSpPr>
            <a:spLocks/>
          </p:cNvSpPr>
          <p:nvPr/>
        </p:nvSpPr>
        <p:spPr bwMode="auto">
          <a:xfrm>
            <a:off x="6034088" y="2263775"/>
            <a:ext cx="306388" cy="300038"/>
          </a:xfrm>
          <a:custGeom>
            <a:avLst/>
            <a:gdLst>
              <a:gd name="T0" fmla="*/ 95 w 193"/>
              <a:gd name="T1" fmla="*/ 0 h 189"/>
              <a:gd name="T2" fmla="*/ 120 w 193"/>
              <a:gd name="T3" fmla="*/ 73 h 189"/>
              <a:gd name="T4" fmla="*/ 193 w 193"/>
              <a:gd name="T5" fmla="*/ 73 h 189"/>
              <a:gd name="T6" fmla="*/ 134 w 193"/>
              <a:gd name="T7" fmla="*/ 116 h 189"/>
              <a:gd name="T8" fmla="*/ 156 w 193"/>
              <a:gd name="T9" fmla="*/ 189 h 189"/>
              <a:gd name="T10" fmla="*/ 95 w 193"/>
              <a:gd name="T11" fmla="*/ 145 h 189"/>
              <a:gd name="T12" fmla="*/ 37 w 193"/>
              <a:gd name="T13" fmla="*/ 189 h 189"/>
              <a:gd name="T14" fmla="*/ 59 w 193"/>
              <a:gd name="T15" fmla="*/ 116 h 189"/>
              <a:gd name="T16" fmla="*/ 0 w 193"/>
              <a:gd name="T17" fmla="*/ 73 h 189"/>
              <a:gd name="T18" fmla="*/ 73 w 193"/>
              <a:gd name="T19" fmla="*/ 73 h 189"/>
              <a:gd name="T20" fmla="*/ 95 w 193"/>
              <a:gd name="T21" fmla="*/ 0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93" h="189">
                <a:moveTo>
                  <a:pt x="95" y="0"/>
                </a:moveTo>
                <a:lnTo>
                  <a:pt x="120" y="73"/>
                </a:lnTo>
                <a:lnTo>
                  <a:pt x="193" y="73"/>
                </a:lnTo>
                <a:lnTo>
                  <a:pt x="134" y="116"/>
                </a:lnTo>
                <a:lnTo>
                  <a:pt x="156" y="189"/>
                </a:lnTo>
                <a:lnTo>
                  <a:pt x="95" y="145"/>
                </a:lnTo>
                <a:lnTo>
                  <a:pt x="37" y="189"/>
                </a:lnTo>
                <a:lnTo>
                  <a:pt x="59" y="116"/>
                </a:lnTo>
                <a:lnTo>
                  <a:pt x="0" y="73"/>
                </a:lnTo>
                <a:lnTo>
                  <a:pt x="73" y="73"/>
                </a:lnTo>
                <a:lnTo>
                  <a:pt x="95" y="0"/>
                </a:lnTo>
                <a:close/>
              </a:path>
            </a:pathLst>
          </a:custGeom>
          <a:solidFill>
            <a:srgbClr val="2131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1F3F2F"/>
              </a:solidFill>
            </a:endParaRPr>
          </a:p>
        </p:txBody>
      </p:sp>
      <p:sp>
        <p:nvSpPr>
          <p:cNvPr id="49" name="Freeform 33">
            <a:extLst>
              <a:ext uri="{FF2B5EF4-FFF2-40B4-BE49-F238E27FC236}">
                <a16:creationId xmlns:a16="http://schemas.microsoft.com/office/drawing/2014/main" xmlns="" id="{5874DEBD-141C-461B-8328-604E7DABE1BD}"/>
              </a:ext>
            </a:extLst>
          </p:cNvPr>
          <p:cNvSpPr>
            <a:spLocks/>
          </p:cNvSpPr>
          <p:nvPr/>
        </p:nvSpPr>
        <p:spPr bwMode="auto">
          <a:xfrm>
            <a:off x="6554788" y="2333625"/>
            <a:ext cx="238125" cy="230188"/>
          </a:xfrm>
          <a:custGeom>
            <a:avLst/>
            <a:gdLst>
              <a:gd name="T0" fmla="*/ 75 w 150"/>
              <a:gd name="T1" fmla="*/ 0 h 145"/>
              <a:gd name="T2" fmla="*/ 93 w 150"/>
              <a:gd name="T3" fmla="*/ 54 h 145"/>
              <a:gd name="T4" fmla="*/ 150 w 150"/>
              <a:gd name="T5" fmla="*/ 54 h 145"/>
              <a:gd name="T6" fmla="*/ 103 w 150"/>
              <a:gd name="T7" fmla="*/ 89 h 145"/>
              <a:gd name="T8" fmla="*/ 122 w 150"/>
              <a:gd name="T9" fmla="*/ 145 h 145"/>
              <a:gd name="T10" fmla="*/ 75 w 150"/>
              <a:gd name="T11" fmla="*/ 110 h 145"/>
              <a:gd name="T12" fmla="*/ 28 w 150"/>
              <a:gd name="T13" fmla="*/ 145 h 145"/>
              <a:gd name="T14" fmla="*/ 47 w 150"/>
              <a:gd name="T15" fmla="*/ 89 h 145"/>
              <a:gd name="T16" fmla="*/ 0 w 150"/>
              <a:gd name="T17" fmla="*/ 54 h 145"/>
              <a:gd name="T18" fmla="*/ 57 w 150"/>
              <a:gd name="T19" fmla="*/ 54 h 145"/>
              <a:gd name="T20" fmla="*/ 75 w 150"/>
              <a:gd name="T21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0" h="145">
                <a:moveTo>
                  <a:pt x="75" y="0"/>
                </a:moveTo>
                <a:lnTo>
                  <a:pt x="93" y="54"/>
                </a:lnTo>
                <a:lnTo>
                  <a:pt x="150" y="54"/>
                </a:lnTo>
                <a:lnTo>
                  <a:pt x="103" y="89"/>
                </a:lnTo>
                <a:lnTo>
                  <a:pt x="122" y="145"/>
                </a:lnTo>
                <a:lnTo>
                  <a:pt x="75" y="110"/>
                </a:lnTo>
                <a:lnTo>
                  <a:pt x="28" y="145"/>
                </a:lnTo>
                <a:lnTo>
                  <a:pt x="47" y="89"/>
                </a:lnTo>
                <a:lnTo>
                  <a:pt x="0" y="54"/>
                </a:lnTo>
                <a:lnTo>
                  <a:pt x="57" y="54"/>
                </a:lnTo>
                <a:lnTo>
                  <a:pt x="75" y="0"/>
                </a:lnTo>
                <a:close/>
              </a:path>
            </a:pathLst>
          </a:custGeom>
          <a:solidFill>
            <a:srgbClr val="2131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1F3F2F"/>
              </a:solidFill>
            </a:endParaRPr>
          </a:p>
        </p:txBody>
      </p:sp>
      <p:sp>
        <p:nvSpPr>
          <p:cNvPr id="50" name="Freeform 34">
            <a:extLst>
              <a:ext uri="{FF2B5EF4-FFF2-40B4-BE49-F238E27FC236}">
                <a16:creationId xmlns:a16="http://schemas.microsoft.com/office/drawing/2014/main" xmlns="" id="{ABB34498-8EE5-4E3D-A3B8-3F9D837B3291}"/>
              </a:ext>
            </a:extLst>
          </p:cNvPr>
          <p:cNvSpPr>
            <a:spLocks/>
          </p:cNvSpPr>
          <p:nvPr/>
        </p:nvSpPr>
        <p:spPr bwMode="auto">
          <a:xfrm>
            <a:off x="5581650" y="2330450"/>
            <a:ext cx="238125" cy="233363"/>
          </a:xfrm>
          <a:custGeom>
            <a:avLst/>
            <a:gdLst>
              <a:gd name="T0" fmla="*/ 75 w 150"/>
              <a:gd name="T1" fmla="*/ 0 h 147"/>
              <a:gd name="T2" fmla="*/ 91 w 150"/>
              <a:gd name="T3" fmla="*/ 56 h 147"/>
              <a:gd name="T4" fmla="*/ 150 w 150"/>
              <a:gd name="T5" fmla="*/ 56 h 147"/>
              <a:gd name="T6" fmla="*/ 103 w 150"/>
              <a:gd name="T7" fmla="*/ 91 h 147"/>
              <a:gd name="T8" fmla="*/ 121 w 150"/>
              <a:gd name="T9" fmla="*/ 147 h 147"/>
              <a:gd name="T10" fmla="*/ 75 w 150"/>
              <a:gd name="T11" fmla="*/ 112 h 147"/>
              <a:gd name="T12" fmla="*/ 28 w 150"/>
              <a:gd name="T13" fmla="*/ 147 h 147"/>
              <a:gd name="T14" fmla="*/ 47 w 150"/>
              <a:gd name="T15" fmla="*/ 91 h 147"/>
              <a:gd name="T16" fmla="*/ 0 w 150"/>
              <a:gd name="T17" fmla="*/ 56 h 147"/>
              <a:gd name="T18" fmla="*/ 57 w 150"/>
              <a:gd name="T19" fmla="*/ 56 h 147"/>
              <a:gd name="T20" fmla="*/ 75 w 150"/>
              <a:gd name="T21" fmla="*/ 0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0" h="147">
                <a:moveTo>
                  <a:pt x="75" y="0"/>
                </a:moveTo>
                <a:lnTo>
                  <a:pt x="91" y="56"/>
                </a:lnTo>
                <a:lnTo>
                  <a:pt x="150" y="56"/>
                </a:lnTo>
                <a:lnTo>
                  <a:pt x="103" y="91"/>
                </a:lnTo>
                <a:lnTo>
                  <a:pt x="121" y="147"/>
                </a:lnTo>
                <a:lnTo>
                  <a:pt x="75" y="112"/>
                </a:lnTo>
                <a:lnTo>
                  <a:pt x="28" y="147"/>
                </a:lnTo>
                <a:lnTo>
                  <a:pt x="47" y="91"/>
                </a:lnTo>
                <a:lnTo>
                  <a:pt x="0" y="56"/>
                </a:lnTo>
                <a:lnTo>
                  <a:pt x="57" y="56"/>
                </a:lnTo>
                <a:lnTo>
                  <a:pt x="75" y="0"/>
                </a:lnTo>
                <a:close/>
              </a:path>
            </a:pathLst>
          </a:custGeom>
          <a:solidFill>
            <a:srgbClr val="2131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1F3F2F"/>
              </a:solidFill>
            </a:endParaRPr>
          </a:p>
        </p:txBody>
      </p:sp>
      <p:pic>
        <p:nvPicPr>
          <p:cNvPr id="51" name="图片 50">
            <a:extLst>
              <a:ext uri="{FF2B5EF4-FFF2-40B4-BE49-F238E27FC236}">
                <a16:creationId xmlns:a16="http://schemas.microsoft.com/office/drawing/2014/main" xmlns="" id="{36DE5406-529D-4B23-9EED-EFA5E93AC5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2206" y="2747538"/>
            <a:ext cx="1467663" cy="2374959"/>
          </a:xfrm>
          <a:prstGeom prst="rect">
            <a:avLst/>
          </a:prstGeom>
        </p:spPr>
      </p:pic>
      <p:pic>
        <p:nvPicPr>
          <p:cNvPr id="52" name="图片 51">
            <a:extLst>
              <a:ext uri="{FF2B5EF4-FFF2-40B4-BE49-F238E27FC236}">
                <a16:creationId xmlns:a16="http://schemas.microsoft.com/office/drawing/2014/main" xmlns="" id="{C3A2B7D9-9528-4092-AAEE-EED98A1221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16385" y="3070889"/>
            <a:ext cx="561352" cy="620712"/>
          </a:xfrm>
          <a:prstGeom prst="rect">
            <a:avLst/>
          </a:prstGeom>
        </p:spPr>
      </p:pic>
      <p:pic>
        <p:nvPicPr>
          <p:cNvPr id="53" name="图片 52">
            <a:extLst>
              <a:ext uri="{FF2B5EF4-FFF2-40B4-BE49-F238E27FC236}">
                <a16:creationId xmlns:a16="http://schemas.microsoft.com/office/drawing/2014/main" xmlns="" id="{FB04F6E6-D263-4672-834D-441C3BDDAEC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29317" y="3963044"/>
            <a:ext cx="1022523" cy="870905"/>
          </a:xfrm>
          <a:prstGeom prst="rect">
            <a:avLst/>
          </a:prstGeom>
        </p:spPr>
      </p:pic>
      <p:pic>
        <p:nvPicPr>
          <p:cNvPr id="54" name="图片 53">
            <a:extLst>
              <a:ext uri="{FF2B5EF4-FFF2-40B4-BE49-F238E27FC236}">
                <a16:creationId xmlns:a16="http://schemas.microsoft.com/office/drawing/2014/main" xmlns="" id="{B777D37E-9504-4FA8-AD1A-E843BC31DE9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53217" y="3716631"/>
            <a:ext cx="1370926" cy="1397160"/>
          </a:xfrm>
          <a:prstGeom prst="rect">
            <a:avLst/>
          </a:prstGeom>
        </p:spPr>
      </p:pic>
      <p:pic>
        <p:nvPicPr>
          <p:cNvPr id="55" name="图片 54">
            <a:extLst>
              <a:ext uri="{FF2B5EF4-FFF2-40B4-BE49-F238E27FC236}">
                <a16:creationId xmlns:a16="http://schemas.microsoft.com/office/drawing/2014/main" xmlns="" id="{983B0356-539D-48A4-BEA2-76905BB43D7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00577" y="3996040"/>
            <a:ext cx="728476" cy="11282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A6FE122-A566-4C94-BB9D-F29AD7024D55}"/>
              </a:ext>
            </a:extLst>
          </p:cNvPr>
          <p:cNvSpPr txBox="1"/>
          <p:nvPr/>
        </p:nvSpPr>
        <p:spPr>
          <a:xfrm>
            <a:off x="4930850" y="1536227"/>
            <a:ext cx="237436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/>
              <a:t>THANKS</a:t>
            </a:r>
            <a:endParaRPr lang="zh-CN" alt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1483424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nodeType="click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7" presetClass="entr" presetSubtype="1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7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7" presetClass="entr" presetSubtype="1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7" presetClass="entr" presetSubtype="1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7" presetClass="entr" presetSubtype="1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15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1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9" grpId="0" animBg="1"/>
      <p:bldP spid="50" grpId="0" animBg="1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81">
            <a:extLst>
              <a:ext uri="{FF2B5EF4-FFF2-40B4-BE49-F238E27FC236}">
                <a16:creationId xmlns:a16="http://schemas.microsoft.com/office/drawing/2014/main" xmlns="" id="{2FD60EFD-BF83-409E-8264-74612375BD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2898" y="3033181"/>
            <a:ext cx="1929779" cy="1873112"/>
          </a:xfrm>
          <a:prstGeom prst="rect">
            <a:avLst/>
          </a:prstGeom>
        </p:spPr>
      </p:pic>
      <p:pic>
        <p:nvPicPr>
          <p:cNvPr id="81" name="图片 80">
            <a:extLst>
              <a:ext uri="{FF2B5EF4-FFF2-40B4-BE49-F238E27FC236}">
                <a16:creationId xmlns:a16="http://schemas.microsoft.com/office/drawing/2014/main" xmlns="" id="{65083EFA-BC9D-4145-AD81-1C7770DE22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9878158">
            <a:off x="2233888" y="2385781"/>
            <a:ext cx="881508" cy="1493337"/>
          </a:xfrm>
          <a:prstGeom prst="rect">
            <a:avLst/>
          </a:prstGeom>
        </p:spPr>
      </p:pic>
      <p:pic>
        <p:nvPicPr>
          <p:cNvPr id="83" name="图片 82">
            <a:extLst>
              <a:ext uri="{FF2B5EF4-FFF2-40B4-BE49-F238E27FC236}">
                <a16:creationId xmlns:a16="http://schemas.microsoft.com/office/drawing/2014/main" xmlns="" id="{7E24378C-8056-46E3-9F0C-15ECD2E9260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48471" y="401860"/>
            <a:ext cx="1352945" cy="2095375"/>
          </a:xfrm>
          <a:prstGeom prst="rect">
            <a:avLst/>
          </a:prstGeom>
        </p:spPr>
      </p:pic>
      <p:pic>
        <p:nvPicPr>
          <p:cNvPr id="84" name="图片 83">
            <a:extLst>
              <a:ext uri="{FF2B5EF4-FFF2-40B4-BE49-F238E27FC236}">
                <a16:creationId xmlns:a16="http://schemas.microsoft.com/office/drawing/2014/main" xmlns="" id="{4CA5E11B-23C2-431C-BC27-DE7DF928C14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62368" y="469149"/>
            <a:ext cx="1759975" cy="1793654"/>
          </a:xfrm>
          <a:prstGeom prst="rect">
            <a:avLst/>
          </a:prstGeom>
        </p:spPr>
      </p:pic>
      <p:sp>
        <p:nvSpPr>
          <p:cNvPr id="7" name="AutoShape 3">
            <a:extLst>
              <a:ext uri="{FF2B5EF4-FFF2-40B4-BE49-F238E27FC236}">
                <a16:creationId xmlns:a16="http://schemas.microsoft.com/office/drawing/2014/main" xmlns="" id="{54D903D4-6EF4-457D-AA6C-FDC65A07B05E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2799957" y="1450480"/>
            <a:ext cx="6562725" cy="393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6804170C-755B-4EA4-A9B2-3BCF67A0313B}"/>
              </a:ext>
            </a:extLst>
          </p:cNvPr>
          <p:cNvGrpSpPr/>
          <p:nvPr/>
        </p:nvGrpSpPr>
        <p:grpSpPr>
          <a:xfrm>
            <a:off x="2665733" y="1450480"/>
            <a:ext cx="6565900" cy="3930650"/>
            <a:chOff x="3043238" y="1285875"/>
            <a:chExt cx="6565900" cy="3930650"/>
          </a:xfrm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xmlns="" id="{37E37360-6A94-46AC-8C21-4D47F52F140E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3238" y="1285875"/>
              <a:ext cx="6565900" cy="3930650"/>
            </a:xfrm>
            <a:custGeom>
              <a:avLst/>
              <a:gdLst>
                <a:gd name="T0" fmla="*/ 0 w 2197"/>
                <a:gd name="T1" fmla="*/ 97 h 1314"/>
                <a:gd name="T2" fmla="*/ 25 w 2197"/>
                <a:gd name="T3" fmla="*/ 150 h 1314"/>
                <a:gd name="T4" fmla="*/ 0 w 2197"/>
                <a:gd name="T5" fmla="*/ 203 h 1314"/>
                <a:gd name="T6" fmla="*/ 0 w 2197"/>
                <a:gd name="T7" fmla="*/ 253 h 1314"/>
                <a:gd name="T8" fmla="*/ 25 w 2197"/>
                <a:gd name="T9" fmla="*/ 306 h 1314"/>
                <a:gd name="T10" fmla="*/ 0 w 2197"/>
                <a:gd name="T11" fmla="*/ 359 h 1314"/>
                <a:gd name="T12" fmla="*/ 0 w 2197"/>
                <a:gd name="T13" fmla="*/ 409 h 1314"/>
                <a:gd name="T14" fmla="*/ 25 w 2197"/>
                <a:gd name="T15" fmla="*/ 462 h 1314"/>
                <a:gd name="T16" fmla="*/ 0 w 2197"/>
                <a:gd name="T17" fmla="*/ 515 h 1314"/>
                <a:gd name="T18" fmla="*/ 0 w 2197"/>
                <a:gd name="T19" fmla="*/ 565 h 1314"/>
                <a:gd name="T20" fmla="*/ 25 w 2197"/>
                <a:gd name="T21" fmla="*/ 618 h 1314"/>
                <a:gd name="T22" fmla="*/ 0 w 2197"/>
                <a:gd name="T23" fmla="*/ 671 h 1314"/>
                <a:gd name="T24" fmla="*/ 0 w 2197"/>
                <a:gd name="T25" fmla="*/ 721 h 1314"/>
                <a:gd name="T26" fmla="*/ 25 w 2197"/>
                <a:gd name="T27" fmla="*/ 775 h 1314"/>
                <a:gd name="T28" fmla="*/ 0 w 2197"/>
                <a:gd name="T29" fmla="*/ 828 h 1314"/>
                <a:gd name="T30" fmla="*/ 0 w 2197"/>
                <a:gd name="T31" fmla="*/ 878 h 1314"/>
                <a:gd name="T32" fmla="*/ 25 w 2197"/>
                <a:gd name="T33" fmla="*/ 931 h 1314"/>
                <a:gd name="T34" fmla="*/ 0 w 2197"/>
                <a:gd name="T35" fmla="*/ 984 h 1314"/>
                <a:gd name="T36" fmla="*/ 0 w 2197"/>
                <a:gd name="T37" fmla="*/ 1034 h 1314"/>
                <a:gd name="T38" fmla="*/ 25 w 2197"/>
                <a:gd name="T39" fmla="*/ 1087 h 1314"/>
                <a:gd name="T40" fmla="*/ 0 w 2197"/>
                <a:gd name="T41" fmla="*/ 1140 h 1314"/>
                <a:gd name="T42" fmla="*/ 0 w 2197"/>
                <a:gd name="T43" fmla="*/ 1190 h 1314"/>
                <a:gd name="T44" fmla="*/ 25 w 2197"/>
                <a:gd name="T45" fmla="*/ 1243 h 1314"/>
                <a:gd name="T46" fmla="*/ 0 w 2197"/>
                <a:gd name="T47" fmla="*/ 1314 h 1314"/>
                <a:gd name="T48" fmla="*/ 2197 w 2197"/>
                <a:gd name="T49" fmla="*/ 1268 h 1314"/>
                <a:gd name="T50" fmla="*/ 2197 w 2197"/>
                <a:gd name="T51" fmla="*/ 1218 h 1314"/>
                <a:gd name="T52" fmla="*/ 2172 w 2197"/>
                <a:gd name="T53" fmla="*/ 1165 h 1314"/>
                <a:gd name="T54" fmla="*/ 2197 w 2197"/>
                <a:gd name="T55" fmla="*/ 1112 h 1314"/>
                <a:gd name="T56" fmla="*/ 2197 w 2197"/>
                <a:gd name="T57" fmla="*/ 1062 h 1314"/>
                <a:gd name="T58" fmla="*/ 2172 w 2197"/>
                <a:gd name="T59" fmla="*/ 1009 h 1314"/>
                <a:gd name="T60" fmla="*/ 2197 w 2197"/>
                <a:gd name="T61" fmla="*/ 956 h 1314"/>
                <a:gd name="T62" fmla="*/ 2197 w 2197"/>
                <a:gd name="T63" fmla="*/ 906 h 1314"/>
                <a:gd name="T64" fmla="*/ 2172 w 2197"/>
                <a:gd name="T65" fmla="*/ 853 h 1314"/>
                <a:gd name="T66" fmla="*/ 2197 w 2197"/>
                <a:gd name="T67" fmla="*/ 799 h 1314"/>
                <a:gd name="T68" fmla="*/ 2197 w 2197"/>
                <a:gd name="T69" fmla="*/ 750 h 1314"/>
                <a:gd name="T70" fmla="*/ 2172 w 2197"/>
                <a:gd name="T71" fmla="*/ 696 h 1314"/>
                <a:gd name="T72" fmla="*/ 2197 w 2197"/>
                <a:gd name="T73" fmla="*/ 643 h 1314"/>
                <a:gd name="T74" fmla="*/ 2197 w 2197"/>
                <a:gd name="T75" fmla="*/ 593 h 1314"/>
                <a:gd name="T76" fmla="*/ 2172 w 2197"/>
                <a:gd name="T77" fmla="*/ 540 h 1314"/>
                <a:gd name="T78" fmla="*/ 2197 w 2197"/>
                <a:gd name="T79" fmla="*/ 487 h 1314"/>
                <a:gd name="T80" fmla="*/ 2197 w 2197"/>
                <a:gd name="T81" fmla="*/ 437 h 1314"/>
                <a:gd name="T82" fmla="*/ 2172 w 2197"/>
                <a:gd name="T83" fmla="*/ 384 h 1314"/>
                <a:gd name="T84" fmla="*/ 2197 w 2197"/>
                <a:gd name="T85" fmla="*/ 331 h 1314"/>
                <a:gd name="T86" fmla="*/ 2197 w 2197"/>
                <a:gd name="T87" fmla="*/ 281 h 1314"/>
                <a:gd name="T88" fmla="*/ 2172 w 2197"/>
                <a:gd name="T89" fmla="*/ 228 h 1314"/>
                <a:gd name="T90" fmla="*/ 2197 w 2197"/>
                <a:gd name="T91" fmla="*/ 175 h 1314"/>
                <a:gd name="T92" fmla="*/ 2197 w 2197"/>
                <a:gd name="T93" fmla="*/ 125 h 1314"/>
                <a:gd name="T94" fmla="*/ 2172 w 2197"/>
                <a:gd name="T95" fmla="*/ 72 h 1314"/>
                <a:gd name="T96" fmla="*/ 2197 w 2197"/>
                <a:gd name="T97" fmla="*/ 0 h 1314"/>
                <a:gd name="T98" fmla="*/ 0 w 2197"/>
                <a:gd name="T99" fmla="*/ 47 h 1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197" h="1314">
                  <a:moveTo>
                    <a:pt x="25" y="72"/>
                  </a:moveTo>
                  <a:cubicBezTo>
                    <a:pt x="25" y="86"/>
                    <a:pt x="14" y="97"/>
                    <a:pt x="0" y="97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14" y="125"/>
                    <a:pt x="25" y="136"/>
                    <a:pt x="25" y="150"/>
                  </a:cubicBezTo>
                  <a:cubicBezTo>
                    <a:pt x="25" y="164"/>
                    <a:pt x="14" y="175"/>
                    <a:pt x="0" y="175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14" y="203"/>
                    <a:pt x="25" y="214"/>
                    <a:pt x="25" y="228"/>
                  </a:cubicBezTo>
                  <a:cubicBezTo>
                    <a:pt x="25" y="242"/>
                    <a:pt x="14" y="253"/>
                    <a:pt x="0" y="253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14" y="281"/>
                    <a:pt x="25" y="292"/>
                    <a:pt x="25" y="306"/>
                  </a:cubicBezTo>
                  <a:cubicBezTo>
                    <a:pt x="25" y="320"/>
                    <a:pt x="14" y="331"/>
                    <a:pt x="0" y="331"/>
                  </a:cubicBezTo>
                  <a:cubicBezTo>
                    <a:pt x="0" y="359"/>
                    <a:pt x="0" y="359"/>
                    <a:pt x="0" y="359"/>
                  </a:cubicBezTo>
                  <a:cubicBezTo>
                    <a:pt x="14" y="359"/>
                    <a:pt x="25" y="370"/>
                    <a:pt x="25" y="384"/>
                  </a:cubicBezTo>
                  <a:cubicBezTo>
                    <a:pt x="25" y="398"/>
                    <a:pt x="14" y="409"/>
                    <a:pt x="0" y="409"/>
                  </a:cubicBezTo>
                  <a:cubicBezTo>
                    <a:pt x="0" y="437"/>
                    <a:pt x="0" y="437"/>
                    <a:pt x="0" y="437"/>
                  </a:cubicBezTo>
                  <a:cubicBezTo>
                    <a:pt x="14" y="437"/>
                    <a:pt x="25" y="448"/>
                    <a:pt x="25" y="462"/>
                  </a:cubicBezTo>
                  <a:cubicBezTo>
                    <a:pt x="25" y="476"/>
                    <a:pt x="14" y="487"/>
                    <a:pt x="0" y="487"/>
                  </a:cubicBezTo>
                  <a:cubicBezTo>
                    <a:pt x="0" y="515"/>
                    <a:pt x="0" y="515"/>
                    <a:pt x="0" y="515"/>
                  </a:cubicBezTo>
                  <a:cubicBezTo>
                    <a:pt x="14" y="515"/>
                    <a:pt x="25" y="526"/>
                    <a:pt x="25" y="540"/>
                  </a:cubicBezTo>
                  <a:cubicBezTo>
                    <a:pt x="25" y="554"/>
                    <a:pt x="14" y="565"/>
                    <a:pt x="0" y="565"/>
                  </a:cubicBezTo>
                  <a:cubicBezTo>
                    <a:pt x="0" y="593"/>
                    <a:pt x="0" y="593"/>
                    <a:pt x="0" y="593"/>
                  </a:cubicBezTo>
                  <a:cubicBezTo>
                    <a:pt x="14" y="593"/>
                    <a:pt x="25" y="605"/>
                    <a:pt x="25" y="618"/>
                  </a:cubicBezTo>
                  <a:cubicBezTo>
                    <a:pt x="25" y="632"/>
                    <a:pt x="14" y="643"/>
                    <a:pt x="0" y="643"/>
                  </a:cubicBezTo>
                  <a:cubicBezTo>
                    <a:pt x="0" y="671"/>
                    <a:pt x="0" y="671"/>
                    <a:pt x="0" y="671"/>
                  </a:cubicBezTo>
                  <a:cubicBezTo>
                    <a:pt x="14" y="671"/>
                    <a:pt x="25" y="683"/>
                    <a:pt x="25" y="696"/>
                  </a:cubicBezTo>
                  <a:cubicBezTo>
                    <a:pt x="25" y="710"/>
                    <a:pt x="14" y="721"/>
                    <a:pt x="0" y="721"/>
                  </a:cubicBezTo>
                  <a:cubicBezTo>
                    <a:pt x="0" y="750"/>
                    <a:pt x="0" y="750"/>
                    <a:pt x="0" y="750"/>
                  </a:cubicBezTo>
                  <a:cubicBezTo>
                    <a:pt x="14" y="750"/>
                    <a:pt x="25" y="761"/>
                    <a:pt x="25" y="775"/>
                  </a:cubicBezTo>
                  <a:cubicBezTo>
                    <a:pt x="25" y="788"/>
                    <a:pt x="14" y="799"/>
                    <a:pt x="0" y="799"/>
                  </a:cubicBezTo>
                  <a:cubicBezTo>
                    <a:pt x="0" y="828"/>
                    <a:pt x="0" y="828"/>
                    <a:pt x="0" y="828"/>
                  </a:cubicBezTo>
                  <a:cubicBezTo>
                    <a:pt x="14" y="828"/>
                    <a:pt x="25" y="839"/>
                    <a:pt x="25" y="853"/>
                  </a:cubicBezTo>
                  <a:cubicBezTo>
                    <a:pt x="25" y="866"/>
                    <a:pt x="14" y="878"/>
                    <a:pt x="0" y="878"/>
                  </a:cubicBezTo>
                  <a:cubicBezTo>
                    <a:pt x="0" y="906"/>
                    <a:pt x="0" y="906"/>
                    <a:pt x="0" y="906"/>
                  </a:cubicBezTo>
                  <a:cubicBezTo>
                    <a:pt x="14" y="906"/>
                    <a:pt x="25" y="917"/>
                    <a:pt x="25" y="931"/>
                  </a:cubicBezTo>
                  <a:cubicBezTo>
                    <a:pt x="25" y="944"/>
                    <a:pt x="14" y="956"/>
                    <a:pt x="0" y="956"/>
                  </a:cubicBezTo>
                  <a:cubicBezTo>
                    <a:pt x="0" y="984"/>
                    <a:pt x="0" y="984"/>
                    <a:pt x="0" y="984"/>
                  </a:cubicBezTo>
                  <a:cubicBezTo>
                    <a:pt x="14" y="984"/>
                    <a:pt x="25" y="995"/>
                    <a:pt x="25" y="1009"/>
                  </a:cubicBezTo>
                  <a:cubicBezTo>
                    <a:pt x="25" y="1023"/>
                    <a:pt x="14" y="1034"/>
                    <a:pt x="0" y="1034"/>
                  </a:cubicBezTo>
                  <a:cubicBezTo>
                    <a:pt x="0" y="1062"/>
                    <a:pt x="0" y="1062"/>
                    <a:pt x="0" y="1062"/>
                  </a:cubicBezTo>
                  <a:cubicBezTo>
                    <a:pt x="14" y="1062"/>
                    <a:pt x="25" y="1073"/>
                    <a:pt x="25" y="1087"/>
                  </a:cubicBezTo>
                  <a:cubicBezTo>
                    <a:pt x="25" y="1101"/>
                    <a:pt x="14" y="1112"/>
                    <a:pt x="0" y="1112"/>
                  </a:cubicBezTo>
                  <a:cubicBezTo>
                    <a:pt x="0" y="1140"/>
                    <a:pt x="0" y="1140"/>
                    <a:pt x="0" y="1140"/>
                  </a:cubicBezTo>
                  <a:cubicBezTo>
                    <a:pt x="14" y="1140"/>
                    <a:pt x="25" y="1151"/>
                    <a:pt x="25" y="1165"/>
                  </a:cubicBezTo>
                  <a:cubicBezTo>
                    <a:pt x="25" y="1179"/>
                    <a:pt x="14" y="1190"/>
                    <a:pt x="0" y="1190"/>
                  </a:cubicBezTo>
                  <a:cubicBezTo>
                    <a:pt x="0" y="1218"/>
                    <a:pt x="0" y="1218"/>
                    <a:pt x="0" y="1218"/>
                  </a:cubicBezTo>
                  <a:cubicBezTo>
                    <a:pt x="14" y="1218"/>
                    <a:pt x="25" y="1229"/>
                    <a:pt x="25" y="1243"/>
                  </a:cubicBezTo>
                  <a:cubicBezTo>
                    <a:pt x="25" y="1257"/>
                    <a:pt x="14" y="1268"/>
                    <a:pt x="0" y="1268"/>
                  </a:cubicBezTo>
                  <a:cubicBezTo>
                    <a:pt x="0" y="1314"/>
                    <a:pt x="0" y="1314"/>
                    <a:pt x="0" y="1314"/>
                  </a:cubicBezTo>
                  <a:cubicBezTo>
                    <a:pt x="2197" y="1314"/>
                    <a:pt x="2197" y="1314"/>
                    <a:pt x="2197" y="1314"/>
                  </a:cubicBezTo>
                  <a:cubicBezTo>
                    <a:pt x="2197" y="1268"/>
                    <a:pt x="2197" y="1268"/>
                    <a:pt x="2197" y="1268"/>
                  </a:cubicBezTo>
                  <a:cubicBezTo>
                    <a:pt x="2183" y="1268"/>
                    <a:pt x="2172" y="1257"/>
                    <a:pt x="2172" y="1243"/>
                  </a:cubicBezTo>
                  <a:cubicBezTo>
                    <a:pt x="2172" y="1229"/>
                    <a:pt x="2183" y="1218"/>
                    <a:pt x="2197" y="1218"/>
                  </a:cubicBezTo>
                  <a:cubicBezTo>
                    <a:pt x="2197" y="1190"/>
                    <a:pt x="2197" y="1190"/>
                    <a:pt x="2197" y="1190"/>
                  </a:cubicBezTo>
                  <a:cubicBezTo>
                    <a:pt x="2183" y="1190"/>
                    <a:pt x="2172" y="1179"/>
                    <a:pt x="2172" y="1165"/>
                  </a:cubicBezTo>
                  <a:cubicBezTo>
                    <a:pt x="2172" y="1151"/>
                    <a:pt x="2183" y="1140"/>
                    <a:pt x="2197" y="1140"/>
                  </a:cubicBezTo>
                  <a:cubicBezTo>
                    <a:pt x="2197" y="1112"/>
                    <a:pt x="2197" y="1112"/>
                    <a:pt x="2197" y="1112"/>
                  </a:cubicBezTo>
                  <a:cubicBezTo>
                    <a:pt x="2183" y="1112"/>
                    <a:pt x="2172" y="1101"/>
                    <a:pt x="2172" y="1087"/>
                  </a:cubicBezTo>
                  <a:cubicBezTo>
                    <a:pt x="2172" y="1073"/>
                    <a:pt x="2183" y="1062"/>
                    <a:pt x="2197" y="1062"/>
                  </a:cubicBezTo>
                  <a:cubicBezTo>
                    <a:pt x="2197" y="1034"/>
                    <a:pt x="2197" y="1034"/>
                    <a:pt x="2197" y="1034"/>
                  </a:cubicBezTo>
                  <a:cubicBezTo>
                    <a:pt x="2183" y="1034"/>
                    <a:pt x="2172" y="1023"/>
                    <a:pt x="2172" y="1009"/>
                  </a:cubicBezTo>
                  <a:cubicBezTo>
                    <a:pt x="2172" y="995"/>
                    <a:pt x="2183" y="984"/>
                    <a:pt x="2197" y="984"/>
                  </a:cubicBezTo>
                  <a:cubicBezTo>
                    <a:pt x="2197" y="956"/>
                    <a:pt x="2197" y="956"/>
                    <a:pt x="2197" y="956"/>
                  </a:cubicBezTo>
                  <a:cubicBezTo>
                    <a:pt x="2183" y="956"/>
                    <a:pt x="2172" y="944"/>
                    <a:pt x="2172" y="931"/>
                  </a:cubicBezTo>
                  <a:cubicBezTo>
                    <a:pt x="2172" y="917"/>
                    <a:pt x="2183" y="906"/>
                    <a:pt x="2197" y="906"/>
                  </a:cubicBezTo>
                  <a:cubicBezTo>
                    <a:pt x="2197" y="878"/>
                    <a:pt x="2197" y="878"/>
                    <a:pt x="2197" y="878"/>
                  </a:cubicBezTo>
                  <a:cubicBezTo>
                    <a:pt x="2183" y="878"/>
                    <a:pt x="2172" y="866"/>
                    <a:pt x="2172" y="853"/>
                  </a:cubicBezTo>
                  <a:cubicBezTo>
                    <a:pt x="2172" y="839"/>
                    <a:pt x="2183" y="828"/>
                    <a:pt x="2197" y="828"/>
                  </a:cubicBezTo>
                  <a:cubicBezTo>
                    <a:pt x="2197" y="799"/>
                    <a:pt x="2197" y="799"/>
                    <a:pt x="2197" y="799"/>
                  </a:cubicBezTo>
                  <a:cubicBezTo>
                    <a:pt x="2183" y="799"/>
                    <a:pt x="2172" y="788"/>
                    <a:pt x="2172" y="775"/>
                  </a:cubicBezTo>
                  <a:cubicBezTo>
                    <a:pt x="2172" y="761"/>
                    <a:pt x="2183" y="750"/>
                    <a:pt x="2197" y="750"/>
                  </a:cubicBezTo>
                  <a:cubicBezTo>
                    <a:pt x="2197" y="721"/>
                    <a:pt x="2197" y="721"/>
                    <a:pt x="2197" y="721"/>
                  </a:cubicBezTo>
                  <a:cubicBezTo>
                    <a:pt x="2183" y="721"/>
                    <a:pt x="2172" y="710"/>
                    <a:pt x="2172" y="696"/>
                  </a:cubicBezTo>
                  <a:cubicBezTo>
                    <a:pt x="2172" y="683"/>
                    <a:pt x="2183" y="671"/>
                    <a:pt x="2197" y="671"/>
                  </a:cubicBezTo>
                  <a:cubicBezTo>
                    <a:pt x="2197" y="643"/>
                    <a:pt x="2197" y="643"/>
                    <a:pt x="2197" y="643"/>
                  </a:cubicBezTo>
                  <a:cubicBezTo>
                    <a:pt x="2183" y="643"/>
                    <a:pt x="2172" y="632"/>
                    <a:pt x="2172" y="618"/>
                  </a:cubicBezTo>
                  <a:cubicBezTo>
                    <a:pt x="2172" y="605"/>
                    <a:pt x="2183" y="593"/>
                    <a:pt x="2197" y="593"/>
                  </a:cubicBezTo>
                  <a:cubicBezTo>
                    <a:pt x="2197" y="565"/>
                    <a:pt x="2197" y="565"/>
                    <a:pt x="2197" y="565"/>
                  </a:cubicBezTo>
                  <a:cubicBezTo>
                    <a:pt x="2183" y="565"/>
                    <a:pt x="2172" y="554"/>
                    <a:pt x="2172" y="540"/>
                  </a:cubicBezTo>
                  <a:cubicBezTo>
                    <a:pt x="2172" y="526"/>
                    <a:pt x="2183" y="515"/>
                    <a:pt x="2197" y="515"/>
                  </a:cubicBezTo>
                  <a:cubicBezTo>
                    <a:pt x="2197" y="487"/>
                    <a:pt x="2197" y="487"/>
                    <a:pt x="2197" y="487"/>
                  </a:cubicBezTo>
                  <a:cubicBezTo>
                    <a:pt x="2183" y="487"/>
                    <a:pt x="2172" y="476"/>
                    <a:pt x="2172" y="462"/>
                  </a:cubicBezTo>
                  <a:cubicBezTo>
                    <a:pt x="2172" y="448"/>
                    <a:pt x="2183" y="437"/>
                    <a:pt x="2197" y="437"/>
                  </a:cubicBezTo>
                  <a:cubicBezTo>
                    <a:pt x="2197" y="409"/>
                    <a:pt x="2197" y="409"/>
                    <a:pt x="2197" y="409"/>
                  </a:cubicBezTo>
                  <a:cubicBezTo>
                    <a:pt x="2183" y="409"/>
                    <a:pt x="2172" y="398"/>
                    <a:pt x="2172" y="384"/>
                  </a:cubicBezTo>
                  <a:cubicBezTo>
                    <a:pt x="2172" y="370"/>
                    <a:pt x="2183" y="359"/>
                    <a:pt x="2197" y="359"/>
                  </a:cubicBezTo>
                  <a:cubicBezTo>
                    <a:pt x="2197" y="331"/>
                    <a:pt x="2197" y="331"/>
                    <a:pt x="2197" y="331"/>
                  </a:cubicBezTo>
                  <a:cubicBezTo>
                    <a:pt x="2183" y="331"/>
                    <a:pt x="2172" y="320"/>
                    <a:pt x="2172" y="306"/>
                  </a:cubicBezTo>
                  <a:cubicBezTo>
                    <a:pt x="2172" y="292"/>
                    <a:pt x="2183" y="281"/>
                    <a:pt x="2197" y="281"/>
                  </a:cubicBezTo>
                  <a:cubicBezTo>
                    <a:pt x="2197" y="253"/>
                    <a:pt x="2197" y="253"/>
                    <a:pt x="2197" y="253"/>
                  </a:cubicBezTo>
                  <a:cubicBezTo>
                    <a:pt x="2183" y="253"/>
                    <a:pt x="2172" y="242"/>
                    <a:pt x="2172" y="228"/>
                  </a:cubicBezTo>
                  <a:cubicBezTo>
                    <a:pt x="2172" y="214"/>
                    <a:pt x="2183" y="203"/>
                    <a:pt x="2197" y="203"/>
                  </a:cubicBezTo>
                  <a:cubicBezTo>
                    <a:pt x="2197" y="175"/>
                    <a:pt x="2197" y="175"/>
                    <a:pt x="2197" y="175"/>
                  </a:cubicBezTo>
                  <a:cubicBezTo>
                    <a:pt x="2183" y="175"/>
                    <a:pt x="2172" y="164"/>
                    <a:pt x="2172" y="150"/>
                  </a:cubicBezTo>
                  <a:cubicBezTo>
                    <a:pt x="2172" y="136"/>
                    <a:pt x="2183" y="125"/>
                    <a:pt x="2197" y="125"/>
                  </a:cubicBezTo>
                  <a:cubicBezTo>
                    <a:pt x="2197" y="97"/>
                    <a:pt x="2197" y="97"/>
                    <a:pt x="2197" y="97"/>
                  </a:cubicBezTo>
                  <a:cubicBezTo>
                    <a:pt x="2183" y="97"/>
                    <a:pt x="2172" y="86"/>
                    <a:pt x="2172" y="72"/>
                  </a:cubicBezTo>
                  <a:cubicBezTo>
                    <a:pt x="2172" y="58"/>
                    <a:pt x="2183" y="47"/>
                    <a:pt x="2197" y="47"/>
                  </a:cubicBezTo>
                  <a:cubicBezTo>
                    <a:pt x="2197" y="0"/>
                    <a:pt x="2197" y="0"/>
                    <a:pt x="219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4" y="47"/>
                    <a:pt x="25" y="58"/>
                    <a:pt x="25" y="72"/>
                  </a:cubicBezTo>
                  <a:close/>
                </a:path>
              </a:pathLst>
            </a:custGeom>
            <a:solidFill>
              <a:srgbClr val="F7F2D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Rectangle 6">
              <a:extLst>
                <a:ext uri="{FF2B5EF4-FFF2-40B4-BE49-F238E27FC236}">
                  <a16:creationId xmlns:a16="http://schemas.microsoft.com/office/drawing/2014/main" xmlns="" id="{E73F20DF-D2A2-4995-B443-63E6D824A1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79428" y="1375795"/>
              <a:ext cx="6308521" cy="3749878"/>
            </a:xfrm>
            <a:prstGeom prst="rect">
              <a:avLst/>
            </a:prstGeom>
            <a:solidFill>
              <a:srgbClr val="EAC988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</p:grpSp>
      <p:sp>
        <p:nvSpPr>
          <p:cNvPr id="15" name="Freeform 11">
            <a:extLst>
              <a:ext uri="{FF2B5EF4-FFF2-40B4-BE49-F238E27FC236}">
                <a16:creationId xmlns:a16="http://schemas.microsoft.com/office/drawing/2014/main" xmlns="" id="{72965BD4-E731-4C5F-9D8A-4471EDDBEF24}"/>
              </a:ext>
            </a:extLst>
          </p:cNvPr>
          <p:cNvSpPr>
            <a:spLocks/>
          </p:cNvSpPr>
          <p:nvPr/>
        </p:nvSpPr>
        <p:spPr bwMode="auto">
          <a:xfrm>
            <a:off x="3645837" y="4371557"/>
            <a:ext cx="1041621" cy="922260"/>
          </a:xfrm>
          <a:custGeom>
            <a:avLst/>
            <a:gdLst>
              <a:gd name="T0" fmla="*/ 654 w 1309"/>
              <a:gd name="T1" fmla="*/ 0 h 1159"/>
              <a:gd name="T2" fmla="*/ 560 w 1309"/>
              <a:gd name="T3" fmla="*/ 168 h 1159"/>
              <a:gd name="T4" fmla="*/ 557 w 1309"/>
              <a:gd name="T5" fmla="*/ 173 h 1159"/>
              <a:gd name="T6" fmla="*/ 546 w 1309"/>
              <a:gd name="T7" fmla="*/ 192 h 1159"/>
              <a:gd name="T8" fmla="*/ 510 w 1309"/>
              <a:gd name="T9" fmla="*/ 258 h 1159"/>
              <a:gd name="T10" fmla="*/ 497 w 1309"/>
              <a:gd name="T11" fmla="*/ 278 h 1159"/>
              <a:gd name="T12" fmla="*/ 482 w 1309"/>
              <a:gd name="T13" fmla="*/ 308 h 1159"/>
              <a:gd name="T14" fmla="*/ 435 w 1309"/>
              <a:gd name="T15" fmla="*/ 389 h 1159"/>
              <a:gd name="T16" fmla="*/ 432 w 1309"/>
              <a:gd name="T17" fmla="*/ 393 h 1159"/>
              <a:gd name="T18" fmla="*/ 337 w 1309"/>
              <a:gd name="T19" fmla="*/ 563 h 1159"/>
              <a:gd name="T20" fmla="*/ 311 w 1309"/>
              <a:gd name="T21" fmla="*/ 609 h 1159"/>
              <a:gd name="T22" fmla="*/ 193 w 1309"/>
              <a:gd name="T23" fmla="*/ 818 h 1159"/>
              <a:gd name="T24" fmla="*/ 125 w 1309"/>
              <a:gd name="T25" fmla="*/ 938 h 1159"/>
              <a:gd name="T26" fmla="*/ 0 w 1309"/>
              <a:gd name="T27" fmla="*/ 1159 h 1159"/>
              <a:gd name="T28" fmla="*/ 44 w 1309"/>
              <a:gd name="T29" fmla="*/ 1159 h 1159"/>
              <a:gd name="T30" fmla="*/ 67 w 1309"/>
              <a:gd name="T31" fmla="*/ 1159 h 1159"/>
              <a:gd name="T32" fmla="*/ 107 w 1309"/>
              <a:gd name="T33" fmla="*/ 1159 h 1159"/>
              <a:gd name="T34" fmla="*/ 218 w 1309"/>
              <a:gd name="T35" fmla="*/ 1159 h 1159"/>
              <a:gd name="T36" fmla="*/ 264 w 1309"/>
              <a:gd name="T37" fmla="*/ 1159 h 1159"/>
              <a:gd name="T38" fmla="*/ 372 w 1309"/>
              <a:gd name="T39" fmla="*/ 1159 h 1159"/>
              <a:gd name="T40" fmla="*/ 402 w 1309"/>
              <a:gd name="T41" fmla="*/ 1159 h 1159"/>
              <a:gd name="T42" fmla="*/ 654 w 1309"/>
              <a:gd name="T43" fmla="*/ 1159 h 1159"/>
              <a:gd name="T44" fmla="*/ 909 w 1309"/>
              <a:gd name="T45" fmla="*/ 1159 h 1159"/>
              <a:gd name="T46" fmla="*/ 937 w 1309"/>
              <a:gd name="T47" fmla="*/ 1159 h 1159"/>
              <a:gd name="T48" fmla="*/ 1047 w 1309"/>
              <a:gd name="T49" fmla="*/ 1159 h 1159"/>
              <a:gd name="T50" fmla="*/ 1092 w 1309"/>
              <a:gd name="T51" fmla="*/ 1159 h 1159"/>
              <a:gd name="T52" fmla="*/ 1202 w 1309"/>
              <a:gd name="T53" fmla="*/ 1159 h 1159"/>
              <a:gd name="T54" fmla="*/ 1241 w 1309"/>
              <a:gd name="T55" fmla="*/ 1159 h 1159"/>
              <a:gd name="T56" fmla="*/ 1265 w 1309"/>
              <a:gd name="T57" fmla="*/ 1159 h 1159"/>
              <a:gd name="T58" fmla="*/ 1309 w 1309"/>
              <a:gd name="T59" fmla="*/ 1159 h 1159"/>
              <a:gd name="T60" fmla="*/ 654 w 1309"/>
              <a:gd name="T61" fmla="*/ 0 h 1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309" h="1159">
                <a:moveTo>
                  <a:pt x="654" y="0"/>
                </a:moveTo>
                <a:lnTo>
                  <a:pt x="560" y="168"/>
                </a:lnTo>
                <a:lnTo>
                  <a:pt x="557" y="173"/>
                </a:lnTo>
                <a:lnTo>
                  <a:pt x="546" y="192"/>
                </a:lnTo>
                <a:lnTo>
                  <a:pt x="510" y="258"/>
                </a:lnTo>
                <a:lnTo>
                  <a:pt x="497" y="278"/>
                </a:lnTo>
                <a:lnTo>
                  <a:pt x="482" y="308"/>
                </a:lnTo>
                <a:lnTo>
                  <a:pt x="435" y="389"/>
                </a:lnTo>
                <a:lnTo>
                  <a:pt x="432" y="393"/>
                </a:lnTo>
                <a:lnTo>
                  <a:pt x="337" y="563"/>
                </a:lnTo>
                <a:lnTo>
                  <a:pt x="311" y="609"/>
                </a:lnTo>
                <a:lnTo>
                  <a:pt x="193" y="818"/>
                </a:lnTo>
                <a:lnTo>
                  <a:pt x="125" y="938"/>
                </a:lnTo>
                <a:lnTo>
                  <a:pt x="0" y="1159"/>
                </a:lnTo>
                <a:lnTo>
                  <a:pt x="44" y="1159"/>
                </a:lnTo>
                <a:lnTo>
                  <a:pt x="67" y="1159"/>
                </a:lnTo>
                <a:lnTo>
                  <a:pt x="107" y="1159"/>
                </a:lnTo>
                <a:lnTo>
                  <a:pt x="218" y="1159"/>
                </a:lnTo>
                <a:lnTo>
                  <a:pt x="264" y="1159"/>
                </a:lnTo>
                <a:lnTo>
                  <a:pt x="372" y="1159"/>
                </a:lnTo>
                <a:lnTo>
                  <a:pt x="402" y="1159"/>
                </a:lnTo>
                <a:lnTo>
                  <a:pt x="654" y="1159"/>
                </a:lnTo>
                <a:lnTo>
                  <a:pt x="909" y="1159"/>
                </a:lnTo>
                <a:lnTo>
                  <a:pt x="937" y="1159"/>
                </a:lnTo>
                <a:lnTo>
                  <a:pt x="1047" y="1159"/>
                </a:lnTo>
                <a:lnTo>
                  <a:pt x="1092" y="1159"/>
                </a:lnTo>
                <a:lnTo>
                  <a:pt x="1202" y="1159"/>
                </a:lnTo>
                <a:lnTo>
                  <a:pt x="1241" y="1159"/>
                </a:lnTo>
                <a:lnTo>
                  <a:pt x="1265" y="1159"/>
                </a:lnTo>
                <a:lnTo>
                  <a:pt x="1309" y="1159"/>
                </a:lnTo>
                <a:lnTo>
                  <a:pt x="65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7488DEBB-9939-481D-8B67-CAE831D29307}"/>
              </a:ext>
            </a:extLst>
          </p:cNvPr>
          <p:cNvGrpSpPr/>
          <p:nvPr/>
        </p:nvGrpSpPr>
        <p:grpSpPr>
          <a:xfrm>
            <a:off x="3732106" y="4371557"/>
            <a:ext cx="1041621" cy="922260"/>
            <a:chOff x="4718050" y="3286125"/>
            <a:chExt cx="2078038" cy="1839913"/>
          </a:xfrm>
        </p:grpSpPr>
        <p:sp>
          <p:nvSpPr>
            <p:cNvPr id="14" name="Freeform 10">
              <a:extLst>
                <a:ext uri="{FF2B5EF4-FFF2-40B4-BE49-F238E27FC236}">
                  <a16:creationId xmlns:a16="http://schemas.microsoft.com/office/drawing/2014/main" xmlns="" id="{E85DA936-5354-4DA1-9594-C570563F6CCB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8050" y="3286125"/>
              <a:ext cx="2078038" cy="1839913"/>
            </a:xfrm>
            <a:custGeom>
              <a:avLst/>
              <a:gdLst>
                <a:gd name="T0" fmla="*/ 654 w 1309"/>
                <a:gd name="T1" fmla="*/ 0 h 1159"/>
                <a:gd name="T2" fmla="*/ 560 w 1309"/>
                <a:gd name="T3" fmla="*/ 168 h 1159"/>
                <a:gd name="T4" fmla="*/ 557 w 1309"/>
                <a:gd name="T5" fmla="*/ 173 h 1159"/>
                <a:gd name="T6" fmla="*/ 546 w 1309"/>
                <a:gd name="T7" fmla="*/ 192 h 1159"/>
                <a:gd name="T8" fmla="*/ 510 w 1309"/>
                <a:gd name="T9" fmla="*/ 258 h 1159"/>
                <a:gd name="T10" fmla="*/ 497 w 1309"/>
                <a:gd name="T11" fmla="*/ 278 h 1159"/>
                <a:gd name="T12" fmla="*/ 482 w 1309"/>
                <a:gd name="T13" fmla="*/ 308 h 1159"/>
                <a:gd name="T14" fmla="*/ 435 w 1309"/>
                <a:gd name="T15" fmla="*/ 389 h 1159"/>
                <a:gd name="T16" fmla="*/ 432 w 1309"/>
                <a:gd name="T17" fmla="*/ 393 h 1159"/>
                <a:gd name="T18" fmla="*/ 337 w 1309"/>
                <a:gd name="T19" fmla="*/ 563 h 1159"/>
                <a:gd name="T20" fmla="*/ 311 w 1309"/>
                <a:gd name="T21" fmla="*/ 609 h 1159"/>
                <a:gd name="T22" fmla="*/ 193 w 1309"/>
                <a:gd name="T23" fmla="*/ 818 h 1159"/>
                <a:gd name="T24" fmla="*/ 125 w 1309"/>
                <a:gd name="T25" fmla="*/ 938 h 1159"/>
                <a:gd name="T26" fmla="*/ 0 w 1309"/>
                <a:gd name="T27" fmla="*/ 1159 h 1159"/>
                <a:gd name="T28" fmla="*/ 44 w 1309"/>
                <a:gd name="T29" fmla="*/ 1159 h 1159"/>
                <a:gd name="T30" fmla="*/ 67 w 1309"/>
                <a:gd name="T31" fmla="*/ 1159 h 1159"/>
                <a:gd name="T32" fmla="*/ 107 w 1309"/>
                <a:gd name="T33" fmla="*/ 1159 h 1159"/>
                <a:gd name="T34" fmla="*/ 218 w 1309"/>
                <a:gd name="T35" fmla="*/ 1159 h 1159"/>
                <a:gd name="T36" fmla="*/ 264 w 1309"/>
                <a:gd name="T37" fmla="*/ 1159 h 1159"/>
                <a:gd name="T38" fmla="*/ 372 w 1309"/>
                <a:gd name="T39" fmla="*/ 1159 h 1159"/>
                <a:gd name="T40" fmla="*/ 402 w 1309"/>
                <a:gd name="T41" fmla="*/ 1159 h 1159"/>
                <a:gd name="T42" fmla="*/ 654 w 1309"/>
                <a:gd name="T43" fmla="*/ 1159 h 1159"/>
                <a:gd name="T44" fmla="*/ 909 w 1309"/>
                <a:gd name="T45" fmla="*/ 1159 h 1159"/>
                <a:gd name="T46" fmla="*/ 937 w 1309"/>
                <a:gd name="T47" fmla="*/ 1159 h 1159"/>
                <a:gd name="T48" fmla="*/ 1047 w 1309"/>
                <a:gd name="T49" fmla="*/ 1159 h 1159"/>
                <a:gd name="T50" fmla="*/ 1092 w 1309"/>
                <a:gd name="T51" fmla="*/ 1159 h 1159"/>
                <a:gd name="T52" fmla="*/ 1202 w 1309"/>
                <a:gd name="T53" fmla="*/ 1159 h 1159"/>
                <a:gd name="T54" fmla="*/ 1241 w 1309"/>
                <a:gd name="T55" fmla="*/ 1159 h 1159"/>
                <a:gd name="T56" fmla="*/ 1265 w 1309"/>
                <a:gd name="T57" fmla="*/ 1159 h 1159"/>
                <a:gd name="T58" fmla="*/ 1309 w 1309"/>
                <a:gd name="T59" fmla="*/ 1159 h 1159"/>
                <a:gd name="T60" fmla="*/ 654 w 1309"/>
                <a:gd name="T61" fmla="*/ 0 h 1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09" h="1159">
                  <a:moveTo>
                    <a:pt x="654" y="0"/>
                  </a:moveTo>
                  <a:lnTo>
                    <a:pt x="560" y="168"/>
                  </a:lnTo>
                  <a:lnTo>
                    <a:pt x="557" y="173"/>
                  </a:lnTo>
                  <a:lnTo>
                    <a:pt x="546" y="192"/>
                  </a:lnTo>
                  <a:lnTo>
                    <a:pt x="510" y="258"/>
                  </a:lnTo>
                  <a:lnTo>
                    <a:pt x="497" y="278"/>
                  </a:lnTo>
                  <a:lnTo>
                    <a:pt x="482" y="308"/>
                  </a:lnTo>
                  <a:lnTo>
                    <a:pt x="435" y="389"/>
                  </a:lnTo>
                  <a:lnTo>
                    <a:pt x="432" y="393"/>
                  </a:lnTo>
                  <a:lnTo>
                    <a:pt x="337" y="563"/>
                  </a:lnTo>
                  <a:lnTo>
                    <a:pt x="311" y="609"/>
                  </a:lnTo>
                  <a:lnTo>
                    <a:pt x="193" y="818"/>
                  </a:lnTo>
                  <a:lnTo>
                    <a:pt x="125" y="938"/>
                  </a:lnTo>
                  <a:lnTo>
                    <a:pt x="0" y="1159"/>
                  </a:lnTo>
                  <a:lnTo>
                    <a:pt x="44" y="1159"/>
                  </a:lnTo>
                  <a:lnTo>
                    <a:pt x="67" y="1159"/>
                  </a:lnTo>
                  <a:lnTo>
                    <a:pt x="107" y="1159"/>
                  </a:lnTo>
                  <a:lnTo>
                    <a:pt x="218" y="1159"/>
                  </a:lnTo>
                  <a:lnTo>
                    <a:pt x="264" y="1159"/>
                  </a:lnTo>
                  <a:lnTo>
                    <a:pt x="372" y="1159"/>
                  </a:lnTo>
                  <a:lnTo>
                    <a:pt x="402" y="1159"/>
                  </a:lnTo>
                  <a:lnTo>
                    <a:pt x="654" y="1159"/>
                  </a:lnTo>
                  <a:lnTo>
                    <a:pt x="909" y="1159"/>
                  </a:lnTo>
                  <a:lnTo>
                    <a:pt x="937" y="1159"/>
                  </a:lnTo>
                  <a:lnTo>
                    <a:pt x="1047" y="1159"/>
                  </a:lnTo>
                  <a:lnTo>
                    <a:pt x="1092" y="1159"/>
                  </a:lnTo>
                  <a:lnTo>
                    <a:pt x="1202" y="1159"/>
                  </a:lnTo>
                  <a:lnTo>
                    <a:pt x="1241" y="1159"/>
                  </a:lnTo>
                  <a:lnTo>
                    <a:pt x="1265" y="1159"/>
                  </a:lnTo>
                  <a:lnTo>
                    <a:pt x="1309" y="1159"/>
                  </a:lnTo>
                  <a:lnTo>
                    <a:pt x="654" y="0"/>
                  </a:lnTo>
                  <a:close/>
                </a:path>
              </a:pathLst>
            </a:custGeom>
            <a:solidFill>
              <a:srgbClr val="C3E0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2">
              <a:extLst>
                <a:ext uri="{FF2B5EF4-FFF2-40B4-BE49-F238E27FC236}">
                  <a16:creationId xmlns:a16="http://schemas.microsoft.com/office/drawing/2014/main" xmlns="" id="{71C5E711-6FC9-447F-A97E-9EF0C4992418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6275" y="3286125"/>
              <a:ext cx="1039813" cy="1839913"/>
            </a:xfrm>
            <a:custGeom>
              <a:avLst/>
              <a:gdLst>
                <a:gd name="T0" fmla="*/ 0 w 655"/>
                <a:gd name="T1" fmla="*/ 0 h 1159"/>
                <a:gd name="T2" fmla="*/ 0 w 655"/>
                <a:gd name="T3" fmla="*/ 1159 h 1159"/>
                <a:gd name="T4" fmla="*/ 655 w 655"/>
                <a:gd name="T5" fmla="*/ 1159 h 1159"/>
                <a:gd name="T6" fmla="*/ 0 w 655"/>
                <a:gd name="T7" fmla="*/ 0 h 1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5" h="1159">
                  <a:moveTo>
                    <a:pt x="0" y="0"/>
                  </a:moveTo>
                  <a:lnTo>
                    <a:pt x="0" y="1159"/>
                  </a:lnTo>
                  <a:lnTo>
                    <a:pt x="655" y="11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AC1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" name="Freeform 14">
            <a:extLst>
              <a:ext uri="{FF2B5EF4-FFF2-40B4-BE49-F238E27FC236}">
                <a16:creationId xmlns:a16="http://schemas.microsoft.com/office/drawing/2014/main" xmlns="" id="{99A11AF3-C1C0-4B9E-9FC8-C6AB3DC39026}"/>
              </a:ext>
            </a:extLst>
          </p:cNvPr>
          <p:cNvSpPr>
            <a:spLocks/>
          </p:cNvSpPr>
          <p:nvPr/>
        </p:nvSpPr>
        <p:spPr bwMode="auto">
          <a:xfrm>
            <a:off x="4615842" y="4428850"/>
            <a:ext cx="977166" cy="864967"/>
          </a:xfrm>
          <a:custGeom>
            <a:avLst/>
            <a:gdLst>
              <a:gd name="T0" fmla="*/ 614 w 1228"/>
              <a:gd name="T1" fmla="*/ 0 h 1087"/>
              <a:gd name="T2" fmla="*/ 525 w 1228"/>
              <a:gd name="T3" fmla="*/ 158 h 1087"/>
              <a:gd name="T4" fmla="*/ 523 w 1228"/>
              <a:gd name="T5" fmla="*/ 162 h 1087"/>
              <a:gd name="T6" fmla="*/ 512 w 1228"/>
              <a:gd name="T7" fmla="*/ 180 h 1087"/>
              <a:gd name="T8" fmla="*/ 478 w 1228"/>
              <a:gd name="T9" fmla="*/ 241 h 1087"/>
              <a:gd name="T10" fmla="*/ 467 w 1228"/>
              <a:gd name="T11" fmla="*/ 261 h 1087"/>
              <a:gd name="T12" fmla="*/ 451 w 1228"/>
              <a:gd name="T13" fmla="*/ 288 h 1087"/>
              <a:gd name="T14" fmla="*/ 409 w 1228"/>
              <a:gd name="T15" fmla="*/ 365 h 1087"/>
              <a:gd name="T16" fmla="*/ 405 w 1228"/>
              <a:gd name="T17" fmla="*/ 370 h 1087"/>
              <a:gd name="T18" fmla="*/ 316 w 1228"/>
              <a:gd name="T19" fmla="*/ 528 h 1087"/>
              <a:gd name="T20" fmla="*/ 291 w 1228"/>
              <a:gd name="T21" fmla="*/ 572 h 1087"/>
              <a:gd name="T22" fmla="*/ 181 w 1228"/>
              <a:gd name="T23" fmla="*/ 767 h 1087"/>
              <a:gd name="T24" fmla="*/ 117 w 1228"/>
              <a:gd name="T25" fmla="*/ 880 h 1087"/>
              <a:gd name="T26" fmla="*/ 0 w 1228"/>
              <a:gd name="T27" fmla="*/ 1087 h 1087"/>
              <a:gd name="T28" fmla="*/ 41 w 1228"/>
              <a:gd name="T29" fmla="*/ 1087 h 1087"/>
              <a:gd name="T30" fmla="*/ 63 w 1228"/>
              <a:gd name="T31" fmla="*/ 1087 h 1087"/>
              <a:gd name="T32" fmla="*/ 101 w 1228"/>
              <a:gd name="T33" fmla="*/ 1087 h 1087"/>
              <a:gd name="T34" fmla="*/ 205 w 1228"/>
              <a:gd name="T35" fmla="*/ 1087 h 1087"/>
              <a:gd name="T36" fmla="*/ 247 w 1228"/>
              <a:gd name="T37" fmla="*/ 1087 h 1087"/>
              <a:gd name="T38" fmla="*/ 349 w 1228"/>
              <a:gd name="T39" fmla="*/ 1087 h 1087"/>
              <a:gd name="T40" fmla="*/ 376 w 1228"/>
              <a:gd name="T41" fmla="*/ 1087 h 1087"/>
              <a:gd name="T42" fmla="*/ 614 w 1228"/>
              <a:gd name="T43" fmla="*/ 1087 h 1087"/>
              <a:gd name="T44" fmla="*/ 851 w 1228"/>
              <a:gd name="T45" fmla="*/ 1087 h 1087"/>
              <a:gd name="T46" fmla="*/ 879 w 1228"/>
              <a:gd name="T47" fmla="*/ 1087 h 1087"/>
              <a:gd name="T48" fmla="*/ 982 w 1228"/>
              <a:gd name="T49" fmla="*/ 1087 h 1087"/>
              <a:gd name="T50" fmla="*/ 1024 w 1228"/>
              <a:gd name="T51" fmla="*/ 1087 h 1087"/>
              <a:gd name="T52" fmla="*/ 1127 w 1228"/>
              <a:gd name="T53" fmla="*/ 1087 h 1087"/>
              <a:gd name="T54" fmla="*/ 1165 w 1228"/>
              <a:gd name="T55" fmla="*/ 1087 h 1087"/>
              <a:gd name="T56" fmla="*/ 1187 w 1228"/>
              <a:gd name="T57" fmla="*/ 1087 h 1087"/>
              <a:gd name="T58" fmla="*/ 1228 w 1228"/>
              <a:gd name="T59" fmla="*/ 1087 h 1087"/>
              <a:gd name="T60" fmla="*/ 614 w 1228"/>
              <a:gd name="T61" fmla="*/ 0 h 10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228" h="1087">
                <a:moveTo>
                  <a:pt x="614" y="0"/>
                </a:moveTo>
                <a:lnTo>
                  <a:pt x="525" y="158"/>
                </a:lnTo>
                <a:lnTo>
                  <a:pt x="523" y="162"/>
                </a:lnTo>
                <a:lnTo>
                  <a:pt x="512" y="180"/>
                </a:lnTo>
                <a:lnTo>
                  <a:pt x="478" y="241"/>
                </a:lnTo>
                <a:lnTo>
                  <a:pt x="467" y="261"/>
                </a:lnTo>
                <a:lnTo>
                  <a:pt x="451" y="288"/>
                </a:lnTo>
                <a:lnTo>
                  <a:pt x="409" y="365"/>
                </a:lnTo>
                <a:lnTo>
                  <a:pt x="405" y="370"/>
                </a:lnTo>
                <a:lnTo>
                  <a:pt x="316" y="528"/>
                </a:lnTo>
                <a:lnTo>
                  <a:pt x="291" y="572"/>
                </a:lnTo>
                <a:lnTo>
                  <a:pt x="181" y="767"/>
                </a:lnTo>
                <a:lnTo>
                  <a:pt x="117" y="880"/>
                </a:lnTo>
                <a:lnTo>
                  <a:pt x="0" y="1087"/>
                </a:lnTo>
                <a:lnTo>
                  <a:pt x="41" y="1087"/>
                </a:lnTo>
                <a:lnTo>
                  <a:pt x="63" y="1087"/>
                </a:lnTo>
                <a:lnTo>
                  <a:pt x="101" y="1087"/>
                </a:lnTo>
                <a:lnTo>
                  <a:pt x="205" y="1087"/>
                </a:lnTo>
                <a:lnTo>
                  <a:pt x="247" y="1087"/>
                </a:lnTo>
                <a:lnTo>
                  <a:pt x="349" y="1087"/>
                </a:lnTo>
                <a:lnTo>
                  <a:pt x="376" y="1087"/>
                </a:lnTo>
                <a:lnTo>
                  <a:pt x="614" y="1087"/>
                </a:lnTo>
                <a:lnTo>
                  <a:pt x="851" y="1087"/>
                </a:lnTo>
                <a:lnTo>
                  <a:pt x="879" y="1087"/>
                </a:lnTo>
                <a:lnTo>
                  <a:pt x="982" y="1087"/>
                </a:lnTo>
                <a:lnTo>
                  <a:pt x="1024" y="1087"/>
                </a:lnTo>
                <a:lnTo>
                  <a:pt x="1127" y="1087"/>
                </a:lnTo>
                <a:lnTo>
                  <a:pt x="1165" y="1087"/>
                </a:lnTo>
                <a:lnTo>
                  <a:pt x="1187" y="1087"/>
                </a:lnTo>
                <a:lnTo>
                  <a:pt x="1228" y="1087"/>
                </a:lnTo>
                <a:lnTo>
                  <a:pt x="61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E9576E72-C07A-4DED-A510-7B31EDB3A1CF}"/>
              </a:ext>
            </a:extLst>
          </p:cNvPr>
          <p:cNvGrpSpPr/>
          <p:nvPr/>
        </p:nvGrpSpPr>
        <p:grpSpPr>
          <a:xfrm>
            <a:off x="4733758" y="4428850"/>
            <a:ext cx="977166" cy="864967"/>
            <a:chOff x="6653213" y="3400425"/>
            <a:chExt cx="1949450" cy="1725613"/>
          </a:xfrm>
        </p:grpSpPr>
        <p:sp>
          <p:nvSpPr>
            <p:cNvPr id="17" name="Freeform 13">
              <a:extLst>
                <a:ext uri="{FF2B5EF4-FFF2-40B4-BE49-F238E27FC236}">
                  <a16:creationId xmlns:a16="http://schemas.microsoft.com/office/drawing/2014/main" xmlns="" id="{CE7EE618-A1BE-49A9-90BC-ED079B0207FC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3213" y="3400425"/>
              <a:ext cx="1949450" cy="1725613"/>
            </a:xfrm>
            <a:custGeom>
              <a:avLst/>
              <a:gdLst>
                <a:gd name="T0" fmla="*/ 614 w 1228"/>
                <a:gd name="T1" fmla="*/ 0 h 1087"/>
                <a:gd name="T2" fmla="*/ 525 w 1228"/>
                <a:gd name="T3" fmla="*/ 158 h 1087"/>
                <a:gd name="T4" fmla="*/ 523 w 1228"/>
                <a:gd name="T5" fmla="*/ 162 h 1087"/>
                <a:gd name="T6" fmla="*/ 512 w 1228"/>
                <a:gd name="T7" fmla="*/ 180 h 1087"/>
                <a:gd name="T8" fmla="*/ 478 w 1228"/>
                <a:gd name="T9" fmla="*/ 241 h 1087"/>
                <a:gd name="T10" fmla="*/ 467 w 1228"/>
                <a:gd name="T11" fmla="*/ 261 h 1087"/>
                <a:gd name="T12" fmla="*/ 451 w 1228"/>
                <a:gd name="T13" fmla="*/ 288 h 1087"/>
                <a:gd name="T14" fmla="*/ 409 w 1228"/>
                <a:gd name="T15" fmla="*/ 365 h 1087"/>
                <a:gd name="T16" fmla="*/ 405 w 1228"/>
                <a:gd name="T17" fmla="*/ 370 h 1087"/>
                <a:gd name="T18" fmla="*/ 316 w 1228"/>
                <a:gd name="T19" fmla="*/ 528 h 1087"/>
                <a:gd name="T20" fmla="*/ 291 w 1228"/>
                <a:gd name="T21" fmla="*/ 572 h 1087"/>
                <a:gd name="T22" fmla="*/ 181 w 1228"/>
                <a:gd name="T23" fmla="*/ 767 h 1087"/>
                <a:gd name="T24" fmla="*/ 117 w 1228"/>
                <a:gd name="T25" fmla="*/ 880 h 1087"/>
                <a:gd name="T26" fmla="*/ 0 w 1228"/>
                <a:gd name="T27" fmla="*/ 1087 h 1087"/>
                <a:gd name="T28" fmla="*/ 41 w 1228"/>
                <a:gd name="T29" fmla="*/ 1087 h 1087"/>
                <a:gd name="T30" fmla="*/ 63 w 1228"/>
                <a:gd name="T31" fmla="*/ 1087 h 1087"/>
                <a:gd name="T32" fmla="*/ 101 w 1228"/>
                <a:gd name="T33" fmla="*/ 1087 h 1087"/>
                <a:gd name="T34" fmla="*/ 205 w 1228"/>
                <a:gd name="T35" fmla="*/ 1087 h 1087"/>
                <a:gd name="T36" fmla="*/ 247 w 1228"/>
                <a:gd name="T37" fmla="*/ 1087 h 1087"/>
                <a:gd name="T38" fmla="*/ 349 w 1228"/>
                <a:gd name="T39" fmla="*/ 1087 h 1087"/>
                <a:gd name="T40" fmla="*/ 376 w 1228"/>
                <a:gd name="T41" fmla="*/ 1087 h 1087"/>
                <a:gd name="T42" fmla="*/ 614 w 1228"/>
                <a:gd name="T43" fmla="*/ 1087 h 1087"/>
                <a:gd name="T44" fmla="*/ 851 w 1228"/>
                <a:gd name="T45" fmla="*/ 1087 h 1087"/>
                <a:gd name="T46" fmla="*/ 879 w 1228"/>
                <a:gd name="T47" fmla="*/ 1087 h 1087"/>
                <a:gd name="T48" fmla="*/ 982 w 1228"/>
                <a:gd name="T49" fmla="*/ 1087 h 1087"/>
                <a:gd name="T50" fmla="*/ 1024 w 1228"/>
                <a:gd name="T51" fmla="*/ 1087 h 1087"/>
                <a:gd name="T52" fmla="*/ 1127 w 1228"/>
                <a:gd name="T53" fmla="*/ 1087 h 1087"/>
                <a:gd name="T54" fmla="*/ 1165 w 1228"/>
                <a:gd name="T55" fmla="*/ 1087 h 1087"/>
                <a:gd name="T56" fmla="*/ 1187 w 1228"/>
                <a:gd name="T57" fmla="*/ 1087 h 1087"/>
                <a:gd name="T58" fmla="*/ 1228 w 1228"/>
                <a:gd name="T59" fmla="*/ 1087 h 1087"/>
                <a:gd name="T60" fmla="*/ 614 w 1228"/>
                <a:gd name="T61" fmla="*/ 0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28" h="1087">
                  <a:moveTo>
                    <a:pt x="614" y="0"/>
                  </a:moveTo>
                  <a:lnTo>
                    <a:pt x="525" y="158"/>
                  </a:lnTo>
                  <a:lnTo>
                    <a:pt x="523" y="162"/>
                  </a:lnTo>
                  <a:lnTo>
                    <a:pt x="512" y="180"/>
                  </a:lnTo>
                  <a:lnTo>
                    <a:pt x="478" y="241"/>
                  </a:lnTo>
                  <a:lnTo>
                    <a:pt x="467" y="261"/>
                  </a:lnTo>
                  <a:lnTo>
                    <a:pt x="451" y="288"/>
                  </a:lnTo>
                  <a:lnTo>
                    <a:pt x="409" y="365"/>
                  </a:lnTo>
                  <a:lnTo>
                    <a:pt x="405" y="370"/>
                  </a:lnTo>
                  <a:lnTo>
                    <a:pt x="316" y="528"/>
                  </a:lnTo>
                  <a:lnTo>
                    <a:pt x="291" y="572"/>
                  </a:lnTo>
                  <a:lnTo>
                    <a:pt x="181" y="767"/>
                  </a:lnTo>
                  <a:lnTo>
                    <a:pt x="117" y="880"/>
                  </a:lnTo>
                  <a:lnTo>
                    <a:pt x="0" y="1087"/>
                  </a:lnTo>
                  <a:lnTo>
                    <a:pt x="41" y="1087"/>
                  </a:lnTo>
                  <a:lnTo>
                    <a:pt x="63" y="1087"/>
                  </a:lnTo>
                  <a:lnTo>
                    <a:pt x="101" y="1087"/>
                  </a:lnTo>
                  <a:lnTo>
                    <a:pt x="205" y="1087"/>
                  </a:lnTo>
                  <a:lnTo>
                    <a:pt x="247" y="1087"/>
                  </a:lnTo>
                  <a:lnTo>
                    <a:pt x="349" y="1087"/>
                  </a:lnTo>
                  <a:lnTo>
                    <a:pt x="376" y="1087"/>
                  </a:lnTo>
                  <a:lnTo>
                    <a:pt x="614" y="1087"/>
                  </a:lnTo>
                  <a:lnTo>
                    <a:pt x="851" y="1087"/>
                  </a:lnTo>
                  <a:lnTo>
                    <a:pt x="879" y="1087"/>
                  </a:lnTo>
                  <a:lnTo>
                    <a:pt x="982" y="1087"/>
                  </a:lnTo>
                  <a:lnTo>
                    <a:pt x="1024" y="1087"/>
                  </a:lnTo>
                  <a:lnTo>
                    <a:pt x="1127" y="1087"/>
                  </a:lnTo>
                  <a:lnTo>
                    <a:pt x="1165" y="1087"/>
                  </a:lnTo>
                  <a:lnTo>
                    <a:pt x="1187" y="1087"/>
                  </a:lnTo>
                  <a:lnTo>
                    <a:pt x="1228" y="1087"/>
                  </a:lnTo>
                  <a:lnTo>
                    <a:pt x="614" y="0"/>
                  </a:lnTo>
                  <a:close/>
                </a:path>
              </a:pathLst>
            </a:custGeom>
            <a:solidFill>
              <a:srgbClr val="C3E0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5">
              <a:extLst>
                <a:ext uri="{FF2B5EF4-FFF2-40B4-BE49-F238E27FC236}">
                  <a16:creationId xmlns:a16="http://schemas.microsoft.com/office/drawing/2014/main" xmlns="" id="{46813435-4BC0-4370-997A-0A7CA0F329CC}"/>
                </a:ext>
              </a:extLst>
            </p:cNvPr>
            <p:cNvSpPr>
              <a:spLocks/>
            </p:cNvSpPr>
            <p:nvPr/>
          </p:nvSpPr>
          <p:spPr bwMode="auto">
            <a:xfrm>
              <a:off x="7627938" y="3400425"/>
              <a:ext cx="974725" cy="1725613"/>
            </a:xfrm>
            <a:custGeom>
              <a:avLst/>
              <a:gdLst>
                <a:gd name="T0" fmla="*/ 0 w 614"/>
                <a:gd name="T1" fmla="*/ 0 h 1087"/>
                <a:gd name="T2" fmla="*/ 0 w 614"/>
                <a:gd name="T3" fmla="*/ 1087 h 1087"/>
                <a:gd name="T4" fmla="*/ 614 w 614"/>
                <a:gd name="T5" fmla="*/ 1087 h 1087"/>
                <a:gd name="T6" fmla="*/ 0 w 614"/>
                <a:gd name="T7" fmla="*/ 0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4" h="1087">
                  <a:moveTo>
                    <a:pt x="0" y="0"/>
                  </a:moveTo>
                  <a:lnTo>
                    <a:pt x="0" y="1087"/>
                  </a:lnTo>
                  <a:lnTo>
                    <a:pt x="614" y="10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AC1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" name="Freeform 16">
            <a:extLst>
              <a:ext uri="{FF2B5EF4-FFF2-40B4-BE49-F238E27FC236}">
                <a16:creationId xmlns:a16="http://schemas.microsoft.com/office/drawing/2014/main" xmlns="" id="{C1E883C0-C92F-4D1E-B616-CB55F3D73EC7}"/>
              </a:ext>
            </a:extLst>
          </p:cNvPr>
          <p:cNvSpPr>
            <a:spLocks/>
          </p:cNvSpPr>
          <p:nvPr/>
        </p:nvSpPr>
        <p:spPr bwMode="auto">
          <a:xfrm>
            <a:off x="5104424" y="4428850"/>
            <a:ext cx="488583" cy="864967"/>
          </a:xfrm>
          <a:custGeom>
            <a:avLst/>
            <a:gdLst>
              <a:gd name="T0" fmla="*/ 0 w 614"/>
              <a:gd name="T1" fmla="*/ 0 h 1087"/>
              <a:gd name="T2" fmla="*/ 0 w 614"/>
              <a:gd name="T3" fmla="*/ 1087 h 1087"/>
              <a:gd name="T4" fmla="*/ 614 w 614"/>
              <a:gd name="T5" fmla="*/ 1087 h 1087"/>
              <a:gd name="T6" fmla="*/ 0 w 614"/>
              <a:gd name="T7" fmla="*/ 0 h 10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14" h="1087">
                <a:moveTo>
                  <a:pt x="0" y="0"/>
                </a:moveTo>
                <a:lnTo>
                  <a:pt x="0" y="1087"/>
                </a:lnTo>
                <a:lnTo>
                  <a:pt x="614" y="1087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18">
            <a:extLst>
              <a:ext uri="{FF2B5EF4-FFF2-40B4-BE49-F238E27FC236}">
                <a16:creationId xmlns:a16="http://schemas.microsoft.com/office/drawing/2014/main" xmlns="" id="{D9834883-4BD7-4A37-B992-EB9D5A2F3C87}"/>
              </a:ext>
            </a:extLst>
          </p:cNvPr>
          <p:cNvSpPr>
            <a:spLocks/>
          </p:cNvSpPr>
          <p:nvPr/>
        </p:nvSpPr>
        <p:spPr bwMode="auto">
          <a:xfrm>
            <a:off x="4306299" y="4271294"/>
            <a:ext cx="977166" cy="1022523"/>
          </a:xfrm>
          <a:custGeom>
            <a:avLst/>
            <a:gdLst>
              <a:gd name="T0" fmla="*/ 614 w 1228"/>
              <a:gd name="T1" fmla="*/ 0 h 1285"/>
              <a:gd name="T2" fmla="*/ 524 w 1228"/>
              <a:gd name="T3" fmla="*/ 187 h 1285"/>
              <a:gd name="T4" fmla="*/ 523 w 1228"/>
              <a:gd name="T5" fmla="*/ 192 h 1285"/>
              <a:gd name="T6" fmla="*/ 512 w 1228"/>
              <a:gd name="T7" fmla="*/ 212 h 1285"/>
              <a:gd name="T8" fmla="*/ 477 w 1228"/>
              <a:gd name="T9" fmla="*/ 285 h 1285"/>
              <a:gd name="T10" fmla="*/ 466 w 1228"/>
              <a:gd name="T11" fmla="*/ 308 h 1285"/>
              <a:gd name="T12" fmla="*/ 451 w 1228"/>
              <a:gd name="T13" fmla="*/ 341 h 1285"/>
              <a:gd name="T14" fmla="*/ 408 w 1228"/>
              <a:gd name="T15" fmla="*/ 431 h 1285"/>
              <a:gd name="T16" fmla="*/ 405 w 1228"/>
              <a:gd name="T17" fmla="*/ 437 h 1285"/>
              <a:gd name="T18" fmla="*/ 316 w 1228"/>
              <a:gd name="T19" fmla="*/ 623 h 1285"/>
              <a:gd name="T20" fmla="*/ 291 w 1228"/>
              <a:gd name="T21" fmla="*/ 675 h 1285"/>
              <a:gd name="T22" fmla="*/ 181 w 1228"/>
              <a:gd name="T23" fmla="*/ 907 h 1285"/>
              <a:gd name="T24" fmla="*/ 116 w 1228"/>
              <a:gd name="T25" fmla="*/ 1041 h 1285"/>
              <a:gd name="T26" fmla="*/ 0 w 1228"/>
              <a:gd name="T27" fmla="*/ 1285 h 1285"/>
              <a:gd name="T28" fmla="*/ 41 w 1228"/>
              <a:gd name="T29" fmla="*/ 1285 h 1285"/>
              <a:gd name="T30" fmla="*/ 63 w 1228"/>
              <a:gd name="T31" fmla="*/ 1285 h 1285"/>
              <a:gd name="T32" fmla="*/ 101 w 1228"/>
              <a:gd name="T33" fmla="*/ 1285 h 1285"/>
              <a:gd name="T34" fmla="*/ 204 w 1228"/>
              <a:gd name="T35" fmla="*/ 1285 h 1285"/>
              <a:gd name="T36" fmla="*/ 247 w 1228"/>
              <a:gd name="T37" fmla="*/ 1285 h 1285"/>
              <a:gd name="T38" fmla="*/ 349 w 1228"/>
              <a:gd name="T39" fmla="*/ 1285 h 1285"/>
              <a:gd name="T40" fmla="*/ 375 w 1228"/>
              <a:gd name="T41" fmla="*/ 1285 h 1285"/>
              <a:gd name="T42" fmla="*/ 614 w 1228"/>
              <a:gd name="T43" fmla="*/ 1285 h 1285"/>
              <a:gd name="T44" fmla="*/ 851 w 1228"/>
              <a:gd name="T45" fmla="*/ 1285 h 1285"/>
              <a:gd name="T46" fmla="*/ 879 w 1228"/>
              <a:gd name="T47" fmla="*/ 1285 h 1285"/>
              <a:gd name="T48" fmla="*/ 981 w 1228"/>
              <a:gd name="T49" fmla="*/ 1285 h 1285"/>
              <a:gd name="T50" fmla="*/ 1024 w 1228"/>
              <a:gd name="T51" fmla="*/ 1285 h 1285"/>
              <a:gd name="T52" fmla="*/ 1127 w 1228"/>
              <a:gd name="T53" fmla="*/ 1285 h 1285"/>
              <a:gd name="T54" fmla="*/ 1165 w 1228"/>
              <a:gd name="T55" fmla="*/ 1285 h 1285"/>
              <a:gd name="T56" fmla="*/ 1187 w 1228"/>
              <a:gd name="T57" fmla="*/ 1285 h 1285"/>
              <a:gd name="T58" fmla="*/ 1228 w 1228"/>
              <a:gd name="T59" fmla="*/ 1285 h 1285"/>
              <a:gd name="T60" fmla="*/ 614 w 1228"/>
              <a:gd name="T61" fmla="*/ 0 h 1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228" h="1285">
                <a:moveTo>
                  <a:pt x="614" y="0"/>
                </a:moveTo>
                <a:lnTo>
                  <a:pt x="524" y="187"/>
                </a:lnTo>
                <a:lnTo>
                  <a:pt x="523" y="192"/>
                </a:lnTo>
                <a:lnTo>
                  <a:pt x="512" y="212"/>
                </a:lnTo>
                <a:lnTo>
                  <a:pt x="477" y="285"/>
                </a:lnTo>
                <a:lnTo>
                  <a:pt x="466" y="308"/>
                </a:lnTo>
                <a:lnTo>
                  <a:pt x="451" y="341"/>
                </a:lnTo>
                <a:lnTo>
                  <a:pt x="408" y="431"/>
                </a:lnTo>
                <a:lnTo>
                  <a:pt x="405" y="437"/>
                </a:lnTo>
                <a:lnTo>
                  <a:pt x="316" y="623"/>
                </a:lnTo>
                <a:lnTo>
                  <a:pt x="291" y="675"/>
                </a:lnTo>
                <a:lnTo>
                  <a:pt x="181" y="907"/>
                </a:lnTo>
                <a:lnTo>
                  <a:pt x="116" y="1041"/>
                </a:lnTo>
                <a:lnTo>
                  <a:pt x="0" y="1285"/>
                </a:lnTo>
                <a:lnTo>
                  <a:pt x="41" y="1285"/>
                </a:lnTo>
                <a:lnTo>
                  <a:pt x="63" y="1285"/>
                </a:lnTo>
                <a:lnTo>
                  <a:pt x="101" y="1285"/>
                </a:lnTo>
                <a:lnTo>
                  <a:pt x="204" y="1285"/>
                </a:lnTo>
                <a:lnTo>
                  <a:pt x="247" y="1285"/>
                </a:lnTo>
                <a:lnTo>
                  <a:pt x="349" y="1285"/>
                </a:lnTo>
                <a:lnTo>
                  <a:pt x="375" y="1285"/>
                </a:lnTo>
                <a:lnTo>
                  <a:pt x="614" y="1285"/>
                </a:lnTo>
                <a:lnTo>
                  <a:pt x="851" y="1285"/>
                </a:lnTo>
                <a:lnTo>
                  <a:pt x="879" y="1285"/>
                </a:lnTo>
                <a:lnTo>
                  <a:pt x="981" y="1285"/>
                </a:lnTo>
                <a:lnTo>
                  <a:pt x="1024" y="1285"/>
                </a:lnTo>
                <a:lnTo>
                  <a:pt x="1127" y="1285"/>
                </a:lnTo>
                <a:lnTo>
                  <a:pt x="1165" y="1285"/>
                </a:lnTo>
                <a:lnTo>
                  <a:pt x="1187" y="1285"/>
                </a:lnTo>
                <a:lnTo>
                  <a:pt x="1228" y="1285"/>
                </a:lnTo>
                <a:lnTo>
                  <a:pt x="61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8D9C32B5-E661-46E3-A7A5-71C55401EF86}"/>
              </a:ext>
            </a:extLst>
          </p:cNvPr>
          <p:cNvGrpSpPr/>
          <p:nvPr/>
        </p:nvGrpSpPr>
        <p:grpSpPr>
          <a:xfrm>
            <a:off x="4306299" y="4271294"/>
            <a:ext cx="977166" cy="1022523"/>
            <a:chOff x="6035675" y="3086100"/>
            <a:chExt cx="1949450" cy="2039938"/>
          </a:xfrm>
        </p:grpSpPr>
        <p:sp>
          <p:nvSpPr>
            <p:cNvPr id="21" name="Freeform 17">
              <a:extLst>
                <a:ext uri="{FF2B5EF4-FFF2-40B4-BE49-F238E27FC236}">
                  <a16:creationId xmlns:a16="http://schemas.microsoft.com/office/drawing/2014/main" xmlns="" id="{C8F05FCA-4652-4AB5-9600-37976AC1C3A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35675" y="3086100"/>
              <a:ext cx="1949450" cy="2039938"/>
            </a:xfrm>
            <a:custGeom>
              <a:avLst/>
              <a:gdLst>
                <a:gd name="T0" fmla="*/ 614 w 1228"/>
                <a:gd name="T1" fmla="*/ 0 h 1285"/>
                <a:gd name="T2" fmla="*/ 524 w 1228"/>
                <a:gd name="T3" fmla="*/ 187 h 1285"/>
                <a:gd name="T4" fmla="*/ 523 w 1228"/>
                <a:gd name="T5" fmla="*/ 192 h 1285"/>
                <a:gd name="T6" fmla="*/ 512 w 1228"/>
                <a:gd name="T7" fmla="*/ 212 h 1285"/>
                <a:gd name="T8" fmla="*/ 477 w 1228"/>
                <a:gd name="T9" fmla="*/ 285 h 1285"/>
                <a:gd name="T10" fmla="*/ 466 w 1228"/>
                <a:gd name="T11" fmla="*/ 308 h 1285"/>
                <a:gd name="T12" fmla="*/ 451 w 1228"/>
                <a:gd name="T13" fmla="*/ 341 h 1285"/>
                <a:gd name="T14" fmla="*/ 408 w 1228"/>
                <a:gd name="T15" fmla="*/ 431 h 1285"/>
                <a:gd name="T16" fmla="*/ 405 w 1228"/>
                <a:gd name="T17" fmla="*/ 437 h 1285"/>
                <a:gd name="T18" fmla="*/ 316 w 1228"/>
                <a:gd name="T19" fmla="*/ 623 h 1285"/>
                <a:gd name="T20" fmla="*/ 291 w 1228"/>
                <a:gd name="T21" fmla="*/ 675 h 1285"/>
                <a:gd name="T22" fmla="*/ 181 w 1228"/>
                <a:gd name="T23" fmla="*/ 907 h 1285"/>
                <a:gd name="T24" fmla="*/ 116 w 1228"/>
                <a:gd name="T25" fmla="*/ 1041 h 1285"/>
                <a:gd name="T26" fmla="*/ 0 w 1228"/>
                <a:gd name="T27" fmla="*/ 1285 h 1285"/>
                <a:gd name="T28" fmla="*/ 41 w 1228"/>
                <a:gd name="T29" fmla="*/ 1285 h 1285"/>
                <a:gd name="T30" fmla="*/ 63 w 1228"/>
                <a:gd name="T31" fmla="*/ 1285 h 1285"/>
                <a:gd name="T32" fmla="*/ 101 w 1228"/>
                <a:gd name="T33" fmla="*/ 1285 h 1285"/>
                <a:gd name="T34" fmla="*/ 204 w 1228"/>
                <a:gd name="T35" fmla="*/ 1285 h 1285"/>
                <a:gd name="T36" fmla="*/ 247 w 1228"/>
                <a:gd name="T37" fmla="*/ 1285 h 1285"/>
                <a:gd name="T38" fmla="*/ 349 w 1228"/>
                <a:gd name="T39" fmla="*/ 1285 h 1285"/>
                <a:gd name="T40" fmla="*/ 375 w 1228"/>
                <a:gd name="T41" fmla="*/ 1285 h 1285"/>
                <a:gd name="T42" fmla="*/ 614 w 1228"/>
                <a:gd name="T43" fmla="*/ 1285 h 1285"/>
                <a:gd name="T44" fmla="*/ 851 w 1228"/>
                <a:gd name="T45" fmla="*/ 1285 h 1285"/>
                <a:gd name="T46" fmla="*/ 879 w 1228"/>
                <a:gd name="T47" fmla="*/ 1285 h 1285"/>
                <a:gd name="T48" fmla="*/ 981 w 1228"/>
                <a:gd name="T49" fmla="*/ 1285 h 1285"/>
                <a:gd name="T50" fmla="*/ 1024 w 1228"/>
                <a:gd name="T51" fmla="*/ 1285 h 1285"/>
                <a:gd name="T52" fmla="*/ 1127 w 1228"/>
                <a:gd name="T53" fmla="*/ 1285 h 1285"/>
                <a:gd name="T54" fmla="*/ 1165 w 1228"/>
                <a:gd name="T55" fmla="*/ 1285 h 1285"/>
                <a:gd name="T56" fmla="*/ 1187 w 1228"/>
                <a:gd name="T57" fmla="*/ 1285 h 1285"/>
                <a:gd name="T58" fmla="*/ 1228 w 1228"/>
                <a:gd name="T59" fmla="*/ 1285 h 1285"/>
                <a:gd name="T60" fmla="*/ 614 w 1228"/>
                <a:gd name="T61" fmla="*/ 0 h 1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28" h="1285">
                  <a:moveTo>
                    <a:pt x="614" y="0"/>
                  </a:moveTo>
                  <a:lnTo>
                    <a:pt x="524" y="187"/>
                  </a:lnTo>
                  <a:lnTo>
                    <a:pt x="523" y="192"/>
                  </a:lnTo>
                  <a:lnTo>
                    <a:pt x="512" y="212"/>
                  </a:lnTo>
                  <a:lnTo>
                    <a:pt x="477" y="285"/>
                  </a:lnTo>
                  <a:lnTo>
                    <a:pt x="466" y="308"/>
                  </a:lnTo>
                  <a:lnTo>
                    <a:pt x="451" y="341"/>
                  </a:lnTo>
                  <a:lnTo>
                    <a:pt x="408" y="431"/>
                  </a:lnTo>
                  <a:lnTo>
                    <a:pt x="405" y="437"/>
                  </a:lnTo>
                  <a:lnTo>
                    <a:pt x="316" y="623"/>
                  </a:lnTo>
                  <a:lnTo>
                    <a:pt x="291" y="675"/>
                  </a:lnTo>
                  <a:lnTo>
                    <a:pt x="181" y="907"/>
                  </a:lnTo>
                  <a:lnTo>
                    <a:pt x="116" y="1041"/>
                  </a:lnTo>
                  <a:lnTo>
                    <a:pt x="0" y="1285"/>
                  </a:lnTo>
                  <a:lnTo>
                    <a:pt x="41" y="1285"/>
                  </a:lnTo>
                  <a:lnTo>
                    <a:pt x="63" y="1285"/>
                  </a:lnTo>
                  <a:lnTo>
                    <a:pt x="101" y="1285"/>
                  </a:lnTo>
                  <a:lnTo>
                    <a:pt x="204" y="1285"/>
                  </a:lnTo>
                  <a:lnTo>
                    <a:pt x="247" y="1285"/>
                  </a:lnTo>
                  <a:lnTo>
                    <a:pt x="349" y="1285"/>
                  </a:lnTo>
                  <a:lnTo>
                    <a:pt x="375" y="1285"/>
                  </a:lnTo>
                  <a:lnTo>
                    <a:pt x="614" y="1285"/>
                  </a:lnTo>
                  <a:lnTo>
                    <a:pt x="851" y="1285"/>
                  </a:lnTo>
                  <a:lnTo>
                    <a:pt x="879" y="1285"/>
                  </a:lnTo>
                  <a:lnTo>
                    <a:pt x="981" y="1285"/>
                  </a:lnTo>
                  <a:lnTo>
                    <a:pt x="1024" y="1285"/>
                  </a:lnTo>
                  <a:lnTo>
                    <a:pt x="1127" y="1285"/>
                  </a:lnTo>
                  <a:lnTo>
                    <a:pt x="1165" y="1285"/>
                  </a:lnTo>
                  <a:lnTo>
                    <a:pt x="1187" y="1285"/>
                  </a:lnTo>
                  <a:lnTo>
                    <a:pt x="1228" y="1285"/>
                  </a:lnTo>
                  <a:lnTo>
                    <a:pt x="614" y="0"/>
                  </a:lnTo>
                  <a:close/>
                </a:path>
              </a:pathLst>
            </a:custGeom>
            <a:solidFill>
              <a:srgbClr val="046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9">
              <a:extLst>
                <a:ext uri="{FF2B5EF4-FFF2-40B4-BE49-F238E27FC236}">
                  <a16:creationId xmlns:a16="http://schemas.microsoft.com/office/drawing/2014/main" xmlns="" id="{B13A2639-3933-4117-A133-47833A84F379}"/>
                </a:ext>
              </a:extLst>
            </p:cNvPr>
            <p:cNvSpPr>
              <a:spLocks/>
            </p:cNvSpPr>
            <p:nvPr/>
          </p:nvSpPr>
          <p:spPr bwMode="auto">
            <a:xfrm>
              <a:off x="7010400" y="3086100"/>
              <a:ext cx="974725" cy="2039938"/>
            </a:xfrm>
            <a:custGeom>
              <a:avLst/>
              <a:gdLst>
                <a:gd name="T0" fmla="*/ 0 w 614"/>
                <a:gd name="T1" fmla="*/ 0 h 1285"/>
                <a:gd name="T2" fmla="*/ 0 w 614"/>
                <a:gd name="T3" fmla="*/ 1285 h 1285"/>
                <a:gd name="T4" fmla="*/ 614 w 614"/>
                <a:gd name="T5" fmla="*/ 1285 h 1285"/>
                <a:gd name="T6" fmla="*/ 389 w 614"/>
                <a:gd name="T7" fmla="*/ 815 h 1285"/>
                <a:gd name="T8" fmla="*/ 229 w 614"/>
                <a:gd name="T9" fmla="*/ 480 h 1285"/>
                <a:gd name="T10" fmla="*/ 0 w 614"/>
                <a:gd name="T11" fmla="*/ 0 h 1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4" h="1285">
                  <a:moveTo>
                    <a:pt x="0" y="0"/>
                  </a:moveTo>
                  <a:lnTo>
                    <a:pt x="0" y="1285"/>
                  </a:lnTo>
                  <a:lnTo>
                    <a:pt x="614" y="1285"/>
                  </a:lnTo>
                  <a:lnTo>
                    <a:pt x="389" y="815"/>
                  </a:lnTo>
                  <a:lnTo>
                    <a:pt x="229" y="4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24B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4" name="Freeform 20">
            <a:extLst>
              <a:ext uri="{FF2B5EF4-FFF2-40B4-BE49-F238E27FC236}">
                <a16:creationId xmlns:a16="http://schemas.microsoft.com/office/drawing/2014/main" xmlns="" id="{72C3E2F5-CAD4-48C1-87D3-82546D2A3A6B}"/>
              </a:ext>
            </a:extLst>
          </p:cNvPr>
          <p:cNvSpPr>
            <a:spLocks/>
          </p:cNvSpPr>
          <p:nvPr/>
        </p:nvSpPr>
        <p:spPr bwMode="auto">
          <a:xfrm>
            <a:off x="4794882" y="4271294"/>
            <a:ext cx="488583" cy="1022523"/>
          </a:xfrm>
          <a:custGeom>
            <a:avLst/>
            <a:gdLst>
              <a:gd name="T0" fmla="*/ 0 w 614"/>
              <a:gd name="T1" fmla="*/ 0 h 1285"/>
              <a:gd name="T2" fmla="*/ 0 w 614"/>
              <a:gd name="T3" fmla="*/ 1285 h 1285"/>
              <a:gd name="T4" fmla="*/ 614 w 614"/>
              <a:gd name="T5" fmla="*/ 1285 h 1285"/>
              <a:gd name="T6" fmla="*/ 389 w 614"/>
              <a:gd name="T7" fmla="*/ 815 h 1285"/>
              <a:gd name="T8" fmla="*/ 229 w 614"/>
              <a:gd name="T9" fmla="*/ 480 h 1285"/>
              <a:gd name="T10" fmla="*/ 0 w 614"/>
              <a:gd name="T11" fmla="*/ 0 h 1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14" h="1285">
                <a:moveTo>
                  <a:pt x="0" y="0"/>
                </a:moveTo>
                <a:lnTo>
                  <a:pt x="0" y="1285"/>
                </a:lnTo>
                <a:lnTo>
                  <a:pt x="614" y="1285"/>
                </a:lnTo>
                <a:lnTo>
                  <a:pt x="389" y="815"/>
                </a:lnTo>
                <a:lnTo>
                  <a:pt x="229" y="48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2">
            <a:extLst>
              <a:ext uri="{FF2B5EF4-FFF2-40B4-BE49-F238E27FC236}">
                <a16:creationId xmlns:a16="http://schemas.microsoft.com/office/drawing/2014/main" xmlns="" id="{5325359D-5D16-4730-875F-09D977531AA4}"/>
              </a:ext>
            </a:extLst>
          </p:cNvPr>
          <p:cNvSpPr>
            <a:spLocks/>
          </p:cNvSpPr>
          <p:nvPr/>
        </p:nvSpPr>
        <p:spPr bwMode="auto">
          <a:xfrm>
            <a:off x="2932857" y="4271294"/>
            <a:ext cx="976370" cy="1022523"/>
          </a:xfrm>
          <a:custGeom>
            <a:avLst/>
            <a:gdLst>
              <a:gd name="T0" fmla="*/ 613 w 1227"/>
              <a:gd name="T1" fmla="*/ 0 h 1285"/>
              <a:gd name="T2" fmla="*/ 524 w 1227"/>
              <a:gd name="T3" fmla="*/ 187 h 1285"/>
              <a:gd name="T4" fmla="*/ 522 w 1227"/>
              <a:gd name="T5" fmla="*/ 192 h 1285"/>
              <a:gd name="T6" fmla="*/ 513 w 1227"/>
              <a:gd name="T7" fmla="*/ 212 h 1285"/>
              <a:gd name="T8" fmla="*/ 477 w 1227"/>
              <a:gd name="T9" fmla="*/ 285 h 1285"/>
              <a:gd name="T10" fmla="*/ 466 w 1227"/>
              <a:gd name="T11" fmla="*/ 308 h 1285"/>
              <a:gd name="T12" fmla="*/ 450 w 1227"/>
              <a:gd name="T13" fmla="*/ 341 h 1285"/>
              <a:gd name="T14" fmla="*/ 408 w 1227"/>
              <a:gd name="T15" fmla="*/ 431 h 1285"/>
              <a:gd name="T16" fmla="*/ 405 w 1227"/>
              <a:gd name="T17" fmla="*/ 437 h 1285"/>
              <a:gd name="T18" fmla="*/ 315 w 1227"/>
              <a:gd name="T19" fmla="*/ 623 h 1285"/>
              <a:gd name="T20" fmla="*/ 292 w 1227"/>
              <a:gd name="T21" fmla="*/ 675 h 1285"/>
              <a:gd name="T22" fmla="*/ 180 w 1227"/>
              <a:gd name="T23" fmla="*/ 907 h 1285"/>
              <a:gd name="T24" fmla="*/ 117 w 1227"/>
              <a:gd name="T25" fmla="*/ 1041 h 1285"/>
              <a:gd name="T26" fmla="*/ 0 w 1227"/>
              <a:gd name="T27" fmla="*/ 1285 h 1285"/>
              <a:gd name="T28" fmla="*/ 40 w 1227"/>
              <a:gd name="T29" fmla="*/ 1285 h 1285"/>
              <a:gd name="T30" fmla="*/ 64 w 1227"/>
              <a:gd name="T31" fmla="*/ 1285 h 1285"/>
              <a:gd name="T32" fmla="*/ 100 w 1227"/>
              <a:gd name="T33" fmla="*/ 1285 h 1285"/>
              <a:gd name="T34" fmla="*/ 204 w 1227"/>
              <a:gd name="T35" fmla="*/ 1285 h 1285"/>
              <a:gd name="T36" fmla="*/ 246 w 1227"/>
              <a:gd name="T37" fmla="*/ 1285 h 1285"/>
              <a:gd name="T38" fmla="*/ 348 w 1227"/>
              <a:gd name="T39" fmla="*/ 1285 h 1285"/>
              <a:gd name="T40" fmla="*/ 376 w 1227"/>
              <a:gd name="T41" fmla="*/ 1285 h 1285"/>
              <a:gd name="T42" fmla="*/ 613 w 1227"/>
              <a:gd name="T43" fmla="*/ 1285 h 1285"/>
              <a:gd name="T44" fmla="*/ 852 w 1227"/>
              <a:gd name="T45" fmla="*/ 1285 h 1285"/>
              <a:gd name="T46" fmla="*/ 879 w 1227"/>
              <a:gd name="T47" fmla="*/ 1285 h 1285"/>
              <a:gd name="T48" fmla="*/ 981 w 1227"/>
              <a:gd name="T49" fmla="*/ 1285 h 1285"/>
              <a:gd name="T50" fmla="*/ 1023 w 1227"/>
              <a:gd name="T51" fmla="*/ 1285 h 1285"/>
              <a:gd name="T52" fmla="*/ 1127 w 1227"/>
              <a:gd name="T53" fmla="*/ 1285 h 1285"/>
              <a:gd name="T54" fmla="*/ 1164 w 1227"/>
              <a:gd name="T55" fmla="*/ 1285 h 1285"/>
              <a:gd name="T56" fmla="*/ 1186 w 1227"/>
              <a:gd name="T57" fmla="*/ 1285 h 1285"/>
              <a:gd name="T58" fmla="*/ 1227 w 1227"/>
              <a:gd name="T59" fmla="*/ 1285 h 1285"/>
              <a:gd name="T60" fmla="*/ 613 w 1227"/>
              <a:gd name="T61" fmla="*/ 0 h 1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227" h="1285">
                <a:moveTo>
                  <a:pt x="613" y="0"/>
                </a:moveTo>
                <a:lnTo>
                  <a:pt x="524" y="187"/>
                </a:lnTo>
                <a:lnTo>
                  <a:pt x="522" y="192"/>
                </a:lnTo>
                <a:lnTo>
                  <a:pt x="513" y="212"/>
                </a:lnTo>
                <a:lnTo>
                  <a:pt x="477" y="285"/>
                </a:lnTo>
                <a:lnTo>
                  <a:pt x="466" y="308"/>
                </a:lnTo>
                <a:lnTo>
                  <a:pt x="450" y="341"/>
                </a:lnTo>
                <a:lnTo>
                  <a:pt x="408" y="431"/>
                </a:lnTo>
                <a:lnTo>
                  <a:pt x="405" y="437"/>
                </a:lnTo>
                <a:lnTo>
                  <a:pt x="315" y="623"/>
                </a:lnTo>
                <a:lnTo>
                  <a:pt x="292" y="675"/>
                </a:lnTo>
                <a:lnTo>
                  <a:pt x="180" y="907"/>
                </a:lnTo>
                <a:lnTo>
                  <a:pt x="117" y="1041"/>
                </a:lnTo>
                <a:lnTo>
                  <a:pt x="0" y="1285"/>
                </a:lnTo>
                <a:lnTo>
                  <a:pt x="40" y="1285"/>
                </a:lnTo>
                <a:lnTo>
                  <a:pt x="64" y="1285"/>
                </a:lnTo>
                <a:lnTo>
                  <a:pt x="100" y="1285"/>
                </a:lnTo>
                <a:lnTo>
                  <a:pt x="204" y="1285"/>
                </a:lnTo>
                <a:lnTo>
                  <a:pt x="246" y="1285"/>
                </a:lnTo>
                <a:lnTo>
                  <a:pt x="348" y="1285"/>
                </a:lnTo>
                <a:lnTo>
                  <a:pt x="376" y="1285"/>
                </a:lnTo>
                <a:lnTo>
                  <a:pt x="613" y="1285"/>
                </a:lnTo>
                <a:lnTo>
                  <a:pt x="852" y="1285"/>
                </a:lnTo>
                <a:lnTo>
                  <a:pt x="879" y="1285"/>
                </a:lnTo>
                <a:lnTo>
                  <a:pt x="981" y="1285"/>
                </a:lnTo>
                <a:lnTo>
                  <a:pt x="1023" y="1285"/>
                </a:lnTo>
                <a:lnTo>
                  <a:pt x="1127" y="1285"/>
                </a:lnTo>
                <a:lnTo>
                  <a:pt x="1164" y="1285"/>
                </a:lnTo>
                <a:lnTo>
                  <a:pt x="1186" y="1285"/>
                </a:lnTo>
                <a:lnTo>
                  <a:pt x="1227" y="1285"/>
                </a:lnTo>
                <a:lnTo>
                  <a:pt x="61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F4BFCC67-1F9C-484E-AEB5-91EB67D7E893}"/>
              </a:ext>
            </a:extLst>
          </p:cNvPr>
          <p:cNvGrpSpPr/>
          <p:nvPr/>
        </p:nvGrpSpPr>
        <p:grpSpPr>
          <a:xfrm>
            <a:off x="2812744" y="4271294"/>
            <a:ext cx="976370" cy="1022523"/>
            <a:chOff x="3295650" y="3086100"/>
            <a:chExt cx="1947863" cy="2039938"/>
          </a:xfrm>
        </p:grpSpPr>
        <p:sp>
          <p:nvSpPr>
            <p:cNvPr id="25" name="Freeform 21">
              <a:extLst>
                <a:ext uri="{FF2B5EF4-FFF2-40B4-BE49-F238E27FC236}">
                  <a16:creationId xmlns:a16="http://schemas.microsoft.com/office/drawing/2014/main" xmlns="" id="{BCFD8C66-7BB3-43DF-9005-9C3CAF60719C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5650" y="3086100"/>
              <a:ext cx="1947863" cy="2039938"/>
            </a:xfrm>
            <a:custGeom>
              <a:avLst/>
              <a:gdLst>
                <a:gd name="T0" fmla="*/ 613 w 1227"/>
                <a:gd name="T1" fmla="*/ 0 h 1285"/>
                <a:gd name="T2" fmla="*/ 524 w 1227"/>
                <a:gd name="T3" fmla="*/ 187 h 1285"/>
                <a:gd name="T4" fmla="*/ 522 w 1227"/>
                <a:gd name="T5" fmla="*/ 192 h 1285"/>
                <a:gd name="T6" fmla="*/ 513 w 1227"/>
                <a:gd name="T7" fmla="*/ 212 h 1285"/>
                <a:gd name="T8" fmla="*/ 477 w 1227"/>
                <a:gd name="T9" fmla="*/ 285 h 1285"/>
                <a:gd name="T10" fmla="*/ 466 w 1227"/>
                <a:gd name="T11" fmla="*/ 308 h 1285"/>
                <a:gd name="T12" fmla="*/ 450 w 1227"/>
                <a:gd name="T13" fmla="*/ 341 h 1285"/>
                <a:gd name="T14" fmla="*/ 408 w 1227"/>
                <a:gd name="T15" fmla="*/ 431 h 1285"/>
                <a:gd name="T16" fmla="*/ 405 w 1227"/>
                <a:gd name="T17" fmla="*/ 437 h 1285"/>
                <a:gd name="T18" fmla="*/ 315 w 1227"/>
                <a:gd name="T19" fmla="*/ 623 h 1285"/>
                <a:gd name="T20" fmla="*/ 292 w 1227"/>
                <a:gd name="T21" fmla="*/ 675 h 1285"/>
                <a:gd name="T22" fmla="*/ 180 w 1227"/>
                <a:gd name="T23" fmla="*/ 907 h 1285"/>
                <a:gd name="T24" fmla="*/ 117 w 1227"/>
                <a:gd name="T25" fmla="*/ 1041 h 1285"/>
                <a:gd name="T26" fmla="*/ 0 w 1227"/>
                <a:gd name="T27" fmla="*/ 1285 h 1285"/>
                <a:gd name="T28" fmla="*/ 40 w 1227"/>
                <a:gd name="T29" fmla="*/ 1285 h 1285"/>
                <a:gd name="T30" fmla="*/ 64 w 1227"/>
                <a:gd name="T31" fmla="*/ 1285 h 1285"/>
                <a:gd name="T32" fmla="*/ 100 w 1227"/>
                <a:gd name="T33" fmla="*/ 1285 h 1285"/>
                <a:gd name="T34" fmla="*/ 204 w 1227"/>
                <a:gd name="T35" fmla="*/ 1285 h 1285"/>
                <a:gd name="T36" fmla="*/ 246 w 1227"/>
                <a:gd name="T37" fmla="*/ 1285 h 1285"/>
                <a:gd name="T38" fmla="*/ 348 w 1227"/>
                <a:gd name="T39" fmla="*/ 1285 h 1285"/>
                <a:gd name="T40" fmla="*/ 376 w 1227"/>
                <a:gd name="T41" fmla="*/ 1285 h 1285"/>
                <a:gd name="T42" fmla="*/ 613 w 1227"/>
                <a:gd name="T43" fmla="*/ 1285 h 1285"/>
                <a:gd name="T44" fmla="*/ 852 w 1227"/>
                <a:gd name="T45" fmla="*/ 1285 h 1285"/>
                <a:gd name="T46" fmla="*/ 879 w 1227"/>
                <a:gd name="T47" fmla="*/ 1285 h 1285"/>
                <a:gd name="T48" fmla="*/ 981 w 1227"/>
                <a:gd name="T49" fmla="*/ 1285 h 1285"/>
                <a:gd name="T50" fmla="*/ 1023 w 1227"/>
                <a:gd name="T51" fmla="*/ 1285 h 1285"/>
                <a:gd name="T52" fmla="*/ 1127 w 1227"/>
                <a:gd name="T53" fmla="*/ 1285 h 1285"/>
                <a:gd name="T54" fmla="*/ 1164 w 1227"/>
                <a:gd name="T55" fmla="*/ 1285 h 1285"/>
                <a:gd name="T56" fmla="*/ 1186 w 1227"/>
                <a:gd name="T57" fmla="*/ 1285 h 1285"/>
                <a:gd name="T58" fmla="*/ 1227 w 1227"/>
                <a:gd name="T59" fmla="*/ 1285 h 1285"/>
                <a:gd name="T60" fmla="*/ 613 w 1227"/>
                <a:gd name="T61" fmla="*/ 0 h 1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27" h="1285">
                  <a:moveTo>
                    <a:pt x="613" y="0"/>
                  </a:moveTo>
                  <a:lnTo>
                    <a:pt x="524" y="187"/>
                  </a:lnTo>
                  <a:lnTo>
                    <a:pt x="522" y="192"/>
                  </a:lnTo>
                  <a:lnTo>
                    <a:pt x="513" y="212"/>
                  </a:lnTo>
                  <a:lnTo>
                    <a:pt x="477" y="285"/>
                  </a:lnTo>
                  <a:lnTo>
                    <a:pt x="466" y="308"/>
                  </a:lnTo>
                  <a:lnTo>
                    <a:pt x="450" y="341"/>
                  </a:lnTo>
                  <a:lnTo>
                    <a:pt x="408" y="431"/>
                  </a:lnTo>
                  <a:lnTo>
                    <a:pt x="405" y="437"/>
                  </a:lnTo>
                  <a:lnTo>
                    <a:pt x="315" y="623"/>
                  </a:lnTo>
                  <a:lnTo>
                    <a:pt x="292" y="675"/>
                  </a:lnTo>
                  <a:lnTo>
                    <a:pt x="180" y="907"/>
                  </a:lnTo>
                  <a:lnTo>
                    <a:pt x="117" y="1041"/>
                  </a:lnTo>
                  <a:lnTo>
                    <a:pt x="0" y="1285"/>
                  </a:lnTo>
                  <a:lnTo>
                    <a:pt x="40" y="1285"/>
                  </a:lnTo>
                  <a:lnTo>
                    <a:pt x="64" y="1285"/>
                  </a:lnTo>
                  <a:lnTo>
                    <a:pt x="100" y="1285"/>
                  </a:lnTo>
                  <a:lnTo>
                    <a:pt x="204" y="1285"/>
                  </a:lnTo>
                  <a:lnTo>
                    <a:pt x="246" y="1285"/>
                  </a:lnTo>
                  <a:lnTo>
                    <a:pt x="348" y="1285"/>
                  </a:lnTo>
                  <a:lnTo>
                    <a:pt x="376" y="1285"/>
                  </a:lnTo>
                  <a:lnTo>
                    <a:pt x="613" y="1285"/>
                  </a:lnTo>
                  <a:lnTo>
                    <a:pt x="852" y="1285"/>
                  </a:lnTo>
                  <a:lnTo>
                    <a:pt x="879" y="1285"/>
                  </a:lnTo>
                  <a:lnTo>
                    <a:pt x="981" y="1285"/>
                  </a:lnTo>
                  <a:lnTo>
                    <a:pt x="1023" y="1285"/>
                  </a:lnTo>
                  <a:lnTo>
                    <a:pt x="1127" y="1285"/>
                  </a:lnTo>
                  <a:lnTo>
                    <a:pt x="1164" y="1285"/>
                  </a:lnTo>
                  <a:lnTo>
                    <a:pt x="1186" y="1285"/>
                  </a:lnTo>
                  <a:lnTo>
                    <a:pt x="1227" y="1285"/>
                  </a:lnTo>
                  <a:lnTo>
                    <a:pt x="613" y="0"/>
                  </a:lnTo>
                  <a:close/>
                </a:path>
              </a:pathLst>
            </a:custGeom>
            <a:solidFill>
              <a:srgbClr val="046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3">
              <a:extLst>
                <a:ext uri="{FF2B5EF4-FFF2-40B4-BE49-F238E27FC236}">
                  <a16:creationId xmlns:a16="http://schemas.microsoft.com/office/drawing/2014/main" xmlns="" id="{3091BECA-F57D-4CAD-9B0C-EBD0CDDC4A57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8788" y="3086100"/>
              <a:ext cx="974725" cy="2039938"/>
            </a:xfrm>
            <a:custGeom>
              <a:avLst/>
              <a:gdLst>
                <a:gd name="T0" fmla="*/ 0 w 614"/>
                <a:gd name="T1" fmla="*/ 0 h 1285"/>
                <a:gd name="T2" fmla="*/ 0 w 614"/>
                <a:gd name="T3" fmla="*/ 1285 h 1285"/>
                <a:gd name="T4" fmla="*/ 614 w 614"/>
                <a:gd name="T5" fmla="*/ 1285 h 1285"/>
                <a:gd name="T6" fmla="*/ 463 w 614"/>
                <a:gd name="T7" fmla="*/ 968 h 1285"/>
                <a:gd name="T8" fmla="*/ 0 w 614"/>
                <a:gd name="T9" fmla="*/ 0 h 1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4" h="1285">
                  <a:moveTo>
                    <a:pt x="0" y="0"/>
                  </a:moveTo>
                  <a:lnTo>
                    <a:pt x="0" y="1285"/>
                  </a:lnTo>
                  <a:lnTo>
                    <a:pt x="614" y="1285"/>
                  </a:lnTo>
                  <a:lnTo>
                    <a:pt x="463" y="9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24B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8" name="Freeform 24">
            <a:extLst>
              <a:ext uri="{FF2B5EF4-FFF2-40B4-BE49-F238E27FC236}">
                <a16:creationId xmlns:a16="http://schemas.microsoft.com/office/drawing/2014/main" xmlns="" id="{47A8BA23-A1E3-4378-948E-1C63F670BF9C}"/>
              </a:ext>
            </a:extLst>
          </p:cNvPr>
          <p:cNvSpPr>
            <a:spLocks/>
          </p:cNvSpPr>
          <p:nvPr/>
        </p:nvSpPr>
        <p:spPr bwMode="auto">
          <a:xfrm>
            <a:off x="3420644" y="4271294"/>
            <a:ext cx="488583" cy="1022523"/>
          </a:xfrm>
          <a:custGeom>
            <a:avLst/>
            <a:gdLst>
              <a:gd name="T0" fmla="*/ 0 w 614"/>
              <a:gd name="T1" fmla="*/ 0 h 1285"/>
              <a:gd name="T2" fmla="*/ 0 w 614"/>
              <a:gd name="T3" fmla="*/ 1285 h 1285"/>
              <a:gd name="T4" fmla="*/ 614 w 614"/>
              <a:gd name="T5" fmla="*/ 1285 h 1285"/>
              <a:gd name="T6" fmla="*/ 463 w 614"/>
              <a:gd name="T7" fmla="*/ 968 h 1285"/>
              <a:gd name="T8" fmla="*/ 0 w 614"/>
              <a:gd name="T9" fmla="*/ 0 h 1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4" h="1285">
                <a:moveTo>
                  <a:pt x="0" y="0"/>
                </a:moveTo>
                <a:lnTo>
                  <a:pt x="0" y="1285"/>
                </a:lnTo>
                <a:lnTo>
                  <a:pt x="614" y="1285"/>
                </a:lnTo>
                <a:lnTo>
                  <a:pt x="463" y="968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E0371AF4-723E-476B-9FEB-888D24D5614A}"/>
              </a:ext>
            </a:extLst>
          </p:cNvPr>
          <p:cNvGrpSpPr/>
          <p:nvPr/>
        </p:nvGrpSpPr>
        <p:grpSpPr>
          <a:xfrm>
            <a:off x="3198633" y="4906293"/>
            <a:ext cx="890431" cy="387524"/>
            <a:chOff x="3825875" y="4352925"/>
            <a:chExt cx="1776413" cy="773113"/>
          </a:xfrm>
        </p:grpSpPr>
        <p:sp>
          <p:nvSpPr>
            <p:cNvPr id="29" name="Freeform 25">
              <a:extLst>
                <a:ext uri="{FF2B5EF4-FFF2-40B4-BE49-F238E27FC236}">
                  <a16:creationId xmlns:a16="http://schemas.microsoft.com/office/drawing/2014/main" xmlns="" id="{BDB2E770-8915-433E-B8CD-A51EE9EC0C15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5875" y="4352925"/>
              <a:ext cx="887413" cy="773113"/>
            </a:xfrm>
            <a:custGeom>
              <a:avLst/>
              <a:gdLst>
                <a:gd name="T0" fmla="*/ 0 w 356"/>
                <a:gd name="T1" fmla="*/ 309 h 309"/>
                <a:gd name="T2" fmla="*/ 356 w 356"/>
                <a:gd name="T3" fmla="*/ 309 h 309"/>
                <a:gd name="T4" fmla="*/ 356 w 356"/>
                <a:gd name="T5" fmla="*/ 0 h 309"/>
                <a:gd name="T6" fmla="*/ 0 w 356"/>
                <a:gd name="T7" fmla="*/ 309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6" h="309">
                  <a:moveTo>
                    <a:pt x="0" y="309"/>
                  </a:moveTo>
                  <a:cubicBezTo>
                    <a:pt x="356" y="309"/>
                    <a:pt x="356" y="309"/>
                    <a:pt x="356" y="309"/>
                  </a:cubicBezTo>
                  <a:cubicBezTo>
                    <a:pt x="356" y="0"/>
                    <a:pt x="356" y="0"/>
                    <a:pt x="356" y="0"/>
                  </a:cubicBezTo>
                  <a:cubicBezTo>
                    <a:pt x="174" y="0"/>
                    <a:pt x="24" y="135"/>
                    <a:pt x="0" y="309"/>
                  </a:cubicBezTo>
                  <a:close/>
                </a:path>
              </a:pathLst>
            </a:custGeom>
            <a:solidFill>
              <a:srgbClr val="6393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6">
              <a:extLst>
                <a:ext uri="{FF2B5EF4-FFF2-40B4-BE49-F238E27FC236}">
                  <a16:creationId xmlns:a16="http://schemas.microsoft.com/office/drawing/2014/main" xmlns="" id="{B874EF4F-BD75-4BE7-BAB8-1B9AA302A1A5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3288" y="4352925"/>
              <a:ext cx="889000" cy="773113"/>
            </a:xfrm>
            <a:custGeom>
              <a:avLst/>
              <a:gdLst>
                <a:gd name="T0" fmla="*/ 0 w 357"/>
                <a:gd name="T1" fmla="*/ 0 h 309"/>
                <a:gd name="T2" fmla="*/ 0 w 357"/>
                <a:gd name="T3" fmla="*/ 309 h 309"/>
                <a:gd name="T4" fmla="*/ 357 w 357"/>
                <a:gd name="T5" fmla="*/ 308 h 309"/>
                <a:gd name="T6" fmla="*/ 0 w 357"/>
                <a:gd name="T7" fmla="*/ 0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7" h="309">
                  <a:moveTo>
                    <a:pt x="0" y="0"/>
                  </a:moveTo>
                  <a:cubicBezTo>
                    <a:pt x="0" y="309"/>
                    <a:pt x="0" y="309"/>
                    <a:pt x="0" y="309"/>
                  </a:cubicBezTo>
                  <a:cubicBezTo>
                    <a:pt x="357" y="308"/>
                    <a:pt x="357" y="308"/>
                    <a:pt x="357" y="308"/>
                  </a:cubicBezTo>
                  <a:cubicBezTo>
                    <a:pt x="333" y="134"/>
                    <a:pt x="182" y="0"/>
                    <a:pt x="0" y="0"/>
                  </a:cubicBezTo>
                  <a:close/>
                </a:path>
              </a:pathLst>
            </a:custGeom>
            <a:solidFill>
              <a:srgbClr val="557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E2556CD2-C32E-4C11-95F3-F9F3835B8552}"/>
              </a:ext>
            </a:extLst>
          </p:cNvPr>
          <p:cNvGrpSpPr/>
          <p:nvPr/>
        </p:nvGrpSpPr>
        <p:grpSpPr>
          <a:xfrm>
            <a:off x="5079446" y="4906293"/>
            <a:ext cx="891226" cy="387524"/>
            <a:chOff x="7446963" y="4352925"/>
            <a:chExt cx="1778000" cy="773113"/>
          </a:xfrm>
        </p:grpSpPr>
        <p:sp>
          <p:nvSpPr>
            <p:cNvPr id="31" name="Freeform 27">
              <a:extLst>
                <a:ext uri="{FF2B5EF4-FFF2-40B4-BE49-F238E27FC236}">
                  <a16:creationId xmlns:a16="http://schemas.microsoft.com/office/drawing/2014/main" xmlns="" id="{E69A386E-D270-458B-A5DD-EE5A9F5A313D}"/>
                </a:ext>
              </a:extLst>
            </p:cNvPr>
            <p:cNvSpPr>
              <a:spLocks/>
            </p:cNvSpPr>
            <p:nvPr/>
          </p:nvSpPr>
          <p:spPr bwMode="auto">
            <a:xfrm>
              <a:off x="7446963" y="4352925"/>
              <a:ext cx="889000" cy="773113"/>
            </a:xfrm>
            <a:custGeom>
              <a:avLst/>
              <a:gdLst>
                <a:gd name="T0" fmla="*/ 0 w 357"/>
                <a:gd name="T1" fmla="*/ 309 h 309"/>
                <a:gd name="T2" fmla="*/ 357 w 357"/>
                <a:gd name="T3" fmla="*/ 309 h 309"/>
                <a:gd name="T4" fmla="*/ 357 w 357"/>
                <a:gd name="T5" fmla="*/ 0 h 309"/>
                <a:gd name="T6" fmla="*/ 0 w 357"/>
                <a:gd name="T7" fmla="*/ 309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7" h="309">
                  <a:moveTo>
                    <a:pt x="0" y="309"/>
                  </a:moveTo>
                  <a:cubicBezTo>
                    <a:pt x="357" y="309"/>
                    <a:pt x="357" y="309"/>
                    <a:pt x="357" y="309"/>
                  </a:cubicBezTo>
                  <a:cubicBezTo>
                    <a:pt x="357" y="0"/>
                    <a:pt x="357" y="0"/>
                    <a:pt x="357" y="0"/>
                  </a:cubicBezTo>
                  <a:cubicBezTo>
                    <a:pt x="175" y="0"/>
                    <a:pt x="24" y="135"/>
                    <a:pt x="0" y="309"/>
                  </a:cubicBezTo>
                  <a:close/>
                </a:path>
              </a:pathLst>
            </a:custGeom>
            <a:solidFill>
              <a:srgbClr val="6393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8">
              <a:extLst>
                <a:ext uri="{FF2B5EF4-FFF2-40B4-BE49-F238E27FC236}">
                  <a16:creationId xmlns:a16="http://schemas.microsoft.com/office/drawing/2014/main" xmlns="" id="{84861DFE-CCFA-463E-87E1-9CD988AAC36C}"/>
                </a:ext>
              </a:extLst>
            </p:cNvPr>
            <p:cNvSpPr>
              <a:spLocks/>
            </p:cNvSpPr>
            <p:nvPr/>
          </p:nvSpPr>
          <p:spPr bwMode="auto">
            <a:xfrm>
              <a:off x="8335963" y="4352925"/>
              <a:ext cx="889000" cy="773113"/>
            </a:xfrm>
            <a:custGeom>
              <a:avLst/>
              <a:gdLst>
                <a:gd name="T0" fmla="*/ 0 w 357"/>
                <a:gd name="T1" fmla="*/ 0 h 309"/>
                <a:gd name="T2" fmla="*/ 0 w 357"/>
                <a:gd name="T3" fmla="*/ 309 h 309"/>
                <a:gd name="T4" fmla="*/ 357 w 357"/>
                <a:gd name="T5" fmla="*/ 308 h 309"/>
                <a:gd name="T6" fmla="*/ 0 w 357"/>
                <a:gd name="T7" fmla="*/ 0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7" h="309">
                  <a:moveTo>
                    <a:pt x="0" y="0"/>
                  </a:moveTo>
                  <a:cubicBezTo>
                    <a:pt x="0" y="309"/>
                    <a:pt x="0" y="309"/>
                    <a:pt x="0" y="309"/>
                  </a:cubicBezTo>
                  <a:cubicBezTo>
                    <a:pt x="357" y="308"/>
                    <a:pt x="357" y="308"/>
                    <a:pt x="357" y="308"/>
                  </a:cubicBezTo>
                  <a:cubicBezTo>
                    <a:pt x="332" y="134"/>
                    <a:pt x="182" y="0"/>
                    <a:pt x="0" y="0"/>
                  </a:cubicBezTo>
                  <a:close/>
                </a:path>
              </a:pathLst>
            </a:custGeom>
            <a:solidFill>
              <a:srgbClr val="557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51" name="图片 50">
            <a:extLst>
              <a:ext uri="{FF2B5EF4-FFF2-40B4-BE49-F238E27FC236}">
                <a16:creationId xmlns:a16="http://schemas.microsoft.com/office/drawing/2014/main" xmlns="" id="{36DE5406-529D-4B23-9EED-EFA5E93AC51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62457" y="4101589"/>
            <a:ext cx="735669" cy="1190453"/>
          </a:xfrm>
          <a:prstGeom prst="rect">
            <a:avLst/>
          </a:prstGeom>
        </p:spPr>
      </p:pic>
      <p:sp>
        <p:nvSpPr>
          <p:cNvPr id="47" name="Freeform 11">
            <a:extLst>
              <a:ext uri="{FF2B5EF4-FFF2-40B4-BE49-F238E27FC236}">
                <a16:creationId xmlns:a16="http://schemas.microsoft.com/office/drawing/2014/main" xmlns="" id="{239633AC-E517-4A07-B9C2-49484F7B346E}"/>
              </a:ext>
            </a:extLst>
          </p:cNvPr>
          <p:cNvSpPr>
            <a:spLocks/>
          </p:cNvSpPr>
          <p:nvPr/>
        </p:nvSpPr>
        <p:spPr bwMode="auto">
          <a:xfrm>
            <a:off x="6785609" y="4371557"/>
            <a:ext cx="1041621" cy="922260"/>
          </a:xfrm>
          <a:custGeom>
            <a:avLst/>
            <a:gdLst>
              <a:gd name="T0" fmla="*/ 654 w 1309"/>
              <a:gd name="T1" fmla="*/ 0 h 1159"/>
              <a:gd name="T2" fmla="*/ 560 w 1309"/>
              <a:gd name="T3" fmla="*/ 168 h 1159"/>
              <a:gd name="T4" fmla="*/ 557 w 1309"/>
              <a:gd name="T5" fmla="*/ 173 h 1159"/>
              <a:gd name="T6" fmla="*/ 546 w 1309"/>
              <a:gd name="T7" fmla="*/ 192 h 1159"/>
              <a:gd name="T8" fmla="*/ 510 w 1309"/>
              <a:gd name="T9" fmla="*/ 258 h 1159"/>
              <a:gd name="T10" fmla="*/ 497 w 1309"/>
              <a:gd name="T11" fmla="*/ 278 h 1159"/>
              <a:gd name="T12" fmla="*/ 482 w 1309"/>
              <a:gd name="T13" fmla="*/ 308 h 1159"/>
              <a:gd name="T14" fmla="*/ 435 w 1309"/>
              <a:gd name="T15" fmla="*/ 389 h 1159"/>
              <a:gd name="T16" fmla="*/ 432 w 1309"/>
              <a:gd name="T17" fmla="*/ 393 h 1159"/>
              <a:gd name="T18" fmla="*/ 337 w 1309"/>
              <a:gd name="T19" fmla="*/ 563 h 1159"/>
              <a:gd name="T20" fmla="*/ 311 w 1309"/>
              <a:gd name="T21" fmla="*/ 609 h 1159"/>
              <a:gd name="T22" fmla="*/ 193 w 1309"/>
              <a:gd name="T23" fmla="*/ 818 h 1159"/>
              <a:gd name="T24" fmla="*/ 125 w 1309"/>
              <a:gd name="T25" fmla="*/ 938 h 1159"/>
              <a:gd name="T26" fmla="*/ 0 w 1309"/>
              <a:gd name="T27" fmla="*/ 1159 h 1159"/>
              <a:gd name="T28" fmla="*/ 44 w 1309"/>
              <a:gd name="T29" fmla="*/ 1159 h 1159"/>
              <a:gd name="T30" fmla="*/ 67 w 1309"/>
              <a:gd name="T31" fmla="*/ 1159 h 1159"/>
              <a:gd name="T32" fmla="*/ 107 w 1309"/>
              <a:gd name="T33" fmla="*/ 1159 h 1159"/>
              <a:gd name="T34" fmla="*/ 218 w 1309"/>
              <a:gd name="T35" fmla="*/ 1159 h 1159"/>
              <a:gd name="T36" fmla="*/ 264 w 1309"/>
              <a:gd name="T37" fmla="*/ 1159 h 1159"/>
              <a:gd name="T38" fmla="*/ 372 w 1309"/>
              <a:gd name="T39" fmla="*/ 1159 h 1159"/>
              <a:gd name="T40" fmla="*/ 402 w 1309"/>
              <a:gd name="T41" fmla="*/ 1159 h 1159"/>
              <a:gd name="T42" fmla="*/ 654 w 1309"/>
              <a:gd name="T43" fmla="*/ 1159 h 1159"/>
              <a:gd name="T44" fmla="*/ 909 w 1309"/>
              <a:gd name="T45" fmla="*/ 1159 h 1159"/>
              <a:gd name="T46" fmla="*/ 937 w 1309"/>
              <a:gd name="T47" fmla="*/ 1159 h 1159"/>
              <a:gd name="T48" fmla="*/ 1047 w 1309"/>
              <a:gd name="T49" fmla="*/ 1159 h 1159"/>
              <a:gd name="T50" fmla="*/ 1092 w 1309"/>
              <a:gd name="T51" fmla="*/ 1159 h 1159"/>
              <a:gd name="T52" fmla="*/ 1202 w 1309"/>
              <a:gd name="T53" fmla="*/ 1159 h 1159"/>
              <a:gd name="T54" fmla="*/ 1241 w 1309"/>
              <a:gd name="T55" fmla="*/ 1159 h 1159"/>
              <a:gd name="T56" fmla="*/ 1265 w 1309"/>
              <a:gd name="T57" fmla="*/ 1159 h 1159"/>
              <a:gd name="T58" fmla="*/ 1309 w 1309"/>
              <a:gd name="T59" fmla="*/ 1159 h 1159"/>
              <a:gd name="T60" fmla="*/ 654 w 1309"/>
              <a:gd name="T61" fmla="*/ 0 h 1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309" h="1159">
                <a:moveTo>
                  <a:pt x="654" y="0"/>
                </a:moveTo>
                <a:lnTo>
                  <a:pt x="560" y="168"/>
                </a:lnTo>
                <a:lnTo>
                  <a:pt x="557" y="173"/>
                </a:lnTo>
                <a:lnTo>
                  <a:pt x="546" y="192"/>
                </a:lnTo>
                <a:lnTo>
                  <a:pt x="510" y="258"/>
                </a:lnTo>
                <a:lnTo>
                  <a:pt x="497" y="278"/>
                </a:lnTo>
                <a:lnTo>
                  <a:pt x="482" y="308"/>
                </a:lnTo>
                <a:lnTo>
                  <a:pt x="435" y="389"/>
                </a:lnTo>
                <a:lnTo>
                  <a:pt x="432" y="393"/>
                </a:lnTo>
                <a:lnTo>
                  <a:pt x="337" y="563"/>
                </a:lnTo>
                <a:lnTo>
                  <a:pt x="311" y="609"/>
                </a:lnTo>
                <a:lnTo>
                  <a:pt x="193" y="818"/>
                </a:lnTo>
                <a:lnTo>
                  <a:pt x="125" y="938"/>
                </a:lnTo>
                <a:lnTo>
                  <a:pt x="0" y="1159"/>
                </a:lnTo>
                <a:lnTo>
                  <a:pt x="44" y="1159"/>
                </a:lnTo>
                <a:lnTo>
                  <a:pt x="67" y="1159"/>
                </a:lnTo>
                <a:lnTo>
                  <a:pt x="107" y="1159"/>
                </a:lnTo>
                <a:lnTo>
                  <a:pt x="218" y="1159"/>
                </a:lnTo>
                <a:lnTo>
                  <a:pt x="264" y="1159"/>
                </a:lnTo>
                <a:lnTo>
                  <a:pt x="372" y="1159"/>
                </a:lnTo>
                <a:lnTo>
                  <a:pt x="402" y="1159"/>
                </a:lnTo>
                <a:lnTo>
                  <a:pt x="654" y="1159"/>
                </a:lnTo>
                <a:lnTo>
                  <a:pt x="909" y="1159"/>
                </a:lnTo>
                <a:lnTo>
                  <a:pt x="937" y="1159"/>
                </a:lnTo>
                <a:lnTo>
                  <a:pt x="1047" y="1159"/>
                </a:lnTo>
                <a:lnTo>
                  <a:pt x="1092" y="1159"/>
                </a:lnTo>
                <a:lnTo>
                  <a:pt x="1202" y="1159"/>
                </a:lnTo>
                <a:lnTo>
                  <a:pt x="1241" y="1159"/>
                </a:lnTo>
                <a:lnTo>
                  <a:pt x="1265" y="1159"/>
                </a:lnTo>
                <a:lnTo>
                  <a:pt x="1309" y="1159"/>
                </a:lnTo>
                <a:lnTo>
                  <a:pt x="65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F622E312-82AB-4FB4-94F7-30800C916A58}"/>
              </a:ext>
            </a:extLst>
          </p:cNvPr>
          <p:cNvGrpSpPr/>
          <p:nvPr/>
        </p:nvGrpSpPr>
        <p:grpSpPr>
          <a:xfrm>
            <a:off x="6871878" y="4371557"/>
            <a:ext cx="1041621" cy="922260"/>
            <a:chOff x="4718050" y="3286125"/>
            <a:chExt cx="2078038" cy="1839913"/>
          </a:xfrm>
        </p:grpSpPr>
        <p:sp>
          <p:nvSpPr>
            <p:cNvPr id="79" name="Freeform 10">
              <a:extLst>
                <a:ext uri="{FF2B5EF4-FFF2-40B4-BE49-F238E27FC236}">
                  <a16:creationId xmlns:a16="http://schemas.microsoft.com/office/drawing/2014/main" xmlns="" id="{AB8FE68C-18BB-4E72-9715-9C65E83DE5F4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8050" y="3286125"/>
              <a:ext cx="2078038" cy="1839913"/>
            </a:xfrm>
            <a:custGeom>
              <a:avLst/>
              <a:gdLst>
                <a:gd name="T0" fmla="*/ 654 w 1309"/>
                <a:gd name="T1" fmla="*/ 0 h 1159"/>
                <a:gd name="T2" fmla="*/ 560 w 1309"/>
                <a:gd name="T3" fmla="*/ 168 h 1159"/>
                <a:gd name="T4" fmla="*/ 557 w 1309"/>
                <a:gd name="T5" fmla="*/ 173 h 1159"/>
                <a:gd name="T6" fmla="*/ 546 w 1309"/>
                <a:gd name="T7" fmla="*/ 192 h 1159"/>
                <a:gd name="T8" fmla="*/ 510 w 1309"/>
                <a:gd name="T9" fmla="*/ 258 h 1159"/>
                <a:gd name="T10" fmla="*/ 497 w 1309"/>
                <a:gd name="T11" fmla="*/ 278 h 1159"/>
                <a:gd name="T12" fmla="*/ 482 w 1309"/>
                <a:gd name="T13" fmla="*/ 308 h 1159"/>
                <a:gd name="T14" fmla="*/ 435 w 1309"/>
                <a:gd name="T15" fmla="*/ 389 h 1159"/>
                <a:gd name="T16" fmla="*/ 432 w 1309"/>
                <a:gd name="T17" fmla="*/ 393 h 1159"/>
                <a:gd name="T18" fmla="*/ 337 w 1309"/>
                <a:gd name="T19" fmla="*/ 563 h 1159"/>
                <a:gd name="T20" fmla="*/ 311 w 1309"/>
                <a:gd name="T21" fmla="*/ 609 h 1159"/>
                <a:gd name="T22" fmla="*/ 193 w 1309"/>
                <a:gd name="T23" fmla="*/ 818 h 1159"/>
                <a:gd name="T24" fmla="*/ 125 w 1309"/>
                <a:gd name="T25" fmla="*/ 938 h 1159"/>
                <a:gd name="T26" fmla="*/ 0 w 1309"/>
                <a:gd name="T27" fmla="*/ 1159 h 1159"/>
                <a:gd name="T28" fmla="*/ 44 w 1309"/>
                <a:gd name="T29" fmla="*/ 1159 h 1159"/>
                <a:gd name="T30" fmla="*/ 67 w 1309"/>
                <a:gd name="T31" fmla="*/ 1159 h 1159"/>
                <a:gd name="T32" fmla="*/ 107 w 1309"/>
                <a:gd name="T33" fmla="*/ 1159 h 1159"/>
                <a:gd name="T34" fmla="*/ 218 w 1309"/>
                <a:gd name="T35" fmla="*/ 1159 h 1159"/>
                <a:gd name="T36" fmla="*/ 264 w 1309"/>
                <a:gd name="T37" fmla="*/ 1159 h 1159"/>
                <a:gd name="T38" fmla="*/ 372 w 1309"/>
                <a:gd name="T39" fmla="*/ 1159 h 1159"/>
                <a:gd name="T40" fmla="*/ 402 w 1309"/>
                <a:gd name="T41" fmla="*/ 1159 h 1159"/>
                <a:gd name="T42" fmla="*/ 654 w 1309"/>
                <a:gd name="T43" fmla="*/ 1159 h 1159"/>
                <a:gd name="T44" fmla="*/ 909 w 1309"/>
                <a:gd name="T45" fmla="*/ 1159 h 1159"/>
                <a:gd name="T46" fmla="*/ 937 w 1309"/>
                <a:gd name="T47" fmla="*/ 1159 h 1159"/>
                <a:gd name="T48" fmla="*/ 1047 w 1309"/>
                <a:gd name="T49" fmla="*/ 1159 h 1159"/>
                <a:gd name="T50" fmla="*/ 1092 w 1309"/>
                <a:gd name="T51" fmla="*/ 1159 h 1159"/>
                <a:gd name="T52" fmla="*/ 1202 w 1309"/>
                <a:gd name="T53" fmla="*/ 1159 h 1159"/>
                <a:gd name="T54" fmla="*/ 1241 w 1309"/>
                <a:gd name="T55" fmla="*/ 1159 h 1159"/>
                <a:gd name="T56" fmla="*/ 1265 w 1309"/>
                <a:gd name="T57" fmla="*/ 1159 h 1159"/>
                <a:gd name="T58" fmla="*/ 1309 w 1309"/>
                <a:gd name="T59" fmla="*/ 1159 h 1159"/>
                <a:gd name="T60" fmla="*/ 654 w 1309"/>
                <a:gd name="T61" fmla="*/ 0 h 1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09" h="1159">
                  <a:moveTo>
                    <a:pt x="654" y="0"/>
                  </a:moveTo>
                  <a:lnTo>
                    <a:pt x="560" y="168"/>
                  </a:lnTo>
                  <a:lnTo>
                    <a:pt x="557" y="173"/>
                  </a:lnTo>
                  <a:lnTo>
                    <a:pt x="546" y="192"/>
                  </a:lnTo>
                  <a:lnTo>
                    <a:pt x="510" y="258"/>
                  </a:lnTo>
                  <a:lnTo>
                    <a:pt x="497" y="278"/>
                  </a:lnTo>
                  <a:lnTo>
                    <a:pt x="482" y="308"/>
                  </a:lnTo>
                  <a:lnTo>
                    <a:pt x="435" y="389"/>
                  </a:lnTo>
                  <a:lnTo>
                    <a:pt x="432" y="393"/>
                  </a:lnTo>
                  <a:lnTo>
                    <a:pt x="337" y="563"/>
                  </a:lnTo>
                  <a:lnTo>
                    <a:pt x="311" y="609"/>
                  </a:lnTo>
                  <a:lnTo>
                    <a:pt x="193" y="818"/>
                  </a:lnTo>
                  <a:lnTo>
                    <a:pt x="125" y="938"/>
                  </a:lnTo>
                  <a:lnTo>
                    <a:pt x="0" y="1159"/>
                  </a:lnTo>
                  <a:lnTo>
                    <a:pt x="44" y="1159"/>
                  </a:lnTo>
                  <a:lnTo>
                    <a:pt x="67" y="1159"/>
                  </a:lnTo>
                  <a:lnTo>
                    <a:pt x="107" y="1159"/>
                  </a:lnTo>
                  <a:lnTo>
                    <a:pt x="218" y="1159"/>
                  </a:lnTo>
                  <a:lnTo>
                    <a:pt x="264" y="1159"/>
                  </a:lnTo>
                  <a:lnTo>
                    <a:pt x="372" y="1159"/>
                  </a:lnTo>
                  <a:lnTo>
                    <a:pt x="402" y="1159"/>
                  </a:lnTo>
                  <a:lnTo>
                    <a:pt x="654" y="1159"/>
                  </a:lnTo>
                  <a:lnTo>
                    <a:pt x="909" y="1159"/>
                  </a:lnTo>
                  <a:lnTo>
                    <a:pt x="937" y="1159"/>
                  </a:lnTo>
                  <a:lnTo>
                    <a:pt x="1047" y="1159"/>
                  </a:lnTo>
                  <a:lnTo>
                    <a:pt x="1092" y="1159"/>
                  </a:lnTo>
                  <a:lnTo>
                    <a:pt x="1202" y="1159"/>
                  </a:lnTo>
                  <a:lnTo>
                    <a:pt x="1241" y="1159"/>
                  </a:lnTo>
                  <a:lnTo>
                    <a:pt x="1265" y="1159"/>
                  </a:lnTo>
                  <a:lnTo>
                    <a:pt x="1309" y="1159"/>
                  </a:lnTo>
                  <a:lnTo>
                    <a:pt x="654" y="0"/>
                  </a:lnTo>
                  <a:close/>
                </a:path>
              </a:pathLst>
            </a:custGeom>
            <a:solidFill>
              <a:srgbClr val="C3E0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12">
              <a:extLst>
                <a:ext uri="{FF2B5EF4-FFF2-40B4-BE49-F238E27FC236}">
                  <a16:creationId xmlns:a16="http://schemas.microsoft.com/office/drawing/2014/main" xmlns="" id="{ECA06514-A368-40AC-88F2-B95E97882FF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6275" y="3286125"/>
              <a:ext cx="1039813" cy="1839913"/>
            </a:xfrm>
            <a:custGeom>
              <a:avLst/>
              <a:gdLst>
                <a:gd name="T0" fmla="*/ 0 w 655"/>
                <a:gd name="T1" fmla="*/ 0 h 1159"/>
                <a:gd name="T2" fmla="*/ 0 w 655"/>
                <a:gd name="T3" fmla="*/ 1159 h 1159"/>
                <a:gd name="T4" fmla="*/ 655 w 655"/>
                <a:gd name="T5" fmla="*/ 1159 h 1159"/>
                <a:gd name="T6" fmla="*/ 0 w 655"/>
                <a:gd name="T7" fmla="*/ 0 h 1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5" h="1159">
                  <a:moveTo>
                    <a:pt x="0" y="0"/>
                  </a:moveTo>
                  <a:lnTo>
                    <a:pt x="0" y="1159"/>
                  </a:lnTo>
                  <a:lnTo>
                    <a:pt x="655" y="11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AC1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7" name="Freeform 14">
            <a:extLst>
              <a:ext uri="{FF2B5EF4-FFF2-40B4-BE49-F238E27FC236}">
                <a16:creationId xmlns:a16="http://schemas.microsoft.com/office/drawing/2014/main" xmlns="" id="{7D0D40AF-81DB-4145-A195-351E80B331E2}"/>
              </a:ext>
            </a:extLst>
          </p:cNvPr>
          <p:cNvSpPr>
            <a:spLocks/>
          </p:cNvSpPr>
          <p:nvPr/>
        </p:nvSpPr>
        <p:spPr bwMode="auto">
          <a:xfrm>
            <a:off x="7755614" y="4428850"/>
            <a:ext cx="977166" cy="864967"/>
          </a:xfrm>
          <a:custGeom>
            <a:avLst/>
            <a:gdLst>
              <a:gd name="T0" fmla="*/ 614 w 1228"/>
              <a:gd name="T1" fmla="*/ 0 h 1087"/>
              <a:gd name="T2" fmla="*/ 525 w 1228"/>
              <a:gd name="T3" fmla="*/ 158 h 1087"/>
              <a:gd name="T4" fmla="*/ 523 w 1228"/>
              <a:gd name="T5" fmla="*/ 162 h 1087"/>
              <a:gd name="T6" fmla="*/ 512 w 1228"/>
              <a:gd name="T7" fmla="*/ 180 h 1087"/>
              <a:gd name="T8" fmla="*/ 478 w 1228"/>
              <a:gd name="T9" fmla="*/ 241 h 1087"/>
              <a:gd name="T10" fmla="*/ 467 w 1228"/>
              <a:gd name="T11" fmla="*/ 261 h 1087"/>
              <a:gd name="T12" fmla="*/ 451 w 1228"/>
              <a:gd name="T13" fmla="*/ 288 h 1087"/>
              <a:gd name="T14" fmla="*/ 409 w 1228"/>
              <a:gd name="T15" fmla="*/ 365 h 1087"/>
              <a:gd name="T16" fmla="*/ 405 w 1228"/>
              <a:gd name="T17" fmla="*/ 370 h 1087"/>
              <a:gd name="T18" fmla="*/ 316 w 1228"/>
              <a:gd name="T19" fmla="*/ 528 h 1087"/>
              <a:gd name="T20" fmla="*/ 291 w 1228"/>
              <a:gd name="T21" fmla="*/ 572 h 1087"/>
              <a:gd name="T22" fmla="*/ 181 w 1228"/>
              <a:gd name="T23" fmla="*/ 767 h 1087"/>
              <a:gd name="T24" fmla="*/ 117 w 1228"/>
              <a:gd name="T25" fmla="*/ 880 h 1087"/>
              <a:gd name="T26" fmla="*/ 0 w 1228"/>
              <a:gd name="T27" fmla="*/ 1087 h 1087"/>
              <a:gd name="T28" fmla="*/ 41 w 1228"/>
              <a:gd name="T29" fmla="*/ 1087 h 1087"/>
              <a:gd name="T30" fmla="*/ 63 w 1228"/>
              <a:gd name="T31" fmla="*/ 1087 h 1087"/>
              <a:gd name="T32" fmla="*/ 101 w 1228"/>
              <a:gd name="T33" fmla="*/ 1087 h 1087"/>
              <a:gd name="T34" fmla="*/ 205 w 1228"/>
              <a:gd name="T35" fmla="*/ 1087 h 1087"/>
              <a:gd name="T36" fmla="*/ 247 w 1228"/>
              <a:gd name="T37" fmla="*/ 1087 h 1087"/>
              <a:gd name="T38" fmla="*/ 349 w 1228"/>
              <a:gd name="T39" fmla="*/ 1087 h 1087"/>
              <a:gd name="T40" fmla="*/ 376 w 1228"/>
              <a:gd name="T41" fmla="*/ 1087 h 1087"/>
              <a:gd name="T42" fmla="*/ 614 w 1228"/>
              <a:gd name="T43" fmla="*/ 1087 h 1087"/>
              <a:gd name="T44" fmla="*/ 851 w 1228"/>
              <a:gd name="T45" fmla="*/ 1087 h 1087"/>
              <a:gd name="T46" fmla="*/ 879 w 1228"/>
              <a:gd name="T47" fmla="*/ 1087 h 1087"/>
              <a:gd name="T48" fmla="*/ 982 w 1228"/>
              <a:gd name="T49" fmla="*/ 1087 h 1087"/>
              <a:gd name="T50" fmla="*/ 1024 w 1228"/>
              <a:gd name="T51" fmla="*/ 1087 h 1087"/>
              <a:gd name="T52" fmla="*/ 1127 w 1228"/>
              <a:gd name="T53" fmla="*/ 1087 h 1087"/>
              <a:gd name="T54" fmla="*/ 1165 w 1228"/>
              <a:gd name="T55" fmla="*/ 1087 h 1087"/>
              <a:gd name="T56" fmla="*/ 1187 w 1228"/>
              <a:gd name="T57" fmla="*/ 1087 h 1087"/>
              <a:gd name="T58" fmla="*/ 1228 w 1228"/>
              <a:gd name="T59" fmla="*/ 1087 h 1087"/>
              <a:gd name="T60" fmla="*/ 614 w 1228"/>
              <a:gd name="T61" fmla="*/ 0 h 10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228" h="1087">
                <a:moveTo>
                  <a:pt x="614" y="0"/>
                </a:moveTo>
                <a:lnTo>
                  <a:pt x="525" y="158"/>
                </a:lnTo>
                <a:lnTo>
                  <a:pt x="523" y="162"/>
                </a:lnTo>
                <a:lnTo>
                  <a:pt x="512" y="180"/>
                </a:lnTo>
                <a:lnTo>
                  <a:pt x="478" y="241"/>
                </a:lnTo>
                <a:lnTo>
                  <a:pt x="467" y="261"/>
                </a:lnTo>
                <a:lnTo>
                  <a:pt x="451" y="288"/>
                </a:lnTo>
                <a:lnTo>
                  <a:pt x="409" y="365"/>
                </a:lnTo>
                <a:lnTo>
                  <a:pt x="405" y="370"/>
                </a:lnTo>
                <a:lnTo>
                  <a:pt x="316" y="528"/>
                </a:lnTo>
                <a:lnTo>
                  <a:pt x="291" y="572"/>
                </a:lnTo>
                <a:lnTo>
                  <a:pt x="181" y="767"/>
                </a:lnTo>
                <a:lnTo>
                  <a:pt x="117" y="880"/>
                </a:lnTo>
                <a:lnTo>
                  <a:pt x="0" y="1087"/>
                </a:lnTo>
                <a:lnTo>
                  <a:pt x="41" y="1087"/>
                </a:lnTo>
                <a:lnTo>
                  <a:pt x="63" y="1087"/>
                </a:lnTo>
                <a:lnTo>
                  <a:pt x="101" y="1087"/>
                </a:lnTo>
                <a:lnTo>
                  <a:pt x="205" y="1087"/>
                </a:lnTo>
                <a:lnTo>
                  <a:pt x="247" y="1087"/>
                </a:lnTo>
                <a:lnTo>
                  <a:pt x="349" y="1087"/>
                </a:lnTo>
                <a:lnTo>
                  <a:pt x="376" y="1087"/>
                </a:lnTo>
                <a:lnTo>
                  <a:pt x="614" y="1087"/>
                </a:lnTo>
                <a:lnTo>
                  <a:pt x="851" y="1087"/>
                </a:lnTo>
                <a:lnTo>
                  <a:pt x="879" y="1087"/>
                </a:lnTo>
                <a:lnTo>
                  <a:pt x="982" y="1087"/>
                </a:lnTo>
                <a:lnTo>
                  <a:pt x="1024" y="1087"/>
                </a:lnTo>
                <a:lnTo>
                  <a:pt x="1127" y="1087"/>
                </a:lnTo>
                <a:lnTo>
                  <a:pt x="1165" y="1087"/>
                </a:lnTo>
                <a:lnTo>
                  <a:pt x="1187" y="1087"/>
                </a:lnTo>
                <a:lnTo>
                  <a:pt x="1228" y="1087"/>
                </a:lnTo>
                <a:lnTo>
                  <a:pt x="61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348392C1-5B8C-42BB-A730-31D5737C9B25}"/>
              </a:ext>
            </a:extLst>
          </p:cNvPr>
          <p:cNvGrpSpPr/>
          <p:nvPr/>
        </p:nvGrpSpPr>
        <p:grpSpPr>
          <a:xfrm>
            <a:off x="7873530" y="4428850"/>
            <a:ext cx="977166" cy="864967"/>
            <a:chOff x="6653213" y="3400425"/>
            <a:chExt cx="1949450" cy="1725613"/>
          </a:xfrm>
        </p:grpSpPr>
        <p:sp>
          <p:nvSpPr>
            <p:cNvPr id="77" name="Freeform 13">
              <a:extLst>
                <a:ext uri="{FF2B5EF4-FFF2-40B4-BE49-F238E27FC236}">
                  <a16:creationId xmlns:a16="http://schemas.microsoft.com/office/drawing/2014/main" xmlns="" id="{44A4D076-103D-4573-B0CD-5423DC48CA36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3213" y="3400425"/>
              <a:ext cx="1949450" cy="1725613"/>
            </a:xfrm>
            <a:custGeom>
              <a:avLst/>
              <a:gdLst>
                <a:gd name="T0" fmla="*/ 614 w 1228"/>
                <a:gd name="T1" fmla="*/ 0 h 1087"/>
                <a:gd name="T2" fmla="*/ 525 w 1228"/>
                <a:gd name="T3" fmla="*/ 158 h 1087"/>
                <a:gd name="T4" fmla="*/ 523 w 1228"/>
                <a:gd name="T5" fmla="*/ 162 h 1087"/>
                <a:gd name="T6" fmla="*/ 512 w 1228"/>
                <a:gd name="T7" fmla="*/ 180 h 1087"/>
                <a:gd name="T8" fmla="*/ 478 w 1228"/>
                <a:gd name="T9" fmla="*/ 241 h 1087"/>
                <a:gd name="T10" fmla="*/ 467 w 1228"/>
                <a:gd name="T11" fmla="*/ 261 h 1087"/>
                <a:gd name="T12" fmla="*/ 451 w 1228"/>
                <a:gd name="T13" fmla="*/ 288 h 1087"/>
                <a:gd name="T14" fmla="*/ 409 w 1228"/>
                <a:gd name="T15" fmla="*/ 365 h 1087"/>
                <a:gd name="T16" fmla="*/ 405 w 1228"/>
                <a:gd name="T17" fmla="*/ 370 h 1087"/>
                <a:gd name="T18" fmla="*/ 316 w 1228"/>
                <a:gd name="T19" fmla="*/ 528 h 1087"/>
                <a:gd name="T20" fmla="*/ 291 w 1228"/>
                <a:gd name="T21" fmla="*/ 572 h 1087"/>
                <a:gd name="T22" fmla="*/ 181 w 1228"/>
                <a:gd name="T23" fmla="*/ 767 h 1087"/>
                <a:gd name="T24" fmla="*/ 117 w 1228"/>
                <a:gd name="T25" fmla="*/ 880 h 1087"/>
                <a:gd name="T26" fmla="*/ 0 w 1228"/>
                <a:gd name="T27" fmla="*/ 1087 h 1087"/>
                <a:gd name="T28" fmla="*/ 41 w 1228"/>
                <a:gd name="T29" fmla="*/ 1087 h 1087"/>
                <a:gd name="T30" fmla="*/ 63 w 1228"/>
                <a:gd name="T31" fmla="*/ 1087 h 1087"/>
                <a:gd name="T32" fmla="*/ 101 w 1228"/>
                <a:gd name="T33" fmla="*/ 1087 h 1087"/>
                <a:gd name="T34" fmla="*/ 205 w 1228"/>
                <a:gd name="T35" fmla="*/ 1087 h 1087"/>
                <a:gd name="T36" fmla="*/ 247 w 1228"/>
                <a:gd name="T37" fmla="*/ 1087 h 1087"/>
                <a:gd name="T38" fmla="*/ 349 w 1228"/>
                <a:gd name="T39" fmla="*/ 1087 h 1087"/>
                <a:gd name="T40" fmla="*/ 376 w 1228"/>
                <a:gd name="T41" fmla="*/ 1087 h 1087"/>
                <a:gd name="T42" fmla="*/ 614 w 1228"/>
                <a:gd name="T43" fmla="*/ 1087 h 1087"/>
                <a:gd name="T44" fmla="*/ 851 w 1228"/>
                <a:gd name="T45" fmla="*/ 1087 h 1087"/>
                <a:gd name="T46" fmla="*/ 879 w 1228"/>
                <a:gd name="T47" fmla="*/ 1087 h 1087"/>
                <a:gd name="T48" fmla="*/ 982 w 1228"/>
                <a:gd name="T49" fmla="*/ 1087 h 1087"/>
                <a:gd name="T50" fmla="*/ 1024 w 1228"/>
                <a:gd name="T51" fmla="*/ 1087 h 1087"/>
                <a:gd name="T52" fmla="*/ 1127 w 1228"/>
                <a:gd name="T53" fmla="*/ 1087 h 1087"/>
                <a:gd name="T54" fmla="*/ 1165 w 1228"/>
                <a:gd name="T55" fmla="*/ 1087 h 1087"/>
                <a:gd name="T56" fmla="*/ 1187 w 1228"/>
                <a:gd name="T57" fmla="*/ 1087 h 1087"/>
                <a:gd name="T58" fmla="*/ 1228 w 1228"/>
                <a:gd name="T59" fmla="*/ 1087 h 1087"/>
                <a:gd name="T60" fmla="*/ 614 w 1228"/>
                <a:gd name="T61" fmla="*/ 0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28" h="1087">
                  <a:moveTo>
                    <a:pt x="614" y="0"/>
                  </a:moveTo>
                  <a:lnTo>
                    <a:pt x="525" y="158"/>
                  </a:lnTo>
                  <a:lnTo>
                    <a:pt x="523" y="162"/>
                  </a:lnTo>
                  <a:lnTo>
                    <a:pt x="512" y="180"/>
                  </a:lnTo>
                  <a:lnTo>
                    <a:pt x="478" y="241"/>
                  </a:lnTo>
                  <a:lnTo>
                    <a:pt x="467" y="261"/>
                  </a:lnTo>
                  <a:lnTo>
                    <a:pt x="451" y="288"/>
                  </a:lnTo>
                  <a:lnTo>
                    <a:pt x="409" y="365"/>
                  </a:lnTo>
                  <a:lnTo>
                    <a:pt x="405" y="370"/>
                  </a:lnTo>
                  <a:lnTo>
                    <a:pt x="316" y="528"/>
                  </a:lnTo>
                  <a:lnTo>
                    <a:pt x="291" y="572"/>
                  </a:lnTo>
                  <a:lnTo>
                    <a:pt x="181" y="767"/>
                  </a:lnTo>
                  <a:lnTo>
                    <a:pt x="117" y="880"/>
                  </a:lnTo>
                  <a:lnTo>
                    <a:pt x="0" y="1087"/>
                  </a:lnTo>
                  <a:lnTo>
                    <a:pt x="41" y="1087"/>
                  </a:lnTo>
                  <a:lnTo>
                    <a:pt x="63" y="1087"/>
                  </a:lnTo>
                  <a:lnTo>
                    <a:pt x="101" y="1087"/>
                  </a:lnTo>
                  <a:lnTo>
                    <a:pt x="205" y="1087"/>
                  </a:lnTo>
                  <a:lnTo>
                    <a:pt x="247" y="1087"/>
                  </a:lnTo>
                  <a:lnTo>
                    <a:pt x="349" y="1087"/>
                  </a:lnTo>
                  <a:lnTo>
                    <a:pt x="376" y="1087"/>
                  </a:lnTo>
                  <a:lnTo>
                    <a:pt x="614" y="1087"/>
                  </a:lnTo>
                  <a:lnTo>
                    <a:pt x="851" y="1087"/>
                  </a:lnTo>
                  <a:lnTo>
                    <a:pt x="879" y="1087"/>
                  </a:lnTo>
                  <a:lnTo>
                    <a:pt x="982" y="1087"/>
                  </a:lnTo>
                  <a:lnTo>
                    <a:pt x="1024" y="1087"/>
                  </a:lnTo>
                  <a:lnTo>
                    <a:pt x="1127" y="1087"/>
                  </a:lnTo>
                  <a:lnTo>
                    <a:pt x="1165" y="1087"/>
                  </a:lnTo>
                  <a:lnTo>
                    <a:pt x="1187" y="1087"/>
                  </a:lnTo>
                  <a:lnTo>
                    <a:pt x="1228" y="1087"/>
                  </a:lnTo>
                  <a:lnTo>
                    <a:pt x="614" y="0"/>
                  </a:lnTo>
                  <a:close/>
                </a:path>
              </a:pathLst>
            </a:custGeom>
            <a:solidFill>
              <a:srgbClr val="C3E0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5">
              <a:extLst>
                <a:ext uri="{FF2B5EF4-FFF2-40B4-BE49-F238E27FC236}">
                  <a16:creationId xmlns:a16="http://schemas.microsoft.com/office/drawing/2014/main" xmlns="" id="{393C6255-ADE7-424B-B49A-A278734D899E}"/>
                </a:ext>
              </a:extLst>
            </p:cNvPr>
            <p:cNvSpPr>
              <a:spLocks/>
            </p:cNvSpPr>
            <p:nvPr/>
          </p:nvSpPr>
          <p:spPr bwMode="auto">
            <a:xfrm>
              <a:off x="7627938" y="3400425"/>
              <a:ext cx="974725" cy="1725613"/>
            </a:xfrm>
            <a:custGeom>
              <a:avLst/>
              <a:gdLst>
                <a:gd name="T0" fmla="*/ 0 w 614"/>
                <a:gd name="T1" fmla="*/ 0 h 1087"/>
                <a:gd name="T2" fmla="*/ 0 w 614"/>
                <a:gd name="T3" fmla="*/ 1087 h 1087"/>
                <a:gd name="T4" fmla="*/ 614 w 614"/>
                <a:gd name="T5" fmla="*/ 1087 h 1087"/>
                <a:gd name="T6" fmla="*/ 0 w 614"/>
                <a:gd name="T7" fmla="*/ 0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4" h="1087">
                  <a:moveTo>
                    <a:pt x="0" y="0"/>
                  </a:moveTo>
                  <a:lnTo>
                    <a:pt x="0" y="1087"/>
                  </a:lnTo>
                  <a:lnTo>
                    <a:pt x="614" y="10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AC1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9" name="Freeform 16">
            <a:extLst>
              <a:ext uri="{FF2B5EF4-FFF2-40B4-BE49-F238E27FC236}">
                <a16:creationId xmlns:a16="http://schemas.microsoft.com/office/drawing/2014/main" xmlns="" id="{B446B79E-73D3-4381-B0EB-98D0E9751FC8}"/>
              </a:ext>
            </a:extLst>
          </p:cNvPr>
          <p:cNvSpPr>
            <a:spLocks/>
          </p:cNvSpPr>
          <p:nvPr/>
        </p:nvSpPr>
        <p:spPr bwMode="auto">
          <a:xfrm>
            <a:off x="8244196" y="4428850"/>
            <a:ext cx="488583" cy="864967"/>
          </a:xfrm>
          <a:custGeom>
            <a:avLst/>
            <a:gdLst>
              <a:gd name="T0" fmla="*/ 0 w 614"/>
              <a:gd name="T1" fmla="*/ 0 h 1087"/>
              <a:gd name="T2" fmla="*/ 0 w 614"/>
              <a:gd name="T3" fmla="*/ 1087 h 1087"/>
              <a:gd name="T4" fmla="*/ 614 w 614"/>
              <a:gd name="T5" fmla="*/ 1087 h 1087"/>
              <a:gd name="T6" fmla="*/ 0 w 614"/>
              <a:gd name="T7" fmla="*/ 0 h 10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14" h="1087">
                <a:moveTo>
                  <a:pt x="0" y="0"/>
                </a:moveTo>
                <a:lnTo>
                  <a:pt x="0" y="1087"/>
                </a:lnTo>
                <a:lnTo>
                  <a:pt x="614" y="1087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18">
            <a:extLst>
              <a:ext uri="{FF2B5EF4-FFF2-40B4-BE49-F238E27FC236}">
                <a16:creationId xmlns:a16="http://schemas.microsoft.com/office/drawing/2014/main" xmlns="" id="{7EDFB656-5D12-4287-ADAD-0410A3A7736F}"/>
              </a:ext>
            </a:extLst>
          </p:cNvPr>
          <p:cNvSpPr>
            <a:spLocks/>
          </p:cNvSpPr>
          <p:nvPr/>
        </p:nvSpPr>
        <p:spPr bwMode="auto">
          <a:xfrm>
            <a:off x="7446071" y="4271294"/>
            <a:ext cx="977166" cy="1022523"/>
          </a:xfrm>
          <a:custGeom>
            <a:avLst/>
            <a:gdLst>
              <a:gd name="T0" fmla="*/ 614 w 1228"/>
              <a:gd name="T1" fmla="*/ 0 h 1285"/>
              <a:gd name="T2" fmla="*/ 524 w 1228"/>
              <a:gd name="T3" fmla="*/ 187 h 1285"/>
              <a:gd name="T4" fmla="*/ 523 w 1228"/>
              <a:gd name="T5" fmla="*/ 192 h 1285"/>
              <a:gd name="T6" fmla="*/ 512 w 1228"/>
              <a:gd name="T7" fmla="*/ 212 h 1285"/>
              <a:gd name="T8" fmla="*/ 477 w 1228"/>
              <a:gd name="T9" fmla="*/ 285 h 1285"/>
              <a:gd name="T10" fmla="*/ 466 w 1228"/>
              <a:gd name="T11" fmla="*/ 308 h 1285"/>
              <a:gd name="T12" fmla="*/ 451 w 1228"/>
              <a:gd name="T13" fmla="*/ 341 h 1285"/>
              <a:gd name="T14" fmla="*/ 408 w 1228"/>
              <a:gd name="T15" fmla="*/ 431 h 1285"/>
              <a:gd name="T16" fmla="*/ 405 w 1228"/>
              <a:gd name="T17" fmla="*/ 437 h 1285"/>
              <a:gd name="T18" fmla="*/ 316 w 1228"/>
              <a:gd name="T19" fmla="*/ 623 h 1285"/>
              <a:gd name="T20" fmla="*/ 291 w 1228"/>
              <a:gd name="T21" fmla="*/ 675 h 1285"/>
              <a:gd name="T22" fmla="*/ 181 w 1228"/>
              <a:gd name="T23" fmla="*/ 907 h 1285"/>
              <a:gd name="T24" fmla="*/ 116 w 1228"/>
              <a:gd name="T25" fmla="*/ 1041 h 1285"/>
              <a:gd name="T26" fmla="*/ 0 w 1228"/>
              <a:gd name="T27" fmla="*/ 1285 h 1285"/>
              <a:gd name="T28" fmla="*/ 41 w 1228"/>
              <a:gd name="T29" fmla="*/ 1285 h 1285"/>
              <a:gd name="T30" fmla="*/ 63 w 1228"/>
              <a:gd name="T31" fmla="*/ 1285 h 1285"/>
              <a:gd name="T32" fmla="*/ 101 w 1228"/>
              <a:gd name="T33" fmla="*/ 1285 h 1285"/>
              <a:gd name="T34" fmla="*/ 204 w 1228"/>
              <a:gd name="T35" fmla="*/ 1285 h 1285"/>
              <a:gd name="T36" fmla="*/ 247 w 1228"/>
              <a:gd name="T37" fmla="*/ 1285 h 1285"/>
              <a:gd name="T38" fmla="*/ 349 w 1228"/>
              <a:gd name="T39" fmla="*/ 1285 h 1285"/>
              <a:gd name="T40" fmla="*/ 375 w 1228"/>
              <a:gd name="T41" fmla="*/ 1285 h 1285"/>
              <a:gd name="T42" fmla="*/ 614 w 1228"/>
              <a:gd name="T43" fmla="*/ 1285 h 1285"/>
              <a:gd name="T44" fmla="*/ 851 w 1228"/>
              <a:gd name="T45" fmla="*/ 1285 h 1285"/>
              <a:gd name="T46" fmla="*/ 879 w 1228"/>
              <a:gd name="T47" fmla="*/ 1285 h 1285"/>
              <a:gd name="T48" fmla="*/ 981 w 1228"/>
              <a:gd name="T49" fmla="*/ 1285 h 1285"/>
              <a:gd name="T50" fmla="*/ 1024 w 1228"/>
              <a:gd name="T51" fmla="*/ 1285 h 1285"/>
              <a:gd name="T52" fmla="*/ 1127 w 1228"/>
              <a:gd name="T53" fmla="*/ 1285 h 1285"/>
              <a:gd name="T54" fmla="*/ 1165 w 1228"/>
              <a:gd name="T55" fmla="*/ 1285 h 1285"/>
              <a:gd name="T56" fmla="*/ 1187 w 1228"/>
              <a:gd name="T57" fmla="*/ 1285 h 1285"/>
              <a:gd name="T58" fmla="*/ 1228 w 1228"/>
              <a:gd name="T59" fmla="*/ 1285 h 1285"/>
              <a:gd name="T60" fmla="*/ 614 w 1228"/>
              <a:gd name="T61" fmla="*/ 0 h 1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228" h="1285">
                <a:moveTo>
                  <a:pt x="614" y="0"/>
                </a:moveTo>
                <a:lnTo>
                  <a:pt x="524" y="187"/>
                </a:lnTo>
                <a:lnTo>
                  <a:pt x="523" y="192"/>
                </a:lnTo>
                <a:lnTo>
                  <a:pt x="512" y="212"/>
                </a:lnTo>
                <a:lnTo>
                  <a:pt x="477" y="285"/>
                </a:lnTo>
                <a:lnTo>
                  <a:pt x="466" y="308"/>
                </a:lnTo>
                <a:lnTo>
                  <a:pt x="451" y="341"/>
                </a:lnTo>
                <a:lnTo>
                  <a:pt x="408" y="431"/>
                </a:lnTo>
                <a:lnTo>
                  <a:pt x="405" y="437"/>
                </a:lnTo>
                <a:lnTo>
                  <a:pt x="316" y="623"/>
                </a:lnTo>
                <a:lnTo>
                  <a:pt x="291" y="675"/>
                </a:lnTo>
                <a:lnTo>
                  <a:pt x="181" y="907"/>
                </a:lnTo>
                <a:lnTo>
                  <a:pt x="116" y="1041"/>
                </a:lnTo>
                <a:lnTo>
                  <a:pt x="0" y="1285"/>
                </a:lnTo>
                <a:lnTo>
                  <a:pt x="41" y="1285"/>
                </a:lnTo>
                <a:lnTo>
                  <a:pt x="63" y="1285"/>
                </a:lnTo>
                <a:lnTo>
                  <a:pt x="101" y="1285"/>
                </a:lnTo>
                <a:lnTo>
                  <a:pt x="204" y="1285"/>
                </a:lnTo>
                <a:lnTo>
                  <a:pt x="247" y="1285"/>
                </a:lnTo>
                <a:lnTo>
                  <a:pt x="349" y="1285"/>
                </a:lnTo>
                <a:lnTo>
                  <a:pt x="375" y="1285"/>
                </a:lnTo>
                <a:lnTo>
                  <a:pt x="614" y="1285"/>
                </a:lnTo>
                <a:lnTo>
                  <a:pt x="851" y="1285"/>
                </a:lnTo>
                <a:lnTo>
                  <a:pt x="879" y="1285"/>
                </a:lnTo>
                <a:lnTo>
                  <a:pt x="981" y="1285"/>
                </a:lnTo>
                <a:lnTo>
                  <a:pt x="1024" y="1285"/>
                </a:lnTo>
                <a:lnTo>
                  <a:pt x="1127" y="1285"/>
                </a:lnTo>
                <a:lnTo>
                  <a:pt x="1165" y="1285"/>
                </a:lnTo>
                <a:lnTo>
                  <a:pt x="1187" y="1285"/>
                </a:lnTo>
                <a:lnTo>
                  <a:pt x="1228" y="1285"/>
                </a:lnTo>
                <a:lnTo>
                  <a:pt x="61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xmlns="" id="{E3355702-313E-4C01-9490-49758FEA1E02}"/>
              </a:ext>
            </a:extLst>
          </p:cNvPr>
          <p:cNvGrpSpPr/>
          <p:nvPr/>
        </p:nvGrpSpPr>
        <p:grpSpPr>
          <a:xfrm>
            <a:off x="7446071" y="4271294"/>
            <a:ext cx="977166" cy="1022523"/>
            <a:chOff x="6035675" y="3086100"/>
            <a:chExt cx="1949450" cy="2039938"/>
          </a:xfrm>
        </p:grpSpPr>
        <p:sp>
          <p:nvSpPr>
            <p:cNvPr id="75" name="Freeform 17">
              <a:extLst>
                <a:ext uri="{FF2B5EF4-FFF2-40B4-BE49-F238E27FC236}">
                  <a16:creationId xmlns:a16="http://schemas.microsoft.com/office/drawing/2014/main" xmlns="" id="{A221F837-6D92-459C-A5AF-EE5CC15E5BF0}"/>
                </a:ext>
              </a:extLst>
            </p:cNvPr>
            <p:cNvSpPr>
              <a:spLocks/>
            </p:cNvSpPr>
            <p:nvPr/>
          </p:nvSpPr>
          <p:spPr bwMode="auto">
            <a:xfrm>
              <a:off x="6035675" y="3086100"/>
              <a:ext cx="1949450" cy="2039938"/>
            </a:xfrm>
            <a:custGeom>
              <a:avLst/>
              <a:gdLst>
                <a:gd name="T0" fmla="*/ 614 w 1228"/>
                <a:gd name="T1" fmla="*/ 0 h 1285"/>
                <a:gd name="T2" fmla="*/ 524 w 1228"/>
                <a:gd name="T3" fmla="*/ 187 h 1285"/>
                <a:gd name="T4" fmla="*/ 523 w 1228"/>
                <a:gd name="T5" fmla="*/ 192 h 1285"/>
                <a:gd name="T6" fmla="*/ 512 w 1228"/>
                <a:gd name="T7" fmla="*/ 212 h 1285"/>
                <a:gd name="T8" fmla="*/ 477 w 1228"/>
                <a:gd name="T9" fmla="*/ 285 h 1285"/>
                <a:gd name="T10" fmla="*/ 466 w 1228"/>
                <a:gd name="T11" fmla="*/ 308 h 1285"/>
                <a:gd name="T12" fmla="*/ 451 w 1228"/>
                <a:gd name="T13" fmla="*/ 341 h 1285"/>
                <a:gd name="T14" fmla="*/ 408 w 1228"/>
                <a:gd name="T15" fmla="*/ 431 h 1285"/>
                <a:gd name="T16" fmla="*/ 405 w 1228"/>
                <a:gd name="T17" fmla="*/ 437 h 1285"/>
                <a:gd name="T18" fmla="*/ 316 w 1228"/>
                <a:gd name="T19" fmla="*/ 623 h 1285"/>
                <a:gd name="T20" fmla="*/ 291 w 1228"/>
                <a:gd name="T21" fmla="*/ 675 h 1285"/>
                <a:gd name="T22" fmla="*/ 181 w 1228"/>
                <a:gd name="T23" fmla="*/ 907 h 1285"/>
                <a:gd name="T24" fmla="*/ 116 w 1228"/>
                <a:gd name="T25" fmla="*/ 1041 h 1285"/>
                <a:gd name="T26" fmla="*/ 0 w 1228"/>
                <a:gd name="T27" fmla="*/ 1285 h 1285"/>
                <a:gd name="T28" fmla="*/ 41 w 1228"/>
                <a:gd name="T29" fmla="*/ 1285 h 1285"/>
                <a:gd name="T30" fmla="*/ 63 w 1228"/>
                <a:gd name="T31" fmla="*/ 1285 h 1285"/>
                <a:gd name="T32" fmla="*/ 101 w 1228"/>
                <a:gd name="T33" fmla="*/ 1285 h 1285"/>
                <a:gd name="T34" fmla="*/ 204 w 1228"/>
                <a:gd name="T35" fmla="*/ 1285 h 1285"/>
                <a:gd name="T36" fmla="*/ 247 w 1228"/>
                <a:gd name="T37" fmla="*/ 1285 h 1285"/>
                <a:gd name="T38" fmla="*/ 349 w 1228"/>
                <a:gd name="T39" fmla="*/ 1285 h 1285"/>
                <a:gd name="T40" fmla="*/ 375 w 1228"/>
                <a:gd name="T41" fmla="*/ 1285 h 1285"/>
                <a:gd name="T42" fmla="*/ 614 w 1228"/>
                <a:gd name="T43" fmla="*/ 1285 h 1285"/>
                <a:gd name="T44" fmla="*/ 851 w 1228"/>
                <a:gd name="T45" fmla="*/ 1285 h 1285"/>
                <a:gd name="T46" fmla="*/ 879 w 1228"/>
                <a:gd name="T47" fmla="*/ 1285 h 1285"/>
                <a:gd name="T48" fmla="*/ 981 w 1228"/>
                <a:gd name="T49" fmla="*/ 1285 h 1285"/>
                <a:gd name="T50" fmla="*/ 1024 w 1228"/>
                <a:gd name="T51" fmla="*/ 1285 h 1285"/>
                <a:gd name="T52" fmla="*/ 1127 w 1228"/>
                <a:gd name="T53" fmla="*/ 1285 h 1285"/>
                <a:gd name="T54" fmla="*/ 1165 w 1228"/>
                <a:gd name="T55" fmla="*/ 1285 h 1285"/>
                <a:gd name="T56" fmla="*/ 1187 w 1228"/>
                <a:gd name="T57" fmla="*/ 1285 h 1285"/>
                <a:gd name="T58" fmla="*/ 1228 w 1228"/>
                <a:gd name="T59" fmla="*/ 1285 h 1285"/>
                <a:gd name="T60" fmla="*/ 614 w 1228"/>
                <a:gd name="T61" fmla="*/ 0 h 1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28" h="1285">
                  <a:moveTo>
                    <a:pt x="614" y="0"/>
                  </a:moveTo>
                  <a:lnTo>
                    <a:pt x="524" y="187"/>
                  </a:lnTo>
                  <a:lnTo>
                    <a:pt x="523" y="192"/>
                  </a:lnTo>
                  <a:lnTo>
                    <a:pt x="512" y="212"/>
                  </a:lnTo>
                  <a:lnTo>
                    <a:pt x="477" y="285"/>
                  </a:lnTo>
                  <a:lnTo>
                    <a:pt x="466" y="308"/>
                  </a:lnTo>
                  <a:lnTo>
                    <a:pt x="451" y="341"/>
                  </a:lnTo>
                  <a:lnTo>
                    <a:pt x="408" y="431"/>
                  </a:lnTo>
                  <a:lnTo>
                    <a:pt x="405" y="437"/>
                  </a:lnTo>
                  <a:lnTo>
                    <a:pt x="316" y="623"/>
                  </a:lnTo>
                  <a:lnTo>
                    <a:pt x="291" y="675"/>
                  </a:lnTo>
                  <a:lnTo>
                    <a:pt x="181" y="907"/>
                  </a:lnTo>
                  <a:lnTo>
                    <a:pt x="116" y="1041"/>
                  </a:lnTo>
                  <a:lnTo>
                    <a:pt x="0" y="1285"/>
                  </a:lnTo>
                  <a:lnTo>
                    <a:pt x="41" y="1285"/>
                  </a:lnTo>
                  <a:lnTo>
                    <a:pt x="63" y="1285"/>
                  </a:lnTo>
                  <a:lnTo>
                    <a:pt x="101" y="1285"/>
                  </a:lnTo>
                  <a:lnTo>
                    <a:pt x="204" y="1285"/>
                  </a:lnTo>
                  <a:lnTo>
                    <a:pt x="247" y="1285"/>
                  </a:lnTo>
                  <a:lnTo>
                    <a:pt x="349" y="1285"/>
                  </a:lnTo>
                  <a:lnTo>
                    <a:pt x="375" y="1285"/>
                  </a:lnTo>
                  <a:lnTo>
                    <a:pt x="614" y="1285"/>
                  </a:lnTo>
                  <a:lnTo>
                    <a:pt x="851" y="1285"/>
                  </a:lnTo>
                  <a:lnTo>
                    <a:pt x="879" y="1285"/>
                  </a:lnTo>
                  <a:lnTo>
                    <a:pt x="981" y="1285"/>
                  </a:lnTo>
                  <a:lnTo>
                    <a:pt x="1024" y="1285"/>
                  </a:lnTo>
                  <a:lnTo>
                    <a:pt x="1127" y="1285"/>
                  </a:lnTo>
                  <a:lnTo>
                    <a:pt x="1165" y="1285"/>
                  </a:lnTo>
                  <a:lnTo>
                    <a:pt x="1187" y="1285"/>
                  </a:lnTo>
                  <a:lnTo>
                    <a:pt x="1228" y="1285"/>
                  </a:lnTo>
                  <a:lnTo>
                    <a:pt x="614" y="0"/>
                  </a:lnTo>
                  <a:close/>
                </a:path>
              </a:pathLst>
            </a:custGeom>
            <a:solidFill>
              <a:srgbClr val="046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9">
              <a:extLst>
                <a:ext uri="{FF2B5EF4-FFF2-40B4-BE49-F238E27FC236}">
                  <a16:creationId xmlns:a16="http://schemas.microsoft.com/office/drawing/2014/main" xmlns="" id="{BCF98580-D17C-435B-BC27-9FDB2A014D01}"/>
                </a:ext>
              </a:extLst>
            </p:cNvPr>
            <p:cNvSpPr>
              <a:spLocks/>
            </p:cNvSpPr>
            <p:nvPr/>
          </p:nvSpPr>
          <p:spPr bwMode="auto">
            <a:xfrm>
              <a:off x="7010400" y="3086100"/>
              <a:ext cx="974725" cy="2039938"/>
            </a:xfrm>
            <a:custGeom>
              <a:avLst/>
              <a:gdLst>
                <a:gd name="T0" fmla="*/ 0 w 614"/>
                <a:gd name="T1" fmla="*/ 0 h 1285"/>
                <a:gd name="T2" fmla="*/ 0 w 614"/>
                <a:gd name="T3" fmla="*/ 1285 h 1285"/>
                <a:gd name="T4" fmla="*/ 614 w 614"/>
                <a:gd name="T5" fmla="*/ 1285 h 1285"/>
                <a:gd name="T6" fmla="*/ 389 w 614"/>
                <a:gd name="T7" fmla="*/ 815 h 1285"/>
                <a:gd name="T8" fmla="*/ 229 w 614"/>
                <a:gd name="T9" fmla="*/ 480 h 1285"/>
                <a:gd name="T10" fmla="*/ 0 w 614"/>
                <a:gd name="T11" fmla="*/ 0 h 1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4" h="1285">
                  <a:moveTo>
                    <a:pt x="0" y="0"/>
                  </a:moveTo>
                  <a:lnTo>
                    <a:pt x="0" y="1285"/>
                  </a:lnTo>
                  <a:lnTo>
                    <a:pt x="614" y="1285"/>
                  </a:lnTo>
                  <a:lnTo>
                    <a:pt x="389" y="815"/>
                  </a:lnTo>
                  <a:lnTo>
                    <a:pt x="229" y="4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24B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2" name="Freeform 20">
            <a:extLst>
              <a:ext uri="{FF2B5EF4-FFF2-40B4-BE49-F238E27FC236}">
                <a16:creationId xmlns:a16="http://schemas.microsoft.com/office/drawing/2014/main" xmlns="" id="{A54DD52E-21DB-450A-9AAD-8BB4FFC8367D}"/>
              </a:ext>
            </a:extLst>
          </p:cNvPr>
          <p:cNvSpPr>
            <a:spLocks/>
          </p:cNvSpPr>
          <p:nvPr/>
        </p:nvSpPr>
        <p:spPr bwMode="auto">
          <a:xfrm>
            <a:off x="7934654" y="4271294"/>
            <a:ext cx="488583" cy="1022523"/>
          </a:xfrm>
          <a:custGeom>
            <a:avLst/>
            <a:gdLst>
              <a:gd name="T0" fmla="*/ 0 w 614"/>
              <a:gd name="T1" fmla="*/ 0 h 1285"/>
              <a:gd name="T2" fmla="*/ 0 w 614"/>
              <a:gd name="T3" fmla="*/ 1285 h 1285"/>
              <a:gd name="T4" fmla="*/ 614 w 614"/>
              <a:gd name="T5" fmla="*/ 1285 h 1285"/>
              <a:gd name="T6" fmla="*/ 389 w 614"/>
              <a:gd name="T7" fmla="*/ 815 h 1285"/>
              <a:gd name="T8" fmla="*/ 229 w 614"/>
              <a:gd name="T9" fmla="*/ 480 h 1285"/>
              <a:gd name="T10" fmla="*/ 0 w 614"/>
              <a:gd name="T11" fmla="*/ 0 h 1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14" h="1285">
                <a:moveTo>
                  <a:pt x="0" y="0"/>
                </a:moveTo>
                <a:lnTo>
                  <a:pt x="0" y="1285"/>
                </a:lnTo>
                <a:lnTo>
                  <a:pt x="614" y="1285"/>
                </a:lnTo>
                <a:lnTo>
                  <a:pt x="389" y="815"/>
                </a:lnTo>
                <a:lnTo>
                  <a:pt x="229" y="48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22">
            <a:extLst>
              <a:ext uri="{FF2B5EF4-FFF2-40B4-BE49-F238E27FC236}">
                <a16:creationId xmlns:a16="http://schemas.microsoft.com/office/drawing/2014/main" xmlns="" id="{B5D0E248-5083-400F-BB54-E0D5E5B9FCA3}"/>
              </a:ext>
            </a:extLst>
          </p:cNvPr>
          <p:cNvSpPr>
            <a:spLocks/>
          </p:cNvSpPr>
          <p:nvPr/>
        </p:nvSpPr>
        <p:spPr bwMode="auto">
          <a:xfrm>
            <a:off x="6072629" y="4271294"/>
            <a:ext cx="976370" cy="1022523"/>
          </a:xfrm>
          <a:custGeom>
            <a:avLst/>
            <a:gdLst>
              <a:gd name="T0" fmla="*/ 613 w 1227"/>
              <a:gd name="T1" fmla="*/ 0 h 1285"/>
              <a:gd name="T2" fmla="*/ 524 w 1227"/>
              <a:gd name="T3" fmla="*/ 187 h 1285"/>
              <a:gd name="T4" fmla="*/ 522 w 1227"/>
              <a:gd name="T5" fmla="*/ 192 h 1285"/>
              <a:gd name="T6" fmla="*/ 513 w 1227"/>
              <a:gd name="T7" fmla="*/ 212 h 1285"/>
              <a:gd name="T8" fmla="*/ 477 w 1227"/>
              <a:gd name="T9" fmla="*/ 285 h 1285"/>
              <a:gd name="T10" fmla="*/ 466 w 1227"/>
              <a:gd name="T11" fmla="*/ 308 h 1285"/>
              <a:gd name="T12" fmla="*/ 450 w 1227"/>
              <a:gd name="T13" fmla="*/ 341 h 1285"/>
              <a:gd name="T14" fmla="*/ 408 w 1227"/>
              <a:gd name="T15" fmla="*/ 431 h 1285"/>
              <a:gd name="T16" fmla="*/ 405 w 1227"/>
              <a:gd name="T17" fmla="*/ 437 h 1285"/>
              <a:gd name="T18" fmla="*/ 315 w 1227"/>
              <a:gd name="T19" fmla="*/ 623 h 1285"/>
              <a:gd name="T20" fmla="*/ 292 w 1227"/>
              <a:gd name="T21" fmla="*/ 675 h 1285"/>
              <a:gd name="T22" fmla="*/ 180 w 1227"/>
              <a:gd name="T23" fmla="*/ 907 h 1285"/>
              <a:gd name="T24" fmla="*/ 117 w 1227"/>
              <a:gd name="T25" fmla="*/ 1041 h 1285"/>
              <a:gd name="T26" fmla="*/ 0 w 1227"/>
              <a:gd name="T27" fmla="*/ 1285 h 1285"/>
              <a:gd name="T28" fmla="*/ 40 w 1227"/>
              <a:gd name="T29" fmla="*/ 1285 h 1285"/>
              <a:gd name="T30" fmla="*/ 64 w 1227"/>
              <a:gd name="T31" fmla="*/ 1285 h 1285"/>
              <a:gd name="T32" fmla="*/ 100 w 1227"/>
              <a:gd name="T33" fmla="*/ 1285 h 1285"/>
              <a:gd name="T34" fmla="*/ 204 w 1227"/>
              <a:gd name="T35" fmla="*/ 1285 h 1285"/>
              <a:gd name="T36" fmla="*/ 246 w 1227"/>
              <a:gd name="T37" fmla="*/ 1285 h 1285"/>
              <a:gd name="T38" fmla="*/ 348 w 1227"/>
              <a:gd name="T39" fmla="*/ 1285 h 1285"/>
              <a:gd name="T40" fmla="*/ 376 w 1227"/>
              <a:gd name="T41" fmla="*/ 1285 h 1285"/>
              <a:gd name="T42" fmla="*/ 613 w 1227"/>
              <a:gd name="T43" fmla="*/ 1285 h 1285"/>
              <a:gd name="T44" fmla="*/ 852 w 1227"/>
              <a:gd name="T45" fmla="*/ 1285 h 1285"/>
              <a:gd name="T46" fmla="*/ 879 w 1227"/>
              <a:gd name="T47" fmla="*/ 1285 h 1285"/>
              <a:gd name="T48" fmla="*/ 981 w 1227"/>
              <a:gd name="T49" fmla="*/ 1285 h 1285"/>
              <a:gd name="T50" fmla="*/ 1023 w 1227"/>
              <a:gd name="T51" fmla="*/ 1285 h 1285"/>
              <a:gd name="T52" fmla="*/ 1127 w 1227"/>
              <a:gd name="T53" fmla="*/ 1285 h 1285"/>
              <a:gd name="T54" fmla="*/ 1164 w 1227"/>
              <a:gd name="T55" fmla="*/ 1285 h 1285"/>
              <a:gd name="T56" fmla="*/ 1186 w 1227"/>
              <a:gd name="T57" fmla="*/ 1285 h 1285"/>
              <a:gd name="T58" fmla="*/ 1227 w 1227"/>
              <a:gd name="T59" fmla="*/ 1285 h 1285"/>
              <a:gd name="T60" fmla="*/ 613 w 1227"/>
              <a:gd name="T61" fmla="*/ 0 h 1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227" h="1285">
                <a:moveTo>
                  <a:pt x="613" y="0"/>
                </a:moveTo>
                <a:lnTo>
                  <a:pt x="524" y="187"/>
                </a:lnTo>
                <a:lnTo>
                  <a:pt x="522" y="192"/>
                </a:lnTo>
                <a:lnTo>
                  <a:pt x="513" y="212"/>
                </a:lnTo>
                <a:lnTo>
                  <a:pt x="477" y="285"/>
                </a:lnTo>
                <a:lnTo>
                  <a:pt x="466" y="308"/>
                </a:lnTo>
                <a:lnTo>
                  <a:pt x="450" y="341"/>
                </a:lnTo>
                <a:lnTo>
                  <a:pt x="408" y="431"/>
                </a:lnTo>
                <a:lnTo>
                  <a:pt x="405" y="437"/>
                </a:lnTo>
                <a:lnTo>
                  <a:pt x="315" y="623"/>
                </a:lnTo>
                <a:lnTo>
                  <a:pt x="292" y="675"/>
                </a:lnTo>
                <a:lnTo>
                  <a:pt x="180" y="907"/>
                </a:lnTo>
                <a:lnTo>
                  <a:pt x="117" y="1041"/>
                </a:lnTo>
                <a:lnTo>
                  <a:pt x="0" y="1285"/>
                </a:lnTo>
                <a:lnTo>
                  <a:pt x="40" y="1285"/>
                </a:lnTo>
                <a:lnTo>
                  <a:pt x="64" y="1285"/>
                </a:lnTo>
                <a:lnTo>
                  <a:pt x="100" y="1285"/>
                </a:lnTo>
                <a:lnTo>
                  <a:pt x="204" y="1285"/>
                </a:lnTo>
                <a:lnTo>
                  <a:pt x="246" y="1285"/>
                </a:lnTo>
                <a:lnTo>
                  <a:pt x="348" y="1285"/>
                </a:lnTo>
                <a:lnTo>
                  <a:pt x="376" y="1285"/>
                </a:lnTo>
                <a:lnTo>
                  <a:pt x="613" y="1285"/>
                </a:lnTo>
                <a:lnTo>
                  <a:pt x="852" y="1285"/>
                </a:lnTo>
                <a:lnTo>
                  <a:pt x="879" y="1285"/>
                </a:lnTo>
                <a:lnTo>
                  <a:pt x="981" y="1285"/>
                </a:lnTo>
                <a:lnTo>
                  <a:pt x="1023" y="1285"/>
                </a:lnTo>
                <a:lnTo>
                  <a:pt x="1127" y="1285"/>
                </a:lnTo>
                <a:lnTo>
                  <a:pt x="1164" y="1285"/>
                </a:lnTo>
                <a:lnTo>
                  <a:pt x="1186" y="1285"/>
                </a:lnTo>
                <a:lnTo>
                  <a:pt x="1227" y="1285"/>
                </a:lnTo>
                <a:lnTo>
                  <a:pt x="61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xmlns="" id="{6D4DF70D-7783-4E41-B47A-3C458DABBCFF}"/>
              </a:ext>
            </a:extLst>
          </p:cNvPr>
          <p:cNvGrpSpPr/>
          <p:nvPr/>
        </p:nvGrpSpPr>
        <p:grpSpPr>
          <a:xfrm>
            <a:off x="5952516" y="4271294"/>
            <a:ext cx="976370" cy="1022523"/>
            <a:chOff x="3295650" y="3086100"/>
            <a:chExt cx="1947863" cy="2039938"/>
          </a:xfrm>
        </p:grpSpPr>
        <p:sp>
          <p:nvSpPr>
            <p:cNvPr id="73" name="Freeform 21">
              <a:extLst>
                <a:ext uri="{FF2B5EF4-FFF2-40B4-BE49-F238E27FC236}">
                  <a16:creationId xmlns:a16="http://schemas.microsoft.com/office/drawing/2014/main" xmlns="" id="{0C47DB9E-CB00-4B65-9ED9-2FCE20C20ED1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5650" y="3086100"/>
              <a:ext cx="1947863" cy="2039938"/>
            </a:xfrm>
            <a:custGeom>
              <a:avLst/>
              <a:gdLst>
                <a:gd name="T0" fmla="*/ 613 w 1227"/>
                <a:gd name="T1" fmla="*/ 0 h 1285"/>
                <a:gd name="T2" fmla="*/ 524 w 1227"/>
                <a:gd name="T3" fmla="*/ 187 h 1285"/>
                <a:gd name="T4" fmla="*/ 522 w 1227"/>
                <a:gd name="T5" fmla="*/ 192 h 1285"/>
                <a:gd name="T6" fmla="*/ 513 w 1227"/>
                <a:gd name="T7" fmla="*/ 212 h 1285"/>
                <a:gd name="T8" fmla="*/ 477 w 1227"/>
                <a:gd name="T9" fmla="*/ 285 h 1285"/>
                <a:gd name="T10" fmla="*/ 466 w 1227"/>
                <a:gd name="T11" fmla="*/ 308 h 1285"/>
                <a:gd name="T12" fmla="*/ 450 w 1227"/>
                <a:gd name="T13" fmla="*/ 341 h 1285"/>
                <a:gd name="T14" fmla="*/ 408 w 1227"/>
                <a:gd name="T15" fmla="*/ 431 h 1285"/>
                <a:gd name="T16" fmla="*/ 405 w 1227"/>
                <a:gd name="T17" fmla="*/ 437 h 1285"/>
                <a:gd name="T18" fmla="*/ 315 w 1227"/>
                <a:gd name="T19" fmla="*/ 623 h 1285"/>
                <a:gd name="T20" fmla="*/ 292 w 1227"/>
                <a:gd name="T21" fmla="*/ 675 h 1285"/>
                <a:gd name="T22" fmla="*/ 180 w 1227"/>
                <a:gd name="T23" fmla="*/ 907 h 1285"/>
                <a:gd name="T24" fmla="*/ 117 w 1227"/>
                <a:gd name="T25" fmla="*/ 1041 h 1285"/>
                <a:gd name="T26" fmla="*/ 0 w 1227"/>
                <a:gd name="T27" fmla="*/ 1285 h 1285"/>
                <a:gd name="T28" fmla="*/ 40 w 1227"/>
                <a:gd name="T29" fmla="*/ 1285 h 1285"/>
                <a:gd name="T30" fmla="*/ 64 w 1227"/>
                <a:gd name="T31" fmla="*/ 1285 h 1285"/>
                <a:gd name="T32" fmla="*/ 100 w 1227"/>
                <a:gd name="T33" fmla="*/ 1285 h 1285"/>
                <a:gd name="T34" fmla="*/ 204 w 1227"/>
                <a:gd name="T35" fmla="*/ 1285 h 1285"/>
                <a:gd name="T36" fmla="*/ 246 w 1227"/>
                <a:gd name="T37" fmla="*/ 1285 h 1285"/>
                <a:gd name="T38" fmla="*/ 348 w 1227"/>
                <a:gd name="T39" fmla="*/ 1285 h 1285"/>
                <a:gd name="T40" fmla="*/ 376 w 1227"/>
                <a:gd name="T41" fmla="*/ 1285 h 1285"/>
                <a:gd name="T42" fmla="*/ 613 w 1227"/>
                <a:gd name="T43" fmla="*/ 1285 h 1285"/>
                <a:gd name="T44" fmla="*/ 852 w 1227"/>
                <a:gd name="T45" fmla="*/ 1285 h 1285"/>
                <a:gd name="T46" fmla="*/ 879 w 1227"/>
                <a:gd name="T47" fmla="*/ 1285 h 1285"/>
                <a:gd name="T48" fmla="*/ 981 w 1227"/>
                <a:gd name="T49" fmla="*/ 1285 h 1285"/>
                <a:gd name="T50" fmla="*/ 1023 w 1227"/>
                <a:gd name="T51" fmla="*/ 1285 h 1285"/>
                <a:gd name="T52" fmla="*/ 1127 w 1227"/>
                <a:gd name="T53" fmla="*/ 1285 h 1285"/>
                <a:gd name="T54" fmla="*/ 1164 w 1227"/>
                <a:gd name="T55" fmla="*/ 1285 h 1285"/>
                <a:gd name="T56" fmla="*/ 1186 w 1227"/>
                <a:gd name="T57" fmla="*/ 1285 h 1285"/>
                <a:gd name="T58" fmla="*/ 1227 w 1227"/>
                <a:gd name="T59" fmla="*/ 1285 h 1285"/>
                <a:gd name="T60" fmla="*/ 613 w 1227"/>
                <a:gd name="T61" fmla="*/ 0 h 1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27" h="1285">
                  <a:moveTo>
                    <a:pt x="613" y="0"/>
                  </a:moveTo>
                  <a:lnTo>
                    <a:pt x="524" y="187"/>
                  </a:lnTo>
                  <a:lnTo>
                    <a:pt x="522" y="192"/>
                  </a:lnTo>
                  <a:lnTo>
                    <a:pt x="513" y="212"/>
                  </a:lnTo>
                  <a:lnTo>
                    <a:pt x="477" y="285"/>
                  </a:lnTo>
                  <a:lnTo>
                    <a:pt x="466" y="308"/>
                  </a:lnTo>
                  <a:lnTo>
                    <a:pt x="450" y="341"/>
                  </a:lnTo>
                  <a:lnTo>
                    <a:pt x="408" y="431"/>
                  </a:lnTo>
                  <a:lnTo>
                    <a:pt x="405" y="437"/>
                  </a:lnTo>
                  <a:lnTo>
                    <a:pt x="315" y="623"/>
                  </a:lnTo>
                  <a:lnTo>
                    <a:pt x="292" y="675"/>
                  </a:lnTo>
                  <a:lnTo>
                    <a:pt x="180" y="907"/>
                  </a:lnTo>
                  <a:lnTo>
                    <a:pt x="117" y="1041"/>
                  </a:lnTo>
                  <a:lnTo>
                    <a:pt x="0" y="1285"/>
                  </a:lnTo>
                  <a:lnTo>
                    <a:pt x="40" y="1285"/>
                  </a:lnTo>
                  <a:lnTo>
                    <a:pt x="64" y="1285"/>
                  </a:lnTo>
                  <a:lnTo>
                    <a:pt x="100" y="1285"/>
                  </a:lnTo>
                  <a:lnTo>
                    <a:pt x="204" y="1285"/>
                  </a:lnTo>
                  <a:lnTo>
                    <a:pt x="246" y="1285"/>
                  </a:lnTo>
                  <a:lnTo>
                    <a:pt x="348" y="1285"/>
                  </a:lnTo>
                  <a:lnTo>
                    <a:pt x="376" y="1285"/>
                  </a:lnTo>
                  <a:lnTo>
                    <a:pt x="613" y="1285"/>
                  </a:lnTo>
                  <a:lnTo>
                    <a:pt x="852" y="1285"/>
                  </a:lnTo>
                  <a:lnTo>
                    <a:pt x="879" y="1285"/>
                  </a:lnTo>
                  <a:lnTo>
                    <a:pt x="981" y="1285"/>
                  </a:lnTo>
                  <a:lnTo>
                    <a:pt x="1023" y="1285"/>
                  </a:lnTo>
                  <a:lnTo>
                    <a:pt x="1127" y="1285"/>
                  </a:lnTo>
                  <a:lnTo>
                    <a:pt x="1164" y="1285"/>
                  </a:lnTo>
                  <a:lnTo>
                    <a:pt x="1186" y="1285"/>
                  </a:lnTo>
                  <a:lnTo>
                    <a:pt x="1227" y="1285"/>
                  </a:lnTo>
                  <a:lnTo>
                    <a:pt x="613" y="0"/>
                  </a:lnTo>
                  <a:close/>
                </a:path>
              </a:pathLst>
            </a:custGeom>
            <a:solidFill>
              <a:srgbClr val="046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23">
              <a:extLst>
                <a:ext uri="{FF2B5EF4-FFF2-40B4-BE49-F238E27FC236}">
                  <a16:creationId xmlns:a16="http://schemas.microsoft.com/office/drawing/2014/main" xmlns="" id="{F4545C96-0DFC-46D9-BEDE-B4DF92F290EC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8788" y="3086100"/>
              <a:ext cx="974725" cy="2039938"/>
            </a:xfrm>
            <a:custGeom>
              <a:avLst/>
              <a:gdLst>
                <a:gd name="T0" fmla="*/ 0 w 614"/>
                <a:gd name="T1" fmla="*/ 0 h 1285"/>
                <a:gd name="T2" fmla="*/ 0 w 614"/>
                <a:gd name="T3" fmla="*/ 1285 h 1285"/>
                <a:gd name="T4" fmla="*/ 614 w 614"/>
                <a:gd name="T5" fmla="*/ 1285 h 1285"/>
                <a:gd name="T6" fmla="*/ 463 w 614"/>
                <a:gd name="T7" fmla="*/ 968 h 1285"/>
                <a:gd name="T8" fmla="*/ 0 w 614"/>
                <a:gd name="T9" fmla="*/ 0 h 1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4" h="1285">
                  <a:moveTo>
                    <a:pt x="0" y="0"/>
                  </a:moveTo>
                  <a:lnTo>
                    <a:pt x="0" y="1285"/>
                  </a:lnTo>
                  <a:lnTo>
                    <a:pt x="614" y="1285"/>
                  </a:lnTo>
                  <a:lnTo>
                    <a:pt x="463" y="9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24B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5" name="Freeform 24">
            <a:extLst>
              <a:ext uri="{FF2B5EF4-FFF2-40B4-BE49-F238E27FC236}">
                <a16:creationId xmlns:a16="http://schemas.microsoft.com/office/drawing/2014/main" xmlns="" id="{AD3B39E7-1231-43CB-86F6-776515151B16}"/>
              </a:ext>
            </a:extLst>
          </p:cNvPr>
          <p:cNvSpPr>
            <a:spLocks/>
          </p:cNvSpPr>
          <p:nvPr/>
        </p:nvSpPr>
        <p:spPr bwMode="auto">
          <a:xfrm>
            <a:off x="6560416" y="4271294"/>
            <a:ext cx="488583" cy="1022523"/>
          </a:xfrm>
          <a:custGeom>
            <a:avLst/>
            <a:gdLst>
              <a:gd name="T0" fmla="*/ 0 w 614"/>
              <a:gd name="T1" fmla="*/ 0 h 1285"/>
              <a:gd name="T2" fmla="*/ 0 w 614"/>
              <a:gd name="T3" fmla="*/ 1285 h 1285"/>
              <a:gd name="T4" fmla="*/ 614 w 614"/>
              <a:gd name="T5" fmla="*/ 1285 h 1285"/>
              <a:gd name="T6" fmla="*/ 463 w 614"/>
              <a:gd name="T7" fmla="*/ 968 h 1285"/>
              <a:gd name="T8" fmla="*/ 0 w 614"/>
              <a:gd name="T9" fmla="*/ 0 h 1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4" h="1285">
                <a:moveTo>
                  <a:pt x="0" y="0"/>
                </a:moveTo>
                <a:lnTo>
                  <a:pt x="0" y="1285"/>
                </a:lnTo>
                <a:lnTo>
                  <a:pt x="614" y="1285"/>
                </a:lnTo>
                <a:lnTo>
                  <a:pt x="463" y="968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xmlns="" id="{9C49C737-072B-497D-B0C2-F03847D902F5}"/>
              </a:ext>
            </a:extLst>
          </p:cNvPr>
          <p:cNvGrpSpPr/>
          <p:nvPr/>
        </p:nvGrpSpPr>
        <p:grpSpPr>
          <a:xfrm>
            <a:off x="6338405" y="4906293"/>
            <a:ext cx="890431" cy="387524"/>
            <a:chOff x="3825875" y="4352925"/>
            <a:chExt cx="1776413" cy="773113"/>
          </a:xfrm>
        </p:grpSpPr>
        <p:sp>
          <p:nvSpPr>
            <p:cNvPr id="71" name="Freeform 25">
              <a:extLst>
                <a:ext uri="{FF2B5EF4-FFF2-40B4-BE49-F238E27FC236}">
                  <a16:creationId xmlns:a16="http://schemas.microsoft.com/office/drawing/2014/main" xmlns="" id="{F398D75F-9A92-4B20-9550-EE7284AD1398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5875" y="4352925"/>
              <a:ext cx="887413" cy="773113"/>
            </a:xfrm>
            <a:custGeom>
              <a:avLst/>
              <a:gdLst>
                <a:gd name="T0" fmla="*/ 0 w 356"/>
                <a:gd name="T1" fmla="*/ 309 h 309"/>
                <a:gd name="T2" fmla="*/ 356 w 356"/>
                <a:gd name="T3" fmla="*/ 309 h 309"/>
                <a:gd name="T4" fmla="*/ 356 w 356"/>
                <a:gd name="T5" fmla="*/ 0 h 309"/>
                <a:gd name="T6" fmla="*/ 0 w 356"/>
                <a:gd name="T7" fmla="*/ 309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6" h="309">
                  <a:moveTo>
                    <a:pt x="0" y="309"/>
                  </a:moveTo>
                  <a:cubicBezTo>
                    <a:pt x="356" y="309"/>
                    <a:pt x="356" y="309"/>
                    <a:pt x="356" y="309"/>
                  </a:cubicBezTo>
                  <a:cubicBezTo>
                    <a:pt x="356" y="0"/>
                    <a:pt x="356" y="0"/>
                    <a:pt x="356" y="0"/>
                  </a:cubicBezTo>
                  <a:cubicBezTo>
                    <a:pt x="174" y="0"/>
                    <a:pt x="24" y="135"/>
                    <a:pt x="0" y="309"/>
                  </a:cubicBezTo>
                  <a:close/>
                </a:path>
              </a:pathLst>
            </a:custGeom>
            <a:solidFill>
              <a:srgbClr val="6393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26">
              <a:extLst>
                <a:ext uri="{FF2B5EF4-FFF2-40B4-BE49-F238E27FC236}">
                  <a16:creationId xmlns:a16="http://schemas.microsoft.com/office/drawing/2014/main" xmlns="" id="{B856A883-AB7F-48D6-8C1B-5DF73F0194BA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3288" y="4352925"/>
              <a:ext cx="889000" cy="773113"/>
            </a:xfrm>
            <a:custGeom>
              <a:avLst/>
              <a:gdLst>
                <a:gd name="T0" fmla="*/ 0 w 357"/>
                <a:gd name="T1" fmla="*/ 0 h 309"/>
                <a:gd name="T2" fmla="*/ 0 w 357"/>
                <a:gd name="T3" fmla="*/ 309 h 309"/>
                <a:gd name="T4" fmla="*/ 357 w 357"/>
                <a:gd name="T5" fmla="*/ 308 h 309"/>
                <a:gd name="T6" fmla="*/ 0 w 357"/>
                <a:gd name="T7" fmla="*/ 0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7" h="309">
                  <a:moveTo>
                    <a:pt x="0" y="0"/>
                  </a:moveTo>
                  <a:cubicBezTo>
                    <a:pt x="0" y="309"/>
                    <a:pt x="0" y="309"/>
                    <a:pt x="0" y="309"/>
                  </a:cubicBezTo>
                  <a:cubicBezTo>
                    <a:pt x="357" y="308"/>
                    <a:pt x="357" y="308"/>
                    <a:pt x="357" y="308"/>
                  </a:cubicBezTo>
                  <a:cubicBezTo>
                    <a:pt x="333" y="134"/>
                    <a:pt x="182" y="0"/>
                    <a:pt x="0" y="0"/>
                  </a:cubicBezTo>
                  <a:close/>
                </a:path>
              </a:pathLst>
            </a:custGeom>
            <a:solidFill>
              <a:srgbClr val="557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xmlns="" id="{36DAE0A4-6926-432C-A010-6FB4036679BA}"/>
              </a:ext>
            </a:extLst>
          </p:cNvPr>
          <p:cNvGrpSpPr/>
          <p:nvPr/>
        </p:nvGrpSpPr>
        <p:grpSpPr>
          <a:xfrm>
            <a:off x="8219218" y="4906293"/>
            <a:ext cx="891226" cy="387524"/>
            <a:chOff x="7446963" y="4352925"/>
            <a:chExt cx="1778000" cy="773113"/>
          </a:xfrm>
        </p:grpSpPr>
        <p:sp>
          <p:nvSpPr>
            <p:cNvPr id="69" name="Freeform 27">
              <a:extLst>
                <a:ext uri="{FF2B5EF4-FFF2-40B4-BE49-F238E27FC236}">
                  <a16:creationId xmlns:a16="http://schemas.microsoft.com/office/drawing/2014/main" xmlns="" id="{856FA7E1-20D4-4F80-93D6-DE03FAD96FEA}"/>
                </a:ext>
              </a:extLst>
            </p:cNvPr>
            <p:cNvSpPr>
              <a:spLocks/>
            </p:cNvSpPr>
            <p:nvPr/>
          </p:nvSpPr>
          <p:spPr bwMode="auto">
            <a:xfrm>
              <a:off x="7446963" y="4352925"/>
              <a:ext cx="889000" cy="773113"/>
            </a:xfrm>
            <a:custGeom>
              <a:avLst/>
              <a:gdLst>
                <a:gd name="T0" fmla="*/ 0 w 357"/>
                <a:gd name="T1" fmla="*/ 309 h 309"/>
                <a:gd name="T2" fmla="*/ 357 w 357"/>
                <a:gd name="T3" fmla="*/ 309 h 309"/>
                <a:gd name="T4" fmla="*/ 357 w 357"/>
                <a:gd name="T5" fmla="*/ 0 h 309"/>
                <a:gd name="T6" fmla="*/ 0 w 357"/>
                <a:gd name="T7" fmla="*/ 309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7" h="309">
                  <a:moveTo>
                    <a:pt x="0" y="309"/>
                  </a:moveTo>
                  <a:cubicBezTo>
                    <a:pt x="357" y="309"/>
                    <a:pt x="357" y="309"/>
                    <a:pt x="357" y="309"/>
                  </a:cubicBezTo>
                  <a:cubicBezTo>
                    <a:pt x="357" y="0"/>
                    <a:pt x="357" y="0"/>
                    <a:pt x="357" y="0"/>
                  </a:cubicBezTo>
                  <a:cubicBezTo>
                    <a:pt x="175" y="0"/>
                    <a:pt x="24" y="135"/>
                    <a:pt x="0" y="309"/>
                  </a:cubicBezTo>
                  <a:close/>
                </a:path>
              </a:pathLst>
            </a:custGeom>
            <a:solidFill>
              <a:srgbClr val="6393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28">
              <a:extLst>
                <a:ext uri="{FF2B5EF4-FFF2-40B4-BE49-F238E27FC236}">
                  <a16:creationId xmlns:a16="http://schemas.microsoft.com/office/drawing/2014/main" xmlns="" id="{C87881E6-2084-44D0-9821-449EA7FAA001}"/>
                </a:ext>
              </a:extLst>
            </p:cNvPr>
            <p:cNvSpPr>
              <a:spLocks/>
            </p:cNvSpPr>
            <p:nvPr/>
          </p:nvSpPr>
          <p:spPr bwMode="auto">
            <a:xfrm>
              <a:off x="8335963" y="4352925"/>
              <a:ext cx="889000" cy="773113"/>
            </a:xfrm>
            <a:custGeom>
              <a:avLst/>
              <a:gdLst>
                <a:gd name="T0" fmla="*/ 0 w 357"/>
                <a:gd name="T1" fmla="*/ 0 h 309"/>
                <a:gd name="T2" fmla="*/ 0 w 357"/>
                <a:gd name="T3" fmla="*/ 309 h 309"/>
                <a:gd name="T4" fmla="*/ 357 w 357"/>
                <a:gd name="T5" fmla="*/ 308 h 309"/>
                <a:gd name="T6" fmla="*/ 0 w 357"/>
                <a:gd name="T7" fmla="*/ 0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7" h="309">
                  <a:moveTo>
                    <a:pt x="0" y="0"/>
                  </a:moveTo>
                  <a:cubicBezTo>
                    <a:pt x="0" y="309"/>
                    <a:pt x="0" y="309"/>
                    <a:pt x="0" y="309"/>
                  </a:cubicBezTo>
                  <a:cubicBezTo>
                    <a:pt x="357" y="308"/>
                    <a:pt x="357" y="308"/>
                    <a:pt x="357" y="308"/>
                  </a:cubicBezTo>
                  <a:cubicBezTo>
                    <a:pt x="332" y="134"/>
                    <a:pt x="182" y="0"/>
                    <a:pt x="0" y="0"/>
                  </a:cubicBezTo>
                  <a:close/>
                </a:path>
              </a:pathLst>
            </a:custGeom>
            <a:solidFill>
              <a:srgbClr val="557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68" name="图片 67">
            <a:extLst>
              <a:ext uri="{FF2B5EF4-FFF2-40B4-BE49-F238E27FC236}">
                <a16:creationId xmlns:a16="http://schemas.microsoft.com/office/drawing/2014/main" xmlns="" id="{90DCA439-CC71-44C6-92B8-EE5B8D4CB5F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02229" y="4101589"/>
            <a:ext cx="735669" cy="1190453"/>
          </a:xfrm>
          <a:prstGeom prst="rect">
            <a:avLst/>
          </a:prstGeom>
        </p:spPr>
      </p:pic>
      <p:pic>
        <p:nvPicPr>
          <p:cNvPr id="85" name="图片 84">
            <a:extLst>
              <a:ext uri="{FF2B5EF4-FFF2-40B4-BE49-F238E27FC236}">
                <a16:creationId xmlns:a16="http://schemas.microsoft.com/office/drawing/2014/main" xmlns="" id="{D357F3DC-BDE7-4922-B885-528E4FC3BFA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492339" y="722920"/>
            <a:ext cx="790596" cy="874197"/>
          </a:xfrm>
          <a:prstGeom prst="rect">
            <a:avLst/>
          </a:prstGeom>
        </p:spPr>
      </p:pic>
      <p:pic>
        <p:nvPicPr>
          <p:cNvPr id="86" name="图片 85">
            <a:extLst>
              <a:ext uri="{FF2B5EF4-FFF2-40B4-BE49-F238E27FC236}">
                <a16:creationId xmlns:a16="http://schemas.microsoft.com/office/drawing/2014/main" xmlns="" id="{9904DE0A-7442-4002-B25C-A8DDCF7732D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380924" y="771925"/>
            <a:ext cx="1262527" cy="1075322"/>
          </a:xfrm>
          <a:prstGeom prst="rect">
            <a:avLst/>
          </a:prstGeom>
        </p:spPr>
      </p:pic>
      <p:cxnSp>
        <p:nvCxnSpPr>
          <p:cNvPr id="87" name="直接连接符 86">
            <a:extLst>
              <a:ext uri="{FF2B5EF4-FFF2-40B4-BE49-F238E27FC236}">
                <a16:creationId xmlns:a16="http://schemas.microsoft.com/office/drawing/2014/main" xmlns="" id="{1AAA5560-C073-4AE8-822B-88E6A33BABC2}"/>
              </a:ext>
            </a:extLst>
          </p:cNvPr>
          <p:cNvCxnSpPr/>
          <p:nvPr/>
        </p:nvCxnSpPr>
        <p:spPr>
          <a:xfrm>
            <a:off x="3032517" y="2748462"/>
            <a:ext cx="5901780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35460485-87A6-4E08-B87C-D458CE8D7F5C}"/>
              </a:ext>
            </a:extLst>
          </p:cNvPr>
          <p:cNvSpPr txBox="1"/>
          <p:nvPr/>
        </p:nvSpPr>
        <p:spPr>
          <a:xfrm>
            <a:off x="2902547" y="2024529"/>
            <a:ext cx="152477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rgbClr val="1F3F2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ONE</a:t>
            </a:r>
            <a:endParaRPr lang="zh-CN" altLang="en-US" sz="4800" dirty="0">
              <a:solidFill>
                <a:srgbClr val="1F3F2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A77FE2F9-0301-4D81-95FC-9DC0EB875191}"/>
              </a:ext>
            </a:extLst>
          </p:cNvPr>
          <p:cNvSpPr/>
          <p:nvPr/>
        </p:nvSpPr>
        <p:spPr>
          <a:xfrm>
            <a:off x="4246623" y="2825246"/>
            <a:ext cx="3535811" cy="12756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rgbClr val="1F3F2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  <p:sp>
        <p:nvSpPr>
          <p:cNvPr id="88" name="Freeform 32">
            <a:extLst>
              <a:ext uri="{FF2B5EF4-FFF2-40B4-BE49-F238E27FC236}">
                <a16:creationId xmlns:a16="http://schemas.microsoft.com/office/drawing/2014/main" xmlns="" id="{046DD397-BD03-4D83-A60F-AF52E9E0B7A1}"/>
              </a:ext>
            </a:extLst>
          </p:cNvPr>
          <p:cNvSpPr>
            <a:spLocks/>
          </p:cNvSpPr>
          <p:nvPr/>
        </p:nvSpPr>
        <p:spPr bwMode="auto">
          <a:xfrm>
            <a:off x="5626538" y="1704900"/>
            <a:ext cx="306388" cy="300038"/>
          </a:xfrm>
          <a:custGeom>
            <a:avLst/>
            <a:gdLst>
              <a:gd name="T0" fmla="*/ 95 w 193"/>
              <a:gd name="T1" fmla="*/ 0 h 189"/>
              <a:gd name="T2" fmla="*/ 120 w 193"/>
              <a:gd name="T3" fmla="*/ 73 h 189"/>
              <a:gd name="T4" fmla="*/ 193 w 193"/>
              <a:gd name="T5" fmla="*/ 73 h 189"/>
              <a:gd name="T6" fmla="*/ 134 w 193"/>
              <a:gd name="T7" fmla="*/ 116 h 189"/>
              <a:gd name="T8" fmla="*/ 156 w 193"/>
              <a:gd name="T9" fmla="*/ 189 h 189"/>
              <a:gd name="T10" fmla="*/ 95 w 193"/>
              <a:gd name="T11" fmla="*/ 145 h 189"/>
              <a:gd name="T12" fmla="*/ 37 w 193"/>
              <a:gd name="T13" fmla="*/ 189 h 189"/>
              <a:gd name="T14" fmla="*/ 59 w 193"/>
              <a:gd name="T15" fmla="*/ 116 h 189"/>
              <a:gd name="T16" fmla="*/ 0 w 193"/>
              <a:gd name="T17" fmla="*/ 73 h 189"/>
              <a:gd name="T18" fmla="*/ 73 w 193"/>
              <a:gd name="T19" fmla="*/ 73 h 189"/>
              <a:gd name="T20" fmla="*/ 95 w 193"/>
              <a:gd name="T21" fmla="*/ 0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93" h="189">
                <a:moveTo>
                  <a:pt x="95" y="0"/>
                </a:moveTo>
                <a:lnTo>
                  <a:pt x="120" y="73"/>
                </a:lnTo>
                <a:lnTo>
                  <a:pt x="193" y="73"/>
                </a:lnTo>
                <a:lnTo>
                  <a:pt x="134" y="116"/>
                </a:lnTo>
                <a:lnTo>
                  <a:pt x="156" y="189"/>
                </a:lnTo>
                <a:lnTo>
                  <a:pt x="95" y="145"/>
                </a:lnTo>
                <a:lnTo>
                  <a:pt x="37" y="189"/>
                </a:lnTo>
                <a:lnTo>
                  <a:pt x="59" y="116"/>
                </a:lnTo>
                <a:lnTo>
                  <a:pt x="0" y="73"/>
                </a:lnTo>
                <a:lnTo>
                  <a:pt x="73" y="73"/>
                </a:lnTo>
                <a:lnTo>
                  <a:pt x="95" y="0"/>
                </a:lnTo>
                <a:close/>
              </a:path>
            </a:pathLst>
          </a:custGeom>
          <a:solidFill>
            <a:srgbClr val="2131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1F3F2F"/>
              </a:solidFill>
            </a:endParaRPr>
          </a:p>
        </p:txBody>
      </p:sp>
      <p:sp>
        <p:nvSpPr>
          <p:cNvPr id="89" name="Freeform 33">
            <a:extLst>
              <a:ext uri="{FF2B5EF4-FFF2-40B4-BE49-F238E27FC236}">
                <a16:creationId xmlns:a16="http://schemas.microsoft.com/office/drawing/2014/main" xmlns="" id="{131E3B55-A375-41D9-9745-C7B0CF0AAC80}"/>
              </a:ext>
            </a:extLst>
          </p:cNvPr>
          <p:cNvSpPr>
            <a:spLocks/>
          </p:cNvSpPr>
          <p:nvPr/>
        </p:nvSpPr>
        <p:spPr bwMode="auto">
          <a:xfrm>
            <a:off x="6147238" y="1774750"/>
            <a:ext cx="238125" cy="230188"/>
          </a:xfrm>
          <a:custGeom>
            <a:avLst/>
            <a:gdLst>
              <a:gd name="T0" fmla="*/ 75 w 150"/>
              <a:gd name="T1" fmla="*/ 0 h 145"/>
              <a:gd name="T2" fmla="*/ 93 w 150"/>
              <a:gd name="T3" fmla="*/ 54 h 145"/>
              <a:gd name="T4" fmla="*/ 150 w 150"/>
              <a:gd name="T5" fmla="*/ 54 h 145"/>
              <a:gd name="T6" fmla="*/ 103 w 150"/>
              <a:gd name="T7" fmla="*/ 89 h 145"/>
              <a:gd name="T8" fmla="*/ 122 w 150"/>
              <a:gd name="T9" fmla="*/ 145 h 145"/>
              <a:gd name="T10" fmla="*/ 75 w 150"/>
              <a:gd name="T11" fmla="*/ 110 h 145"/>
              <a:gd name="T12" fmla="*/ 28 w 150"/>
              <a:gd name="T13" fmla="*/ 145 h 145"/>
              <a:gd name="T14" fmla="*/ 47 w 150"/>
              <a:gd name="T15" fmla="*/ 89 h 145"/>
              <a:gd name="T16" fmla="*/ 0 w 150"/>
              <a:gd name="T17" fmla="*/ 54 h 145"/>
              <a:gd name="T18" fmla="*/ 57 w 150"/>
              <a:gd name="T19" fmla="*/ 54 h 145"/>
              <a:gd name="T20" fmla="*/ 75 w 150"/>
              <a:gd name="T21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0" h="145">
                <a:moveTo>
                  <a:pt x="75" y="0"/>
                </a:moveTo>
                <a:lnTo>
                  <a:pt x="93" y="54"/>
                </a:lnTo>
                <a:lnTo>
                  <a:pt x="150" y="54"/>
                </a:lnTo>
                <a:lnTo>
                  <a:pt x="103" y="89"/>
                </a:lnTo>
                <a:lnTo>
                  <a:pt x="122" y="145"/>
                </a:lnTo>
                <a:lnTo>
                  <a:pt x="75" y="110"/>
                </a:lnTo>
                <a:lnTo>
                  <a:pt x="28" y="145"/>
                </a:lnTo>
                <a:lnTo>
                  <a:pt x="47" y="89"/>
                </a:lnTo>
                <a:lnTo>
                  <a:pt x="0" y="54"/>
                </a:lnTo>
                <a:lnTo>
                  <a:pt x="57" y="54"/>
                </a:lnTo>
                <a:lnTo>
                  <a:pt x="75" y="0"/>
                </a:lnTo>
                <a:close/>
              </a:path>
            </a:pathLst>
          </a:custGeom>
          <a:solidFill>
            <a:srgbClr val="2131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1F3F2F"/>
              </a:solidFill>
            </a:endParaRPr>
          </a:p>
        </p:txBody>
      </p:sp>
      <p:sp>
        <p:nvSpPr>
          <p:cNvPr id="90" name="Freeform 34">
            <a:extLst>
              <a:ext uri="{FF2B5EF4-FFF2-40B4-BE49-F238E27FC236}">
                <a16:creationId xmlns:a16="http://schemas.microsoft.com/office/drawing/2014/main" xmlns="" id="{B44A03F6-4820-4FA7-AE97-E69C43809C53}"/>
              </a:ext>
            </a:extLst>
          </p:cNvPr>
          <p:cNvSpPr>
            <a:spLocks/>
          </p:cNvSpPr>
          <p:nvPr/>
        </p:nvSpPr>
        <p:spPr bwMode="auto">
          <a:xfrm>
            <a:off x="5174100" y="1771575"/>
            <a:ext cx="238125" cy="233363"/>
          </a:xfrm>
          <a:custGeom>
            <a:avLst/>
            <a:gdLst>
              <a:gd name="T0" fmla="*/ 75 w 150"/>
              <a:gd name="T1" fmla="*/ 0 h 147"/>
              <a:gd name="T2" fmla="*/ 91 w 150"/>
              <a:gd name="T3" fmla="*/ 56 h 147"/>
              <a:gd name="T4" fmla="*/ 150 w 150"/>
              <a:gd name="T5" fmla="*/ 56 h 147"/>
              <a:gd name="T6" fmla="*/ 103 w 150"/>
              <a:gd name="T7" fmla="*/ 91 h 147"/>
              <a:gd name="T8" fmla="*/ 121 w 150"/>
              <a:gd name="T9" fmla="*/ 147 h 147"/>
              <a:gd name="T10" fmla="*/ 75 w 150"/>
              <a:gd name="T11" fmla="*/ 112 h 147"/>
              <a:gd name="T12" fmla="*/ 28 w 150"/>
              <a:gd name="T13" fmla="*/ 147 h 147"/>
              <a:gd name="T14" fmla="*/ 47 w 150"/>
              <a:gd name="T15" fmla="*/ 91 h 147"/>
              <a:gd name="T16" fmla="*/ 0 w 150"/>
              <a:gd name="T17" fmla="*/ 56 h 147"/>
              <a:gd name="T18" fmla="*/ 57 w 150"/>
              <a:gd name="T19" fmla="*/ 56 h 147"/>
              <a:gd name="T20" fmla="*/ 75 w 150"/>
              <a:gd name="T21" fmla="*/ 0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0" h="147">
                <a:moveTo>
                  <a:pt x="75" y="0"/>
                </a:moveTo>
                <a:lnTo>
                  <a:pt x="91" y="56"/>
                </a:lnTo>
                <a:lnTo>
                  <a:pt x="150" y="56"/>
                </a:lnTo>
                <a:lnTo>
                  <a:pt x="103" y="91"/>
                </a:lnTo>
                <a:lnTo>
                  <a:pt x="121" y="147"/>
                </a:lnTo>
                <a:lnTo>
                  <a:pt x="75" y="112"/>
                </a:lnTo>
                <a:lnTo>
                  <a:pt x="28" y="147"/>
                </a:lnTo>
                <a:lnTo>
                  <a:pt x="47" y="91"/>
                </a:lnTo>
                <a:lnTo>
                  <a:pt x="0" y="56"/>
                </a:lnTo>
                <a:lnTo>
                  <a:pt x="57" y="56"/>
                </a:lnTo>
                <a:lnTo>
                  <a:pt x="75" y="0"/>
                </a:lnTo>
                <a:close/>
              </a:path>
            </a:pathLst>
          </a:custGeom>
          <a:solidFill>
            <a:srgbClr val="2131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1F3F2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5060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15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1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  <p:bldP spid="20" grpId="0"/>
      <p:bldP spid="22" grpId="0"/>
      <p:bldP spid="24" grpId="0"/>
      <p:bldP spid="26" grpId="0"/>
      <p:bldP spid="28" grpId="0"/>
      <p:bldP spid="47" grpId="0"/>
      <p:bldP spid="57" grpId="0"/>
      <p:bldP spid="59" grpId="0"/>
      <p:bldP spid="60" grpId="0"/>
      <p:bldP spid="62" grpId="0"/>
      <p:bldP spid="63" grpId="0"/>
      <p:bldP spid="65" grpId="0"/>
      <p:bldP spid="4" grpId="0"/>
      <p:bldP spid="5" grpId="0"/>
      <p:bldP spid="88" grpId="0" animBg="1"/>
      <p:bldP spid="89" grpId="0" animBg="1"/>
      <p:bldP spid="9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1" name="组合 170">
            <a:extLst>
              <a:ext uri="{FF2B5EF4-FFF2-40B4-BE49-F238E27FC236}">
                <a16:creationId xmlns:a16="http://schemas.microsoft.com/office/drawing/2014/main" xmlns="" id="{11AA34C0-8D3F-439D-9A80-9AB7A7F7CBBF}"/>
              </a:ext>
            </a:extLst>
          </p:cNvPr>
          <p:cNvGrpSpPr>
            <a:grpSpLocks/>
          </p:cNvGrpSpPr>
          <p:nvPr/>
        </p:nvGrpSpPr>
        <p:grpSpPr bwMode="auto">
          <a:xfrm>
            <a:off x="4706839" y="1937148"/>
            <a:ext cx="894362" cy="894364"/>
            <a:chOff x="1011953" y="1914525"/>
            <a:chExt cx="1728787" cy="1728787"/>
          </a:xfrm>
        </p:grpSpPr>
        <p:sp>
          <p:nvSpPr>
            <p:cNvPr id="172" name="椭圆 171">
              <a:extLst>
                <a:ext uri="{FF2B5EF4-FFF2-40B4-BE49-F238E27FC236}">
                  <a16:creationId xmlns:a16="http://schemas.microsoft.com/office/drawing/2014/main" xmlns="" id="{B6F5A225-ED09-4064-B1E4-195446812831}"/>
                </a:ext>
              </a:extLst>
            </p:cNvPr>
            <p:cNvSpPr/>
            <p:nvPr/>
          </p:nvSpPr>
          <p:spPr>
            <a:xfrm>
              <a:off x="1011953" y="1914525"/>
              <a:ext cx="1728787" cy="1728787"/>
            </a:xfrm>
            <a:prstGeom prst="ellipse">
              <a:avLst/>
            </a:prstGeom>
            <a:solidFill>
              <a:srgbClr val="046A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72725">
                <a:defRPr/>
              </a:pPr>
              <a:endParaRPr lang="zh-CN" altLang="en-US" sz="897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3" name="Freeform 101">
              <a:extLst>
                <a:ext uri="{FF2B5EF4-FFF2-40B4-BE49-F238E27FC236}">
                  <a16:creationId xmlns:a16="http://schemas.microsoft.com/office/drawing/2014/main" xmlns="" id="{B83383C5-2DC8-41AC-A228-70456C7DA2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80991" y="2424188"/>
              <a:ext cx="590710" cy="709460"/>
            </a:xfrm>
            <a:custGeom>
              <a:avLst/>
              <a:gdLst>
                <a:gd name="T0" fmla="*/ 1491964171 w 164"/>
                <a:gd name="T1" fmla="*/ 1491493797 h 197"/>
                <a:gd name="T2" fmla="*/ 1401149712 w 164"/>
                <a:gd name="T3" fmla="*/ 1452585137 h 197"/>
                <a:gd name="T4" fmla="*/ 1284387236 w 164"/>
                <a:gd name="T5" fmla="*/ 1426644831 h 197"/>
                <a:gd name="T6" fmla="*/ 1258439219 w 164"/>
                <a:gd name="T7" fmla="*/ 1426644831 h 197"/>
                <a:gd name="T8" fmla="*/ 1206546786 w 164"/>
                <a:gd name="T9" fmla="*/ 1413676478 h 197"/>
                <a:gd name="T10" fmla="*/ 1206546786 w 164"/>
                <a:gd name="T11" fmla="*/ 1413676478 h 197"/>
                <a:gd name="T12" fmla="*/ 1128702734 w 164"/>
                <a:gd name="T13" fmla="*/ 1400708126 h 197"/>
                <a:gd name="T14" fmla="*/ 973021834 w 164"/>
                <a:gd name="T15" fmla="*/ 1400708126 h 197"/>
                <a:gd name="T16" fmla="*/ 947073817 w 164"/>
                <a:gd name="T17" fmla="*/ 1413676478 h 197"/>
                <a:gd name="T18" fmla="*/ 895177782 w 164"/>
                <a:gd name="T19" fmla="*/ 1413676478 h 197"/>
                <a:gd name="T20" fmla="*/ 830311341 w 164"/>
                <a:gd name="T21" fmla="*/ 1426644831 h 197"/>
                <a:gd name="T22" fmla="*/ 713548865 w 164"/>
                <a:gd name="T23" fmla="*/ 1452585137 h 197"/>
                <a:gd name="T24" fmla="*/ 609760398 w 164"/>
                <a:gd name="T25" fmla="*/ 1504462149 h 197"/>
                <a:gd name="T26" fmla="*/ 596786389 w 164"/>
                <a:gd name="T27" fmla="*/ 1504462149 h 197"/>
                <a:gd name="T28" fmla="*/ 0 w 164"/>
                <a:gd name="T29" fmla="*/ 2147483646 h 197"/>
                <a:gd name="T30" fmla="*/ 2114698577 w 164"/>
                <a:gd name="T31" fmla="*/ 2147483646 h 197"/>
                <a:gd name="T32" fmla="*/ 2127672586 w 164"/>
                <a:gd name="T33" fmla="*/ 2147483646 h 197"/>
                <a:gd name="T34" fmla="*/ 103788467 w 164"/>
                <a:gd name="T35" fmla="*/ 2147483646 h 197"/>
                <a:gd name="T36" fmla="*/ 661652830 w 164"/>
                <a:gd name="T37" fmla="*/ 1595247820 h 197"/>
                <a:gd name="T38" fmla="*/ 739496882 w 164"/>
                <a:gd name="T39" fmla="*/ 1556339161 h 197"/>
                <a:gd name="T40" fmla="*/ 791389315 w 164"/>
                <a:gd name="T41" fmla="*/ 1543370808 h 197"/>
                <a:gd name="T42" fmla="*/ 882207376 w 164"/>
                <a:gd name="T43" fmla="*/ 1517430502 h 197"/>
                <a:gd name="T44" fmla="*/ 908151791 w 164"/>
                <a:gd name="T45" fmla="*/ 1517430502 h 197"/>
                <a:gd name="T46" fmla="*/ 985995843 w 164"/>
                <a:gd name="T47" fmla="*/ 1504462149 h 197"/>
                <a:gd name="T48" fmla="*/ 1154650752 w 164"/>
                <a:gd name="T49" fmla="*/ 1504462149 h 197"/>
                <a:gd name="T50" fmla="*/ 1193572778 w 164"/>
                <a:gd name="T51" fmla="*/ 1517430502 h 197"/>
                <a:gd name="T52" fmla="*/ 1245465210 w 164"/>
                <a:gd name="T53" fmla="*/ 1517430502 h 197"/>
                <a:gd name="T54" fmla="*/ 1323309262 w 164"/>
                <a:gd name="T55" fmla="*/ 1543370808 h 197"/>
                <a:gd name="T56" fmla="*/ 1414123721 w 164"/>
                <a:gd name="T57" fmla="*/ 1569311115 h 197"/>
                <a:gd name="T58" fmla="*/ 1453045747 w 164"/>
                <a:gd name="T59" fmla="*/ 1595247820 h 197"/>
                <a:gd name="T60" fmla="*/ 103788467 w 164"/>
                <a:gd name="T61" fmla="*/ 2147483646 h 197"/>
                <a:gd name="T62" fmla="*/ 830311341 w 164"/>
                <a:gd name="T63" fmla="*/ 1283982149 h 197"/>
                <a:gd name="T64" fmla="*/ 856259358 w 164"/>
                <a:gd name="T65" fmla="*/ 1296950501 h 197"/>
                <a:gd name="T66" fmla="*/ 1063836293 w 164"/>
                <a:gd name="T67" fmla="*/ 1322890808 h 197"/>
                <a:gd name="T68" fmla="*/ 1154650752 w 164"/>
                <a:gd name="T69" fmla="*/ 1309918854 h 197"/>
                <a:gd name="T70" fmla="*/ 1193572778 w 164"/>
                <a:gd name="T71" fmla="*/ 1309918854 h 197"/>
                <a:gd name="T72" fmla="*/ 1232494804 w 164"/>
                <a:gd name="T73" fmla="*/ 1296950501 h 197"/>
                <a:gd name="T74" fmla="*/ 1271413228 w 164"/>
                <a:gd name="T75" fmla="*/ 1283982149 h 197"/>
                <a:gd name="T76" fmla="*/ 1323309262 w 164"/>
                <a:gd name="T77" fmla="*/ 1271010195 h 197"/>
                <a:gd name="T78" fmla="*/ 1336283271 w 164"/>
                <a:gd name="T79" fmla="*/ 1258041842 h 197"/>
                <a:gd name="T80" fmla="*/ 1388175704 w 164"/>
                <a:gd name="T81" fmla="*/ 1232101536 h 197"/>
                <a:gd name="T82" fmla="*/ 1453045747 w 164"/>
                <a:gd name="T83" fmla="*/ 1193192876 h 197"/>
                <a:gd name="T84" fmla="*/ 1725489123 w 164"/>
                <a:gd name="T85" fmla="*/ 661443603 h 197"/>
                <a:gd name="T86" fmla="*/ 1063836293 w 164"/>
                <a:gd name="T87" fmla="*/ 0 h 197"/>
                <a:gd name="T88" fmla="*/ 402183463 w 164"/>
                <a:gd name="T89" fmla="*/ 622534944 h 197"/>
                <a:gd name="T90" fmla="*/ 804363324 w 164"/>
                <a:gd name="T91" fmla="*/ 1271010195 h 197"/>
                <a:gd name="T92" fmla="*/ 505971930 w 164"/>
                <a:gd name="T93" fmla="*/ 622534944 h 197"/>
                <a:gd name="T94" fmla="*/ 1621700656 w 164"/>
                <a:gd name="T95" fmla="*/ 661443603 h 197"/>
                <a:gd name="T96" fmla="*/ 1414123721 w 164"/>
                <a:gd name="T97" fmla="*/ 1089438853 h 197"/>
                <a:gd name="T98" fmla="*/ 1375201695 w 164"/>
                <a:gd name="T99" fmla="*/ 1128347512 h 197"/>
                <a:gd name="T100" fmla="*/ 1323309262 w 164"/>
                <a:gd name="T101" fmla="*/ 1154284217 h 197"/>
                <a:gd name="T102" fmla="*/ 1271413228 w 164"/>
                <a:gd name="T103" fmla="*/ 1180224524 h 197"/>
                <a:gd name="T104" fmla="*/ 1232494804 w 164"/>
                <a:gd name="T105" fmla="*/ 1193192876 h 197"/>
                <a:gd name="T106" fmla="*/ 1206546786 w 164"/>
                <a:gd name="T107" fmla="*/ 1193192876 h 197"/>
                <a:gd name="T108" fmla="*/ 1167624760 w 164"/>
                <a:gd name="T109" fmla="*/ 1206164830 h 197"/>
                <a:gd name="T110" fmla="*/ 1128702734 w 164"/>
                <a:gd name="T111" fmla="*/ 1219133183 h 197"/>
                <a:gd name="T112" fmla="*/ 1063836293 w 164"/>
                <a:gd name="T113" fmla="*/ 1219133183 h 197"/>
                <a:gd name="T114" fmla="*/ 1063836293 w 164"/>
                <a:gd name="T115" fmla="*/ 1219133183 h 197"/>
                <a:gd name="T116" fmla="*/ 882207376 w 164"/>
                <a:gd name="T117" fmla="*/ 1193192876 h 197"/>
                <a:gd name="T118" fmla="*/ 843285350 w 164"/>
                <a:gd name="T119" fmla="*/ 1180224524 h 197"/>
                <a:gd name="T120" fmla="*/ 505971930 w 164"/>
                <a:gd name="T121" fmla="*/ 635506898 h 19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64" h="197">
                  <a:moveTo>
                    <a:pt x="116" y="116"/>
                  </a:moveTo>
                  <a:cubicBezTo>
                    <a:pt x="115" y="115"/>
                    <a:pt x="115" y="115"/>
                    <a:pt x="115" y="115"/>
                  </a:cubicBezTo>
                  <a:cubicBezTo>
                    <a:pt x="114" y="115"/>
                    <a:pt x="113" y="114"/>
                    <a:pt x="112" y="114"/>
                  </a:cubicBezTo>
                  <a:cubicBezTo>
                    <a:pt x="110" y="113"/>
                    <a:pt x="109" y="113"/>
                    <a:pt x="108" y="112"/>
                  </a:cubicBezTo>
                  <a:cubicBezTo>
                    <a:pt x="106" y="112"/>
                    <a:pt x="105" y="112"/>
                    <a:pt x="104" y="111"/>
                  </a:cubicBezTo>
                  <a:cubicBezTo>
                    <a:pt x="103" y="111"/>
                    <a:pt x="101" y="110"/>
                    <a:pt x="99" y="110"/>
                  </a:cubicBezTo>
                  <a:cubicBezTo>
                    <a:pt x="98" y="110"/>
                    <a:pt x="98" y="110"/>
                    <a:pt x="97" y="110"/>
                  </a:cubicBezTo>
                  <a:cubicBezTo>
                    <a:pt x="97" y="110"/>
                    <a:pt x="97" y="110"/>
                    <a:pt x="97" y="110"/>
                  </a:cubicBezTo>
                  <a:cubicBezTo>
                    <a:pt x="96" y="109"/>
                    <a:pt x="95" y="109"/>
                    <a:pt x="94" y="109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2" y="109"/>
                    <a:pt x="91" y="109"/>
                    <a:pt x="90" y="109"/>
                  </a:cubicBezTo>
                  <a:cubicBezTo>
                    <a:pt x="87" y="108"/>
                    <a:pt x="87" y="108"/>
                    <a:pt x="87" y="108"/>
                  </a:cubicBezTo>
                  <a:cubicBezTo>
                    <a:pt x="83" y="108"/>
                    <a:pt x="79" y="108"/>
                    <a:pt x="76" y="108"/>
                  </a:cubicBezTo>
                  <a:cubicBezTo>
                    <a:pt x="75" y="108"/>
                    <a:pt x="75" y="108"/>
                    <a:pt x="75" y="108"/>
                  </a:cubicBezTo>
                  <a:cubicBezTo>
                    <a:pt x="74" y="108"/>
                    <a:pt x="74" y="108"/>
                    <a:pt x="74" y="108"/>
                  </a:cubicBezTo>
                  <a:cubicBezTo>
                    <a:pt x="73" y="109"/>
                    <a:pt x="73" y="109"/>
                    <a:pt x="73" y="109"/>
                  </a:cubicBezTo>
                  <a:cubicBezTo>
                    <a:pt x="72" y="109"/>
                    <a:pt x="70" y="109"/>
                    <a:pt x="69" y="109"/>
                  </a:cubicBezTo>
                  <a:cubicBezTo>
                    <a:pt x="69" y="109"/>
                    <a:pt x="69" y="109"/>
                    <a:pt x="69" y="109"/>
                  </a:cubicBezTo>
                  <a:cubicBezTo>
                    <a:pt x="68" y="109"/>
                    <a:pt x="67" y="109"/>
                    <a:pt x="67" y="109"/>
                  </a:cubicBezTo>
                  <a:cubicBezTo>
                    <a:pt x="66" y="110"/>
                    <a:pt x="65" y="110"/>
                    <a:pt x="64" y="110"/>
                  </a:cubicBezTo>
                  <a:cubicBezTo>
                    <a:pt x="62" y="110"/>
                    <a:pt x="61" y="111"/>
                    <a:pt x="59" y="111"/>
                  </a:cubicBezTo>
                  <a:cubicBezTo>
                    <a:pt x="58" y="112"/>
                    <a:pt x="56" y="112"/>
                    <a:pt x="55" y="112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2" y="114"/>
                    <a:pt x="49" y="115"/>
                    <a:pt x="47" y="116"/>
                  </a:cubicBezTo>
                  <a:cubicBezTo>
                    <a:pt x="46" y="116"/>
                    <a:pt x="46" y="116"/>
                    <a:pt x="46" y="116"/>
                  </a:cubicBezTo>
                  <a:cubicBezTo>
                    <a:pt x="46" y="116"/>
                    <a:pt x="46" y="116"/>
                    <a:pt x="46" y="116"/>
                  </a:cubicBezTo>
                  <a:cubicBezTo>
                    <a:pt x="18" y="130"/>
                    <a:pt x="0" y="159"/>
                    <a:pt x="0" y="190"/>
                  </a:cubicBezTo>
                  <a:cubicBezTo>
                    <a:pt x="0" y="191"/>
                    <a:pt x="0" y="191"/>
                    <a:pt x="0" y="192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163" y="197"/>
                    <a:pt x="163" y="197"/>
                    <a:pt x="163" y="197"/>
                  </a:cubicBezTo>
                  <a:cubicBezTo>
                    <a:pt x="163" y="192"/>
                    <a:pt x="163" y="192"/>
                    <a:pt x="163" y="192"/>
                  </a:cubicBezTo>
                  <a:cubicBezTo>
                    <a:pt x="163" y="191"/>
                    <a:pt x="164" y="191"/>
                    <a:pt x="164" y="190"/>
                  </a:cubicBezTo>
                  <a:cubicBezTo>
                    <a:pt x="164" y="158"/>
                    <a:pt x="145" y="129"/>
                    <a:pt x="116" y="116"/>
                  </a:cubicBezTo>
                  <a:close/>
                  <a:moveTo>
                    <a:pt x="8" y="189"/>
                  </a:moveTo>
                  <a:cubicBezTo>
                    <a:pt x="8" y="161"/>
                    <a:pt x="25" y="135"/>
                    <a:pt x="50" y="123"/>
                  </a:cubicBezTo>
                  <a:cubicBezTo>
                    <a:pt x="51" y="123"/>
                    <a:pt x="51" y="123"/>
                    <a:pt x="51" y="123"/>
                  </a:cubicBezTo>
                  <a:cubicBezTo>
                    <a:pt x="51" y="123"/>
                    <a:pt x="51" y="123"/>
                    <a:pt x="51" y="123"/>
                  </a:cubicBezTo>
                  <a:cubicBezTo>
                    <a:pt x="53" y="122"/>
                    <a:pt x="55" y="121"/>
                    <a:pt x="57" y="120"/>
                  </a:cubicBezTo>
                  <a:cubicBezTo>
                    <a:pt x="58" y="120"/>
                    <a:pt x="58" y="120"/>
                    <a:pt x="58" y="120"/>
                  </a:cubicBezTo>
                  <a:cubicBezTo>
                    <a:pt x="59" y="120"/>
                    <a:pt x="60" y="119"/>
                    <a:pt x="61" y="119"/>
                  </a:cubicBezTo>
                  <a:cubicBezTo>
                    <a:pt x="63" y="119"/>
                    <a:pt x="64" y="118"/>
                    <a:pt x="66" y="118"/>
                  </a:cubicBezTo>
                  <a:cubicBezTo>
                    <a:pt x="66" y="118"/>
                    <a:pt x="67" y="117"/>
                    <a:pt x="68" y="117"/>
                  </a:cubicBezTo>
                  <a:cubicBezTo>
                    <a:pt x="69" y="117"/>
                    <a:pt x="69" y="117"/>
                    <a:pt x="70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1" y="117"/>
                    <a:pt x="73" y="117"/>
                    <a:pt x="74" y="116"/>
                  </a:cubicBezTo>
                  <a:cubicBezTo>
                    <a:pt x="76" y="116"/>
                    <a:pt x="76" y="116"/>
                    <a:pt x="76" y="116"/>
                  </a:cubicBezTo>
                  <a:cubicBezTo>
                    <a:pt x="80" y="116"/>
                    <a:pt x="83" y="116"/>
                    <a:pt x="87" y="116"/>
                  </a:cubicBezTo>
                  <a:cubicBezTo>
                    <a:pt x="89" y="116"/>
                    <a:pt x="89" y="116"/>
                    <a:pt x="89" y="116"/>
                  </a:cubicBezTo>
                  <a:cubicBezTo>
                    <a:pt x="90" y="117"/>
                    <a:pt x="91" y="117"/>
                    <a:pt x="91" y="117"/>
                  </a:cubicBezTo>
                  <a:cubicBezTo>
                    <a:pt x="92" y="117"/>
                    <a:pt x="92" y="117"/>
                    <a:pt x="92" y="117"/>
                  </a:cubicBezTo>
                  <a:cubicBezTo>
                    <a:pt x="93" y="117"/>
                    <a:pt x="94" y="117"/>
                    <a:pt x="95" y="117"/>
                  </a:cubicBezTo>
                  <a:cubicBezTo>
                    <a:pt x="96" y="117"/>
                    <a:pt x="96" y="117"/>
                    <a:pt x="96" y="117"/>
                  </a:cubicBezTo>
                  <a:cubicBezTo>
                    <a:pt x="96" y="118"/>
                    <a:pt x="97" y="118"/>
                    <a:pt x="97" y="118"/>
                  </a:cubicBezTo>
                  <a:cubicBezTo>
                    <a:pt x="99" y="118"/>
                    <a:pt x="100" y="119"/>
                    <a:pt x="102" y="119"/>
                  </a:cubicBezTo>
                  <a:cubicBezTo>
                    <a:pt x="103" y="119"/>
                    <a:pt x="104" y="120"/>
                    <a:pt x="105" y="120"/>
                  </a:cubicBezTo>
                  <a:cubicBezTo>
                    <a:pt x="106" y="120"/>
                    <a:pt x="107" y="121"/>
                    <a:pt x="109" y="121"/>
                  </a:cubicBezTo>
                  <a:cubicBezTo>
                    <a:pt x="110" y="122"/>
                    <a:pt x="111" y="122"/>
                    <a:pt x="112" y="123"/>
                  </a:cubicBezTo>
                  <a:cubicBezTo>
                    <a:pt x="112" y="123"/>
                    <a:pt x="112" y="123"/>
                    <a:pt x="112" y="123"/>
                  </a:cubicBezTo>
                  <a:cubicBezTo>
                    <a:pt x="138" y="135"/>
                    <a:pt x="155" y="161"/>
                    <a:pt x="156" y="189"/>
                  </a:cubicBezTo>
                  <a:lnTo>
                    <a:pt x="8" y="189"/>
                  </a:lnTo>
                  <a:close/>
                  <a:moveTo>
                    <a:pt x="62" y="98"/>
                  </a:moveTo>
                  <a:cubicBezTo>
                    <a:pt x="62" y="98"/>
                    <a:pt x="63" y="98"/>
                    <a:pt x="64" y="99"/>
                  </a:cubicBezTo>
                  <a:cubicBezTo>
                    <a:pt x="65" y="99"/>
                    <a:pt x="65" y="99"/>
                    <a:pt x="65" y="99"/>
                  </a:cubicBezTo>
                  <a:cubicBezTo>
                    <a:pt x="65" y="99"/>
                    <a:pt x="66" y="100"/>
                    <a:pt x="66" y="100"/>
                  </a:cubicBezTo>
                  <a:cubicBezTo>
                    <a:pt x="71" y="101"/>
                    <a:pt x="76" y="102"/>
                    <a:pt x="81" y="102"/>
                  </a:cubicBezTo>
                  <a:cubicBezTo>
                    <a:pt x="82" y="102"/>
                    <a:pt x="82" y="102"/>
                    <a:pt x="82" y="102"/>
                  </a:cubicBezTo>
                  <a:cubicBezTo>
                    <a:pt x="83" y="102"/>
                    <a:pt x="85" y="102"/>
                    <a:pt x="87" y="102"/>
                  </a:cubicBezTo>
                  <a:cubicBezTo>
                    <a:pt x="87" y="102"/>
                    <a:pt x="88" y="102"/>
                    <a:pt x="89" y="101"/>
                  </a:cubicBezTo>
                  <a:cubicBezTo>
                    <a:pt x="90" y="101"/>
                    <a:pt x="90" y="101"/>
                    <a:pt x="90" y="101"/>
                  </a:cubicBezTo>
                  <a:cubicBezTo>
                    <a:pt x="91" y="101"/>
                    <a:pt x="91" y="101"/>
                    <a:pt x="92" y="101"/>
                  </a:cubicBezTo>
                  <a:cubicBezTo>
                    <a:pt x="92" y="101"/>
                    <a:pt x="93" y="101"/>
                    <a:pt x="93" y="101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6" y="100"/>
                    <a:pt x="96" y="100"/>
                    <a:pt x="97" y="100"/>
                  </a:cubicBezTo>
                  <a:cubicBezTo>
                    <a:pt x="97" y="100"/>
                    <a:pt x="98" y="99"/>
                    <a:pt x="98" y="99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00" y="99"/>
                    <a:pt x="101" y="98"/>
                    <a:pt x="102" y="98"/>
                  </a:cubicBezTo>
                  <a:cubicBezTo>
                    <a:pt x="102" y="98"/>
                    <a:pt x="102" y="98"/>
                    <a:pt x="102" y="98"/>
                  </a:cubicBezTo>
                  <a:cubicBezTo>
                    <a:pt x="103" y="97"/>
                    <a:pt x="103" y="97"/>
                    <a:pt x="103" y="97"/>
                  </a:cubicBezTo>
                  <a:cubicBezTo>
                    <a:pt x="104" y="97"/>
                    <a:pt x="105" y="96"/>
                    <a:pt x="106" y="96"/>
                  </a:cubicBezTo>
                  <a:cubicBezTo>
                    <a:pt x="107" y="95"/>
                    <a:pt x="107" y="95"/>
                    <a:pt x="107" y="95"/>
                  </a:cubicBezTo>
                  <a:cubicBezTo>
                    <a:pt x="108" y="95"/>
                    <a:pt x="109" y="94"/>
                    <a:pt x="110" y="93"/>
                  </a:cubicBezTo>
                  <a:cubicBezTo>
                    <a:pt x="111" y="93"/>
                    <a:pt x="112" y="92"/>
                    <a:pt x="112" y="92"/>
                  </a:cubicBezTo>
                  <a:cubicBezTo>
                    <a:pt x="114" y="90"/>
                    <a:pt x="114" y="90"/>
                    <a:pt x="114" y="90"/>
                  </a:cubicBezTo>
                  <a:cubicBezTo>
                    <a:pt x="126" y="80"/>
                    <a:pt x="133" y="66"/>
                    <a:pt x="133" y="51"/>
                  </a:cubicBezTo>
                  <a:cubicBezTo>
                    <a:pt x="133" y="51"/>
                    <a:pt x="133" y="51"/>
                    <a:pt x="133" y="51"/>
                  </a:cubicBezTo>
                  <a:cubicBezTo>
                    <a:pt x="133" y="23"/>
                    <a:pt x="110" y="0"/>
                    <a:pt x="82" y="0"/>
                  </a:cubicBezTo>
                  <a:cubicBezTo>
                    <a:pt x="55" y="0"/>
                    <a:pt x="32" y="21"/>
                    <a:pt x="31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1" y="49"/>
                    <a:pt x="31" y="50"/>
                    <a:pt x="31" y="51"/>
                  </a:cubicBezTo>
                  <a:cubicBezTo>
                    <a:pt x="31" y="71"/>
                    <a:pt x="43" y="90"/>
                    <a:pt x="62" y="98"/>
                  </a:cubicBezTo>
                  <a:close/>
                  <a:moveTo>
                    <a:pt x="39" y="49"/>
                  </a:moveTo>
                  <a:cubicBezTo>
                    <a:pt x="39" y="48"/>
                    <a:pt x="39" y="48"/>
                    <a:pt x="39" y="48"/>
                  </a:cubicBezTo>
                  <a:cubicBezTo>
                    <a:pt x="40" y="26"/>
                    <a:pt x="59" y="8"/>
                    <a:pt x="82" y="8"/>
                  </a:cubicBezTo>
                  <a:cubicBezTo>
                    <a:pt x="105" y="8"/>
                    <a:pt x="125" y="27"/>
                    <a:pt x="125" y="51"/>
                  </a:cubicBezTo>
                  <a:cubicBezTo>
                    <a:pt x="125" y="51"/>
                    <a:pt x="125" y="51"/>
                    <a:pt x="125" y="51"/>
                  </a:cubicBezTo>
                  <a:cubicBezTo>
                    <a:pt x="125" y="64"/>
                    <a:pt x="119" y="76"/>
                    <a:pt x="109" y="84"/>
                  </a:cubicBezTo>
                  <a:cubicBezTo>
                    <a:pt x="107" y="86"/>
                    <a:pt x="107" y="86"/>
                    <a:pt x="107" y="86"/>
                  </a:cubicBezTo>
                  <a:cubicBezTo>
                    <a:pt x="107" y="86"/>
                    <a:pt x="106" y="86"/>
                    <a:pt x="106" y="87"/>
                  </a:cubicBezTo>
                  <a:cubicBezTo>
                    <a:pt x="105" y="87"/>
                    <a:pt x="104" y="88"/>
                    <a:pt x="103" y="88"/>
                  </a:cubicBezTo>
                  <a:cubicBezTo>
                    <a:pt x="102" y="89"/>
                    <a:pt x="102" y="89"/>
                    <a:pt x="102" y="89"/>
                  </a:cubicBezTo>
                  <a:cubicBezTo>
                    <a:pt x="101" y="89"/>
                    <a:pt x="100" y="90"/>
                    <a:pt x="99" y="90"/>
                  </a:cubicBezTo>
                  <a:cubicBezTo>
                    <a:pt x="98" y="91"/>
                    <a:pt x="98" y="91"/>
                    <a:pt x="98" y="91"/>
                  </a:cubicBezTo>
                  <a:cubicBezTo>
                    <a:pt x="98" y="91"/>
                    <a:pt x="97" y="91"/>
                    <a:pt x="97" y="91"/>
                  </a:cubicBezTo>
                  <a:cubicBezTo>
                    <a:pt x="95" y="92"/>
                    <a:pt x="95" y="92"/>
                    <a:pt x="95" y="92"/>
                  </a:cubicBezTo>
                  <a:cubicBezTo>
                    <a:pt x="95" y="92"/>
                    <a:pt x="95" y="92"/>
                    <a:pt x="94" y="92"/>
                  </a:cubicBezTo>
                  <a:cubicBezTo>
                    <a:pt x="94" y="92"/>
                    <a:pt x="93" y="92"/>
                    <a:pt x="93" y="92"/>
                  </a:cubicBezTo>
                  <a:cubicBezTo>
                    <a:pt x="91" y="93"/>
                    <a:pt x="91" y="93"/>
                    <a:pt x="91" y="93"/>
                  </a:cubicBezTo>
                  <a:cubicBezTo>
                    <a:pt x="91" y="93"/>
                    <a:pt x="91" y="93"/>
                    <a:pt x="90" y="93"/>
                  </a:cubicBezTo>
                  <a:cubicBezTo>
                    <a:pt x="90" y="93"/>
                    <a:pt x="89" y="93"/>
                    <a:pt x="89" y="93"/>
                  </a:cubicBezTo>
                  <a:cubicBezTo>
                    <a:pt x="87" y="94"/>
                    <a:pt x="87" y="94"/>
                    <a:pt x="87" y="94"/>
                  </a:cubicBezTo>
                  <a:cubicBezTo>
                    <a:pt x="87" y="94"/>
                    <a:pt x="87" y="94"/>
                    <a:pt x="86" y="94"/>
                  </a:cubicBezTo>
                  <a:cubicBezTo>
                    <a:pt x="85" y="94"/>
                    <a:pt x="83" y="94"/>
                    <a:pt x="82" y="94"/>
                  </a:cubicBezTo>
                  <a:cubicBezTo>
                    <a:pt x="82" y="94"/>
                    <a:pt x="82" y="94"/>
                    <a:pt x="82" y="94"/>
                  </a:cubicBezTo>
                  <a:cubicBezTo>
                    <a:pt x="82" y="94"/>
                    <a:pt x="82" y="94"/>
                    <a:pt x="82" y="94"/>
                  </a:cubicBezTo>
                  <a:cubicBezTo>
                    <a:pt x="77" y="94"/>
                    <a:pt x="73" y="93"/>
                    <a:pt x="69" y="92"/>
                  </a:cubicBezTo>
                  <a:cubicBezTo>
                    <a:pt x="69" y="92"/>
                    <a:pt x="68" y="92"/>
                    <a:pt x="68" y="92"/>
                  </a:cubicBezTo>
                  <a:cubicBezTo>
                    <a:pt x="66" y="91"/>
                    <a:pt x="66" y="91"/>
                    <a:pt x="66" y="91"/>
                  </a:cubicBezTo>
                  <a:cubicBezTo>
                    <a:pt x="66" y="91"/>
                    <a:pt x="65" y="91"/>
                    <a:pt x="65" y="91"/>
                  </a:cubicBezTo>
                  <a:cubicBezTo>
                    <a:pt x="49" y="84"/>
                    <a:pt x="39" y="68"/>
                    <a:pt x="39" y="51"/>
                  </a:cubicBezTo>
                  <a:cubicBezTo>
                    <a:pt x="39" y="50"/>
                    <a:pt x="39" y="50"/>
                    <a:pt x="39" y="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47272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897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4" name="组合 173">
            <a:extLst>
              <a:ext uri="{FF2B5EF4-FFF2-40B4-BE49-F238E27FC236}">
                <a16:creationId xmlns:a16="http://schemas.microsoft.com/office/drawing/2014/main" xmlns="" id="{2002144A-D280-47BB-BF28-2E1BE0C56C77}"/>
              </a:ext>
            </a:extLst>
          </p:cNvPr>
          <p:cNvGrpSpPr>
            <a:grpSpLocks/>
          </p:cNvGrpSpPr>
          <p:nvPr/>
        </p:nvGrpSpPr>
        <p:grpSpPr bwMode="auto">
          <a:xfrm>
            <a:off x="7426888" y="1937148"/>
            <a:ext cx="894362" cy="894364"/>
            <a:chOff x="6269753" y="1914525"/>
            <a:chExt cx="1728787" cy="1728787"/>
          </a:xfrm>
        </p:grpSpPr>
        <p:sp>
          <p:nvSpPr>
            <p:cNvPr id="175" name="椭圆 174">
              <a:extLst>
                <a:ext uri="{FF2B5EF4-FFF2-40B4-BE49-F238E27FC236}">
                  <a16:creationId xmlns:a16="http://schemas.microsoft.com/office/drawing/2014/main" xmlns="" id="{3D3F2241-BA04-4624-A596-D8F7BE05E812}"/>
                </a:ext>
              </a:extLst>
            </p:cNvPr>
            <p:cNvSpPr/>
            <p:nvPr/>
          </p:nvSpPr>
          <p:spPr>
            <a:xfrm>
              <a:off x="6269753" y="1914525"/>
              <a:ext cx="1728787" cy="1728787"/>
            </a:xfrm>
            <a:prstGeom prst="ellipse">
              <a:avLst/>
            </a:prstGeom>
            <a:solidFill>
              <a:srgbClr val="046A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72725">
                <a:defRPr/>
              </a:pPr>
              <a:endParaRPr lang="zh-CN" altLang="en-US" sz="897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6" name="Freeform 139">
              <a:extLst>
                <a:ext uri="{FF2B5EF4-FFF2-40B4-BE49-F238E27FC236}">
                  <a16:creationId xmlns:a16="http://schemas.microsoft.com/office/drawing/2014/main" xmlns="" id="{75873322-E018-4F30-9E5B-BAC794DF18D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34050" y="2493018"/>
              <a:ext cx="800192" cy="571800"/>
            </a:xfrm>
            <a:custGeom>
              <a:avLst/>
              <a:gdLst>
                <a:gd name="T0" fmla="*/ 2147483646 w 206"/>
                <a:gd name="T1" fmla="*/ 1724879433 h 147"/>
                <a:gd name="T2" fmla="*/ 2147483646 w 206"/>
                <a:gd name="T3" fmla="*/ 242089229 h 147"/>
                <a:gd name="T4" fmla="*/ 2147483646 w 206"/>
                <a:gd name="T5" fmla="*/ 0 h 147"/>
                <a:gd name="T6" fmla="*/ 482842068 w 206"/>
                <a:gd name="T7" fmla="*/ 0 h 147"/>
                <a:gd name="T8" fmla="*/ 241421034 w 206"/>
                <a:gd name="T9" fmla="*/ 242089229 h 147"/>
                <a:gd name="T10" fmla="*/ 241421034 w 206"/>
                <a:gd name="T11" fmla="*/ 1724879433 h 147"/>
                <a:gd name="T12" fmla="*/ 0 w 206"/>
                <a:gd name="T13" fmla="*/ 1724879433 h 147"/>
                <a:gd name="T14" fmla="*/ 0 w 206"/>
                <a:gd name="T15" fmla="*/ 1997227384 h 147"/>
                <a:gd name="T16" fmla="*/ 241421034 w 206"/>
                <a:gd name="T17" fmla="*/ 2147483646 h 147"/>
                <a:gd name="T18" fmla="*/ 2147483646 w 206"/>
                <a:gd name="T19" fmla="*/ 2147483646 h 147"/>
                <a:gd name="T20" fmla="*/ 2147483646 w 206"/>
                <a:gd name="T21" fmla="*/ 1997227384 h 147"/>
                <a:gd name="T22" fmla="*/ 2147483646 w 206"/>
                <a:gd name="T23" fmla="*/ 1724879433 h 147"/>
                <a:gd name="T24" fmla="*/ 2147483646 w 206"/>
                <a:gd name="T25" fmla="*/ 1724879433 h 147"/>
                <a:gd name="T26" fmla="*/ 362129609 w 206"/>
                <a:gd name="T27" fmla="*/ 242089229 h 147"/>
                <a:gd name="T28" fmla="*/ 482842068 w 206"/>
                <a:gd name="T29" fmla="*/ 121042669 h 147"/>
                <a:gd name="T30" fmla="*/ 2147483646 w 206"/>
                <a:gd name="T31" fmla="*/ 121042669 h 147"/>
                <a:gd name="T32" fmla="*/ 2147483646 w 206"/>
                <a:gd name="T33" fmla="*/ 242089229 h 147"/>
                <a:gd name="T34" fmla="*/ 2147483646 w 206"/>
                <a:gd name="T35" fmla="*/ 1724879433 h 147"/>
                <a:gd name="T36" fmla="*/ 362129609 w 206"/>
                <a:gd name="T37" fmla="*/ 1724879433 h 147"/>
                <a:gd name="T38" fmla="*/ 362129609 w 206"/>
                <a:gd name="T39" fmla="*/ 242089229 h 147"/>
                <a:gd name="T40" fmla="*/ 2147483646 w 206"/>
                <a:gd name="T41" fmla="*/ 1997227384 h 147"/>
                <a:gd name="T42" fmla="*/ 2147483646 w 206"/>
                <a:gd name="T43" fmla="*/ 2103142637 h 147"/>
                <a:gd name="T44" fmla="*/ 241421034 w 206"/>
                <a:gd name="T45" fmla="*/ 2103142637 h 147"/>
                <a:gd name="T46" fmla="*/ 120708575 w 206"/>
                <a:gd name="T47" fmla="*/ 1997227384 h 147"/>
                <a:gd name="T48" fmla="*/ 120708575 w 206"/>
                <a:gd name="T49" fmla="*/ 1845922102 h 147"/>
                <a:gd name="T50" fmla="*/ 241421034 w 206"/>
                <a:gd name="T51" fmla="*/ 1845922102 h 147"/>
                <a:gd name="T52" fmla="*/ 995858366 w 206"/>
                <a:gd name="T53" fmla="*/ 1845922102 h 147"/>
                <a:gd name="T54" fmla="*/ 1131657941 w 206"/>
                <a:gd name="T55" fmla="*/ 1936706049 h 147"/>
                <a:gd name="T56" fmla="*/ 1991716732 w 206"/>
                <a:gd name="T57" fmla="*/ 1936706049 h 147"/>
                <a:gd name="T58" fmla="*/ 2127516307 w 206"/>
                <a:gd name="T59" fmla="*/ 1845922102 h 147"/>
                <a:gd name="T60" fmla="*/ 2147483646 w 206"/>
                <a:gd name="T61" fmla="*/ 1845922102 h 147"/>
                <a:gd name="T62" fmla="*/ 2147483646 w 206"/>
                <a:gd name="T63" fmla="*/ 1845922102 h 147"/>
                <a:gd name="T64" fmla="*/ 2147483646 w 206"/>
                <a:gd name="T65" fmla="*/ 1997227384 h 14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06" h="147">
                  <a:moveTo>
                    <a:pt x="191" y="114"/>
                  </a:moveTo>
                  <a:cubicBezTo>
                    <a:pt x="191" y="16"/>
                    <a:pt x="191" y="16"/>
                    <a:pt x="191" y="16"/>
                  </a:cubicBezTo>
                  <a:cubicBezTo>
                    <a:pt x="191" y="8"/>
                    <a:pt x="184" y="0"/>
                    <a:pt x="175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3" y="0"/>
                    <a:pt x="16" y="8"/>
                    <a:pt x="16" y="16"/>
                  </a:cubicBezTo>
                  <a:cubicBezTo>
                    <a:pt x="16" y="114"/>
                    <a:pt x="16" y="114"/>
                    <a:pt x="16" y="114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40"/>
                    <a:pt x="7" y="147"/>
                    <a:pt x="16" y="147"/>
                  </a:cubicBezTo>
                  <a:cubicBezTo>
                    <a:pt x="191" y="147"/>
                    <a:pt x="191" y="147"/>
                    <a:pt x="191" y="147"/>
                  </a:cubicBezTo>
                  <a:cubicBezTo>
                    <a:pt x="199" y="147"/>
                    <a:pt x="206" y="140"/>
                    <a:pt x="206" y="132"/>
                  </a:cubicBezTo>
                  <a:cubicBezTo>
                    <a:pt x="206" y="114"/>
                    <a:pt x="206" y="114"/>
                    <a:pt x="206" y="114"/>
                  </a:cubicBezTo>
                  <a:lnTo>
                    <a:pt x="191" y="114"/>
                  </a:lnTo>
                  <a:close/>
                  <a:moveTo>
                    <a:pt x="24" y="16"/>
                  </a:moveTo>
                  <a:cubicBezTo>
                    <a:pt x="24" y="12"/>
                    <a:pt x="27" y="8"/>
                    <a:pt x="32" y="8"/>
                  </a:cubicBezTo>
                  <a:cubicBezTo>
                    <a:pt x="175" y="8"/>
                    <a:pt x="175" y="8"/>
                    <a:pt x="175" y="8"/>
                  </a:cubicBezTo>
                  <a:cubicBezTo>
                    <a:pt x="179" y="8"/>
                    <a:pt x="183" y="12"/>
                    <a:pt x="183" y="16"/>
                  </a:cubicBezTo>
                  <a:cubicBezTo>
                    <a:pt x="183" y="114"/>
                    <a:pt x="183" y="114"/>
                    <a:pt x="183" y="114"/>
                  </a:cubicBezTo>
                  <a:cubicBezTo>
                    <a:pt x="24" y="114"/>
                    <a:pt x="24" y="114"/>
                    <a:pt x="24" y="114"/>
                  </a:cubicBezTo>
                  <a:lnTo>
                    <a:pt x="24" y="16"/>
                  </a:lnTo>
                  <a:close/>
                  <a:moveTo>
                    <a:pt x="198" y="132"/>
                  </a:moveTo>
                  <a:cubicBezTo>
                    <a:pt x="198" y="136"/>
                    <a:pt x="195" y="139"/>
                    <a:pt x="191" y="139"/>
                  </a:cubicBezTo>
                  <a:cubicBezTo>
                    <a:pt x="16" y="139"/>
                    <a:pt x="16" y="139"/>
                    <a:pt x="16" y="139"/>
                  </a:cubicBezTo>
                  <a:cubicBezTo>
                    <a:pt x="11" y="139"/>
                    <a:pt x="8" y="136"/>
                    <a:pt x="8" y="132"/>
                  </a:cubicBezTo>
                  <a:cubicBezTo>
                    <a:pt x="8" y="122"/>
                    <a:pt x="8" y="122"/>
                    <a:pt x="8" y="122"/>
                  </a:cubicBezTo>
                  <a:cubicBezTo>
                    <a:pt x="16" y="122"/>
                    <a:pt x="16" y="122"/>
                    <a:pt x="16" y="122"/>
                  </a:cubicBezTo>
                  <a:cubicBezTo>
                    <a:pt x="66" y="122"/>
                    <a:pt x="66" y="122"/>
                    <a:pt x="66" y="122"/>
                  </a:cubicBezTo>
                  <a:cubicBezTo>
                    <a:pt x="67" y="126"/>
                    <a:pt x="71" y="128"/>
                    <a:pt x="75" y="128"/>
                  </a:cubicBezTo>
                  <a:cubicBezTo>
                    <a:pt x="132" y="128"/>
                    <a:pt x="132" y="128"/>
                    <a:pt x="132" y="128"/>
                  </a:cubicBezTo>
                  <a:cubicBezTo>
                    <a:pt x="136" y="128"/>
                    <a:pt x="140" y="126"/>
                    <a:pt x="141" y="122"/>
                  </a:cubicBezTo>
                  <a:cubicBezTo>
                    <a:pt x="191" y="122"/>
                    <a:pt x="191" y="122"/>
                    <a:pt x="191" y="122"/>
                  </a:cubicBezTo>
                  <a:cubicBezTo>
                    <a:pt x="198" y="122"/>
                    <a:pt x="198" y="122"/>
                    <a:pt x="198" y="122"/>
                  </a:cubicBezTo>
                  <a:lnTo>
                    <a:pt x="198" y="1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47272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897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7" name="组合 176">
            <a:extLst>
              <a:ext uri="{FF2B5EF4-FFF2-40B4-BE49-F238E27FC236}">
                <a16:creationId xmlns:a16="http://schemas.microsoft.com/office/drawing/2014/main" xmlns="" id="{DA6E7CF0-9A17-4745-A87A-7FCD15626B09}"/>
              </a:ext>
            </a:extLst>
          </p:cNvPr>
          <p:cNvGrpSpPr>
            <a:grpSpLocks/>
          </p:cNvGrpSpPr>
          <p:nvPr/>
        </p:nvGrpSpPr>
        <p:grpSpPr bwMode="auto">
          <a:xfrm>
            <a:off x="8786911" y="1937148"/>
            <a:ext cx="894362" cy="894364"/>
            <a:chOff x="8898653" y="1914525"/>
            <a:chExt cx="1728787" cy="1728787"/>
          </a:xfrm>
        </p:grpSpPr>
        <p:sp>
          <p:nvSpPr>
            <p:cNvPr id="178" name="椭圆 177">
              <a:extLst>
                <a:ext uri="{FF2B5EF4-FFF2-40B4-BE49-F238E27FC236}">
                  <a16:creationId xmlns:a16="http://schemas.microsoft.com/office/drawing/2014/main" xmlns="" id="{FAAA1A45-2723-4AAC-B029-EA71463F2992}"/>
                </a:ext>
              </a:extLst>
            </p:cNvPr>
            <p:cNvSpPr/>
            <p:nvPr/>
          </p:nvSpPr>
          <p:spPr>
            <a:xfrm>
              <a:off x="8898653" y="1914525"/>
              <a:ext cx="1728787" cy="1728787"/>
            </a:xfrm>
            <a:prstGeom prst="ellipse">
              <a:avLst/>
            </a:prstGeom>
            <a:solidFill>
              <a:srgbClr val="4C92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72725">
                <a:defRPr/>
              </a:pPr>
              <a:endParaRPr lang="zh-CN" altLang="en-US" sz="897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9" name="Freeform 21">
              <a:extLst>
                <a:ext uri="{FF2B5EF4-FFF2-40B4-BE49-F238E27FC236}">
                  <a16:creationId xmlns:a16="http://schemas.microsoft.com/office/drawing/2014/main" xmlns="" id="{0DF6DAC7-2D1E-4372-8AEB-B7258A112DA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93974" y="2418097"/>
              <a:ext cx="738144" cy="721642"/>
            </a:xfrm>
            <a:custGeom>
              <a:avLst/>
              <a:gdLst>
                <a:gd name="T0" fmla="*/ 2147483646 w 208"/>
                <a:gd name="T1" fmla="*/ 1251085496 h 203"/>
                <a:gd name="T2" fmla="*/ 1612000033 w 208"/>
                <a:gd name="T3" fmla="*/ 568675225 h 203"/>
                <a:gd name="T4" fmla="*/ 843783762 w 208"/>
                <a:gd name="T5" fmla="*/ 404389691 h 203"/>
                <a:gd name="T6" fmla="*/ 264468478 w 208"/>
                <a:gd name="T7" fmla="*/ 745594827 h 203"/>
                <a:gd name="T8" fmla="*/ 214093699 w 208"/>
                <a:gd name="T9" fmla="*/ 1251085496 h 203"/>
                <a:gd name="T10" fmla="*/ 0 w 208"/>
                <a:gd name="T11" fmla="*/ 1857670033 h 203"/>
                <a:gd name="T12" fmla="*/ 617095482 w 208"/>
                <a:gd name="T13" fmla="*/ 2147483646 h 203"/>
                <a:gd name="T14" fmla="*/ 906749575 w 208"/>
                <a:gd name="T15" fmla="*/ 2147483646 h 203"/>
                <a:gd name="T16" fmla="*/ 1460875695 w 208"/>
                <a:gd name="T17" fmla="*/ 2147483646 h 203"/>
                <a:gd name="T18" fmla="*/ 1763127919 w 208"/>
                <a:gd name="T19" fmla="*/ 2147483646 h 203"/>
                <a:gd name="T20" fmla="*/ 2147483646 w 208"/>
                <a:gd name="T21" fmla="*/ 1465917964 h 203"/>
                <a:gd name="T22" fmla="*/ 2147483646 w 208"/>
                <a:gd name="T23" fmla="*/ 1263723118 h 203"/>
                <a:gd name="T24" fmla="*/ 2147483646 w 208"/>
                <a:gd name="T25" fmla="*/ 1402729853 h 203"/>
                <a:gd name="T26" fmla="*/ 2147483646 w 208"/>
                <a:gd name="T27" fmla="*/ 1326907674 h 203"/>
                <a:gd name="T28" fmla="*/ 2147483646 w 208"/>
                <a:gd name="T29" fmla="*/ 1314270052 h 203"/>
                <a:gd name="T30" fmla="*/ 1498659441 w 208"/>
                <a:gd name="T31" fmla="*/ 568675225 h 203"/>
                <a:gd name="T32" fmla="*/ 1473470277 w 208"/>
                <a:gd name="T33" fmla="*/ 593950470 h 203"/>
                <a:gd name="T34" fmla="*/ 1448281113 w 208"/>
                <a:gd name="T35" fmla="*/ 631859782 h 203"/>
                <a:gd name="T36" fmla="*/ 1360126137 w 208"/>
                <a:gd name="T37" fmla="*/ 682410270 h 203"/>
                <a:gd name="T38" fmla="*/ 1309751358 w 208"/>
                <a:gd name="T39" fmla="*/ 695047893 h 203"/>
                <a:gd name="T40" fmla="*/ 1246781996 w 208"/>
                <a:gd name="T41" fmla="*/ 707685515 h 203"/>
                <a:gd name="T42" fmla="*/ 1171221602 w 208"/>
                <a:gd name="T43" fmla="*/ 695047893 h 203"/>
                <a:gd name="T44" fmla="*/ 1133437856 w 208"/>
                <a:gd name="T45" fmla="*/ 682410270 h 203"/>
                <a:gd name="T46" fmla="*/ 1007502682 w 208"/>
                <a:gd name="T47" fmla="*/ 581312848 h 203"/>
                <a:gd name="T48" fmla="*/ 944533321 w 208"/>
                <a:gd name="T49" fmla="*/ 404389691 h 203"/>
                <a:gd name="T50" fmla="*/ 1763127919 w 208"/>
                <a:gd name="T51" fmla="*/ 2147483646 h 203"/>
                <a:gd name="T52" fmla="*/ 1574219836 w 208"/>
                <a:gd name="T53" fmla="*/ 2147483646 h 203"/>
                <a:gd name="T54" fmla="*/ 1498659441 w 208"/>
                <a:gd name="T55" fmla="*/ 2147483646 h 203"/>
                <a:gd name="T56" fmla="*/ 919344157 w 208"/>
                <a:gd name="T57" fmla="*/ 2147483646 h 203"/>
                <a:gd name="T58" fmla="*/ 717845040 w 208"/>
                <a:gd name="T59" fmla="*/ 2147483646 h 203"/>
                <a:gd name="T60" fmla="*/ 692655876 w 208"/>
                <a:gd name="T61" fmla="*/ 2147483646 h 203"/>
                <a:gd name="T62" fmla="*/ 151124338 w 208"/>
                <a:gd name="T63" fmla="*/ 1920858144 h 203"/>
                <a:gd name="T64" fmla="*/ 151124338 w 208"/>
                <a:gd name="T65" fmla="*/ 1352182919 h 203"/>
                <a:gd name="T66" fmla="*/ 453376562 w 208"/>
                <a:gd name="T67" fmla="*/ 985702539 h 203"/>
                <a:gd name="T68" fmla="*/ 541531538 w 208"/>
                <a:gd name="T69" fmla="*/ 846692249 h 203"/>
                <a:gd name="T70" fmla="*/ 944533321 w 208"/>
                <a:gd name="T71" fmla="*/ 669772648 h 203"/>
                <a:gd name="T72" fmla="*/ 969718936 w 208"/>
                <a:gd name="T73" fmla="*/ 695047893 h 203"/>
                <a:gd name="T74" fmla="*/ 1020093715 w 208"/>
                <a:gd name="T75" fmla="*/ 732957204 h 203"/>
                <a:gd name="T76" fmla="*/ 881563960 w 208"/>
                <a:gd name="T77" fmla="*/ 897242738 h 203"/>
                <a:gd name="T78" fmla="*/ 1674969394 w 208"/>
                <a:gd name="T79" fmla="*/ 909880361 h 203"/>
                <a:gd name="T80" fmla="*/ 1473470277 w 208"/>
                <a:gd name="T81" fmla="*/ 732957204 h 203"/>
                <a:gd name="T82" fmla="*/ 1511250474 w 208"/>
                <a:gd name="T83" fmla="*/ 695047893 h 203"/>
                <a:gd name="T84" fmla="*/ 1549034220 w 208"/>
                <a:gd name="T85" fmla="*/ 657135026 h 203"/>
                <a:gd name="T86" fmla="*/ 2147483646 w 208"/>
                <a:gd name="T87" fmla="*/ 1352182919 h 203"/>
                <a:gd name="T88" fmla="*/ 2147483646 w 208"/>
                <a:gd name="T89" fmla="*/ 1314270052 h 203"/>
                <a:gd name="T90" fmla="*/ 2147483646 w 208"/>
                <a:gd name="T91" fmla="*/ 1352182919 h 203"/>
                <a:gd name="T92" fmla="*/ 528936956 w 208"/>
                <a:gd name="T93" fmla="*/ 1301632430 h 203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208" h="203">
                  <a:moveTo>
                    <a:pt x="207" y="104"/>
                  </a:moveTo>
                  <a:cubicBezTo>
                    <a:pt x="206" y="103"/>
                    <a:pt x="204" y="102"/>
                    <a:pt x="201" y="101"/>
                  </a:cubicBezTo>
                  <a:cubicBezTo>
                    <a:pt x="201" y="100"/>
                    <a:pt x="200" y="99"/>
                    <a:pt x="200" y="99"/>
                  </a:cubicBezTo>
                  <a:cubicBezTo>
                    <a:pt x="199" y="96"/>
                    <a:pt x="197" y="95"/>
                    <a:pt x="195" y="95"/>
                  </a:cubicBezTo>
                  <a:cubicBezTo>
                    <a:pt x="190" y="94"/>
                    <a:pt x="185" y="96"/>
                    <a:pt x="182" y="98"/>
                  </a:cubicBezTo>
                  <a:cubicBezTo>
                    <a:pt x="175" y="74"/>
                    <a:pt x="155" y="54"/>
                    <a:pt x="128" y="45"/>
                  </a:cubicBezTo>
                  <a:cubicBezTo>
                    <a:pt x="130" y="41"/>
                    <a:pt x="131" y="37"/>
                    <a:pt x="131" y="32"/>
                  </a:cubicBezTo>
                  <a:cubicBezTo>
                    <a:pt x="131" y="14"/>
                    <a:pt x="117" y="0"/>
                    <a:pt x="99" y="0"/>
                  </a:cubicBezTo>
                  <a:cubicBezTo>
                    <a:pt x="81" y="0"/>
                    <a:pt x="67" y="14"/>
                    <a:pt x="67" y="32"/>
                  </a:cubicBezTo>
                  <a:cubicBezTo>
                    <a:pt x="67" y="37"/>
                    <a:pt x="68" y="42"/>
                    <a:pt x="70" y="46"/>
                  </a:cubicBezTo>
                  <a:cubicBezTo>
                    <a:pt x="61" y="49"/>
                    <a:pt x="52" y="53"/>
                    <a:pt x="45" y="59"/>
                  </a:cubicBezTo>
                  <a:cubicBezTo>
                    <a:pt x="36" y="54"/>
                    <a:pt x="27" y="54"/>
                    <a:pt x="21" y="59"/>
                  </a:cubicBezTo>
                  <a:cubicBezTo>
                    <a:pt x="18" y="62"/>
                    <a:pt x="18" y="62"/>
                    <a:pt x="18" y="62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3" y="83"/>
                    <a:pt x="19" y="91"/>
                    <a:pt x="17" y="99"/>
                  </a:cubicBezTo>
                  <a:cubicBezTo>
                    <a:pt x="12" y="99"/>
                    <a:pt x="12" y="99"/>
                    <a:pt x="12" y="99"/>
                  </a:cubicBezTo>
                  <a:cubicBezTo>
                    <a:pt x="6" y="99"/>
                    <a:pt x="0" y="105"/>
                    <a:pt x="0" y="112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54"/>
                    <a:pt x="6" y="160"/>
                    <a:pt x="12" y="160"/>
                  </a:cubicBezTo>
                  <a:cubicBezTo>
                    <a:pt x="30" y="160"/>
                    <a:pt x="30" y="160"/>
                    <a:pt x="30" y="160"/>
                  </a:cubicBezTo>
                  <a:cubicBezTo>
                    <a:pt x="35" y="166"/>
                    <a:pt x="42" y="172"/>
                    <a:pt x="49" y="177"/>
                  </a:cubicBezTo>
                  <a:cubicBezTo>
                    <a:pt x="49" y="194"/>
                    <a:pt x="49" y="194"/>
                    <a:pt x="49" y="194"/>
                  </a:cubicBezTo>
                  <a:cubicBezTo>
                    <a:pt x="49" y="199"/>
                    <a:pt x="53" y="203"/>
                    <a:pt x="57" y="203"/>
                  </a:cubicBezTo>
                  <a:cubicBezTo>
                    <a:pt x="72" y="203"/>
                    <a:pt x="72" y="203"/>
                    <a:pt x="72" y="203"/>
                  </a:cubicBezTo>
                  <a:cubicBezTo>
                    <a:pt x="77" y="203"/>
                    <a:pt x="81" y="199"/>
                    <a:pt x="81" y="194"/>
                  </a:cubicBezTo>
                  <a:cubicBezTo>
                    <a:pt x="81" y="190"/>
                    <a:pt x="81" y="190"/>
                    <a:pt x="81" y="190"/>
                  </a:cubicBezTo>
                  <a:cubicBezTo>
                    <a:pt x="92" y="192"/>
                    <a:pt x="104" y="193"/>
                    <a:pt x="116" y="190"/>
                  </a:cubicBezTo>
                  <a:cubicBezTo>
                    <a:pt x="116" y="194"/>
                    <a:pt x="116" y="194"/>
                    <a:pt x="116" y="194"/>
                  </a:cubicBezTo>
                  <a:cubicBezTo>
                    <a:pt x="116" y="199"/>
                    <a:pt x="120" y="203"/>
                    <a:pt x="125" y="203"/>
                  </a:cubicBezTo>
                  <a:cubicBezTo>
                    <a:pt x="140" y="203"/>
                    <a:pt x="140" y="203"/>
                    <a:pt x="140" y="203"/>
                  </a:cubicBezTo>
                  <a:cubicBezTo>
                    <a:pt x="144" y="203"/>
                    <a:pt x="148" y="199"/>
                    <a:pt x="148" y="194"/>
                  </a:cubicBezTo>
                  <a:cubicBezTo>
                    <a:pt x="148" y="178"/>
                    <a:pt x="148" y="178"/>
                    <a:pt x="148" y="178"/>
                  </a:cubicBezTo>
                  <a:cubicBezTo>
                    <a:pt x="171" y="164"/>
                    <a:pt x="185" y="141"/>
                    <a:pt x="185" y="116"/>
                  </a:cubicBezTo>
                  <a:cubicBezTo>
                    <a:pt x="185" y="112"/>
                    <a:pt x="184" y="107"/>
                    <a:pt x="183" y="102"/>
                  </a:cubicBezTo>
                  <a:cubicBezTo>
                    <a:pt x="186" y="100"/>
                    <a:pt x="191" y="98"/>
                    <a:pt x="194" y="98"/>
                  </a:cubicBezTo>
                  <a:cubicBezTo>
                    <a:pt x="195" y="99"/>
                    <a:pt x="196" y="99"/>
                    <a:pt x="196" y="100"/>
                  </a:cubicBezTo>
                  <a:cubicBezTo>
                    <a:pt x="194" y="100"/>
                    <a:pt x="192" y="100"/>
                    <a:pt x="191" y="101"/>
                  </a:cubicBezTo>
                  <a:cubicBezTo>
                    <a:pt x="189" y="102"/>
                    <a:pt x="188" y="105"/>
                    <a:pt x="189" y="107"/>
                  </a:cubicBezTo>
                  <a:cubicBezTo>
                    <a:pt x="189" y="109"/>
                    <a:pt x="191" y="111"/>
                    <a:pt x="194" y="111"/>
                  </a:cubicBezTo>
                  <a:cubicBezTo>
                    <a:pt x="194" y="111"/>
                    <a:pt x="195" y="111"/>
                    <a:pt x="195" y="111"/>
                  </a:cubicBezTo>
                  <a:cubicBezTo>
                    <a:pt x="196" y="111"/>
                    <a:pt x="198" y="110"/>
                    <a:pt x="199" y="109"/>
                  </a:cubicBezTo>
                  <a:cubicBezTo>
                    <a:pt x="200" y="108"/>
                    <a:pt x="200" y="107"/>
                    <a:pt x="201" y="105"/>
                  </a:cubicBezTo>
                  <a:cubicBezTo>
                    <a:pt x="202" y="106"/>
                    <a:pt x="204" y="106"/>
                    <a:pt x="204" y="107"/>
                  </a:cubicBezTo>
                  <a:cubicBezTo>
                    <a:pt x="205" y="108"/>
                    <a:pt x="206" y="108"/>
                    <a:pt x="207" y="107"/>
                  </a:cubicBezTo>
                  <a:cubicBezTo>
                    <a:pt x="208" y="106"/>
                    <a:pt x="208" y="105"/>
                    <a:pt x="207" y="104"/>
                  </a:cubicBezTo>
                  <a:close/>
                  <a:moveTo>
                    <a:pt x="99" y="8"/>
                  </a:moveTo>
                  <a:cubicBezTo>
                    <a:pt x="112" y="8"/>
                    <a:pt x="123" y="18"/>
                    <a:pt x="123" y="32"/>
                  </a:cubicBezTo>
                  <a:cubicBezTo>
                    <a:pt x="123" y="37"/>
                    <a:pt x="121" y="41"/>
                    <a:pt x="119" y="45"/>
                  </a:cubicBezTo>
                  <a:cubicBezTo>
                    <a:pt x="119" y="45"/>
                    <a:pt x="119" y="45"/>
                    <a:pt x="119" y="45"/>
                  </a:cubicBezTo>
                  <a:cubicBezTo>
                    <a:pt x="119" y="45"/>
                    <a:pt x="119" y="46"/>
                    <a:pt x="118" y="46"/>
                  </a:cubicBezTo>
                  <a:cubicBezTo>
                    <a:pt x="118" y="46"/>
                    <a:pt x="117" y="47"/>
                    <a:pt x="117" y="47"/>
                  </a:cubicBezTo>
                  <a:cubicBezTo>
                    <a:pt x="117" y="48"/>
                    <a:pt x="117" y="48"/>
                    <a:pt x="117" y="48"/>
                  </a:cubicBezTo>
                  <a:cubicBezTo>
                    <a:pt x="116" y="48"/>
                    <a:pt x="115" y="49"/>
                    <a:pt x="115" y="50"/>
                  </a:cubicBezTo>
                  <a:cubicBezTo>
                    <a:pt x="115" y="50"/>
                    <a:pt x="115" y="50"/>
                    <a:pt x="115" y="50"/>
                  </a:cubicBezTo>
                  <a:cubicBezTo>
                    <a:pt x="113" y="51"/>
                    <a:pt x="112" y="52"/>
                    <a:pt x="110" y="53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9" y="53"/>
                    <a:pt x="108" y="54"/>
                    <a:pt x="108" y="54"/>
                  </a:cubicBezTo>
                  <a:cubicBezTo>
                    <a:pt x="107" y="54"/>
                    <a:pt x="107" y="54"/>
                    <a:pt x="107" y="54"/>
                  </a:cubicBezTo>
                  <a:cubicBezTo>
                    <a:pt x="106" y="54"/>
                    <a:pt x="106" y="55"/>
                    <a:pt x="105" y="55"/>
                  </a:cubicBezTo>
                  <a:cubicBezTo>
                    <a:pt x="105" y="55"/>
                    <a:pt x="105" y="55"/>
                    <a:pt x="104" y="55"/>
                  </a:cubicBezTo>
                  <a:cubicBezTo>
                    <a:pt x="104" y="55"/>
                    <a:pt x="103" y="55"/>
                    <a:pt x="102" y="55"/>
                  </a:cubicBezTo>
                  <a:cubicBezTo>
                    <a:pt x="102" y="55"/>
                    <a:pt x="102" y="55"/>
                    <a:pt x="102" y="56"/>
                  </a:cubicBezTo>
                  <a:cubicBezTo>
                    <a:pt x="101" y="56"/>
                    <a:pt x="100" y="56"/>
                    <a:pt x="99" y="56"/>
                  </a:cubicBezTo>
                  <a:cubicBezTo>
                    <a:pt x="98" y="56"/>
                    <a:pt x="97" y="56"/>
                    <a:pt x="96" y="56"/>
                  </a:cubicBezTo>
                  <a:cubicBezTo>
                    <a:pt x="96" y="55"/>
                    <a:pt x="96" y="55"/>
                    <a:pt x="96" y="55"/>
                  </a:cubicBezTo>
                  <a:cubicBezTo>
                    <a:pt x="95" y="55"/>
                    <a:pt x="94" y="55"/>
                    <a:pt x="93" y="55"/>
                  </a:cubicBezTo>
                  <a:cubicBezTo>
                    <a:pt x="93" y="55"/>
                    <a:pt x="93" y="55"/>
                    <a:pt x="93" y="55"/>
                  </a:cubicBezTo>
                  <a:cubicBezTo>
                    <a:pt x="92" y="55"/>
                    <a:pt x="92" y="54"/>
                    <a:pt x="91" y="54"/>
                  </a:cubicBezTo>
                  <a:cubicBezTo>
                    <a:pt x="91" y="54"/>
                    <a:pt x="91" y="54"/>
                    <a:pt x="90" y="54"/>
                  </a:cubicBezTo>
                  <a:cubicBezTo>
                    <a:pt x="87" y="53"/>
                    <a:pt x="84" y="51"/>
                    <a:pt x="81" y="48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1" y="47"/>
                    <a:pt x="80" y="47"/>
                    <a:pt x="80" y="46"/>
                  </a:cubicBezTo>
                  <a:cubicBezTo>
                    <a:pt x="79" y="46"/>
                    <a:pt x="79" y="45"/>
                    <a:pt x="79" y="45"/>
                  </a:cubicBezTo>
                  <a:cubicBezTo>
                    <a:pt x="79" y="45"/>
                    <a:pt x="79" y="45"/>
                    <a:pt x="79" y="45"/>
                  </a:cubicBezTo>
                  <a:cubicBezTo>
                    <a:pt x="76" y="41"/>
                    <a:pt x="75" y="37"/>
                    <a:pt x="75" y="32"/>
                  </a:cubicBezTo>
                  <a:cubicBezTo>
                    <a:pt x="75" y="18"/>
                    <a:pt x="86" y="8"/>
                    <a:pt x="99" y="8"/>
                  </a:cubicBezTo>
                  <a:close/>
                  <a:moveTo>
                    <a:pt x="142" y="173"/>
                  </a:moveTo>
                  <a:cubicBezTo>
                    <a:pt x="140" y="174"/>
                    <a:pt x="140" y="174"/>
                    <a:pt x="140" y="174"/>
                  </a:cubicBezTo>
                  <a:cubicBezTo>
                    <a:pt x="140" y="194"/>
                    <a:pt x="140" y="194"/>
                    <a:pt x="140" y="194"/>
                  </a:cubicBezTo>
                  <a:cubicBezTo>
                    <a:pt x="140" y="195"/>
                    <a:pt x="140" y="195"/>
                    <a:pt x="140" y="195"/>
                  </a:cubicBezTo>
                  <a:cubicBezTo>
                    <a:pt x="125" y="195"/>
                    <a:pt x="125" y="195"/>
                    <a:pt x="125" y="195"/>
                  </a:cubicBezTo>
                  <a:cubicBezTo>
                    <a:pt x="125" y="195"/>
                    <a:pt x="124" y="195"/>
                    <a:pt x="124" y="194"/>
                  </a:cubicBezTo>
                  <a:cubicBezTo>
                    <a:pt x="124" y="180"/>
                    <a:pt x="124" y="180"/>
                    <a:pt x="124" y="180"/>
                  </a:cubicBezTo>
                  <a:cubicBezTo>
                    <a:pt x="119" y="182"/>
                    <a:pt x="119" y="182"/>
                    <a:pt x="119" y="182"/>
                  </a:cubicBezTo>
                  <a:cubicBezTo>
                    <a:pt x="105" y="185"/>
                    <a:pt x="91" y="185"/>
                    <a:pt x="78" y="181"/>
                  </a:cubicBezTo>
                  <a:cubicBezTo>
                    <a:pt x="73" y="180"/>
                    <a:pt x="73" y="180"/>
                    <a:pt x="73" y="180"/>
                  </a:cubicBezTo>
                  <a:cubicBezTo>
                    <a:pt x="73" y="194"/>
                    <a:pt x="73" y="194"/>
                    <a:pt x="73" y="194"/>
                  </a:cubicBezTo>
                  <a:cubicBezTo>
                    <a:pt x="73" y="194"/>
                    <a:pt x="72" y="195"/>
                    <a:pt x="72" y="195"/>
                  </a:cubicBezTo>
                  <a:cubicBezTo>
                    <a:pt x="57" y="195"/>
                    <a:pt x="57" y="195"/>
                    <a:pt x="57" y="195"/>
                  </a:cubicBezTo>
                  <a:cubicBezTo>
                    <a:pt x="57" y="195"/>
                    <a:pt x="57" y="194"/>
                    <a:pt x="57" y="194"/>
                  </a:cubicBezTo>
                  <a:cubicBezTo>
                    <a:pt x="57" y="176"/>
                    <a:pt x="57" y="176"/>
                    <a:pt x="57" y="176"/>
                  </a:cubicBezTo>
                  <a:cubicBezTo>
                    <a:pt x="58" y="173"/>
                    <a:pt x="58" y="173"/>
                    <a:pt x="58" y="173"/>
                  </a:cubicBezTo>
                  <a:cubicBezTo>
                    <a:pt x="55" y="171"/>
                    <a:pt x="55" y="171"/>
                    <a:pt x="55" y="171"/>
                  </a:cubicBezTo>
                  <a:cubicBezTo>
                    <a:pt x="47" y="167"/>
                    <a:pt x="41" y="161"/>
                    <a:pt x="35" y="153"/>
                  </a:cubicBezTo>
                  <a:cubicBezTo>
                    <a:pt x="34" y="152"/>
                    <a:pt x="34" y="152"/>
                    <a:pt x="34" y="152"/>
                  </a:cubicBezTo>
                  <a:cubicBezTo>
                    <a:pt x="12" y="152"/>
                    <a:pt x="12" y="152"/>
                    <a:pt x="12" y="152"/>
                  </a:cubicBezTo>
                  <a:cubicBezTo>
                    <a:pt x="10" y="152"/>
                    <a:pt x="8" y="150"/>
                    <a:pt x="8" y="147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09"/>
                    <a:pt x="10" y="107"/>
                    <a:pt x="12" y="107"/>
                  </a:cubicBezTo>
                  <a:cubicBezTo>
                    <a:pt x="23" y="107"/>
                    <a:pt x="23" y="107"/>
                    <a:pt x="23" y="107"/>
                  </a:cubicBezTo>
                  <a:cubicBezTo>
                    <a:pt x="24" y="104"/>
                    <a:pt x="24" y="104"/>
                    <a:pt x="24" y="104"/>
                  </a:cubicBezTo>
                  <a:cubicBezTo>
                    <a:pt x="26" y="95"/>
                    <a:pt x="30" y="86"/>
                    <a:pt x="36" y="78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33" y="63"/>
                    <a:pt x="38" y="64"/>
                    <a:pt x="43" y="67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8" y="67"/>
                    <a:pt x="48" y="67"/>
                    <a:pt x="48" y="67"/>
                  </a:cubicBezTo>
                  <a:cubicBezTo>
                    <a:pt x="56" y="60"/>
                    <a:pt x="65" y="56"/>
                    <a:pt x="75" y="53"/>
                  </a:cubicBezTo>
                  <a:cubicBezTo>
                    <a:pt x="75" y="53"/>
                    <a:pt x="75" y="53"/>
                    <a:pt x="75" y="53"/>
                  </a:cubicBezTo>
                  <a:cubicBezTo>
                    <a:pt x="76" y="54"/>
                    <a:pt x="76" y="54"/>
                    <a:pt x="77" y="55"/>
                  </a:cubicBezTo>
                  <a:cubicBezTo>
                    <a:pt x="77" y="55"/>
                    <a:pt x="77" y="55"/>
                    <a:pt x="77" y="55"/>
                  </a:cubicBezTo>
                  <a:cubicBezTo>
                    <a:pt x="78" y="56"/>
                    <a:pt x="79" y="57"/>
                    <a:pt x="80" y="57"/>
                  </a:cubicBezTo>
                  <a:cubicBezTo>
                    <a:pt x="80" y="57"/>
                    <a:pt x="80" y="57"/>
                    <a:pt x="80" y="57"/>
                  </a:cubicBezTo>
                  <a:cubicBezTo>
                    <a:pt x="80" y="58"/>
                    <a:pt x="81" y="58"/>
                    <a:pt x="81" y="58"/>
                  </a:cubicBezTo>
                  <a:cubicBezTo>
                    <a:pt x="76" y="59"/>
                    <a:pt x="71" y="61"/>
                    <a:pt x="66" y="64"/>
                  </a:cubicBezTo>
                  <a:cubicBezTo>
                    <a:pt x="64" y="65"/>
                    <a:pt x="63" y="67"/>
                    <a:pt x="64" y="69"/>
                  </a:cubicBezTo>
                  <a:cubicBezTo>
                    <a:pt x="65" y="71"/>
                    <a:pt x="68" y="72"/>
                    <a:pt x="70" y="71"/>
                  </a:cubicBezTo>
                  <a:cubicBezTo>
                    <a:pt x="79" y="66"/>
                    <a:pt x="89" y="64"/>
                    <a:pt x="100" y="64"/>
                  </a:cubicBezTo>
                  <a:cubicBezTo>
                    <a:pt x="111" y="64"/>
                    <a:pt x="122" y="67"/>
                    <a:pt x="131" y="72"/>
                  </a:cubicBezTo>
                  <a:cubicBezTo>
                    <a:pt x="132" y="72"/>
                    <a:pt x="132" y="72"/>
                    <a:pt x="133" y="72"/>
                  </a:cubicBezTo>
                  <a:cubicBezTo>
                    <a:pt x="135" y="72"/>
                    <a:pt x="136" y="71"/>
                    <a:pt x="137" y="70"/>
                  </a:cubicBezTo>
                  <a:cubicBezTo>
                    <a:pt x="138" y="68"/>
                    <a:pt x="137" y="66"/>
                    <a:pt x="135" y="65"/>
                  </a:cubicBezTo>
                  <a:cubicBezTo>
                    <a:pt x="129" y="62"/>
                    <a:pt x="123" y="59"/>
                    <a:pt x="117" y="58"/>
                  </a:cubicBezTo>
                  <a:cubicBezTo>
                    <a:pt x="117" y="58"/>
                    <a:pt x="118" y="58"/>
                    <a:pt x="118" y="57"/>
                  </a:cubicBezTo>
                  <a:cubicBezTo>
                    <a:pt x="118" y="57"/>
                    <a:pt x="118" y="57"/>
                    <a:pt x="119" y="57"/>
                  </a:cubicBezTo>
                  <a:cubicBezTo>
                    <a:pt x="119" y="56"/>
                    <a:pt x="120" y="56"/>
                    <a:pt x="120" y="55"/>
                  </a:cubicBezTo>
                  <a:cubicBezTo>
                    <a:pt x="121" y="55"/>
                    <a:pt x="121" y="55"/>
                    <a:pt x="121" y="55"/>
                  </a:cubicBezTo>
                  <a:cubicBezTo>
                    <a:pt x="122" y="54"/>
                    <a:pt x="122" y="53"/>
                    <a:pt x="123" y="53"/>
                  </a:cubicBezTo>
                  <a:cubicBezTo>
                    <a:pt x="123" y="53"/>
                    <a:pt x="123" y="52"/>
                    <a:pt x="123" y="52"/>
                  </a:cubicBezTo>
                  <a:cubicBezTo>
                    <a:pt x="155" y="61"/>
                    <a:pt x="177" y="87"/>
                    <a:pt x="177" y="116"/>
                  </a:cubicBezTo>
                  <a:cubicBezTo>
                    <a:pt x="177" y="139"/>
                    <a:pt x="164" y="160"/>
                    <a:pt x="142" y="173"/>
                  </a:cubicBezTo>
                  <a:close/>
                  <a:moveTo>
                    <a:pt x="196" y="107"/>
                  </a:moveTo>
                  <a:cubicBezTo>
                    <a:pt x="195" y="107"/>
                    <a:pt x="195" y="107"/>
                    <a:pt x="195" y="107"/>
                  </a:cubicBezTo>
                  <a:cubicBezTo>
                    <a:pt x="194" y="107"/>
                    <a:pt x="193" y="107"/>
                    <a:pt x="193" y="106"/>
                  </a:cubicBezTo>
                  <a:cubicBezTo>
                    <a:pt x="192" y="105"/>
                    <a:pt x="193" y="104"/>
                    <a:pt x="193" y="104"/>
                  </a:cubicBezTo>
                  <a:cubicBezTo>
                    <a:pt x="193" y="104"/>
                    <a:pt x="194" y="104"/>
                    <a:pt x="194" y="104"/>
                  </a:cubicBezTo>
                  <a:cubicBezTo>
                    <a:pt x="195" y="104"/>
                    <a:pt x="196" y="104"/>
                    <a:pt x="197" y="104"/>
                  </a:cubicBezTo>
                  <a:cubicBezTo>
                    <a:pt x="196" y="105"/>
                    <a:pt x="196" y="106"/>
                    <a:pt x="196" y="107"/>
                  </a:cubicBezTo>
                  <a:close/>
                  <a:moveTo>
                    <a:pt x="55" y="103"/>
                  </a:moveTo>
                  <a:cubicBezTo>
                    <a:pt x="55" y="107"/>
                    <a:pt x="52" y="110"/>
                    <a:pt x="49" y="110"/>
                  </a:cubicBezTo>
                  <a:cubicBezTo>
                    <a:pt x="45" y="110"/>
                    <a:pt x="42" y="107"/>
                    <a:pt x="42" y="103"/>
                  </a:cubicBezTo>
                  <a:cubicBezTo>
                    <a:pt x="42" y="99"/>
                    <a:pt x="45" y="96"/>
                    <a:pt x="49" y="96"/>
                  </a:cubicBezTo>
                  <a:cubicBezTo>
                    <a:pt x="52" y="96"/>
                    <a:pt x="55" y="99"/>
                    <a:pt x="55" y="10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47272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897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0" name="组合 179">
            <a:extLst>
              <a:ext uri="{FF2B5EF4-FFF2-40B4-BE49-F238E27FC236}">
                <a16:creationId xmlns:a16="http://schemas.microsoft.com/office/drawing/2014/main" xmlns="" id="{A752C61F-90A4-4D83-A8DB-ADECED701CEE}"/>
              </a:ext>
            </a:extLst>
          </p:cNvPr>
          <p:cNvGrpSpPr>
            <a:grpSpLocks/>
          </p:cNvGrpSpPr>
          <p:nvPr/>
        </p:nvGrpSpPr>
        <p:grpSpPr bwMode="auto">
          <a:xfrm>
            <a:off x="6066863" y="1937148"/>
            <a:ext cx="894362" cy="894364"/>
            <a:chOff x="3640853" y="1914525"/>
            <a:chExt cx="1728787" cy="1728787"/>
          </a:xfrm>
        </p:grpSpPr>
        <p:sp>
          <p:nvSpPr>
            <p:cNvPr id="181" name="椭圆 180">
              <a:extLst>
                <a:ext uri="{FF2B5EF4-FFF2-40B4-BE49-F238E27FC236}">
                  <a16:creationId xmlns:a16="http://schemas.microsoft.com/office/drawing/2014/main" xmlns="" id="{2801ED65-401F-42B6-A343-507DC4F1A1FA}"/>
                </a:ext>
              </a:extLst>
            </p:cNvPr>
            <p:cNvSpPr/>
            <p:nvPr/>
          </p:nvSpPr>
          <p:spPr>
            <a:xfrm>
              <a:off x="3640853" y="1914525"/>
              <a:ext cx="1728787" cy="1728787"/>
            </a:xfrm>
            <a:prstGeom prst="ellipse">
              <a:avLst/>
            </a:prstGeom>
            <a:solidFill>
              <a:srgbClr val="4C92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72725">
                <a:defRPr/>
              </a:pPr>
              <a:endParaRPr lang="zh-CN" altLang="en-US" sz="897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2" name="Freeform 133">
              <a:extLst>
                <a:ext uri="{FF2B5EF4-FFF2-40B4-BE49-F238E27FC236}">
                  <a16:creationId xmlns:a16="http://schemas.microsoft.com/office/drawing/2014/main" xmlns="" id="{09E4834C-C2B0-412E-9B15-DE0CA285FCF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12754" y="2386427"/>
              <a:ext cx="784984" cy="784982"/>
            </a:xfrm>
            <a:custGeom>
              <a:avLst/>
              <a:gdLst>
                <a:gd name="T0" fmla="*/ 0 w 80"/>
                <a:gd name="T1" fmla="*/ 2147483646 h 80"/>
                <a:gd name="T2" fmla="*/ 2147483646 w 80"/>
                <a:gd name="T3" fmla="*/ 2147483646 h 80"/>
                <a:gd name="T4" fmla="*/ 2147483646 w 80"/>
                <a:gd name="T5" fmla="*/ 2147483646 h 80"/>
                <a:gd name="T6" fmla="*/ 2147483646 w 80"/>
                <a:gd name="T7" fmla="*/ 2147483646 h 80"/>
                <a:gd name="T8" fmla="*/ 2147483646 w 80"/>
                <a:gd name="T9" fmla="*/ 2147483646 h 80"/>
                <a:gd name="T10" fmla="*/ 1733058238 w 80"/>
                <a:gd name="T11" fmla="*/ 2147483646 h 80"/>
                <a:gd name="T12" fmla="*/ 770245925 w 80"/>
                <a:gd name="T13" fmla="*/ 2147483646 h 80"/>
                <a:gd name="T14" fmla="*/ 2147483646 w 80"/>
                <a:gd name="T15" fmla="*/ 1829331865 h 80"/>
                <a:gd name="T16" fmla="*/ 2147483646 w 80"/>
                <a:gd name="T17" fmla="*/ 288843939 h 80"/>
                <a:gd name="T18" fmla="*/ 2147483646 w 80"/>
                <a:gd name="T19" fmla="*/ 1829331865 h 80"/>
                <a:gd name="T20" fmla="*/ 2147483646 w 80"/>
                <a:gd name="T21" fmla="*/ 2147483646 h 80"/>
                <a:gd name="T22" fmla="*/ 2147483646 w 80"/>
                <a:gd name="T23" fmla="*/ 2118175804 h 80"/>
                <a:gd name="T24" fmla="*/ 2147483646 w 80"/>
                <a:gd name="T25" fmla="*/ 1829331865 h 80"/>
                <a:gd name="T26" fmla="*/ 2147483646 w 80"/>
                <a:gd name="T27" fmla="*/ 288843939 h 80"/>
                <a:gd name="T28" fmla="*/ 2147483646 w 80"/>
                <a:gd name="T29" fmla="*/ 1829331865 h 80"/>
                <a:gd name="T30" fmla="*/ 2147483646 w 80"/>
                <a:gd name="T31" fmla="*/ 2147483646 h 80"/>
                <a:gd name="T32" fmla="*/ 2147483646 w 80"/>
                <a:gd name="T33" fmla="*/ 2118175804 h 80"/>
                <a:gd name="T34" fmla="*/ 1733058238 w 80"/>
                <a:gd name="T35" fmla="*/ 2147483646 h 80"/>
                <a:gd name="T36" fmla="*/ 770245925 w 80"/>
                <a:gd name="T37" fmla="*/ 2118175804 h 80"/>
                <a:gd name="T38" fmla="*/ 1733058238 w 80"/>
                <a:gd name="T39" fmla="*/ 2147483646 h 80"/>
                <a:gd name="T40" fmla="*/ 2147483646 w 80"/>
                <a:gd name="T41" fmla="*/ 2147483646 h 80"/>
                <a:gd name="T42" fmla="*/ 2147483646 w 80"/>
                <a:gd name="T43" fmla="*/ 2147483646 h 80"/>
                <a:gd name="T44" fmla="*/ 2147483646 w 80"/>
                <a:gd name="T45" fmla="*/ 2147483646 h 80"/>
                <a:gd name="T46" fmla="*/ 2147483646 w 80"/>
                <a:gd name="T47" fmla="*/ 2147483646 h 80"/>
                <a:gd name="T48" fmla="*/ 2147483646 w 80"/>
                <a:gd name="T49" fmla="*/ 2147483646 h 80"/>
                <a:gd name="T50" fmla="*/ 2147483646 w 80"/>
                <a:gd name="T51" fmla="*/ 2147483646 h 80"/>
                <a:gd name="T52" fmla="*/ 2147483646 w 80"/>
                <a:gd name="T53" fmla="*/ 2147483646 h 80"/>
                <a:gd name="T54" fmla="*/ 2147483646 w 80"/>
                <a:gd name="T55" fmla="*/ 2147483646 h 80"/>
                <a:gd name="T56" fmla="*/ 2147483646 w 80"/>
                <a:gd name="T57" fmla="*/ 2147483646 h 80"/>
                <a:gd name="T58" fmla="*/ 2147483646 w 80"/>
                <a:gd name="T59" fmla="*/ 2147483646 h 80"/>
                <a:gd name="T60" fmla="*/ 2147483646 w 80"/>
                <a:gd name="T61" fmla="*/ 2147483646 h 80"/>
                <a:gd name="T62" fmla="*/ 2147483646 w 80"/>
                <a:gd name="T63" fmla="*/ 2118175804 h 80"/>
                <a:gd name="T64" fmla="*/ 2147483646 w 80"/>
                <a:gd name="T65" fmla="*/ 2147483646 h 80"/>
                <a:gd name="T66" fmla="*/ 2147483646 w 80"/>
                <a:gd name="T67" fmla="*/ 1829331865 h 80"/>
                <a:gd name="T68" fmla="*/ 2147483646 w 80"/>
                <a:gd name="T69" fmla="*/ 1251653799 h 80"/>
                <a:gd name="T70" fmla="*/ 1347935276 w 80"/>
                <a:gd name="T71" fmla="*/ 1251653799 h 80"/>
                <a:gd name="T72" fmla="*/ 2118191013 w 80"/>
                <a:gd name="T73" fmla="*/ 1829331865 h 80"/>
                <a:gd name="T74" fmla="*/ 1347935276 w 80"/>
                <a:gd name="T75" fmla="*/ 1251653799 h 80"/>
                <a:gd name="T76" fmla="*/ 2118191013 w 80"/>
                <a:gd name="T77" fmla="*/ 2147483646 h 80"/>
                <a:gd name="T78" fmla="*/ 1347935276 w 80"/>
                <a:gd name="T79" fmla="*/ 2147483646 h 80"/>
                <a:gd name="T80" fmla="*/ 2147483646 w 80"/>
                <a:gd name="T81" fmla="*/ 2147483646 h 80"/>
                <a:gd name="T82" fmla="*/ 2147483646 w 80"/>
                <a:gd name="T83" fmla="*/ 2147483646 h 80"/>
                <a:gd name="T84" fmla="*/ 2147483646 w 80"/>
                <a:gd name="T85" fmla="*/ 2147483646 h 8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80" h="80">
                  <a:moveTo>
                    <a:pt x="40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62"/>
                    <a:pt x="18" y="80"/>
                    <a:pt x="40" y="80"/>
                  </a:cubicBezTo>
                  <a:cubicBezTo>
                    <a:pt x="62" y="80"/>
                    <a:pt x="80" y="62"/>
                    <a:pt x="80" y="40"/>
                  </a:cubicBezTo>
                  <a:cubicBezTo>
                    <a:pt x="80" y="18"/>
                    <a:pt x="62" y="0"/>
                    <a:pt x="40" y="0"/>
                  </a:cubicBezTo>
                  <a:close/>
                  <a:moveTo>
                    <a:pt x="33" y="76"/>
                  </a:moveTo>
                  <a:cubicBezTo>
                    <a:pt x="30" y="72"/>
                    <a:pt x="27" y="67"/>
                    <a:pt x="25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77"/>
                    <a:pt x="39" y="77"/>
                    <a:pt x="39" y="77"/>
                  </a:cubicBezTo>
                  <a:cubicBezTo>
                    <a:pt x="37" y="77"/>
                    <a:pt x="35" y="77"/>
                    <a:pt x="33" y="76"/>
                  </a:cubicBezTo>
                  <a:close/>
                  <a:moveTo>
                    <a:pt x="3" y="41"/>
                  </a:moveTo>
                  <a:cubicBezTo>
                    <a:pt x="18" y="41"/>
                    <a:pt x="18" y="41"/>
                    <a:pt x="18" y="41"/>
                  </a:cubicBezTo>
                  <a:cubicBezTo>
                    <a:pt x="19" y="47"/>
                    <a:pt x="19" y="53"/>
                    <a:pt x="21" y="58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5" y="53"/>
                    <a:pt x="3" y="47"/>
                    <a:pt x="3" y="41"/>
                  </a:cubicBezTo>
                  <a:close/>
                  <a:moveTo>
                    <a:pt x="42" y="19"/>
                  </a:moveTo>
                  <a:cubicBezTo>
                    <a:pt x="42" y="3"/>
                    <a:pt x="42" y="3"/>
                    <a:pt x="42" y="3"/>
                  </a:cubicBezTo>
                  <a:cubicBezTo>
                    <a:pt x="43" y="3"/>
                    <a:pt x="45" y="3"/>
                    <a:pt x="46" y="3"/>
                  </a:cubicBezTo>
                  <a:cubicBezTo>
                    <a:pt x="50" y="8"/>
                    <a:pt x="53" y="13"/>
                    <a:pt x="55" y="19"/>
                  </a:cubicBezTo>
                  <a:lnTo>
                    <a:pt x="42" y="19"/>
                  </a:lnTo>
                  <a:close/>
                  <a:moveTo>
                    <a:pt x="56" y="22"/>
                  </a:moveTo>
                  <a:cubicBezTo>
                    <a:pt x="58" y="27"/>
                    <a:pt x="58" y="33"/>
                    <a:pt x="59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22"/>
                    <a:pt x="42" y="22"/>
                    <a:pt x="42" y="22"/>
                  </a:cubicBezTo>
                  <a:lnTo>
                    <a:pt x="56" y="22"/>
                  </a:lnTo>
                  <a:close/>
                  <a:moveTo>
                    <a:pt x="39" y="19"/>
                  </a:moveTo>
                  <a:cubicBezTo>
                    <a:pt x="25" y="19"/>
                    <a:pt x="25" y="19"/>
                    <a:pt x="25" y="19"/>
                  </a:cubicBezTo>
                  <a:cubicBezTo>
                    <a:pt x="27" y="13"/>
                    <a:pt x="30" y="8"/>
                    <a:pt x="33" y="3"/>
                  </a:cubicBezTo>
                  <a:cubicBezTo>
                    <a:pt x="35" y="3"/>
                    <a:pt x="37" y="3"/>
                    <a:pt x="39" y="3"/>
                  </a:cubicBezTo>
                  <a:lnTo>
                    <a:pt x="39" y="19"/>
                  </a:lnTo>
                  <a:close/>
                  <a:moveTo>
                    <a:pt x="39" y="22"/>
                  </a:moveTo>
                  <a:cubicBezTo>
                    <a:pt x="39" y="38"/>
                    <a:pt x="39" y="38"/>
                    <a:pt x="39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33"/>
                    <a:pt x="22" y="27"/>
                    <a:pt x="24" y="22"/>
                  </a:cubicBezTo>
                  <a:lnTo>
                    <a:pt x="39" y="22"/>
                  </a:lnTo>
                  <a:close/>
                  <a:moveTo>
                    <a:pt x="18" y="38"/>
                  </a:moveTo>
                  <a:cubicBezTo>
                    <a:pt x="3" y="38"/>
                    <a:pt x="3" y="38"/>
                    <a:pt x="3" y="38"/>
                  </a:cubicBezTo>
                  <a:cubicBezTo>
                    <a:pt x="3" y="32"/>
                    <a:pt x="5" y="27"/>
                    <a:pt x="8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19" y="27"/>
                    <a:pt x="19" y="33"/>
                    <a:pt x="18" y="38"/>
                  </a:cubicBezTo>
                  <a:close/>
                  <a:moveTo>
                    <a:pt x="21" y="41"/>
                  </a:moveTo>
                  <a:cubicBezTo>
                    <a:pt x="39" y="41"/>
                    <a:pt x="39" y="41"/>
                    <a:pt x="39" y="41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22" y="53"/>
                    <a:pt x="21" y="47"/>
                    <a:pt x="21" y="41"/>
                  </a:cubicBezTo>
                  <a:close/>
                  <a:moveTo>
                    <a:pt x="42" y="61"/>
                  </a:moveTo>
                  <a:cubicBezTo>
                    <a:pt x="55" y="61"/>
                    <a:pt x="55" y="61"/>
                    <a:pt x="55" y="61"/>
                  </a:cubicBezTo>
                  <a:cubicBezTo>
                    <a:pt x="53" y="67"/>
                    <a:pt x="50" y="72"/>
                    <a:pt x="46" y="77"/>
                  </a:cubicBezTo>
                  <a:cubicBezTo>
                    <a:pt x="45" y="77"/>
                    <a:pt x="43" y="77"/>
                    <a:pt x="42" y="77"/>
                  </a:cubicBezTo>
                  <a:lnTo>
                    <a:pt x="42" y="61"/>
                  </a:lnTo>
                  <a:close/>
                  <a:moveTo>
                    <a:pt x="42" y="58"/>
                  </a:moveTo>
                  <a:cubicBezTo>
                    <a:pt x="42" y="41"/>
                    <a:pt x="42" y="41"/>
                    <a:pt x="42" y="41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8" y="47"/>
                    <a:pt x="58" y="53"/>
                    <a:pt x="56" y="58"/>
                  </a:cubicBezTo>
                  <a:lnTo>
                    <a:pt x="42" y="58"/>
                  </a:lnTo>
                  <a:close/>
                  <a:moveTo>
                    <a:pt x="61" y="41"/>
                  </a:moveTo>
                  <a:cubicBezTo>
                    <a:pt x="78" y="41"/>
                    <a:pt x="78" y="41"/>
                    <a:pt x="78" y="41"/>
                  </a:cubicBezTo>
                  <a:cubicBezTo>
                    <a:pt x="77" y="47"/>
                    <a:pt x="76" y="53"/>
                    <a:pt x="73" y="58"/>
                  </a:cubicBezTo>
                  <a:cubicBezTo>
                    <a:pt x="73" y="58"/>
                    <a:pt x="73" y="58"/>
                    <a:pt x="73" y="58"/>
                  </a:cubicBezTo>
                  <a:cubicBezTo>
                    <a:pt x="59" y="58"/>
                    <a:pt x="59" y="58"/>
                    <a:pt x="59" y="58"/>
                  </a:cubicBezTo>
                  <a:cubicBezTo>
                    <a:pt x="60" y="53"/>
                    <a:pt x="61" y="47"/>
                    <a:pt x="61" y="41"/>
                  </a:cubicBezTo>
                  <a:close/>
                  <a:moveTo>
                    <a:pt x="61" y="38"/>
                  </a:moveTo>
                  <a:cubicBezTo>
                    <a:pt x="61" y="33"/>
                    <a:pt x="60" y="27"/>
                    <a:pt x="59" y="22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76" y="27"/>
                    <a:pt x="77" y="32"/>
                    <a:pt x="78" y="38"/>
                  </a:cubicBezTo>
                  <a:lnTo>
                    <a:pt x="61" y="38"/>
                  </a:lnTo>
                  <a:close/>
                  <a:moveTo>
                    <a:pt x="71" y="19"/>
                  </a:moveTo>
                  <a:cubicBezTo>
                    <a:pt x="58" y="19"/>
                    <a:pt x="58" y="19"/>
                    <a:pt x="58" y="19"/>
                  </a:cubicBezTo>
                  <a:cubicBezTo>
                    <a:pt x="56" y="13"/>
                    <a:pt x="54" y="8"/>
                    <a:pt x="50" y="4"/>
                  </a:cubicBezTo>
                  <a:cubicBezTo>
                    <a:pt x="57" y="6"/>
                    <a:pt x="62" y="9"/>
                    <a:pt x="67" y="13"/>
                  </a:cubicBezTo>
                  <a:cubicBezTo>
                    <a:pt x="68" y="15"/>
                    <a:pt x="70" y="17"/>
                    <a:pt x="71" y="19"/>
                  </a:cubicBezTo>
                  <a:close/>
                  <a:moveTo>
                    <a:pt x="14" y="13"/>
                  </a:moveTo>
                  <a:cubicBezTo>
                    <a:pt x="18" y="9"/>
                    <a:pt x="23" y="6"/>
                    <a:pt x="29" y="4"/>
                  </a:cubicBezTo>
                  <a:cubicBezTo>
                    <a:pt x="26" y="9"/>
                    <a:pt x="24" y="14"/>
                    <a:pt x="22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1" y="17"/>
                    <a:pt x="12" y="15"/>
                    <a:pt x="14" y="13"/>
                  </a:cubicBezTo>
                  <a:close/>
                  <a:moveTo>
                    <a:pt x="9" y="61"/>
                  </a:moveTo>
                  <a:cubicBezTo>
                    <a:pt x="22" y="61"/>
                    <a:pt x="22" y="61"/>
                    <a:pt x="22" y="61"/>
                  </a:cubicBezTo>
                  <a:cubicBezTo>
                    <a:pt x="24" y="66"/>
                    <a:pt x="26" y="71"/>
                    <a:pt x="29" y="75"/>
                  </a:cubicBezTo>
                  <a:cubicBezTo>
                    <a:pt x="23" y="74"/>
                    <a:pt x="18" y="70"/>
                    <a:pt x="14" y="66"/>
                  </a:cubicBezTo>
                  <a:cubicBezTo>
                    <a:pt x="12" y="65"/>
                    <a:pt x="11" y="63"/>
                    <a:pt x="9" y="61"/>
                  </a:cubicBezTo>
                  <a:close/>
                  <a:moveTo>
                    <a:pt x="67" y="66"/>
                  </a:moveTo>
                  <a:cubicBezTo>
                    <a:pt x="62" y="71"/>
                    <a:pt x="57" y="74"/>
                    <a:pt x="50" y="76"/>
                  </a:cubicBezTo>
                  <a:cubicBezTo>
                    <a:pt x="54" y="71"/>
                    <a:pt x="56" y="66"/>
                    <a:pt x="58" y="61"/>
                  </a:cubicBezTo>
                  <a:cubicBezTo>
                    <a:pt x="71" y="61"/>
                    <a:pt x="71" y="61"/>
                    <a:pt x="71" y="61"/>
                  </a:cubicBezTo>
                  <a:cubicBezTo>
                    <a:pt x="70" y="63"/>
                    <a:pt x="68" y="65"/>
                    <a:pt x="67" y="6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47272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897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3" name="右箭头 54">
            <a:extLst>
              <a:ext uri="{FF2B5EF4-FFF2-40B4-BE49-F238E27FC236}">
                <a16:creationId xmlns:a16="http://schemas.microsoft.com/office/drawing/2014/main" xmlns="" id="{1D224267-7D22-4F1E-B44C-7EB7E2BF1A62}"/>
              </a:ext>
            </a:extLst>
          </p:cNvPr>
          <p:cNvSpPr/>
          <p:nvPr/>
        </p:nvSpPr>
        <p:spPr>
          <a:xfrm>
            <a:off x="5699755" y="2284537"/>
            <a:ext cx="269377" cy="199569"/>
          </a:xfrm>
          <a:prstGeom prst="rightArrow">
            <a:avLst>
              <a:gd name="adj1" fmla="val 50000"/>
              <a:gd name="adj2" fmla="val 64815"/>
            </a:avLst>
          </a:prstGeom>
          <a:solidFill>
            <a:srgbClr val="C3E0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7275" tIns="23635" rIns="47275" bIns="23635" anchor="ctr"/>
          <a:lstStyle/>
          <a:p>
            <a:pPr algn="ctr" defTabSz="472725">
              <a:defRPr/>
            </a:pPr>
            <a:endParaRPr lang="zh-CN" altLang="en-US" sz="897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" name="右箭头 55">
            <a:extLst>
              <a:ext uri="{FF2B5EF4-FFF2-40B4-BE49-F238E27FC236}">
                <a16:creationId xmlns:a16="http://schemas.microsoft.com/office/drawing/2014/main" xmlns="" id="{ED0B94C0-44F8-4FB9-B13D-BA8C8FBD1898}"/>
              </a:ext>
            </a:extLst>
          </p:cNvPr>
          <p:cNvSpPr/>
          <p:nvPr/>
        </p:nvSpPr>
        <p:spPr>
          <a:xfrm>
            <a:off x="7059778" y="2284537"/>
            <a:ext cx="269377" cy="199569"/>
          </a:xfrm>
          <a:prstGeom prst="rightArrow">
            <a:avLst>
              <a:gd name="adj1" fmla="val 50000"/>
              <a:gd name="adj2" fmla="val 64815"/>
            </a:avLst>
          </a:prstGeom>
          <a:solidFill>
            <a:srgbClr val="C3E0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7275" tIns="23635" rIns="47275" bIns="23635" anchor="ctr"/>
          <a:lstStyle/>
          <a:p>
            <a:pPr algn="ctr" defTabSz="472725">
              <a:defRPr/>
            </a:pPr>
            <a:endParaRPr lang="zh-CN" altLang="en-US" sz="897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5" name="右箭头 56">
            <a:extLst>
              <a:ext uri="{FF2B5EF4-FFF2-40B4-BE49-F238E27FC236}">
                <a16:creationId xmlns:a16="http://schemas.microsoft.com/office/drawing/2014/main" xmlns="" id="{4E7D0841-F1AD-4269-8857-EA0633CE9D8D}"/>
              </a:ext>
            </a:extLst>
          </p:cNvPr>
          <p:cNvSpPr/>
          <p:nvPr/>
        </p:nvSpPr>
        <p:spPr>
          <a:xfrm>
            <a:off x="8419803" y="2284537"/>
            <a:ext cx="269377" cy="199569"/>
          </a:xfrm>
          <a:prstGeom prst="rightArrow">
            <a:avLst>
              <a:gd name="adj1" fmla="val 50000"/>
              <a:gd name="adj2" fmla="val 64815"/>
            </a:avLst>
          </a:prstGeom>
          <a:solidFill>
            <a:srgbClr val="C3E0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7275" tIns="23635" rIns="47275" bIns="23635" anchor="ctr"/>
          <a:lstStyle/>
          <a:p>
            <a:pPr algn="ctr" defTabSz="472725">
              <a:defRPr/>
            </a:pPr>
            <a:endParaRPr lang="zh-CN" altLang="en-US" sz="897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6" name="椭圆 185">
            <a:extLst>
              <a:ext uri="{FF2B5EF4-FFF2-40B4-BE49-F238E27FC236}">
                <a16:creationId xmlns:a16="http://schemas.microsoft.com/office/drawing/2014/main" xmlns="" id="{ACDB9098-5E45-470A-B448-1B7F13DA83F0}"/>
              </a:ext>
            </a:extLst>
          </p:cNvPr>
          <p:cNvSpPr/>
          <p:nvPr/>
        </p:nvSpPr>
        <p:spPr>
          <a:xfrm>
            <a:off x="4671526" y="1958492"/>
            <a:ext cx="119905" cy="120726"/>
          </a:xfrm>
          <a:prstGeom prst="ellipse">
            <a:avLst/>
          </a:prstGeom>
          <a:solidFill>
            <a:srgbClr val="1F3F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7275" tIns="23635" rIns="47275" bIns="23635" anchor="ctr"/>
          <a:lstStyle/>
          <a:p>
            <a:pPr algn="ctr" defTabSz="472725">
              <a:defRPr/>
            </a:pPr>
            <a:endParaRPr lang="zh-CN" altLang="en-US" sz="897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7" name="椭圆 186">
            <a:extLst>
              <a:ext uri="{FF2B5EF4-FFF2-40B4-BE49-F238E27FC236}">
                <a16:creationId xmlns:a16="http://schemas.microsoft.com/office/drawing/2014/main" xmlns="" id="{27858AE1-24ED-43F1-BFA2-FDBD33DB6FDE}"/>
              </a:ext>
            </a:extLst>
          </p:cNvPr>
          <p:cNvSpPr/>
          <p:nvPr/>
        </p:nvSpPr>
        <p:spPr>
          <a:xfrm>
            <a:off x="4499066" y="2344490"/>
            <a:ext cx="79664" cy="79664"/>
          </a:xfrm>
          <a:prstGeom prst="ellipse">
            <a:avLst/>
          </a:prstGeom>
          <a:solidFill>
            <a:srgbClr val="1F3F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7275" tIns="23635" rIns="47275" bIns="23635" anchor="ctr"/>
          <a:lstStyle/>
          <a:p>
            <a:pPr algn="ctr" defTabSz="472725">
              <a:defRPr/>
            </a:pPr>
            <a:endParaRPr lang="zh-CN" altLang="en-US" sz="897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8" name="椭圆 187">
            <a:extLst>
              <a:ext uri="{FF2B5EF4-FFF2-40B4-BE49-F238E27FC236}">
                <a16:creationId xmlns:a16="http://schemas.microsoft.com/office/drawing/2014/main" xmlns="" id="{860F2B51-70F2-4248-A6E1-E37F864BF76E}"/>
              </a:ext>
            </a:extLst>
          </p:cNvPr>
          <p:cNvSpPr/>
          <p:nvPr/>
        </p:nvSpPr>
        <p:spPr>
          <a:xfrm>
            <a:off x="5561791" y="2695174"/>
            <a:ext cx="79664" cy="80484"/>
          </a:xfrm>
          <a:prstGeom prst="ellipse">
            <a:avLst/>
          </a:prstGeom>
          <a:solidFill>
            <a:srgbClr val="428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7275" tIns="23635" rIns="47275" bIns="23635" anchor="ctr"/>
          <a:lstStyle/>
          <a:p>
            <a:pPr algn="ctr" defTabSz="472725">
              <a:defRPr/>
            </a:pPr>
            <a:endParaRPr lang="zh-CN" altLang="en-US" sz="897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9" name="椭圆 188">
            <a:extLst>
              <a:ext uri="{FF2B5EF4-FFF2-40B4-BE49-F238E27FC236}">
                <a16:creationId xmlns:a16="http://schemas.microsoft.com/office/drawing/2014/main" xmlns="" id="{3DAD97B0-69E1-48F6-99AC-23027C4F6564}"/>
              </a:ext>
            </a:extLst>
          </p:cNvPr>
          <p:cNvSpPr/>
          <p:nvPr/>
        </p:nvSpPr>
        <p:spPr>
          <a:xfrm>
            <a:off x="6171987" y="1958492"/>
            <a:ext cx="119905" cy="120726"/>
          </a:xfrm>
          <a:prstGeom prst="ellipse">
            <a:avLst/>
          </a:prstGeom>
          <a:solidFill>
            <a:srgbClr val="1F3F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7275" tIns="23635" rIns="47275" bIns="23635" anchor="ctr"/>
          <a:lstStyle/>
          <a:p>
            <a:pPr algn="ctr" defTabSz="472725">
              <a:defRPr/>
            </a:pPr>
            <a:endParaRPr lang="zh-CN" altLang="en-US" sz="897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0" name="椭圆 189">
            <a:extLst>
              <a:ext uri="{FF2B5EF4-FFF2-40B4-BE49-F238E27FC236}">
                <a16:creationId xmlns:a16="http://schemas.microsoft.com/office/drawing/2014/main" xmlns="" id="{94018A79-1F7D-400A-A7D5-167412AEC20C}"/>
              </a:ext>
            </a:extLst>
          </p:cNvPr>
          <p:cNvSpPr/>
          <p:nvPr/>
        </p:nvSpPr>
        <p:spPr>
          <a:xfrm>
            <a:off x="7003942" y="2628649"/>
            <a:ext cx="54204" cy="54204"/>
          </a:xfrm>
          <a:prstGeom prst="ellipse">
            <a:avLst/>
          </a:prstGeom>
          <a:solidFill>
            <a:srgbClr val="76D3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7275" tIns="23635" rIns="47275" bIns="23635" anchor="ctr"/>
          <a:lstStyle/>
          <a:p>
            <a:pPr algn="ctr" defTabSz="472725">
              <a:defRPr/>
            </a:pPr>
            <a:endParaRPr lang="zh-CN" altLang="en-US" sz="897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1" name="椭圆 190">
            <a:extLst>
              <a:ext uri="{FF2B5EF4-FFF2-40B4-BE49-F238E27FC236}">
                <a16:creationId xmlns:a16="http://schemas.microsoft.com/office/drawing/2014/main" xmlns="" id="{A65C5820-83E8-49E9-B3BD-E5530BA43218}"/>
              </a:ext>
            </a:extLst>
          </p:cNvPr>
          <p:cNvSpPr/>
          <p:nvPr/>
        </p:nvSpPr>
        <p:spPr>
          <a:xfrm>
            <a:off x="6881563" y="2695174"/>
            <a:ext cx="79663" cy="80484"/>
          </a:xfrm>
          <a:prstGeom prst="ellipse">
            <a:avLst/>
          </a:prstGeom>
          <a:solidFill>
            <a:srgbClr val="76D3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7275" tIns="23635" rIns="47275" bIns="23635" anchor="ctr"/>
          <a:lstStyle/>
          <a:p>
            <a:pPr algn="ctr" defTabSz="472725">
              <a:defRPr/>
            </a:pPr>
            <a:endParaRPr lang="zh-CN" altLang="en-US" sz="897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2" name="椭圆 191">
            <a:extLst>
              <a:ext uri="{FF2B5EF4-FFF2-40B4-BE49-F238E27FC236}">
                <a16:creationId xmlns:a16="http://schemas.microsoft.com/office/drawing/2014/main" xmlns="" id="{84150B9D-CE59-49F2-8297-97083DC5D82F}"/>
              </a:ext>
            </a:extLst>
          </p:cNvPr>
          <p:cNvSpPr/>
          <p:nvPr/>
        </p:nvSpPr>
        <p:spPr>
          <a:xfrm rot="10800000">
            <a:off x="8137287" y="2672176"/>
            <a:ext cx="119905" cy="120726"/>
          </a:xfrm>
          <a:prstGeom prst="ellipse">
            <a:avLst/>
          </a:prstGeom>
          <a:solidFill>
            <a:srgbClr val="76D3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7275" tIns="23635" rIns="47275" bIns="23635" anchor="ctr"/>
          <a:lstStyle/>
          <a:p>
            <a:pPr algn="ctr" defTabSz="472725">
              <a:defRPr/>
            </a:pPr>
            <a:endParaRPr lang="zh-CN" altLang="en-US" sz="897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3" name="椭圆 192">
            <a:extLst>
              <a:ext uri="{FF2B5EF4-FFF2-40B4-BE49-F238E27FC236}">
                <a16:creationId xmlns:a16="http://schemas.microsoft.com/office/drawing/2014/main" xmlns="" id="{D680D04B-CABD-45C3-A22E-31D50ECAD5DD}"/>
              </a:ext>
            </a:extLst>
          </p:cNvPr>
          <p:cNvSpPr/>
          <p:nvPr/>
        </p:nvSpPr>
        <p:spPr>
          <a:xfrm rot="10800000">
            <a:off x="7371050" y="2068544"/>
            <a:ext cx="54204" cy="54204"/>
          </a:xfrm>
          <a:prstGeom prst="ellipse">
            <a:avLst/>
          </a:prstGeom>
          <a:solidFill>
            <a:srgbClr val="76D3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7275" tIns="23635" rIns="47275" bIns="23635" anchor="ctr"/>
          <a:lstStyle/>
          <a:p>
            <a:pPr algn="ctr" defTabSz="472725">
              <a:defRPr/>
            </a:pPr>
            <a:endParaRPr lang="zh-CN" altLang="en-US" sz="897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" name="椭圆 193">
            <a:extLst>
              <a:ext uri="{FF2B5EF4-FFF2-40B4-BE49-F238E27FC236}">
                <a16:creationId xmlns:a16="http://schemas.microsoft.com/office/drawing/2014/main" xmlns="" id="{9591ED2F-581F-4FA0-949D-7824870E8672}"/>
              </a:ext>
            </a:extLst>
          </p:cNvPr>
          <p:cNvSpPr/>
          <p:nvPr/>
        </p:nvSpPr>
        <p:spPr>
          <a:xfrm rot="10800000">
            <a:off x="8321260" y="2596620"/>
            <a:ext cx="80484" cy="79663"/>
          </a:xfrm>
          <a:prstGeom prst="ellipse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7275" tIns="23635" rIns="47275" bIns="23635" anchor="ctr"/>
          <a:lstStyle/>
          <a:p>
            <a:pPr algn="ctr" defTabSz="472725">
              <a:defRPr/>
            </a:pPr>
            <a:endParaRPr lang="zh-CN" altLang="en-US" sz="897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5" name="椭圆 194">
            <a:extLst>
              <a:ext uri="{FF2B5EF4-FFF2-40B4-BE49-F238E27FC236}">
                <a16:creationId xmlns:a16="http://schemas.microsoft.com/office/drawing/2014/main" xmlns="" id="{BA74BC79-A8D2-4023-9FB2-C33201DC0818}"/>
              </a:ext>
            </a:extLst>
          </p:cNvPr>
          <p:cNvSpPr/>
          <p:nvPr/>
        </p:nvSpPr>
        <p:spPr>
          <a:xfrm rot="10800000">
            <a:off x="9779827" y="2446330"/>
            <a:ext cx="119905" cy="119905"/>
          </a:xfrm>
          <a:prstGeom prst="ellipse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7275" tIns="23635" rIns="47275" bIns="23635" anchor="ctr"/>
          <a:lstStyle/>
          <a:p>
            <a:pPr algn="ctr" defTabSz="472725">
              <a:defRPr/>
            </a:pPr>
            <a:endParaRPr lang="zh-CN" altLang="en-US" sz="897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6" name="椭圆 195">
            <a:extLst>
              <a:ext uri="{FF2B5EF4-FFF2-40B4-BE49-F238E27FC236}">
                <a16:creationId xmlns:a16="http://schemas.microsoft.com/office/drawing/2014/main" xmlns="" id="{95F82F74-39C5-4219-98AE-D8C71FE1147F}"/>
              </a:ext>
            </a:extLst>
          </p:cNvPr>
          <p:cNvSpPr/>
          <p:nvPr/>
        </p:nvSpPr>
        <p:spPr>
          <a:xfrm rot="10800000">
            <a:off x="9484990" y="2655751"/>
            <a:ext cx="163433" cy="163433"/>
          </a:xfrm>
          <a:prstGeom prst="ellipse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7275" tIns="23635" rIns="47275" bIns="23635" anchor="ctr"/>
          <a:lstStyle/>
          <a:p>
            <a:pPr algn="ctr" defTabSz="472725">
              <a:defRPr/>
            </a:pPr>
            <a:endParaRPr lang="zh-CN" altLang="en-US" sz="897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7" name="椭圆 196">
            <a:extLst>
              <a:ext uri="{FF2B5EF4-FFF2-40B4-BE49-F238E27FC236}">
                <a16:creationId xmlns:a16="http://schemas.microsoft.com/office/drawing/2014/main" xmlns="" id="{C18C8222-1728-4D3C-90C8-B40B92B7B555}"/>
              </a:ext>
            </a:extLst>
          </p:cNvPr>
          <p:cNvSpPr/>
          <p:nvPr/>
        </p:nvSpPr>
        <p:spPr>
          <a:xfrm rot="10800000">
            <a:off x="9729729" y="2304247"/>
            <a:ext cx="79663" cy="79663"/>
          </a:xfrm>
          <a:prstGeom prst="ellipse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7275" tIns="23635" rIns="47275" bIns="23635" anchor="ctr"/>
          <a:lstStyle/>
          <a:p>
            <a:pPr algn="ctr" defTabSz="472725">
              <a:defRPr/>
            </a:pPr>
            <a:endParaRPr lang="zh-CN" altLang="en-US" sz="897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8" name="矩形 197">
            <a:extLst>
              <a:ext uri="{FF2B5EF4-FFF2-40B4-BE49-F238E27FC236}">
                <a16:creationId xmlns:a16="http://schemas.microsoft.com/office/drawing/2014/main" xmlns="" id="{4E3D2139-46C7-4E58-8123-E5B9CF8B317B}"/>
              </a:ext>
            </a:extLst>
          </p:cNvPr>
          <p:cNvSpPr/>
          <p:nvPr/>
        </p:nvSpPr>
        <p:spPr>
          <a:xfrm>
            <a:off x="4382575" y="3205749"/>
            <a:ext cx="121058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000" b="1" dirty="0">
                <a:solidFill>
                  <a:srgbClr val="1F3F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单击此处添加标题</a:t>
            </a:r>
          </a:p>
        </p:txBody>
      </p:sp>
      <p:sp>
        <p:nvSpPr>
          <p:cNvPr id="199" name="文本框 198">
            <a:extLst>
              <a:ext uri="{FF2B5EF4-FFF2-40B4-BE49-F238E27FC236}">
                <a16:creationId xmlns:a16="http://schemas.microsoft.com/office/drawing/2014/main" xmlns="" id="{8DAB1F97-9BBF-434C-986C-D60BC719A6EA}"/>
              </a:ext>
            </a:extLst>
          </p:cNvPr>
          <p:cNvSpPr txBox="1"/>
          <p:nvPr/>
        </p:nvSpPr>
        <p:spPr>
          <a:xfrm>
            <a:off x="4299774" y="3381142"/>
            <a:ext cx="1350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413"/>
              </a:spcBef>
            </a:pPr>
            <a:r>
              <a:rPr lang="zh-CN" altLang="en-US" sz="900" dirty="0">
                <a:solidFill>
                  <a:srgbClr val="1F3F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请在此处添加详细描述文本，尽量与标题文本语言风格相符合，语言描述尽量简洁生动。</a:t>
            </a:r>
            <a:endParaRPr lang="en-US" altLang="zh-CN" sz="900" dirty="0">
              <a:solidFill>
                <a:srgbClr val="1F3F2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00" name="矩形 199">
            <a:extLst>
              <a:ext uri="{FF2B5EF4-FFF2-40B4-BE49-F238E27FC236}">
                <a16:creationId xmlns:a16="http://schemas.microsoft.com/office/drawing/2014/main" xmlns="" id="{172BC340-66EC-4E52-85A4-B31A1393E3E4}"/>
              </a:ext>
            </a:extLst>
          </p:cNvPr>
          <p:cNvSpPr/>
          <p:nvPr/>
        </p:nvSpPr>
        <p:spPr>
          <a:xfrm>
            <a:off x="5744585" y="3205749"/>
            <a:ext cx="121058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000" b="1" dirty="0">
                <a:solidFill>
                  <a:srgbClr val="1F3F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单击此处添加标题</a:t>
            </a:r>
          </a:p>
        </p:txBody>
      </p:sp>
      <p:sp>
        <p:nvSpPr>
          <p:cNvPr id="201" name="文本框 200">
            <a:extLst>
              <a:ext uri="{FF2B5EF4-FFF2-40B4-BE49-F238E27FC236}">
                <a16:creationId xmlns:a16="http://schemas.microsoft.com/office/drawing/2014/main" xmlns="" id="{31628CE1-B1CA-4357-8A55-17A98282DC47}"/>
              </a:ext>
            </a:extLst>
          </p:cNvPr>
          <p:cNvSpPr txBox="1"/>
          <p:nvPr/>
        </p:nvSpPr>
        <p:spPr>
          <a:xfrm>
            <a:off x="5661784" y="3381142"/>
            <a:ext cx="1350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413"/>
              </a:spcBef>
            </a:pPr>
            <a:r>
              <a:rPr lang="zh-CN" altLang="en-US" sz="900" dirty="0">
                <a:solidFill>
                  <a:srgbClr val="1F3F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请在此处添加详细描述文本，尽量与标题文本语言风格相符合，语言描述尽量简洁生动。</a:t>
            </a:r>
            <a:endParaRPr lang="en-US" altLang="zh-CN" sz="900" dirty="0">
              <a:solidFill>
                <a:srgbClr val="1F3F2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02" name="矩形 201">
            <a:extLst>
              <a:ext uri="{FF2B5EF4-FFF2-40B4-BE49-F238E27FC236}">
                <a16:creationId xmlns:a16="http://schemas.microsoft.com/office/drawing/2014/main" xmlns="" id="{68536088-424D-4E05-825D-732C45951E34}"/>
              </a:ext>
            </a:extLst>
          </p:cNvPr>
          <p:cNvSpPr/>
          <p:nvPr/>
        </p:nvSpPr>
        <p:spPr>
          <a:xfrm>
            <a:off x="7140947" y="3211993"/>
            <a:ext cx="121058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000" b="1" dirty="0">
                <a:solidFill>
                  <a:srgbClr val="1F3F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单击此处添加标题</a:t>
            </a:r>
          </a:p>
        </p:txBody>
      </p:sp>
      <p:sp>
        <p:nvSpPr>
          <p:cNvPr id="203" name="文本框 202">
            <a:extLst>
              <a:ext uri="{FF2B5EF4-FFF2-40B4-BE49-F238E27FC236}">
                <a16:creationId xmlns:a16="http://schemas.microsoft.com/office/drawing/2014/main" xmlns="" id="{FA8157D2-C7F0-4315-ADB9-620239948972}"/>
              </a:ext>
            </a:extLst>
          </p:cNvPr>
          <p:cNvSpPr txBox="1"/>
          <p:nvPr/>
        </p:nvSpPr>
        <p:spPr>
          <a:xfrm>
            <a:off x="7058146" y="3387386"/>
            <a:ext cx="1350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413"/>
              </a:spcBef>
            </a:pPr>
            <a:r>
              <a:rPr lang="zh-CN" altLang="en-US" sz="900" dirty="0">
                <a:solidFill>
                  <a:srgbClr val="1F3F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请在此处添加详细描述文本，尽量与标题文本语言风格相符合，语言描述尽量简洁生动。</a:t>
            </a:r>
            <a:endParaRPr lang="en-US" altLang="zh-CN" sz="900" dirty="0">
              <a:solidFill>
                <a:srgbClr val="1F3F2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04" name="矩形 203">
            <a:extLst>
              <a:ext uri="{FF2B5EF4-FFF2-40B4-BE49-F238E27FC236}">
                <a16:creationId xmlns:a16="http://schemas.microsoft.com/office/drawing/2014/main" xmlns="" id="{D19C1D15-8DF0-478E-A11D-0CC1B4D76DC9}"/>
              </a:ext>
            </a:extLst>
          </p:cNvPr>
          <p:cNvSpPr/>
          <p:nvPr/>
        </p:nvSpPr>
        <p:spPr>
          <a:xfrm>
            <a:off x="8606944" y="3205749"/>
            <a:ext cx="121058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000" b="1" dirty="0">
                <a:solidFill>
                  <a:srgbClr val="1F3F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单击此处添加标题</a:t>
            </a:r>
          </a:p>
        </p:txBody>
      </p:sp>
      <p:sp>
        <p:nvSpPr>
          <p:cNvPr id="205" name="文本框 204">
            <a:extLst>
              <a:ext uri="{FF2B5EF4-FFF2-40B4-BE49-F238E27FC236}">
                <a16:creationId xmlns:a16="http://schemas.microsoft.com/office/drawing/2014/main" xmlns="" id="{C08B48E8-46AB-4F7D-98CA-4123ADACD77A}"/>
              </a:ext>
            </a:extLst>
          </p:cNvPr>
          <p:cNvSpPr txBox="1"/>
          <p:nvPr/>
        </p:nvSpPr>
        <p:spPr>
          <a:xfrm>
            <a:off x="8524144" y="3381142"/>
            <a:ext cx="1350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413"/>
              </a:spcBef>
            </a:pPr>
            <a:r>
              <a:rPr lang="zh-CN" altLang="en-US" sz="900" dirty="0">
                <a:solidFill>
                  <a:srgbClr val="1F3F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请在此处添加详细描述文本，尽量与标题文本语言风格相符合，语言描述尽量简洁生动。</a:t>
            </a:r>
            <a:endParaRPr lang="en-US" altLang="zh-CN" sz="900" dirty="0">
              <a:solidFill>
                <a:srgbClr val="1F3F2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84194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15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65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9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4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65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3" grpId="0" animBg="1"/>
      <p:bldP spid="184" grpId="0" animBg="1"/>
      <p:bldP spid="185" grpId="0" animBg="1"/>
      <p:bldP spid="186" grpId="0" animBg="1"/>
      <p:bldP spid="187" grpId="0" animBg="1"/>
      <p:bldP spid="188" grpId="0" animBg="1"/>
      <p:bldP spid="189" grpId="0" animBg="1"/>
      <p:bldP spid="190" grpId="0" animBg="1"/>
      <p:bldP spid="191" grpId="0" animBg="1"/>
      <p:bldP spid="192" grpId="0" animBg="1"/>
      <p:bldP spid="193" grpId="0" animBg="1"/>
      <p:bldP spid="194" grpId="0" animBg="1"/>
      <p:bldP spid="195" grpId="0" animBg="1"/>
      <p:bldP spid="196" grpId="0" animBg="1"/>
      <p:bldP spid="197" grpId="0" animBg="1"/>
      <p:bldP spid="198" grpId="0"/>
      <p:bldP spid="199" grpId="0"/>
      <p:bldP spid="200" grpId="0"/>
      <p:bldP spid="201" grpId="0"/>
      <p:bldP spid="202" grpId="0"/>
      <p:bldP spid="203" grpId="0"/>
      <p:bldP spid="204" grpId="0"/>
      <p:bldP spid="20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7">
            <a:extLst>
              <a:ext uri="{FF2B5EF4-FFF2-40B4-BE49-F238E27FC236}">
                <a16:creationId xmlns:a16="http://schemas.microsoft.com/office/drawing/2014/main" xmlns="" id="{7FD95878-0AB4-42B9-ADDB-1E9735204771}"/>
              </a:ext>
            </a:extLst>
          </p:cNvPr>
          <p:cNvSpPr>
            <a:spLocks noEditPoints="1"/>
          </p:cNvSpPr>
          <p:nvPr/>
        </p:nvSpPr>
        <p:spPr bwMode="auto">
          <a:xfrm>
            <a:off x="6522251" y="1451865"/>
            <a:ext cx="880996" cy="1502332"/>
          </a:xfrm>
          <a:custGeom>
            <a:avLst/>
            <a:gdLst>
              <a:gd name="T0" fmla="*/ 53 w 106"/>
              <a:gd name="T1" fmla="*/ 0 h 181"/>
              <a:gd name="T2" fmla="*/ 0 w 106"/>
              <a:gd name="T3" fmla="*/ 53 h 181"/>
              <a:gd name="T4" fmla="*/ 53 w 106"/>
              <a:gd name="T5" fmla="*/ 181 h 181"/>
              <a:gd name="T6" fmla="*/ 106 w 106"/>
              <a:gd name="T7" fmla="*/ 53 h 181"/>
              <a:gd name="T8" fmla="*/ 53 w 106"/>
              <a:gd name="T9" fmla="*/ 0 h 181"/>
              <a:gd name="T10" fmla="*/ 53 w 106"/>
              <a:gd name="T11" fmla="*/ 90 h 181"/>
              <a:gd name="T12" fmla="*/ 15 w 106"/>
              <a:gd name="T13" fmla="*/ 52 h 181"/>
              <a:gd name="T14" fmla="*/ 53 w 106"/>
              <a:gd name="T15" fmla="*/ 13 h 181"/>
              <a:gd name="T16" fmla="*/ 92 w 106"/>
              <a:gd name="T17" fmla="*/ 52 h 181"/>
              <a:gd name="T18" fmla="*/ 53 w 106"/>
              <a:gd name="T19" fmla="*/ 90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6" h="181">
                <a:moveTo>
                  <a:pt x="53" y="0"/>
                </a:moveTo>
                <a:cubicBezTo>
                  <a:pt x="24" y="0"/>
                  <a:pt x="0" y="24"/>
                  <a:pt x="0" y="53"/>
                </a:cubicBezTo>
                <a:cubicBezTo>
                  <a:pt x="0" y="83"/>
                  <a:pt x="53" y="181"/>
                  <a:pt x="53" y="181"/>
                </a:cubicBezTo>
                <a:cubicBezTo>
                  <a:pt x="53" y="181"/>
                  <a:pt x="106" y="83"/>
                  <a:pt x="106" y="53"/>
                </a:cubicBezTo>
                <a:cubicBezTo>
                  <a:pt x="106" y="24"/>
                  <a:pt x="82" y="0"/>
                  <a:pt x="53" y="0"/>
                </a:cubicBezTo>
                <a:close/>
                <a:moveTo>
                  <a:pt x="53" y="90"/>
                </a:moveTo>
                <a:cubicBezTo>
                  <a:pt x="32" y="90"/>
                  <a:pt x="15" y="73"/>
                  <a:pt x="15" y="52"/>
                </a:cubicBezTo>
                <a:cubicBezTo>
                  <a:pt x="15" y="30"/>
                  <a:pt x="32" y="13"/>
                  <a:pt x="53" y="13"/>
                </a:cubicBezTo>
                <a:cubicBezTo>
                  <a:pt x="75" y="13"/>
                  <a:pt x="92" y="30"/>
                  <a:pt x="92" y="52"/>
                </a:cubicBezTo>
                <a:cubicBezTo>
                  <a:pt x="92" y="73"/>
                  <a:pt x="75" y="90"/>
                  <a:pt x="53" y="90"/>
                </a:cubicBezTo>
                <a:close/>
              </a:path>
            </a:pathLst>
          </a:custGeom>
          <a:solidFill>
            <a:srgbClr val="046A50"/>
          </a:solidFill>
          <a:ln>
            <a:noFill/>
          </a:ln>
        </p:spPr>
        <p:txBody>
          <a:bodyPr vert="horz" wrap="square" lIns="77024" tIns="38512" rIns="77024" bIns="3851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482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Freeform 7">
            <a:extLst>
              <a:ext uri="{FF2B5EF4-FFF2-40B4-BE49-F238E27FC236}">
                <a16:creationId xmlns:a16="http://schemas.microsoft.com/office/drawing/2014/main" xmlns="" id="{17FCD16C-D305-462E-B7AC-19792D1D50D7}"/>
              </a:ext>
            </a:extLst>
          </p:cNvPr>
          <p:cNvSpPr>
            <a:spLocks noEditPoints="1"/>
          </p:cNvSpPr>
          <p:nvPr/>
        </p:nvSpPr>
        <p:spPr bwMode="auto">
          <a:xfrm>
            <a:off x="4884631" y="1623702"/>
            <a:ext cx="692028" cy="1180093"/>
          </a:xfrm>
          <a:custGeom>
            <a:avLst/>
            <a:gdLst>
              <a:gd name="T0" fmla="*/ 53 w 106"/>
              <a:gd name="T1" fmla="*/ 0 h 181"/>
              <a:gd name="T2" fmla="*/ 0 w 106"/>
              <a:gd name="T3" fmla="*/ 53 h 181"/>
              <a:gd name="T4" fmla="*/ 53 w 106"/>
              <a:gd name="T5" fmla="*/ 181 h 181"/>
              <a:gd name="T6" fmla="*/ 106 w 106"/>
              <a:gd name="T7" fmla="*/ 53 h 181"/>
              <a:gd name="T8" fmla="*/ 53 w 106"/>
              <a:gd name="T9" fmla="*/ 0 h 181"/>
              <a:gd name="T10" fmla="*/ 53 w 106"/>
              <a:gd name="T11" fmla="*/ 90 h 181"/>
              <a:gd name="T12" fmla="*/ 15 w 106"/>
              <a:gd name="T13" fmla="*/ 52 h 181"/>
              <a:gd name="T14" fmla="*/ 53 w 106"/>
              <a:gd name="T15" fmla="*/ 13 h 181"/>
              <a:gd name="T16" fmla="*/ 92 w 106"/>
              <a:gd name="T17" fmla="*/ 52 h 181"/>
              <a:gd name="T18" fmla="*/ 53 w 106"/>
              <a:gd name="T19" fmla="*/ 90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6" h="181">
                <a:moveTo>
                  <a:pt x="53" y="0"/>
                </a:moveTo>
                <a:cubicBezTo>
                  <a:pt x="24" y="0"/>
                  <a:pt x="0" y="24"/>
                  <a:pt x="0" y="53"/>
                </a:cubicBezTo>
                <a:cubicBezTo>
                  <a:pt x="0" y="83"/>
                  <a:pt x="53" y="181"/>
                  <a:pt x="53" y="181"/>
                </a:cubicBezTo>
                <a:cubicBezTo>
                  <a:pt x="53" y="181"/>
                  <a:pt x="106" y="83"/>
                  <a:pt x="106" y="53"/>
                </a:cubicBezTo>
                <a:cubicBezTo>
                  <a:pt x="106" y="24"/>
                  <a:pt x="82" y="0"/>
                  <a:pt x="53" y="0"/>
                </a:cubicBezTo>
                <a:close/>
                <a:moveTo>
                  <a:pt x="53" y="90"/>
                </a:moveTo>
                <a:cubicBezTo>
                  <a:pt x="32" y="90"/>
                  <a:pt x="15" y="73"/>
                  <a:pt x="15" y="52"/>
                </a:cubicBezTo>
                <a:cubicBezTo>
                  <a:pt x="15" y="30"/>
                  <a:pt x="32" y="13"/>
                  <a:pt x="53" y="13"/>
                </a:cubicBezTo>
                <a:cubicBezTo>
                  <a:pt x="75" y="13"/>
                  <a:pt x="92" y="30"/>
                  <a:pt x="92" y="52"/>
                </a:cubicBezTo>
                <a:cubicBezTo>
                  <a:pt x="92" y="73"/>
                  <a:pt x="75" y="90"/>
                  <a:pt x="53" y="90"/>
                </a:cubicBezTo>
                <a:close/>
              </a:path>
            </a:pathLst>
          </a:custGeom>
          <a:solidFill>
            <a:srgbClr val="4C9286"/>
          </a:solidFill>
          <a:ln>
            <a:noFill/>
          </a:ln>
        </p:spPr>
        <p:txBody>
          <a:bodyPr vert="horz" wrap="square" lIns="77024" tIns="38512" rIns="77024" bIns="3851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482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Freeform 7">
            <a:extLst>
              <a:ext uri="{FF2B5EF4-FFF2-40B4-BE49-F238E27FC236}">
                <a16:creationId xmlns:a16="http://schemas.microsoft.com/office/drawing/2014/main" xmlns="" id="{06253F5F-34BA-466F-8F00-75F4BCFEF2C9}"/>
              </a:ext>
            </a:extLst>
          </p:cNvPr>
          <p:cNvSpPr>
            <a:spLocks noEditPoints="1"/>
          </p:cNvSpPr>
          <p:nvPr/>
        </p:nvSpPr>
        <p:spPr bwMode="auto">
          <a:xfrm>
            <a:off x="4919849" y="1659674"/>
            <a:ext cx="622529" cy="1061576"/>
          </a:xfrm>
          <a:custGeom>
            <a:avLst/>
            <a:gdLst>
              <a:gd name="T0" fmla="*/ 53 w 106"/>
              <a:gd name="T1" fmla="*/ 0 h 181"/>
              <a:gd name="T2" fmla="*/ 0 w 106"/>
              <a:gd name="T3" fmla="*/ 53 h 181"/>
              <a:gd name="T4" fmla="*/ 53 w 106"/>
              <a:gd name="T5" fmla="*/ 181 h 181"/>
              <a:gd name="T6" fmla="*/ 106 w 106"/>
              <a:gd name="T7" fmla="*/ 53 h 181"/>
              <a:gd name="T8" fmla="*/ 53 w 106"/>
              <a:gd name="T9" fmla="*/ 0 h 181"/>
              <a:gd name="T10" fmla="*/ 53 w 106"/>
              <a:gd name="T11" fmla="*/ 90 h 181"/>
              <a:gd name="T12" fmla="*/ 15 w 106"/>
              <a:gd name="T13" fmla="*/ 52 h 181"/>
              <a:gd name="T14" fmla="*/ 53 w 106"/>
              <a:gd name="T15" fmla="*/ 13 h 181"/>
              <a:gd name="T16" fmla="*/ 92 w 106"/>
              <a:gd name="T17" fmla="*/ 52 h 181"/>
              <a:gd name="T18" fmla="*/ 53 w 106"/>
              <a:gd name="T19" fmla="*/ 90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6" h="181">
                <a:moveTo>
                  <a:pt x="53" y="0"/>
                </a:moveTo>
                <a:cubicBezTo>
                  <a:pt x="24" y="0"/>
                  <a:pt x="0" y="24"/>
                  <a:pt x="0" y="53"/>
                </a:cubicBezTo>
                <a:cubicBezTo>
                  <a:pt x="0" y="83"/>
                  <a:pt x="53" y="181"/>
                  <a:pt x="53" y="181"/>
                </a:cubicBezTo>
                <a:cubicBezTo>
                  <a:pt x="53" y="181"/>
                  <a:pt x="106" y="83"/>
                  <a:pt x="106" y="53"/>
                </a:cubicBezTo>
                <a:cubicBezTo>
                  <a:pt x="106" y="24"/>
                  <a:pt x="82" y="0"/>
                  <a:pt x="53" y="0"/>
                </a:cubicBezTo>
                <a:close/>
                <a:moveTo>
                  <a:pt x="53" y="90"/>
                </a:moveTo>
                <a:cubicBezTo>
                  <a:pt x="32" y="90"/>
                  <a:pt x="15" y="73"/>
                  <a:pt x="15" y="52"/>
                </a:cubicBezTo>
                <a:cubicBezTo>
                  <a:pt x="15" y="30"/>
                  <a:pt x="32" y="13"/>
                  <a:pt x="53" y="13"/>
                </a:cubicBezTo>
                <a:cubicBezTo>
                  <a:pt x="75" y="13"/>
                  <a:pt x="92" y="30"/>
                  <a:pt x="92" y="52"/>
                </a:cubicBezTo>
                <a:cubicBezTo>
                  <a:pt x="92" y="73"/>
                  <a:pt x="75" y="90"/>
                  <a:pt x="53" y="90"/>
                </a:cubicBezTo>
                <a:close/>
              </a:path>
            </a:pathLst>
          </a:custGeom>
          <a:solidFill>
            <a:srgbClr val="4C9286"/>
          </a:solidFill>
          <a:ln>
            <a:noFill/>
          </a:ln>
        </p:spPr>
        <p:txBody>
          <a:bodyPr vert="horz" wrap="square" lIns="77024" tIns="38512" rIns="77024" bIns="3851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482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8AB5BDDC-466B-4731-B3BF-7203CD876C35}"/>
              </a:ext>
            </a:extLst>
          </p:cNvPr>
          <p:cNvGrpSpPr/>
          <p:nvPr/>
        </p:nvGrpSpPr>
        <p:grpSpPr>
          <a:xfrm>
            <a:off x="8434498" y="1623703"/>
            <a:ext cx="701252" cy="1195819"/>
            <a:chOff x="6363503" y="1196473"/>
            <a:chExt cx="1493589" cy="2546966"/>
          </a:xfrm>
        </p:grpSpPr>
        <p:sp>
          <p:nvSpPr>
            <p:cNvPr id="6" name="Freeform 7">
              <a:extLst>
                <a:ext uri="{FF2B5EF4-FFF2-40B4-BE49-F238E27FC236}">
                  <a16:creationId xmlns:a16="http://schemas.microsoft.com/office/drawing/2014/main" xmlns="" id="{0FD5F80B-B0CE-48B6-9D74-507CE6090F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63503" y="1196473"/>
              <a:ext cx="1493589" cy="2546966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rgbClr val="4C9286"/>
            </a:solidFill>
            <a:ln>
              <a:noFill/>
            </a:ln>
          </p:spPr>
          <p:txBody>
            <a:bodyPr vert="horz" wrap="square" lIns="77024" tIns="38512" rIns="77024" bIns="38512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482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7">
              <a:extLst>
                <a:ext uri="{FF2B5EF4-FFF2-40B4-BE49-F238E27FC236}">
                  <a16:creationId xmlns:a16="http://schemas.microsoft.com/office/drawing/2014/main" xmlns="" id="{397D68FB-7185-4665-BF27-31AC659FF3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35528" y="1262304"/>
              <a:ext cx="1349538" cy="2301321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rgbClr val="4C9286"/>
            </a:solidFill>
            <a:ln>
              <a:noFill/>
            </a:ln>
          </p:spPr>
          <p:txBody>
            <a:bodyPr vert="horz" wrap="square" lIns="77024" tIns="38512" rIns="77024" bIns="38512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482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8" name="Freeform 7">
            <a:extLst>
              <a:ext uri="{FF2B5EF4-FFF2-40B4-BE49-F238E27FC236}">
                <a16:creationId xmlns:a16="http://schemas.microsoft.com/office/drawing/2014/main" xmlns="" id="{B3E0B074-2669-4D3F-9505-1557179AC8F6}"/>
              </a:ext>
            </a:extLst>
          </p:cNvPr>
          <p:cNvSpPr>
            <a:spLocks noEditPoints="1"/>
          </p:cNvSpPr>
          <p:nvPr/>
        </p:nvSpPr>
        <p:spPr bwMode="auto">
          <a:xfrm>
            <a:off x="6547999" y="1473923"/>
            <a:ext cx="829498" cy="1414517"/>
          </a:xfrm>
          <a:custGeom>
            <a:avLst/>
            <a:gdLst>
              <a:gd name="T0" fmla="*/ 53 w 106"/>
              <a:gd name="T1" fmla="*/ 0 h 181"/>
              <a:gd name="T2" fmla="*/ 0 w 106"/>
              <a:gd name="T3" fmla="*/ 53 h 181"/>
              <a:gd name="T4" fmla="*/ 53 w 106"/>
              <a:gd name="T5" fmla="*/ 181 h 181"/>
              <a:gd name="T6" fmla="*/ 106 w 106"/>
              <a:gd name="T7" fmla="*/ 53 h 181"/>
              <a:gd name="T8" fmla="*/ 53 w 106"/>
              <a:gd name="T9" fmla="*/ 0 h 181"/>
              <a:gd name="T10" fmla="*/ 53 w 106"/>
              <a:gd name="T11" fmla="*/ 90 h 181"/>
              <a:gd name="T12" fmla="*/ 15 w 106"/>
              <a:gd name="T13" fmla="*/ 52 h 181"/>
              <a:gd name="T14" fmla="*/ 53 w 106"/>
              <a:gd name="T15" fmla="*/ 13 h 181"/>
              <a:gd name="T16" fmla="*/ 92 w 106"/>
              <a:gd name="T17" fmla="*/ 52 h 181"/>
              <a:gd name="T18" fmla="*/ 53 w 106"/>
              <a:gd name="T19" fmla="*/ 90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6" h="181">
                <a:moveTo>
                  <a:pt x="53" y="0"/>
                </a:moveTo>
                <a:cubicBezTo>
                  <a:pt x="24" y="0"/>
                  <a:pt x="0" y="24"/>
                  <a:pt x="0" y="53"/>
                </a:cubicBezTo>
                <a:cubicBezTo>
                  <a:pt x="0" y="83"/>
                  <a:pt x="53" y="181"/>
                  <a:pt x="53" y="181"/>
                </a:cubicBezTo>
                <a:cubicBezTo>
                  <a:pt x="53" y="181"/>
                  <a:pt x="106" y="83"/>
                  <a:pt x="106" y="53"/>
                </a:cubicBezTo>
                <a:cubicBezTo>
                  <a:pt x="106" y="24"/>
                  <a:pt x="82" y="0"/>
                  <a:pt x="53" y="0"/>
                </a:cubicBezTo>
                <a:close/>
                <a:moveTo>
                  <a:pt x="53" y="90"/>
                </a:moveTo>
                <a:cubicBezTo>
                  <a:pt x="32" y="90"/>
                  <a:pt x="15" y="73"/>
                  <a:pt x="15" y="52"/>
                </a:cubicBezTo>
                <a:cubicBezTo>
                  <a:pt x="15" y="30"/>
                  <a:pt x="32" y="13"/>
                  <a:pt x="53" y="13"/>
                </a:cubicBezTo>
                <a:cubicBezTo>
                  <a:pt x="75" y="13"/>
                  <a:pt x="92" y="30"/>
                  <a:pt x="92" y="52"/>
                </a:cubicBezTo>
                <a:cubicBezTo>
                  <a:pt x="92" y="73"/>
                  <a:pt x="75" y="90"/>
                  <a:pt x="53" y="90"/>
                </a:cubicBezTo>
                <a:close/>
              </a:path>
            </a:pathLst>
          </a:custGeom>
          <a:solidFill>
            <a:srgbClr val="046A50"/>
          </a:solidFill>
          <a:ln>
            <a:noFill/>
          </a:ln>
        </p:spPr>
        <p:txBody>
          <a:bodyPr vert="horz" wrap="square" lIns="77024" tIns="38512" rIns="77024" bIns="3851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482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A23B516B-7B0D-4122-9C06-2355F7337DEA}"/>
              </a:ext>
            </a:extLst>
          </p:cNvPr>
          <p:cNvSpPr/>
          <p:nvPr/>
        </p:nvSpPr>
        <p:spPr>
          <a:xfrm>
            <a:off x="4649829" y="3033191"/>
            <a:ext cx="121058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000" b="1" dirty="0">
                <a:solidFill>
                  <a:srgbClr val="1F3F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单击此处添加标题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6F0F8605-F636-48B2-974A-D6C4FE234F43}"/>
              </a:ext>
            </a:extLst>
          </p:cNvPr>
          <p:cNvSpPr txBox="1"/>
          <p:nvPr/>
        </p:nvSpPr>
        <p:spPr>
          <a:xfrm>
            <a:off x="4567028" y="3208583"/>
            <a:ext cx="1350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413"/>
              </a:spcBef>
            </a:pPr>
            <a:r>
              <a:rPr lang="zh-CN" altLang="en-US" sz="900" dirty="0">
                <a:solidFill>
                  <a:srgbClr val="1F3F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请在此处添加详细描述文本，尽量与标题文本语言风格相符合，语言描述尽量简洁生动。</a:t>
            </a:r>
            <a:endParaRPr lang="en-US" altLang="zh-CN" sz="900" dirty="0">
              <a:solidFill>
                <a:srgbClr val="1F3F2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2D6D67C0-99DD-4320-837B-17C47B49FD98}"/>
              </a:ext>
            </a:extLst>
          </p:cNvPr>
          <p:cNvSpPr/>
          <p:nvPr/>
        </p:nvSpPr>
        <p:spPr>
          <a:xfrm>
            <a:off x="6365295" y="3039435"/>
            <a:ext cx="121058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000" b="1" dirty="0">
                <a:solidFill>
                  <a:srgbClr val="1F3F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单击此处添加标题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FB330111-A824-4886-9D06-32C58D75F874}"/>
              </a:ext>
            </a:extLst>
          </p:cNvPr>
          <p:cNvSpPr txBox="1"/>
          <p:nvPr/>
        </p:nvSpPr>
        <p:spPr>
          <a:xfrm>
            <a:off x="6282495" y="3214828"/>
            <a:ext cx="1350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413"/>
              </a:spcBef>
            </a:pPr>
            <a:r>
              <a:rPr lang="zh-CN" altLang="en-US" sz="900" dirty="0">
                <a:solidFill>
                  <a:srgbClr val="1F3F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请在此处添加详细描述文本，尽量与标题文本语言风格相符合，语言描述尽量简洁生动。</a:t>
            </a:r>
            <a:endParaRPr lang="en-US" altLang="zh-CN" sz="900" dirty="0">
              <a:solidFill>
                <a:srgbClr val="1F3F2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D0B3DAC2-FCEA-4912-91A4-BAC78EE77B55}"/>
              </a:ext>
            </a:extLst>
          </p:cNvPr>
          <p:cNvSpPr/>
          <p:nvPr/>
        </p:nvSpPr>
        <p:spPr>
          <a:xfrm>
            <a:off x="8202708" y="3037811"/>
            <a:ext cx="121058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000" b="1" dirty="0">
                <a:solidFill>
                  <a:srgbClr val="1F3F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单击此处添加标题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531F6B20-864E-4573-AEE6-EED0B04B953F}"/>
              </a:ext>
            </a:extLst>
          </p:cNvPr>
          <p:cNvSpPr txBox="1"/>
          <p:nvPr/>
        </p:nvSpPr>
        <p:spPr>
          <a:xfrm>
            <a:off x="8119908" y="3213204"/>
            <a:ext cx="1350195" cy="898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413"/>
              </a:spcBef>
            </a:pPr>
            <a:r>
              <a:rPr lang="zh-CN" altLang="en-US" sz="900" dirty="0">
                <a:solidFill>
                  <a:srgbClr val="1F3F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请在此处添加详细描述文本，尽量与标题文本语言风格相符合，语言描述尽量简洁生动。</a:t>
            </a:r>
            <a:endParaRPr lang="en-US" altLang="zh-CN" sz="900" dirty="0">
              <a:solidFill>
                <a:srgbClr val="1F3F2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5" name="Freeform 133">
            <a:extLst>
              <a:ext uri="{FF2B5EF4-FFF2-40B4-BE49-F238E27FC236}">
                <a16:creationId xmlns:a16="http://schemas.microsoft.com/office/drawing/2014/main" xmlns="" id="{D52AF249-B34C-4DF3-A435-94D114D00CAB}"/>
              </a:ext>
            </a:extLst>
          </p:cNvPr>
          <p:cNvSpPr>
            <a:spLocks noEditPoints="1"/>
          </p:cNvSpPr>
          <p:nvPr/>
        </p:nvSpPr>
        <p:spPr bwMode="auto">
          <a:xfrm>
            <a:off x="6778648" y="1687592"/>
            <a:ext cx="378181" cy="378181"/>
          </a:xfrm>
          <a:custGeom>
            <a:avLst/>
            <a:gdLst>
              <a:gd name="T0" fmla="*/ 0 w 80"/>
              <a:gd name="T1" fmla="*/ 2147483646 h 80"/>
              <a:gd name="T2" fmla="*/ 2147483646 w 80"/>
              <a:gd name="T3" fmla="*/ 2147483646 h 80"/>
              <a:gd name="T4" fmla="*/ 2147483646 w 80"/>
              <a:gd name="T5" fmla="*/ 2147483646 h 80"/>
              <a:gd name="T6" fmla="*/ 2147483646 w 80"/>
              <a:gd name="T7" fmla="*/ 2147483646 h 80"/>
              <a:gd name="T8" fmla="*/ 2147483646 w 80"/>
              <a:gd name="T9" fmla="*/ 2147483646 h 80"/>
              <a:gd name="T10" fmla="*/ 1733058238 w 80"/>
              <a:gd name="T11" fmla="*/ 2147483646 h 80"/>
              <a:gd name="T12" fmla="*/ 770245925 w 80"/>
              <a:gd name="T13" fmla="*/ 2147483646 h 80"/>
              <a:gd name="T14" fmla="*/ 2147483646 w 80"/>
              <a:gd name="T15" fmla="*/ 1829331865 h 80"/>
              <a:gd name="T16" fmla="*/ 2147483646 w 80"/>
              <a:gd name="T17" fmla="*/ 288843939 h 80"/>
              <a:gd name="T18" fmla="*/ 2147483646 w 80"/>
              <a:gd name="T19" fmla="*/ 1829331865 h 80"/>
              <a:gd name="T20" fmla="*/ 2147483646 w 80"/>
              <a:gd name="T21" fmla="*/ 2147483646 h 80"/>
              <a:gd name="T22" fmla="*/ 2147483646 w 80"/>
              <a:gd name="T23" fmla="*/ 2118175804 h 80"/>
              <a:gd name="T24" fmla="*/ 2147483646 w 80"/>
              <a:gd name="T25" fmla="*/ 1829331865 h 80"/>
              <a:gd name="T26" fmla="*/ 2147483646 w 80"/>
              <a:gd name="T27" fmla="*/ 288843939 h 80"/>
              <a:gd name="T28" fmla="*/ 2147483646 w 80"/>
              <a:gd name="T29" fmla="*/ 1829331865 h 80"/>
              <a:gd name="T30" fmla="*/ 2147483646 w 80"/>
              <a:gd name="T31" fmla="*/ 2147483646 h 80"/>
              <a:gd name="T32" fmla="*/ 2147483646 w 80"/>
              <a:gd name="T33" fmla="*/ 2118175804 h 80"/>
              <a:gd name="T34" fmla="*/ 1733058238 w 80"/>
              <a:gd name="T35" fmla="*/ 2147483646 h 80"/>
              <a:gd name="T36" fmla="*/ 770245925 w 80"/>
              <a:gd name="T37" fmla="*/ 2118175804 h 80"/>
              <a:gd name="T38" fmla="*/ 1733058238 w 80"/>
              <a:gd name="T39" fmla="*/ 2147483646 h 80"/>
              <a:gd name="T40" fmla="*/ 2147483646 w 80"/>
              <a:gd name="T41" fmla="*/ 2147483646 h 80"/>
              <a:gd name="T42" fmla="*/ 2147483646 w 80"/>
              <a:gd name="T43" fmla="*/ 2147483646 h 80"/>
              <a:gd name="T44" fmla="*/ 2147483646 w 80"/>
              <a:gd name="T45" fmla="*/ 2147483646 h 80"/>
              <a:gd name="T46" fmla="*/ 2147483646 w 80"/>
              <a:gd name="T47" fmla="*/ 2147483646 h 80"/>
              <a:gd name="T48" fmla="*/ 2147483646 w 80"/>
              <a:gd name="T49" fmla="*/ 2147483646 h 80"/>
              <a:gd name="T50" fmla="*/ 2147483646 w 80"/>
              <a:gd name="T51" fmla="*/ 2147483646 h 80"/>
              <a:gd name="T52" fmla="*/ 2147483646 w 80"/>
              <a:gd name="T53" fmla="*/ 2147483646 h 80"/>
              <a:gd name="T54" fmla="*/ 2147483646 w 80"/>
              <a:gd name="T55" fmla="*/ 2147483646 h 80"/>
              <a:gd name="T56" fmla="*/ 2147483646 w 80"/>
              <a:gd name="T57" fmla="*/ 2147483646 h 80"/>
              <a:gd name="T58" fmla="*/ 2147483646 w 80"/>
              <a:gd name="T59" fmla="*/ 2147483646 h 80"/>
              <a:gd name="T60" fmla="*/ 2147483646 w 80"/>
              <a:gd name="T61" fmla="*/ 2147483646 h 80"/>
              <a:gd name="T62" fmla="*/ 2147483646 w 80"/>
              <a:gd name="T63" fmla="*/ 2118175804 h 80"/>
              <a:gd name="T64" fmla="*/ 2147483646 w 80"/>
              <a:gd name="T65" fmla="*/ 2147483646 h 80"/>
              <a:gd name="T66" fmla="*/ 2147483646 w 80"/>
              <a:gd name="T67" fmla="*/ 1829331865 h 80"/>
              <a:gd name="T68" fmla="*/ 2147483646 w 80"/>
              <a:gd name="T69" fmla="*/ 1251653799 h 80"/>
              <a:gd name="T70" fmla="*/ 1347935276 w 80"/>
              <a:gd name="T71" fmla="*/ 1251653799 h 80"/>
              <a:gd name="T72" fmla="*/ 2118191013 w 80"/>
              <a:gd name="T73" fmla="*/ 1829331865 h 80"/>
              <a:gd name="T74" fmla="*/ 1347935276 w 80"/>
              <a:gd name="T75" fmla="*/ 1251653799 h 80"/>
              <a:gd name="T76" fmla="*/ 2118191013 w 80"/>
              <a:gd name="T77" fmla="*/ 2147483646 h 80"/>
              <a:gd name="T78" fmla="*/ 1347935276 w 80"/>
              <a:gd name="T79" fmla="*/ 2147483646 h 80"/>
              <a:gd name="T80" fmla="*/ 2147483646 w 80"/>
              <a:gd name="T81" fmla="*/ 2147483646 h 80"/>
              <a:gd name="T82" fmla="*/ 2147483646 w 80"/>
              <a:gd name="T83" fmla="*/ 2147483646 h 80"/>
              <a:gd name="T84" fmla="*/ 2147483646 w 80"/>
              <a:gd name="T85" fmla="*/ 2147483646 h 80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80" h="80">
                <a:moveTo>
                  <a:pt x="40" y="0"/>
                </a:moveTo>
                <a:cubicBezTo>
                  <a:pt x="18" y="0"/>
                  <a:pt x="0" y="18"/>
                  <a:pt x="0" y="40"/>
                </a:cubicBezTo>
                <a:cubicBezTo>
                  <a:pt x="0" y="62"/>
                  <a:pt x="18" y="80"/>
                  <a:pt x="40" y="80"/>
                </a:cubicBezTo>
                <a:cubicBezTo>
                  <a:pt x="62" y="80"/>
                  <a:pt x="80" y="62"/>
                  <a:pt x="80" y="40"/>
                </a:cubicBezTo>
                <a:cubicBezTo>
                  <a:pt x="80" y="18"/>
                  <a:pt x="62" y="0"/>
                  <a:pt x="40" y="0"/>
                </a:cubicBezTo>
                <a:close/>
                <a:moveTo>
                  <a:pt x="33" y="76"/>
                </a:moveTo>
                <a:cubicBezTo>
                  <a:pt x="30" y="72"/>
                  <a:pt x="27" y="67"/>
                  <a:pt x="25" y="61"/>
                </a:cubicBezTo>
                <a:cubicBezTo>
                  <a:pt x="39" y="61"/>
                  <a:pt x="39" y="61"/>
                  <a:pt x="39" y="61"/>
                </a:cubicBezTo>
                <a:cubicBezTo>
                  <a:pt x="39" y="77"/>
                  <a:pt x="39" y="77"/>
                  <a:pt x="39" y="77"/>
                </a:cubicBezTo>
                <a:cubicBezTo>
                  <a:pt x="37" y="77"/>
                  <a:pt x="35" y="77"/>
                  <a:pt x="33" y="76"/>
                </a:cubicBezTo>
                <a:close/>
                <a:moveTo>
                  <a:pt x="3" y="41"/>
                </a:moveTo>
                <a:cubicBezTo>
                  <a:pt x="18" y="41"/>
                  <a:pt x="18" y="41"/>
                  <a:pt x="18" y="41"/>
                </a:cubicBezTo>
                <a:cubicBezTo>
                  <a:pt x="19" y="47"/>
                  <a:pt x="19" y="53"/>
                  <a:pt x="21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5" y="53"/>
                  <a:pt x="3" y="47"/>
                  <a:pt x="3" y="41"/>
                </a:cubicBezTo>
                <a:close/>
                <a:moveTo>
                  <a:pt x="42" y="19"/>
                </a:moveTo>
                <a:cubicBezTo>
                  <a:pt x="42" y="3"/>
                  <a:pt x="42" y="3"/>
                  <a:pt x="42" y="3"/>
                </a:cubicBezTo>
                <a:cubicBezTo>
                  <a:pt x="43" y="3"/>
                  <a:pt x="45" y="3"/>
                  <a:pt x="46" y="3"/>
                </a:cubicBezTo>
                <a:cubicBezTo>
                  <a:pt x="50" y="8"/>
                  <a:pt x="53" y="13"/>
                  <a:pt x="55" y="19"/>
                </a:cubicBezTo>
                <a:lnTo>
                  <a:pt x="42" y="19"/>
                </a:lnTo>
                <a:close/>
                <a:moveTo>
                  <a:pt x="56" y="22"/>
                </a:moveTo>
                <a:cubicBezTo>
                  <a:pt x="58" y="27"/>
                  <a:pt x="58" y="33"/>
                  <a:pt x="59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22"/>
                  <a:pt x="42" y="22"/>
                  <a:pt x="42" y="22"/>
                </a:cubicBezTo>
                <a:lnTo>
                  <a:pt x="56" y="22"/>
                </a:lnTo>
                <a:close/>
                <a:moveTo>
                  <a:pt x="39" y="19"/>
                </a:moveTo>
                <a:cubicBezTo>
                  <a:pt x="25" y="19"/>
                  <a:pt x="25" y="19"/>
                  <a:pt x="25" y="19"/>
                </a:cubicBezTo>
                <a:cubicBezTo>
                  <a:pt x="27" y="13"/>
                  <a:pt x="30" y="8"/>
                  <a:pt x="33" y="3"/>
                </a:cubicBezTo>
                <a:cubicBezTo>
                  <a:pt x="35" y="3"/>
                  <a:pt x="37" y="3"/>
                  <a:pt x="39" y="3"/>
                </a:cubicBezTo>
                <a:lnTo>
                  <a:pt x="39" y="19"/>
                </a:lnTo>
                <a:close/>
                <a:moveTo>
                  <a:pt x="39" y="22"/>
                </a:moveTo>
                <a:cubicBezTo>
                  <a:pt x="39" y="38"/>
                  <a:pt x="39" y="38"/>
                  <a:pt x="39" y="38"/>
                </a:cubicBezTo>
                <a:cubicBezTo>
                  <a:pt x="21" y="38"/>
                  <a:pt x="21" y="38"/>
                  <a:pt x="21" y="38"/>
                </a:cubicBezTo>
                <a:cubicBezTo>
                  <a:pt x="21" y="33"/>
                  <a:pt x="22" y="27"/>
                  <a:pt x="24" y="22"/>
                </a:cubicBezTo>
                <a:lnTo>
                  <a:pt x="39" y="22"/>
                </a:lnTo>
                <a:close/>
                <a:moveTo>
                  <a:pt x="18" y="38"/>
                </a:moveTo>
                <a:cubicBezTo>
                  <a:pt x="3" y="38"/>
                  <a:pt x="3" y="38"/>
                  <a:pt x="3" y="38"/>
                </a:cubicBezTo>
                <a:cubicBezTo>
                  <a:pt x="3" y="32"/>
                  <a:pt x="5" y="27"/>
                  <a:pt x="8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19" y="27"/>
                  <a:pt x="19" y="33"/>
                  <a:pt x="18" y="38"/>
                </a:cubicBezTo>
                <a:close/>
                <a:moveTo>
                  <a:pt x="21" y="41"/>
                </a:moveTo>
                <a:cubicBezTo>
                  <a:pt x="39" y="41"/>
                  <a:pt x="39" y="41"/>
                  <a:pt x="39" y="41"/>
                </a:cubicBezTo>
                <a:cubicBezTo>
                  <a:pt x="39" y="58"/>
                  <a:pt x="39" y="58"/>
                  <a:pt x="39" y="58"/>
                </a:cubicBezTo>
                <a:cubicBezTo>
                  <a:pt x="24" y="58"/>
                  <a:pt x="24" y="58"/>
                  <a:pt x="24" y="58"/>
                </a:cubicBezTo>
                <a:cubicBezTo>
                  <a:pt x="22" y="53"/>
                  <a:pt x="21" y="47"/>
                  <a:pt x="21" y="41"/>
                </a:cubicBezTo>
                <a:close/>
                <a:moveTo>
                  <a:pt x="42" y="61"/>
                </a:moveTo>
                <a:cubicBezTo>
                  <a:pt x="55" y="61"/>
                  <a:pt x="55" y="61"/>
                  <a:pt x="55" y="61"/>
                </a:cubicBezTo>
                <a:cubicBezTo>
                  <a:pt x="53" y="67"/>
                  <a:pt x="50" y="72"/>
                  <a:pt x="46" y="77"/>
                </a:cubicBezTo>
                <a:cubicBezTo>
                  <a:pt x="45" y="77"/>
                  <a:pt x="43" y="77"/>
                  <a:pt x="42" y="77"/>
                </a:cubicBezTo>
                <a:lnTo>
                  <a:pt x="42" y="61"/>
                </a:lnTo>
                <a:close/>
                <a:moveTo>
                  <a:pt x="42" y="58"/>
                </a:moveTo>
                <a:cubicBezTo>
                  <a:pt x="42" y="41"/>
                  <a:pt x="42" y="41"/>
                  <a:pt x="42" y="41"/>
                </a:cubicBezTo>
                <a:cubicBezTo>
                  <a:pt x="59" y="41"/>
                  <a:pt x="59" y="41"/>
                  <a:pt x="59" y="41"/>
                </a:cubicBezTo>
                <a:cubicBezTo>
                  <a:pt x="58" y="47"/>
                  <a:pt x="58" y="53"/>
                  <a:pt x="56" y="58"/>
                </a:cubicBezTo>
                <a:lnTo>
                  <a:pt x="42" y="58"/>
                </a:lnTo>
                <a:close/>
                <a:moveTo>
                  <a:pt x="61" y="41"/>
                </a:moveTo>
                <a:cubicBezTo>
                  <a:pt x="78" y="41"/>
                  <a:pt x="78" y="41"/>
                  <a:pt x="78" y="41"/>
                </a:cubicBezTo>
                <a:cubicBezTo>
                  <a:pt x="77" y="47"/>
                  <a:pt x="76" y="53"/>
                  <a:pt x="73" y="58"/>
                </a:cubicBezTo>
                <a:cubicBezTo>
                  <a:pt x="73" y="58"/>
                  <a:pt x="73" y="58"/>
                  <a:pt x="73" y="58"/>
                </a:cubicBezTo>
                <a:cubicBezTo>
                  <a:pt x="59" y="58"/>
                  <a:pt x="59" y="58"/>
                  <a:pt x="59" y="58"/>
                </a:cubicBezTo>
                <a:cubicBezTo>
                  <a:pt x="60" y="53"/>
                  <a:pt x="61" y="47"/>
                  <a:pt x="61" y="41"/>
                </a:cubicBezTo>
                <a:close/>
                <a:moveTo>
                  <a:pt x="61" y="38"/>
                </a:moveTo>
                <a:cubicBezTo>
                  <a:pt x="61" y="33"/>
                  <a:pt x="60" y="27"/>
                  <a:pt x="59" y="22"/>
                </a:cubicBezTo>
                <a:cubicBezTo>
                  <a:pt x="73" y="22"/>
                  <a:pt x="73" y="22"/>
                  <a:pt x="73" y="22"/>
                </a:cubicBezTo>
                <a:cubicBezTo>
                  <a:pt x="76" y="27"/>
                  <a:pt x="77" y="32"/>
                  <a:pt x="78" y="38"/>
                </a:cubicBezTo>
                <a:lnTo>
                  <a:pt x="61" y="38"/>
                </a:lnTo>
                <a:close/>
                <a:moveTo>
                  <a:pt x="71" y="19"/>
                </a:moveTo>
                <a:cubicBezTo>
                  <a:pt x="58" y="19"/>
                  <a:pt x="58" y="19"/>
                  <a:pt x="58" y="19"/>
                </a:cubicBezTo>
                <a:cubicBezTo>
                  <a:pt x="56" y="13"/>
                  <a:pt x="54" y="8"/>
                  <a:pt x="50" y="4"/>
                </a:cubicBezTo>
                <a:cubicBezTo>
                  <a:pt x="57" y="6"/>
                  <a:pt x="62" y="9"/>
                  <a:pt x="67" y="13"/>
                </a:cubicBezTo>
                <a:cubicBezTo>
                  <a:pt x="68" y="15"/>
                  <a:pt x="70" y="17"/>
                  <a:pt x="71" y="19"/>
                </a:cubicBezTo>
                <a:close/>
                <a:moveTo>
                  <a:pt x="14" y="13"/>
                </a:moveTo>
                <a:cubicBezTo>
                  <a:pt x="18" y="9"/>
                  <a:pt x="23" y="6"/>
                  <a:pt x="29" y="4"/>
                </a:cubicBezTo>
                <a:cubicBezTo>
                  <a:pt x="26" y="9"/>
                  <a:pt x="24" y="14"/>
                  <a:pt x="22" y="19"/>
                </a:cubicBezTo>
                <a:cubicBezTo>
                  <a:pt x="9" y="19"/>
                  <a:pt x="9" y="19"/>
                  <a:pt x="9" y="19"/>
                </a:cubicBezTo>
                <a:cubicBezTo>
                  <a:pt x="11" y="17"/>
                  <a:pt x="12" y="15"/>
                  <a:pt x="14" y="13"/>
                </a:cubicBezTo>
                <a:close/>
                <a:moveTo>
                  <a:pt x="9" y="61"/>
                </a:moveTo>
                <a:cubicBezTo>
                  <a:pt x="22" y="61"/>
                  <a:pt x="22" y="61"/>
                  <a:pt x="22" y="61"/>
                </a:cubicBezTo>
                <a:cubicBezTo>
                  <a:pt x="24" y="66"/>
                  <a:pt x="26" y="71"/>
                  <a:pt x="29" y="75"/>
                </a:cubicBezTo>
                <a:cubicBezTo>
                  <a:pt x="23" y="74"/>
                  <a:pt x="18" y="70"/>
                  <a:pt x="14" y="66"/>
                </a:cubicBezTo>
                <a:cubicBezTo>
                  <a:pt x="12" y="65"/>
                  <a:pt x="11" y="63"/>
                  <a:pt x="9" y="61"/>
                </a:cubicBezTo>
                <a:close/>
                <a:moveTo>
                  <a:pt x="67" y="66"/>
                </a:moveTo>
                <a:cubicBezTo>
                  <a:pt x="62" y="71"/>
                  <a:pt x="57" y="74"/>
                  <a:pt x="50" y="76"/>
                </a:cubicBezTo>
                <a:cubicBezTo>
                  <a:pt x="54" y="71"/>
                  <a:pt x="56" y="66"/>
                  <a:pt x="58" y="61"/>
                </a:cubicBezTo>
                <a:cubicBezTo>
                  <a:pt x="71" y="61"/>
                  <a:pt x="71" y="61"/>
                  <a:pt x="71" y="61"/>
                </a:cubicBezTo>
                <a:cubicBezTo>
                  <a:pt x="70" y="63"/>
                  <a:pt x="68" y="65"/>
                  <a:pt x="67" y="66"/>
                </a:cubicBezTo>
                <a:close/>
              </a:path>
            </a:pathLst>
          </a:custGeom>
          <a:solidFill>
            <a:srgbClr val="046A50"/>
          </a:solidFill>
          <a:ln>
            <a:noFill/>
          </a:ln>
          <a:extLst/>
        </p:spPr>
        <p:txBody>
          <a:bodyPr/>
          <a:lstStyle/>
          <a:p>
            <a:pPr defTabSz="47272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897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Freeform 21">
            <a:extLst>
              <a:ext uri="{FF2B5EF4-FFF2-40B4-BE49-F238E27FC236}">
                <a16:creationId xmlns:a16="http://schemas.microsoft.com/office/drawing/2014/main" xmlns="" id="{2F6E6F35-EFE2-461E-A04A-093EBD74C191}"/>
              </a:ext>
            </a:extLst>
          </p:cNvPr>
          <p:cNvSpPr>
            <a:spLocks noEditPoints="1"/>
          </p:cNvSpPr>
          <p:nvPr/>
        </p:nvSpPr>
        <p:spPr bwMode="auto">
          <a:xfrm>
            <a:off x="8662184" y="1803883"/>
            <a:ext cx="304438" cy="297633"/>
          </a:xfrm>
          <a:custGeom>
            <a:avLst/>
            <a:gdLst>
              <a:gd name="T0" fmla="*/ 2147483646 w 208"/>
              <a:gd name="T1" fmla="*/ 1251085496 h 203"/>
              <a:gd name="T2" fmla="*/ 1612000033 w 208"/>
              <a:gd name="T3" fmla="*/ 568675225 h 203"/>
              <a:gd name="T4" fmla="*/ 843783762 w 208"/>
              <a:gd name="T5" fmla="*/ 404389691 h 203"/>
              <a:gd name="T6" fmla="*/ 264468478 w 208"/>
              <a:gd name="T7" fmla="*/ 745594827 h 203"/>
              <a:gd name="T8" fmla="*/ 214093699 w 208"/>
              <a:gd name="T9" fmla="*/ 1251085496 h 203"/>
              <a:gd name="T10" fmla="*/ 0 w 208"/>
              <a:gd name="T11" fmla="*/ 1857670033 h 203"/>
              <a:gd name="T12" fmla="*/ 617095482 w 208"/>
              <a:gd name="T13" fmla="*/ 2147483646 h 203"/>
              <a:gd name="T14" fmla="*/ 906749575 w 208"/>
              <a:gd name="T15" fmla="*/ 2147483646 h 203"/>
              <a:gd name="T16" fmla="*/ 1460875695 w 208"/>
              <a:gd name="T17" fmla="*/ 2147483646 h 203"/>
              <a:gd name="T18" fmla="*/ 1763127919 w 208"/>
              <a:gd name="T19" fmla="*/ 2147483646 h 203"/>
              <a:gd name="T20" fmla="*/ 2147483646 w 208"/>
              <a:gd name="T21" fmla="*/ 1465917964 h 203"/>
              <a:gd name="T22" fmla="*/ 2147483646 w 208"/>
              <a:gd name="T23" fmla="*/ 1263723118 h 203"/>
              <a:gd name="T24" fmla="*/ 2147483646 w 208"/>
              <a:gd name="T25" fmla="*/ 1402729853 h 203"/>
              <a:gd name="T26" fmla="*/ 2147483646 w 208"/>
              <a:gd name="T27" fmla="*/ 1326907674 h 203"/>
              <a:gd name="T28" fmla="*/ 2147483646 w 208"/>
              <a:gd name="T29" fmla="*/ 1314270052 h 203"/>
              <a:gd name="T30" fmla="*/ 1498659441 w 208"/>
              <a:gd name="T31" fmla="*/ 568675225 h 203"/>
              <a:gd name="T32" fmla="*/ 1473470277 w 208"/>
              <a:gd name="T33" fmla="*/ 593950470 h 203"/>
              <a:gd name="T34" fmla="*/ 1448281113 w 208"/>
              <a:gd name="T35" fmla="*/ 631859782 h 203"/>
              <a:gd name="T36" fmla="*/ 1360126137 w 208"/>
              <a:gd name="T37" fmla="*/ 682410270 h 203"/>
              <a:gd name="T38" fmla="*/ 1309751358 w 208"/>
              <a:gd name="T39" fmla="*/ 695047893 h 203"/>
              <a:gd name="T40" fmla="*/ 1246781996 w 208"/>
              <a:gd name="T41" fmla="*/ 707685515 h 203"/>
              <a:gd name="T42" fmla="*/ 1171221602 w 208"/>
              <a:gd name="T43" fmla="*/ 695047893 h 203"/>
              <a:gd name="T44" fmla="*/ 1133437856 w 208"/>
              <a:gd name="T45" fmla="*/ 682410270 h 203"/>
              <a:gd name="T46" fmla="*/ 1007502682 w 208"/>
              <a:gd name="T47" fmla="*/ 581312848 h 203"/>
              <a:gd name="T48" fmla="*/ 944533321 w 208"/>
              <a:gd name="T49" fmla="*/ 404389691 h 203"/>
              <a:gd name="T50" fmla="*/ 1763127919 w 208"/>
              <a:gd name="T51" fmla="*/ 2147483646 h 203"/>
              <a:gd name="T52" fmla="*/ 1574219836 w 208"/>
              <a:gd name="T53" fmla="*/ 2147483646 h 203"/>
              <a:gd name="T54" fmla="*/ 1498659441 w 208"/>
              <a:gd name="T55" fmla="*/ 2147483646 h 203"/>
              <a:gd name="T56" fmla="*/ 919344157 w 208"/>
              <a:gd name="T57" fmla="*/ 2147483646 h 203"/>
              <a:gd name="T58" fmla="*/ 717845040 w 208"/>
              <a:gd name="T59" fmla="*/ 2147483646 h 203"/>
              <a:gd name="T60" fmla="*/ 692655876 w 208"/>
              <a:gd name="T61" fmla="*/ 2147483646 h 203"/>
              <a:gd name="T62" fmla="*/ 151124338 w 208"/>
              <a:gd name="T63" fmla="*/ 1920858144 h 203"/>
              <a:gd name="T64" fmla="*/ 151124338 w 208"/>
              <a:gd name="T65" fmla="*/ 1352182919 h 203"/>
              <a:gd name="T66" fmla="*/ 453376562 w 208"/>
              <a:gd name="T67" fmla="*/ 985702539 h 203"/>
              <a:gd name="T68" fmla="*/ 541531538 w 208"/>
              <a:gd name="T69" fmla="*/ 846692249 h 203"/>
              <a:gd name="T70" fmla="*/ 944533321 w 208"/>
              <a:gd name="T71" fmla="*/ 669772648 h 203"/>
              <a:gd name="T72" fmla="*/ 969718936 w 208"/>
              <a:gd name="T73" fmla="*/ 695047893 h 203"/>
              <a:gd name="T74" fmla="*/ 1020093715 w 208"/>
              <a:gd name="T75" fmla="*/ 732957204 h 203"/>
              <a:gd name="T76" fmla="*/ 881563960 w 208"/>
              <a:gd name="T77" fmla="*/ 897242738 h 203"/>
              <a:gd name="T78" fmla="*/ 1674969394 w 208"/>
              <a:gd name="T79" fmla="*/ 909880361 h 203"/>
              <a:gd name="T80" fmla="*/ 1473470277 w 208"/>
              <a:gd name="T81" fmla="*/ 732957204 h 203"/>
              <a:gd name="T82" fmla="*/ 1511250474 w 208"/>
              <a:gd name="T83" fmla="*/ 695047893 h 203"/>
              <a:gd name="T84" fmla="*/ 1549034220 w 208"/>
              <a:gd name="T85" fmla="*/ 657135026 h 203"/>
              <a:gd name="T86" fmla="*/ 2147483646 w 208"/>
              <a:gd name="T87" fmla="*/ 1352182919 h 203"/>
              <a:gd name="T88" fmla="*/ 2147483646 w 208"/>
              <a:gd name="T89" fmla="*/ 1314270052 h 203"/>
              <a:gd name="T90" fmla="*/ 2147483646 w 208"/>
              <a:gd name="T91" fmla="*/ 1352182919 h 203"/>
              <a:gd name="T92" fmla="*/ 528936956 w 208"/>
              <a:gd name="T93" fmla="*/ 1301632430 h 203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08" h="203">
                <a:moveTo>
                  <a:pt x="207" y="104"/>
                </a:moveTo>
                <a:cubicBezTo>
                  <a:pt x="206" y="103"/>
                  <a:pt x="204" y="102"/>
                  <a:pt x="201" y="101"/>
                </a:cubicBezTo>
                <a:cubicBezTo>
                  <a:pt x="201" y="100"/>
                  <a:pt x="200" y="99"/>
                  <a:pt x="200" y="99"/>
                </a:cubicBezTo>
                <a:cubicBezTo>
                  <a:pt x="199" y="96"/>
                  <a:pt x="197" y="95"/>
                  <a:pt x="195" y="95"/>
                </a:cubicBezTo>
                <a:cubicBezTo>
                  <a:pt x="190" y="94"/>
                  <a:pt x="185" y="96"/>
                  <a:pt x="182" y="98"/>
                </a:cubicBezTo>
                <a:cubicBezTo>
                  <a:pt x="175" y="74"/>
                  <a:pt x="155" y="54"/>
                  <a:pt x="128" y="45"/>
                </a:cubicBezTo>
                <a:cubicBezTo>
                  <a:pt x="130" y="41"/>
                  <a:pt x="131" y="37"/>
                  <a:pt x="131" y="32"/>
                </a:cubicBezTo>
                <a:cubicBezTo>
                  <a:pt x="131" y="14"/>
                  <a:pt x="117" y="0"/>
                  <a:pt x="99" y="0"/>
                </a:cubicBezTo>
                <a:cubicBezTo>
                  <a:pt x="81" y="0"/>
                  <a:pt x="67" y="14"/>
                  <a:pt x="67" y="32"/>
                </a:cubicBezTo>
                <a:cubicBezTo>
                  <a:pt x="67" y="37"/>
                  <a:pt x="68" y="42"/>
                  <a:pt x="70" y="46"/>
                </a:cubicBezTo>
                <a:cubicBezTo>
                  <a:pt x="61" y="49"/>
                  <a:pt x="52" y="53"/>
                  <a:pt x="45" y="59"/>
                </a:cubicBezTo>
                <a:cubicBezTo>
                  <a:pt x="36" y="54"/>
                  <a:pt x="27" y="54"/>
                  <a:pt x="21" y="59"/>
                </a:cubicBezTo>
                <a:cubicBezTo>
                  <a:pt x="18" y="62"/>
                  <a:pt x="18" y="62"/>
                  <a:pt x="18" y="62"/>
                </a:cubicBezTo>
                <a:cubicBezTo>
                  <a:pt x="28" y="76"/>
                  <a:pt x="28" y="76"/>
                  <a:pt x="28" y="76"/>
                </a:cubicBezTo>
                <a:cubicBezTo>
                  <a:pt x="23" y="83"/>
                  <a:pt x="19" y="91"/>
                  <a:pt x="17" y="99"/>
                </a:cubicBezTo>
                <a:cubicBezTo>
                  <a:pt x="12" y="99"/>
                  <a:pt x="12" y="99"/>
                  <a:pt x="12" y="99"/>
                </a:cubicBezTo>
                <a:cubicBezTo>
                  <a:pt x="6" y="99"/>
                  <a:pt x="0" y="105"/>
                  <a:pt x="0" y="112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54"/>
                  <a:pt x="6" y="160"/>
                  <a:pt x="12" y="160"/>
                </a:cubicBezTo>
                <a:cubicBezTo>
                  <a:pt x="30" y="160"/>
                  <a:pt x="30" y="160"/>
                  <a:pt x="30" y="160"/>
                </a:cubicBezTo>
                <a:cubicBezTo>
                  <a:pt x="35" y="166"/>
                  <a:pt x="42" y="172"/>
                  <a:pt x="49" y="177"/>
                </a:cubicBezTo>
                <a:cubicBezTo>
                  <a:pt x="49" y="194"/>
                  <a:pt x="49" y="194"/>
                  <a:pt x="49" y="194"/>
                </a:cubicBezTo>
                <a:cubicBezTo>
                  <a:pt x="49" y="199"/>
                  <a:pt x="53" y="203"/>
                  <a:pt x="57" y="203"/>
                </a:cubicBezTo>
                <a:cubicBezTo>
                  <a:pt x="72" y="203"/>
                  <a:pt x="72" y="203"/>
                  <a:pt x="72" y="203"/>
                </a:cubicBezTo>
                <a:cubicBezTo>
                  <a:pt x="77" y="203"/>
                  <a:pt x="81" y="199"/>
                  <a:pt x="81" y="194"/>
                </a:cubicBezTo>
                <a:cubicBezTo>
                  <a:pt x="81" y="190"/>
                  <a:pt x="81" y="190"/>
                  <a:pt x="81" y="190"/>
                </a:cubicBezTo>
                <a:cubicBezTo>
                  <a:pt x="92" y="192"/>
                  <a:pt x="104" y="193"/>
                  <a:pt x="116" y="190"/>
                </a:cubicBezTo>
                <a:cubicBezTo>
                  <a:pt x="116" y="194"/>
                  <a:pt x="116" y="194"/>
                  <a:pt x="116" y="194"/>
                </a:cubicBezTo>
                <a:cubicBezTo>
                  <a:pt x="116" y="199"/>
                  <a:pt x="120" y="203"/>
                  <a:pt x="125" y="203"/>
                </a:cubicBezTo>
                <a:cubicBezTo>
                  <a:pt x="140" y="203"/>
                  <a:pt x="140" y="203"/>
                  <a:pt x="140" y="203"/>
                </a:cubicBezTo>
                <a:cubicBezTo>
                  <a:pt x="144" y="203"/>
                  <a:pt x="148" y="199"/>
                  <a:pt x="148" y="194"/>
                </a:cubicBezTo>
                <a:cubicBezTo>
                  <a:pt x="148" y="178"/>
                  <a:pt x="148" y="178"/>
                  <a:pt x="148" y="178"/>
                </a:cubicBezTo>
                <a:cubicBezTo>
                  <a:pt x="171" y="164"/>
                  <a:pt x="185" y="141"/>
                  <a:pt x="185" y="116"/>
                </a:cubicBezTo>
                <a:cubicBezTo>
                  <a:pt x="185" y="112"/>
                  <a:pt x="184" y="107"/>
                  <a:pt x="183" y="102"/>
                </a:cubicBezTo>
                <a:cubicBezTo>
                  <a:pt x="186" y="100"/>
                  <a:pt x="191" y="98"/>
                  <a:pt x="194" y="98"/>
                </a:cubicBezTo>
                <a:cubicBezTo>
                  <a:pt x="195" y="99"/>
                  <a:pt x="196" y="99"/>
                  <a:pt x="196" y="100"/>
                </a:cubicBezTo>
                <a:cubicBezTo>
                  <a:pt x="194" y="100"/>
                  <a:pt x="192" y="100"/>
                  <a:pt x="191" y="101"/>
                </a:cubicBezTo>
                <a:cubicBezTo>
                  <a:pt x="189" y="102"/>
                  <a:pt x="188" y="105"/>
                  <a:pt x="189" y="107"/>
                </a:cubicBezTo>
                <a:cubicBezTo>
                  <a:pt x="189" y="109"/>
                  <a:pt x="191" y="111"/>
                  <a:pt x="194" y="111"/>
                </a:cubicBezTo>
                <a:cubicBezTo>
                  <a:pt x="194" y="111"/>
                  <a:pt x="195" y="111"/>
                  <a:pt x="195" y="111"/>
                </a:cubicBezTo>
                <a:cubicBezTo>
                  <a:pt x="196" y="111"/>
                  <a:pt x="198" y="110"/>
                  <a:pt x="199" y="109"/>
                </a:cubicBezTo>
                <a:cubicBezTo>
                  <a:pt x="200" y="108"/>
                  <a:pt x="200" y="107"/>
                  <a:pt x="201" y="105"/>
                </a:cubicBezTo>
                <a:cubicBezTo>
                  <a:pt x="202" y="106"/>
                  <a:pt x="204" y="106"/>
                  <a:pt x="204" y="107"/>
                </a:cubicBezTo>
                <a:cubicBezTo>
                  <a:pt x="205" y="108"/>
                  <a:pt x="206" y="108"/>
                  <a:pt x="207" y="107"/>
                </a:cubicBezTo>
                <a:cubicBezTo>
                  <a:pt x="208" y="106"/>
                  <a:pt x="208" y="105"/>
                  <a:pt x="207" y="104"/>
                </a:cubicBezTo>
                <a:close/>
                <a:moveTo>
                  <a:pt x="99" y="8"/>
                </a:moveTo>
                <a:cubicBezTo>
                  <a:pt x="112" y="8"/>
                  <a:pt x="123" y="18"/>
                  <a:pt x="123" y="32"/>
                </a:cubicBezTo>
                <a:cubicBezTo>
                  <a:pt x="123" y="37"/>
                  <a:pt x="121" y="41"/>
                  <a:pt x="119" y="45"/>
                </a:cubicBezTo>
                <a:cubicBezTo>
                  <a:pt x="119" y="45"/>
                  <a:pt x="119" y="45"/>
                  <a:pt x="119" y="45"/>
                </a:cubicBezTo>
                <a:cubicBezTo>
                  <a:pt x="119" y="45"/>
                  <a:pt x="119" y="46"/>
                  <a:pt x="118" y="46"/>
                </a:cubicBezTo>
                <a:cubicBezTo>
                  <a:pt x="118" y="46"/>
                  <a:pt x="117" y="47"/>
                  <a:pt x="117" y="47"/>
                </a:cubicBezTo>
                <a:cubicBezTo>
                  <a:pt x="117" y="48"/>
                  <a:pt x="117" y="48"/>
                  <a:pt x="117" y="48"/>
                </a:cubicBezTo>
                <a:cubicBezTo>
                  <a:pt x="116" y="48"/>
                  <a:pt x="115" y="49"/>
                  <a:pt x="115" y="50"/>
                </a:cubicBezTo>
                <a:cubicBezTo>
                  <a:pt x="115" y="50"/>
                  <a:pt x="115" y="50"/>
                  <a:pt x="115" y="50"/>
                </a:cubicBezTo>
                <a:cubicBezTo>
                  <a:pt x="113" y="51"/>
                  <a:pt x="112" y="52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09" y="53"/>
                  <a:pt x="108" y="54"/>
                  <a:pt x="108" y="54"/>
                </a:cubicBezTo>
                <a:cubicBezTo>
                  <a:pt x="107" y="54"/>
                  <a:pt x="107" y="54"/>
                  <a:pt x="107" y="54"/>
                </a:cubicBezTo>
                <a:cubicBezTo>
                  <a:pt x="106" y="54"/>
                  <a:pt x="106" y="55"/>
                  <a:pt x="105" y="55"/>
                </a:cubicBezTo>
                <a:cubicBezTo>
                  <a:pt x="105" y="55"/>
                  <a:pt x="105" y="55"/>
                  <a:pt x="104" y="55"/>
                </a:cubicBezTo>
                <a:cubicBezTo>
                  <a:pt x="104" y="55"/>
                  <a:pt x="103" y="55"/>
                  <a:pt x="102" y="55"/>
                </a:cubicBezTo>
                <a:cubicBezTo>
                  <a:pt x="102" y="55"/>
                  <a:pt x="102" y="55"/>
                  <a:pt x="102" y="56"/>
                </a:cubicBezTo>
                <a:cubicBezTo>
                  <a:pt x="101" y="56"/>
                  <a:pt x="100" y="56"/>
                  <a:pt x="99" y="56"/>
                </a:cubicBezTo>
                <a:cubicBezTo>
                  <a:pt x="98" y="56"/>
                  <a:pt x="97" y="56"/>
                  <a:pt x="96" y="56"/>
                </a:cubicBezTo>
                <a:cubicBezTo>
                  <a:pt x="96" y="55"/>
                  <a:pt x="96" y="55"/>
                  <a:pt x="96" y="55"/>
                </a:cubicBezTo>
                <a:cubicBezTo>
                  <a:pt x="95" y="55"/>
                  <a:pt x="94" y="55"/>
                  <a:pt x="93" y="55"/>
                </a:cubicBezTo>
                <a:cubicBezTo>
                  <a:pt x="93" y="55"/>
                  <a:pt x="93" y="55"/>
                  <a:pt x="93" y="55"/>
                </a:cubicBezTo>
                <a:cubicBezTo>
                  <a:pt x="92" y="55"/>
                  <a:pt x="92" y="54"/>
                  <a:pt x="91" y="54"/>
                </a:cubicBezTo>
                <a:cubicBezTo>
                  <a:pt x="91" y="54"/>
                  <a:pt x="91" y="54"/>
                  <a:pt x="90" y="54"/>
                </a:cubicBezTo>
                <a:cubicBezTo>
                  <a:pt x="87" y="53"/>
                  <a:pt x="84" y="51"/>
                  <a:pt x="81" y="48"/>
                </a:cubicBezTo>
                <a:cubicBezTo>
                  <a:pt x="81" y="48"/>
                  <a:pt x="81" y="48"/>
                  <a:pt x="81" y="48"/>
                </a:cubicBezTo>
                <a:cubicBezTo>
                  <a:pt x="81" y="47"/>
                  <a:pt x="80" y="47"/>
                  <a:pt x="80" y="46"/>
                </a:cubicBezTo>
                <a:cubicBezTo>
                  <a:pt x="79" y="46"/>
                  <a:pt x="79" y="45"/>
                  <a:pt x="79" y="45"/>
                </a:cubicBezTo>
                <a:cubicBezTo>
                  <a:pt x="79" y="45"/>
                  <a:pt x="79" y="45"/>
                  <a:pt x="79" y="45"/>
                </a:cubicBezTo>
                <a:cubicBezTo>
                  <a:pt x="76" y="41"/>
                  <a:pt x="75" y="37"/>
                  <a:pt x="75" y="32"/>
                </a:cubicBezTo>
                <a:cubicBezTo>
                  <a:pt x="75" y="18"/>
                  <a:pt x="86" y="8"/>
                  <a:pt x="99" y="8"/>
                </a:cubicBezTo>
                <a:close/>
                <a:moveTo>
                  <a:pt x="142" y="173"/>
                </a:moveTo>
                <a:cubicBezTo>
                  <a:pt x="140" y="174"/>
                  <a:pt x="140" y="174"/>
                  <a:pt x="140" y="174"/>
                </a:cubicBezTo>
                <a:cubicBezTo>
                  <a:pt x="140" y="194"/>
                  <a:pt x="140" y="194"/>
                  <a:pt x="140" y="194"/>
                </a:cubicBezTo>
                <a:cubicBezTo>
                  <a:pt x="140" y="195"/>
                  <a:pt x="140" y="195"/>
                  <a:pt x="140" y="195"/>
                </a:cubicBezTo>
                <a:cubicBezTo>
                  <a:pt x="125" y="195"/>
                  <a:pt x="125" y="195"/>
                  <a:pt x="125" y="195"/>
                </a:cubicBezTo>
                <a:cubicBezTo>
                  <a:pt x="125" y="195"/>
                  <a:pt x="124" y="195"/>
                  <a:pt x="124" y="194"/>
                </a:cubicBezTo>
                <a:cubicBezTo>
                  <a:pt x="124" y="180"/>
                  <a:pt x="124" y="180"/>
                  <a:pt x="124" y="180"/>
                </a:cubicBezTo>
                <a:cubicBezTo>
                  <a:pt x="119" y="182"/>
                  <a:pt x="119" y="182"/>
                  <a:pt x="119" y="182"/>
                </a:cubicBezTo>
                <a:cubicBezTo>
                  <a:pt x="105" y="185"/>
                  <a:pt x="91" y="185"/>
                  <a:pt x="78" y="181"/>
                </a:cubicBezTo>
                <a:cubicBezTo>
                  <a:pt x="73" y="180"/>
                  <a:pt x="73" y="180"/>
                  <a:pt x="73" y="180"/>
                </a:cubicBezTo>
                <a:cubicBezTo>
                  <a:pt x="73" y="194"/>
                  <a:pt x="73" y="194"/>
                  <a:pt x="73" y="194"/>
                </a:cubicBezTo>
                <a:cubicBezTo>
                  <a:pt x="73" y="194"/>
                  <a:pt x="72" y="195"/>
                  <a:pt x="72" y="195"/>
                </a:cubicBezTo>
                <a:cubicBezTo>
                  <a:pt x="57" y="195"/>
                  <a:pt x="57" y="195"/>
                  <a:pt x="57" y="195"/>
                </a:cubicBezTo>
                <a:cubicBezTo>
                  <a:pt x="57" y="195"/>
                  <a:pt x="57" y="194"/>
                  <a:pt x="57" y="194"/>
                </a:cubicBezTo>
                <a:cubicBezTo>
                  <a:pt x="57" y="176"/>
                  <a:pt x="57" y="176"/>
                  <a:pt x="57" y="176"/>
                </a:cubicBezTo>
                <a:cubicBezTo>
                  <a:pt x="58" y="173"/>
                  <a:pt x="58" y="173"/>
                  <a:pt x="58" y="173"/>
                </a:cubicBezTo>
                <a:cubicBezTo>
                  <a:pt x="55" y="171"/>
                  <a:pt x="55" y="171"/>
                  <a:pt x="55" y="171"/>
                </a:cubicBezTo>
                <a:cubicBezTo>
                  <a:pt x="47" y="167"/>
                  <a:pt x="41" y="161"/>
                  <a:pt x="35" y="153"/>
                </a:cubicBezTo>
                <a:cubicBezTo>
                  <a:pt x="34" y="152"/>
                  <a:pt x="34" y="152"/>
                  <a:pt x="34" y="152"/>
                </a:cubicBezTo>
                <a:cubicBezTo>
                  <a:pt x="12" y="152"/>
                  <a:pt x="12" y="152"/>
                  <a:pt x="12" y="152"/>
                </a:cubicBezTo>
                <a:cubicBezTo>
                  <a:pt x="10" y="152"/>
                  <a:pt x="8" y="150"/>
                  <a:pt x="8" y="147"/>
                </a:cubicBezTo>
                <a:cubicBezTo>
                  <a:pt x="8" y="112"/>
                  <a:pt x="8" y="112"/>
                  <a:pt x="8" y="112"/>
                </a:cubicBezTo>
                <a:cubicBezTo>
                  <a:pt x="8" y="109"/>
                  <a:pt x="10" y="107"/>
                  <a:pt x="12" y="107"/>
                </a:cubicBezTo>
                <a:cubicBezTo>
                  <a:pt x="23" y="107"/>
                  <a:pt x="23" y="107"/>
                  <a:pt x="23" y="107"/>
                </a:cubicBezTo>
                <a:cubicBezTo>
                  <a:pt x="24" y="104"/>
                  <a:pt x="24" y="104"/>
                  <a:pt x="24" y="104"/>
                </a:cubicBezTo>
                <a:cubicBezTo>
                  <a:pt x="26" y="95"/>
                  <a:pt x="30" y="86"/>
                  <a:pt x="36" y="78"/>
                </a:cubicBezTo>
                <a:cubicBezTo>
                  <a:pt x="38" y="76"/>
                  <a:pt x="38" y="76"/>
                  <a:pt x="38" y="76"/>
                </a:cubicBezTo>
                <a:cubicBezTo>
                  <a:pt x="29" y="64"/>
                  <a:pt x="29" y="64"/>
                  <a:pt x="29" y="64"/>
                </a:cubicBezTo>
                <a:cubicBezTo>
                  <a:pt x="33" y="63"/>
                  <a:pt x="38" y="64"/>
                  <a:pt x="43" y="67"/>
                </a:cubicBezTo>
                <a:cubicBezTo>
                  <a:pt x="46" y="69"/>
                  <a:pt x="46" y="69"/>
                  <a:pt x="46" y="69"/>
                </a:cubicBezTo>
                <a:cubicBezTo>
                  <a:pt x="48" y="67"/>
                  <a:pt x="48" y="67"/>
                  <a:pt x="48" y="67"/>
                </a:cubicBezTo>
                <a:cubicBezTo>
                  <a:pt x="56" y="60"/>
                  <a:pt x="65" y="56"/>
                  <a:pt x="75" y="53"/>
                </a:cubicBezTo>
                <a:cubicBezTo>
                  <a:pt x="75" y="53"/>
                  <a:pt x="75" y="53"/>
                  <a:pt x="75" y="53"/>
                </a:cubicBezTo>
                <a:cubicBezTo>
                  <a:pt x="76" y="54"/>
                  <a:pt x="76" y="54"/>
                  <a:pt x="77" y="55"/>
                </a:cubicBezTo>
                <a:cubicBezTo>
                  <a:pt x="77" y="55"/>
                  <a:pt x="77" y="55"/>
                  <a:pt x="77" y="55"/>
                </a:cubicBezTo>
                <a:cubicBezTo>
                  <a:pt x="78" y="56"/>
                  <a:pt x="79" y="57"/>
                  <a:pt x="80" y="57"/>
                </a:cubicBezTo>
                <a:cubicBezTo>
                  <a:pt x="80" y="57"/>
                  <a:pt x="80" y="57"/>
                  <a:pt x="80" y="57"/>
                </a:cubicBezTo>
                <a:cubicBezTo>
                  <a:pt x="80" y="58"/>
                  <a:pt x="81" y="58"/>
                  <a:pt x="81" y="58"/>
                </a:cubicBezTo>
                <a:cubicBezTo>
                  <a:pt x="76" y="59"/>
                  <a:pt x="71" y="61"/>
                  <a:pt x="66" y="64"/>
                </a:cubicBezTo>
                <a:cubicBezTo>
                  <a:pt x="64" y="65"/>
                  <a:pt x="63" y="67"/>
                  <a:pt x="64" y="69"/>
                </a:cubicBezTo>
                <a:cubicBezTo>
                  <a:pt x="65" y="71"/>
                  <a:pt x="68" y="72"/>
                  <a:pt x="70" y="71"/>
                </a:cubicBezTo>
                <a:cubicBezTo>
                  <a:pt x="79" y="66"/>
                  <a:pt x="89" y="64"/>
                  <a:pt x="100" y="64"/>
                </a:cubicBezTo>
                <a:cubicBezTo>
                  <a:pt x="111" y="64"/>
                  <a:pt x="122" y="67"/>
                  <a:pt x="131" y="72"/>
                </a:cubicBezTo>
                <a:cubicBezTo>
                  <a:pt x="132" y="72"/>
                  <a:pt x="132" y="72"/>
                  <a:pt x="133" y="72"/>
                </a:cubicBezTo>
                <a:cubicBezTo>
                  <a:pt x="135" y="72"/>
                  <a:pt x="136" y="71"/>
                  <a:pt x="137" y="70"/>
                </a:cubicBezTo>
                <a:cubicBezTo>
                  <a:pt x="138" y="68"/>
                  <a:pt x="137" y="66"/>
                  <a:pt x="135" y="65"/>
                </a:cubicBezTo>
                <a:cubicBezTo>
                  <a:pt x="129" y="62"/>
                  <a:pt x="123" y="59"/>
                  <a:pt x="117" y="58"/>
                </a:cubicBezTo>
                <a:cubicBezTo>
                  <a:pt x="117" y="58"/>
                  <a:pt x="118" y="58"/>
                  <a:pt x="118" y="57"/>
                </a:cubicBezTo>
                <a:cubicBezTo>
                  <a:pt x="118" y="57"/>
                  <a:pt x="118" y="57"/>
                  <a:pt x="119" y="57"/>
                </a:cubicBezTo>
                <a:cubicBezTo>
                  <a:pt x="119" y="56"/>
                  <a:pt x="120" y="56"/>
                  <a:pt x="120" y="55"/>
                </a:cubicBezTo>
                <a:cubicBezTo>
                  <a:pt x="121" y="55"/>
                  <a:pt x="121" y="55"/>
                  <a:pt x="121" y="55"/>
                </a:cubicBezTo>
                <a:cubicBezTo>
                  <a:pt x="122" y="54"/>
                  <a:pt x="122" y="53"/>
                  <a:pt x="123" y="53"/>
                </a:cubicBezTo>
                <a:cubicBezTo>
                  <a:pt x="123" y="53"/>
                  <a:pt x="123" y="52"/>
                  <a:pt x="123" y="52"/>
                </a:cubicBezTo>
                <a:cubicBezTo>
                  <a:pt x="155" y="61"/>
                  <a:pt x="177" y="87"/>
                  <a:pt x="177" y="116"/>
                </a:cubicBezTo>
                <a:cubicBezTo>
                  <a:pt x="177" y="139"/>
                  <a:pt x="164" y="160"/>
                  <a:pt x="142" y="173"/>
                </a:cubicBezTo>
                <a:close/>
                <a:moveTo>
                  <a:pt x="196" y="107"/>
                </a:moveTo>
                <a:cubicBezTo>
                  <a:pt x="195" y="107"/>
                  <a:pt x="195" y="107"/>
                  <a:pt x="195" y="107"/>
                </a:cubicBezTo>
                <a:cubicBezTo>
                  <a:pt x="194" y="107"/>
                  <a:pt x="193" y="107"/>
                  <a:pt x="193" y="106"/>
                </a:cubicBezTo>
                <a:cubicBezTo>
                  <a:pt x="192" y="105"/>
                  <a:pt x="193" y="104"/>
                  <a:pt x="193" y="104"/>
                </a:cubicBezTo>
                <a:cubicBezTo>
                  <a:pt x="193" y="104"/>
                  <a:pt x="194" y="104"/>
                  <a:pt x="194" y="104"/>
                </a:cubicBezTo>
                <a:cubicBezTo>
                  <a:pt x="195" y="104"/>
                  <a:pt x="196" y="104"/>
                  <a:pt x="197" y="104"/>
                </a:cubicBezTo>
                <a:cubicBezTo>
                  <a:pt x="196" y="105"/>
                  <a:pt x="196" y="106"/>
                  <a:pt x="196" y="107"/>
                </a:cubicBezTo>
                <a:close/>
                <a:moveTo>
                  <a:pt x="55" y="103"/>
                </a:moveTo>
                <a:cubicBezTo>
                  <a:pt x="55" y="107"/>
                  <a:pt x="52" y="110"/>
                  <a:pt x="49" y="110"/>
                </a:cubicBezTo>
                <a:cubicBezTo>
                  <a:pt x="45" y="110"/>
                  <a:pt x="42" y="107"/>
                  <a:pt x="42" y="103"/>
                </a:cubicBezTo>
                <a:cubicBezTo>
                  <a:pt x="42" y="99"/>
                  <a:pt x="45" y="96"/>
                  <a:pt x="49" y="96"/>
                </a:cubicBezTo>
                <a:cubicBezTo>
                  <a:pt x="52" y="96"/>
                  <a:pt x="55" y="99"/>
                  <a:pt x="55" y="103"/>
                </a:cubicBezTo>
                <a:close/>
              </a:path>
            </a:pathLst>
          </a:custGeom>
          <a:solidFill>
            <a:srgbClr val="046A50"/>
          </a:solidFill>
          <a:ln>
            <a:noFill/>
          </a:ln>
          <a:extLst/>
        </p:spPr>
        <p:txBody>
          <a:bodyPr/>
          <a:lstStyle/>
          <a:p>
            <a:pPr defTabSz="47272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897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Freeform 139">
            <a:extLst>
              <a:ext uri="{FF2B5EF4-FFF2-40B4-BE49-F238E27FC236}">
                <a16:creationId xmlns:a16="http://schemas.microsoft.com/office/drawing/2014/main" xmlns="" id="{38256EFE-C39C-48F9-ADB8-9F7D8843F864}"/>
              </a:ext>
            </a:extLst>
          </p:cNvPr>
          <p:cNvSpPr>
            <a:spLocks noEditPoints="1"/>
          </p:cNvSpPr>
          <p:nvPr/>
        </p:nvSpPr>
        <p:spPr bwMode="auto">
          <a:xfrm>
            <a:off x="5060199" y="1832250"/>
            <a:ext cx="337125" cy="240903"/>
          </a:xfrm>
          <a:custGeom>
            <a:avLst/>
            <a:gdLst>
              <a:gd name="T0" fmla="*/ 2147483646 w 206"/>
              <a:gd name="T1" fmla="*/ 1724879433 h 147"/>
              <a:gd name="T2" fmla="*/ 2147483646 w 206"/>
              <a:gd name="T3" fmla="*/ 242089229 h 147"/>
              <a:gd name="T4" fmla="*/ 2147483646 w 206"/>
              <a:gd name="T5" fmla="*/ 0 h 147"/>
              <a:gd name="T6" fmla="*/ 482842068 w 206"/>
              <a:gd name="T7" fmla="*/ 0 h 147"/>
              <a:gd name="T8" fmla="*/ 241421034 w 206"/>
              <a:gd name="T9" fmla="*/ 242089229 h 147"/>
              <a:gd name="T10" fmla="*/ 241421034 w 206"/>
              <a:gd name="T11" fmla="*/ 1724879433 h 147"/>
              <a:gd name="T12" fmla="*/ 0 w 206"/>
              <a:gd name="T13" fmla="*/ 1724879433 h 147"/>
              <a:gd name="T14" fmla="*/ 0 w 206"/>
              <a:gd name="T15" fmla="*/ 1997227384 h 147"/>
              <a:gd name="T16" fmla="*/ 241421034 w 206"/>
              <a:gd name="T17" fmla="*/ 2147483646 h 147"/>
              <a:gd name="T18" fmla="*/ 2147483646 w 206"/>
              <a:gd name="T19" fmla="*/ 2147483646 h 147"/>
              <a:gd name="T20" fmla="*/ 2147483646 w 206"/>
              <a:gd name="T21" fmla="*/ 1997227384 h 147"/>
              <a:gd name="T22" fmla="*/ 2147483646 w 206"/>
              <a:gd name="T23" fmla="*/ 1724879433 h 147"/>
              <a:gd name="T24" fmla="*/ 2147483646 w 206"/>
              <a:gd name="T25" fmla="*/ 1724879433 h 147"/>
              <a:gd name="T26" fmla="*/ 362129609 w 206"/>
              <a:gd name="T27" fmla="*/ 242089229 h 147"/>
              <a:gd name="T28" fmla="*/ 482842068 w 206"/>
              <a:gd name="T29" fmla="*/ 121042669 h 147"/>
              <a:gd name="T30" fmla="*/ 2147483646 w 206"/>
              <a:gd name="T31" fmla="*/ 121042669 h 147"/>
              <a:gd name="T32" fmla="*/ 2147483646 w 206"/>
              <a:gd name="T33" fmla="*/ 242089229 h 147"/>
              <a:gd name="T34" fmla="*/ 2147483646 w 206"/>
              <a:gd name="T35" fmla="*/ 1724879433 h 147"/>
              <a:gd name="T36" fmla="*/ 362129609 w 206"/>
              <a:gd name="T37" fmla="*/ 1724879433 h 147"/>
              <a:gd name="T38" fmla="*/ 362129609 w 206"/>
              <a:gd name="T39" fmla="*/ 242089229 h 147"/>
              <a:gd name="T40" fmla="*/ 2147483646 w 206"/>
              <a:gd name="T41" fmla="*/ 1997227384 h 147"/>
              <a:gd name="T42" fmla="*/ 2147483646 w 206"/>
              <a:gd name="T43" fmla="*/ 2103142637 h 147"/>
              <a:gd name="T44" fmla="*/ 241421034 w 206"/>
              <a:gd name="T45" fmla="*/ 2103142637 h 147"/>
              <a:gd name="T46" fmla="*/ 120708575 w 206"/>
              <a:gd name="T47" fmla="*/ 1997227384 h 147"/>
              <a:gd name="T48" fmla="*/ 120708575 w 206"/>
              <a:gd name="T49" fmla="*/ 1845922102 h 147"/>
              <a:gd name="T50" fmla="*/ 241421034 w 206"/>
              <a:gd name="T51" fmla="*/ 1845922102 h 147"/>
              <a:gd name="T52" fmla="*/ 995858366 w 206"/>
              <a:gd name="T53" fmla="*/ 1845922102 h 147"/>
              <a:gd name="T54" fmla="*/ 1131657941 w 206"/>
              <a:gd name="T55" fmla="*/ 1936706049 h 147"/>
              <a:gd name="T56" fmla="*/ 1991716732 w 206"/>
              <a:gd name="T57" fmla="*/ 1936706049 h 147"/>
              <a:gd name="T58" fmla="*/ 2127516307 w 206"/>
              <a:gd name="T59" fmla="*/ 1845922102 h 147"/>
              <a:gd name="T60" fmla="*/ 2147483646 w 206"/>
              <a:gd name="T61" fmla="*/ 1845922102 h 147"/>
              <a:gd name="T62" fmla="*/ 2147483646 w 206"/>
              <a:gd name="T63" fmla="*/ 1845922102 h 147"/>
              <a:gd name="T64" fmla="*/ 2147483646 w 206"/>
              <a:gd name="T65" fmla="*/ 1997227384 h 147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206" h="147">
                <a:moveTo>
                  <a:pt x="191" y="114"/>
                </a:moveTo>
                <a:cubicBezTo>
                  <a:pt x="191" y="16"/>
                  <a:pt x="191" y="16"/>
                  <a:pt x="191" y="16"/>
                </a:cubicBezTo>
                <a:cubicBezTo>
                  <a:pt x="191" y="8"/>
                  <a:pt x="184" y="0"/>
                  <a:pt x="175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23" y="0"/>
                  <a:pt x="16" y="8"/>
                  <a:pt x="16" y="16"/>
                </a:cubicBezTo>
                <a:cubicBezTo>
                  <a:pt x="16" y="114"/>
                  <a:pt x="16" y="114"/>
                  <a:pt x="16" y="114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32"/>
                  <a:pt x="0" y="132"/>
                  <a:pt x="0" y="132"/>
                </a:cubicBezTo>
                <a:cubicBezTo>
                  <a:pt x="0" y="140"/>
                  <a:pt x="7" y="147"/>
                  <a:pt x="16" y="147"/>
                </a:cubicBezTo>
                <a:cubicBezTo>
                  <a:pt x="191" y="147"/>
                  <a:pt x="191" y="147"/>
                  <a:pt x="191" y="147"/>
                </a:cubicBezTo>
                <a:cubicBezTo>
                  <a:pt x="199" y="147"/>
                  <a:pt x="206" y="140"/>
                  <a:pt x="206" y="132"/>
                </a:cubicBezTo>
                <a:cubicBezTo>
                  <a:pt x="206" y="114"/>
                  <a:pt x="206" y="114"/>
                  <a:pt x="206" y="114"/>
                </a:cubicBezTo>
                <a:lnTo>
                  <a:pt x="191" y="114"/>
                </a:lnTo>
                <a:close/>
                <a:moveTo>
                  <a:pt x="24" y="16"/>
                </a:moveTo>
                <a:cubicBezTo>
                  <a:pt x="24" y="12"/>
                  <a:pt x="27" y="8"/>
                  <a:pt x="32" y="8"/>
                </a:cubicBezTo>
                <a:cubicBezTo>
                  <a:pt x="175" y="8"/>
                  <a:pt x="175" y="8"/>
                  <a:pt x="175" y="8"/>
                </a:cubicBezTo>
                <a:cubicBezTo>
                  <a:pt x="179" y="8"/>
                  <a:pt x="183" y="12"/>
                  <a:pt x="183" y="16"/>
                </a:cubicBezTo>
                <a:cubicBezTo>
                  <a:pt x="183" y="114"/>
                  <a:pt x="183" y="114"/>
                  <a:pt x="183" y="114"/>
                </a:cubicBezTo>
                <a:cubicBezTo>
                  <a:pt x="24" y="114"/>
                  <a:pt x="24" y="114"/>
                  <a:pt x="24" y="114"/>
                </a:cubicBezTo>
                <a:lnTo>
                  <a:pt x="24" y="16"/>
                </a:lnTo>
                <a:close/>
                <a:moveTo>
                  <a:pt x="198" y="132"/>
                </a:moveTo>
                <a:cubicBezTo>
                  <a:pt x="198" y="136"/>
                  <a:pt x="195" y="139"/>
                  <a:pt x="191" y="139"/>
                </a:cubicBezTo>
                <a:cubicBezTo>
                  <a:pt x="16" y="139"/>
                  <a:pt x="16" y="139"/>
                  <a:pt x="16" y="139"/>
                </a:cubicBezTo>
                <a:cubicBezTo>
                  <a:pt x="11" y="139"/>
                  <a:pt x="8" y="136"/>
                  <a:pt x="8" y="132"/>
                </a:cubicBezTo>
                <a:cubicBezTo>
                  <a:pt x="8" y="122"/>
                  <a:pt x="8" y="122"/>
                  <a:pt x="8" y="122"/>
                </a:cubicBezTo>
                <a:cubicBezTo>
                  <a:pt x="16" y="122"/>
                  <a:pt x="16" y="122"/>
                  <a:pt x="16" y="122"/>
                </a:cubicBezTo>
                <a:cubicBezTo>
                  <a:pt x="66" y="122"/>
                  <a:pt x="66" y="122"/>
                  <a:pt x="66" y="122"/>
                </a:cubicBezTo>
                <a:cubicBezTo>
                  <a:pt x="67" y="126"/>
                  <a:pt x="71" y="128"/>
                  <a:pt x="75" y="128"/>
                </a:cubicBezTo>
                <a:cubicBezTo>
                  <a:pt x="132" y="128"/>
                  <a:pt x="132" y="128"/>
                  <a:pt x="132" y="128"/>
                </a:cubicBezTo>
                <a:cubicBezTo>
                  <a:pt x="136" y="128"/>
                  <a:pt x="140" y="126"/>
                  <a:pt x="141" y="122"/>
                </a:cubicBezTo>
                <a:cubicBezTo>
                  <a:pt x="191" y="122"/>
                  <a:pt x="191" y="122"/>
                  <a:pt x="191" y="122"/>
                </a:cubicBezTo>
                <a:cubicBezTo>
                  <a:pt x="198" y="122"/>
                  <a:pt x="198" y="122"/>
                  <a:pt x="198" y="122"/>
                </a:cubicBezTo>
                <a:lnTo>
                  <a:pt x="198" y="132"/>
                </a:lnTo>
                <a:close/>
              </a:path>
            </a:pathLst>
          </a:custGeom>
          <a:solidFill>
            <a:srgbClr val="046A50"/>
          </a:solidFill>
          <a:ln>
            <a:noFill/>
          </a:ln>
          <a:extLst/>
        </p:spPr>
        <p:txBody>
          <a:bodyPr/>
          <a:lstStyle/>
          <a:p>
            <a:pPr defTabSz="47272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897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89040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8" grpId="0" animBg="1"/>
      <p:bldP spid="9" grpId="0"/>
      <p:bldP spid="10" grpId="0"/>
      <p:bldP spid="11" grpId="0"/>
      <p:bldP spid="12" grpId="0"/>
      <p:bldP spid="13" grpId="0"/>
      <p:bldP spid="14" grpId="0"/>
      <p:bldP spid="15" grpId="0" animBg="1"/>
      <p:bldP spid="16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600C0C0A-E2E1-4DA8-B45D-6D29163F7393}"/>
              </a:ext>
            </a:extLst>
          </p:cNvPr>
          <p:cNvGrpSpPr/>
          <p:nvPr/>
        </p:nvGrpSpPr>
        <p:grpSpPr>
          <a:xfrm>
            <a:off x="6401190" y="1305630"/>
            <a:ext cx="1592095" cy="1590879"/>
            <a:chOff x="4747736" y="1971993"/>
            <a:chExt cx="3206117" cy="3206118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xmlns="" id="{3FFD248B-5D79-4729-A5C4-3F8D1B4FF015}"/>
                </a:ext>
              </a:extLst>
            </p:cNvPr>
            <p:cNvSpPr/>
            <p:nvPr/>
          </p:nvSpPr>
          <p:spPr>
            <a:xfrm>
              <a:off x="4747736" y="1971993"/>
              <a:ext cx="3206117" cy="3206118"/>
            </a:xfrm>
            <a:prstGeom prst="ellipse">
              <a:avLst/>
            </a:prstGeom>
            <a:solidFill>
              <a:srgbClr val="4C9286"/>
            </a:solidFill>
            <a:ln w="57150">
              <a:solidFill>
                <a:srgbClr val="046A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30395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42" dirty="0">
                <a:solidFill>
                  <a:srgbClr val="FFFFFF"/>
                </a:solidFill>
              </a:endParaRPr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xmlns="" id="{AC66468F-D7DE-4A07-B1F3-8DC6587D451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126794" y="2351049"/>
              <a:ext cx="2448000" cy="2448001"/>
            </a:xfrm>
            <a:prstGeom prst="ellipse">
              <a:avLst/>
            </a:prstGeom>
            <a:blipFill dpi="0" rotWithShape="1"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aturation sat="0"/>
                        </a14:imgEffect>
                      </a14:imgLayer>
                    </a14:imgProps>
                  </a:ext>
                </a:extLst>
              </a:blip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30395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83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66F5D800-E654-4912-A8CE-F756012427BE}"/>
              </a:ext>
            </a:extLst>
          </p:cNvPr>
          <p:cNvSpPr/>
          <p:nvPr/>
        </p:nvSpPr>
        <p:spPr>
          <a:xfrm>
            <a:off x="8754191" y="2187430"/>
            <a:ext cx="321784" cy="321538"/>
          </a:xfrm>
          <a:prstGeom prst="ellipse">
            <a:avLst/>
          </a:prstGeom>
          <a:solidFill>
            <a:srgbClr val="4C9286"/>
          </a:solidFill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370" tIns="22685" rIns="45370" bIns="22685" rtlCol="0" anchor="ctr"/>
          <a:lstStyle/>
          <a:p>
            <a:pPr algn="ctr" defTabSz="630395" fontAlgn="base">
              <a:spcBef>
                <a:spcPct val="0"/>
              </a:spcBef>
              <a:spcAft>
                <a:spcPct val="0"/>
              </a:spcAft>
            </a:pPr>
            <a:endParaRPr lang="zh-CN" altLang="en-US" sz="1242" dirty="0">
              <a:solidFill>
                <a:srgbClr val="FFFFFF"/>
              </a:solidFill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3935FFF0-BA46-4B1C-95DB-34E1A7BE895D}"/>
              </a:ext>
            </a:extLst>
          </p:cNvPr>
          <p:cNvSpPr/>
          <p:nvPr/>
        </p:nvSpPr>
        <p:spPr>
          <a:xfrm>
            <a:off x="8428291" y="1871798"/>
            <a:ext cx="229447" cy="229273"/>
          </a:xfrm>
          <a:prstGeom prst="ellipse">
            <a:avLst/>
          </a:prstGeom>
          <a:solidFill>
            <a:srgbClr val="046A50"/>
          </a:solidFill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370" tIns="22685" rIns="45370" bIns="22685" rtlCol="0" anchor="ctr"/>
          <a:lstStyle/>
          <a:p>
            <a:pPr algn="ctr" defTabSz="630395" fontAlgn="base">
              <a:spcBef>
                <a:spcPct val="0"/>
              </a:spcBef>
              <a:spcAft>
                <a:spcPct val="0"/>
              </a:spcAft>
            </a:pPr>
            <a:endParaRPr lang="zh-CN" altLang="en-US" sz="1242" dirty="0">
              <a:solidFill>
                <a:srgbClr val="FFFFFF"/>
              </a:solidFill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27090D5A-8828-4375-9824-EB3D0224BA3D}"/>
              </a:ext>
            </a:extLst>
          </p:cNvPr>
          <p:cNvSpPr/>
          <p:nvPr/>
        </p:nvSpPr>
        <p:spPr>
          <a:xfrm>
            <a:off x="9272569" y="2285679"/>
            <a:ext cx="89385" cy="89316"/>
          </a:xfrm>
          <a:prstGeom prst="ellipse">
            <a:avLst/>
          </a:prstGeom>
          <a:solidFill>
            <a:srgbClr val="046A50"/>
          </a:solidFill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370" tIns="22685" rIns="45370" bIns="22685" rtlCol="0" anchor="ctr"/>
          <a:lstStyle/>
          <a:p>
            <a:pPr algn="ctr" defTabSz="630395" fontAlgn="base">
              <a:spcBef>
                <a:spcPct val="0"/>
              </a:spcBef>
              <a:spcAft>
                <a:spcPct val="0"/>
              </a:spcAft>
            </a:pPr>
            <a:endParaRPr lang="zh-CN" altLang="en-US" sz="1242" dirty="0">
              <a:solidFill>
                <a:srgbClr val="FFFFFF"/>
              </a:solidFill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D083E418-D898-4F97-A01B-726394C96CE6}"/>
              </a:ext>
            </a:extLst>
          </p:cNvPr>
          <p:cNvSpPr/>
          <p:nvPr/>
        </p:nvSpPr>
        <p:spPr>
          <a:xfrm>
            <a:off x="8250705" y="2330335"/>
            <a:ext cx="178769" cy="178633"/>
          </a:xfrm>
          <a:prstGeom prst="ellipse">
            <a:avLst/>
          </a:prstGeom>
          <a:solidFill>
            <a:srgbClr val="046A50"/>
          </a:solidFill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370" tIns="22685" rIns="45370" bIns="22685" rtlCol="0" anchor="ctr"/>
          <a:lstStyle/>
          <a:p>
            <a:pPr algn="ctr" defTabSz="630395" fontAlgn="base">
              <a:spcBef>
                <a:spcPct val="0"/>
              </a:spcBef>
              <a:spcAft>
                <a:spcPct val="0"/>
              </a:spcAft>
            </a:pPr>
            <a:endParaRPr lang="zh-CN" altLang="en-US" sz="1242" dirty="0">
              <a:solidFill>
                <a:srgbClr val="FFFFFF"/>
              </a:solidFill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CBD4F372-0E06-4835-AEC4-14482898A045}"/>
              </a:ext>
            </a:extLst>
          </p:cNvPr>
          <p:cNvSpPr/>
          <p:nvPr/>
        </p:nvSpPr>
        <p:spPr>
          <a:xfrm>
            <a:off x="6190291" y="2326986"/>
            <a:ext cx="178769" cy="178633"/>
          </a:xfrm>
          <a:prstGeom prst="ellipse">
            <a:avLst/>
          </a:prstGeom>
          <a:solidFill>
            <a:srgbClr val="4C9286"/>
          </a:solidFill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370" tIns="22685" rIns="45370" bIns="22685" rtlCol="0" anchor="ctr"/>
          <a:lstStyle/>
          <a:p>
            <a:pPr algn="ctr" defTabSz="630395" fontAlgn="base">
              <a:spcBef>
                <a:spcPct val="0"/>
              </a:spcBef>
              <a:spcAft>
                <a:spcPct val="0"/>
              </a:spcAft>
            </a:pPr>
            <a:endParaRPr lang="zh-CN" altLang="en-US" sz="1242" dirty="0">
              <a:solidFill>
                <a:srgbClr val="FFFFFF"/>
              </a:solidFill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8BD20503-5A77-43AA-9A21-E3F86FF2C4C5}"/>
              </a:ext>
            </a:extLst>
          </p:cNvPr>
          <p:cNvSpPr/>
          <p:nvPr/>
        </p:nvSpPr>
        <p:spPr>
          <a:xfrm>
            <a:off x="5441312" y="2188261"/>
            <a:ext cx="321784" cy="321538"/>
          </a:xfrm>
          <a:prstGeom prst="ellipse">
            <a:avLst/>
          </a:prstGeom>
          <a:solidFill>
            <a:srgbClr val="046A50"/>
          </a:solidFill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370" tIns="22685" rIns="45370" bIns="22685" rtlCol="0" anchor="ctr"/>
          <a:lstStyle/>
          <a:p>
            <a:pPr algn="ctr" defTabSz="630395" fontAlgn="base">
              <a:spcBef>
                <a:spcPct val="0"/>
              </a:spcBef>
              <a:spcAft>
                <a:spcPct val="0"/>
              </a:spcAft>
            </a:pPr>
            <a:endParaRPr lang="zh-CN" altLang="en-US" sz="1242" dirty="0">
              <a:solidFill>
                <a:srgbClr val="FFFFFF"/>
              </a:solidFill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2C04FBE0-3D6D-4FF1-BF42-CBF0B3EF27D9}"/>
              </a:ext>
            </a:extLst>
          </p:cNvPr>
          <p:cNvSpPr/>
          <p:nvPr/>
        </p:nvSpPr>
        <p:spPr>
          <a:xfrm>
            <a:off x="5888324" y="1871797"/>
            <a:ext cx="229447" cy="229273"/>
          </a:xfrm>
          <a:prstGeom prst="ellipse">
            <a:avLst/>
          </a:prstGeom>
          <a:solidFill>
            <a:srgbClr val="4C9286"/>
          </a:solidFill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370" tIns="22685" rIns="45370" bIns="22685" rtlCol="0" anchor="ctr"/>
          <a:lstStyle/>
          <a:p>
            <a:pPr algn="ctr" defTabSz="630395" fontAlgn="base">
              <a:spcBef>
                <a:spcPct val="0"/>
              </a:spcBef>
              <a:spcAft>
                <a:spcPct val="0"/>
              </a:spcAft>
            </a:pPr>
            <a:endParaRPr lang="zh-CN" altLang="en-US" sz="1242" dirty="0">
              <a:solidFill>
                <a:srgbClr val="FFFFFF"/>
              </a:solidFill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6D934D7F-422A-4637-9BDE-C1FD2C7C5880}"/>
              </a:ext>
            </a:extLst>
          </p:cNvPr>
          <p:cNvSpPr/>
          <p:nvPr/>
        </p:nvSpPr>
        <p:spPr>
          <a:xfrm>
            <a:off x="5121649" y="2192343"/>
            <a:ext cx="89385" cy="89316"/>
          </a:xfrm>
          <a:prstGeom prst="ellipse">
            <a:avLst/>
          </a:prstGeom>
          <a:solidFill>
            <a:srgbClr val="046A50"/>
          </a:solidFill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370" tIns="22685" rIns="45370" bIns="22685" rtlCol="0" anchor="ctr"/>
          <a:lstStyle/>
          <a:p>
            <a:pPr algn="ctr" defTabSz="630395" fontAlgn="base">
              <a:spcBef>
                <a:spcPct val="0"/>
              </a:spcBef>
              <a:spcAft>
                <a:spcPct val="0"/>
              </a:spcAft>
            </a:pPr>
            <a:endParaRPr lang="zh-CN" altLang="en-US" sz="1242" dirty="0">
              <a:solidFill>
                <a:srgbClr val="FFFFFF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625D39A1-543F-4EA5-9A6D-1BEAB833DF16}"/>
              </a:ext>
            </a:extLst>
          </p:cNvPr>
          <p:cNvSpPr/>
          <p:nvPr/>
        </p:nvSpPr>
        <p:spPr>
          <a:xfrm>
            <a:off x="4343310" y="3121151"/>
            <a:ext cx="1261884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050" b="1" dirty="0">
                <a:solidFill>
                  <a:srgbClr val="1F3F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单击此处添加标题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EAD697BA-FCC4-403E-B1D8-CDE9CB4A9FE9}"/>
              </a:ext>
            </a:extLst>
          </p:cNvPr>
          <p:cNvSpPr txBox="1"/>
          <p:nvPr/>
        </p:nvSpPr>
        <p:spPr>
          <a:xfrm>
            <a:off x="4023721" y="3331463"/>
            <a:ext cx="1915801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413"/>
              </a:spcBef>
            </a:pPr>
            <a:r>
              <a:rPr lang="zh-CN" altLang="en-US" sz="1000" dirty="0">
                <a:solidFill>
                  <a:srgbClr val="1F3F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请在此处添加详细描述文本，尽量与标题文本语言风格相符合，语言描述尽量简洁生动。</a:t>
            </a:r>
            <a:endParaRPr lang="en-US" altLang="zh-CN" sz="1000" dirty="0">
              <a:solidFill>
                <a:srgbClr val="1F3F2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91DB686A-EC36-4F2A-BE95-6663A85C7C95}"/>
              </a:ext>
            </a:extLst>
          </p:cNvPr>
          <p:cNvSpPr/>
          <p:nvPr/>
        </p:nvSpPr>
        <p:spPr>
          <a:xfrm>
            <a:off x="6494316" y="3127397"/>
            <a:ext cx="1261884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050" b="1" dirty="0">
                <a:solidFill>
                  <a:srgbClr val="1F3F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单击此处添加标题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69896ACF-3804-4BAC-8BEA-98F2BCE72647}"/>
              </a:ext>
            </a:extLst>
          </p:cNvPr>
          <p:cNvSpPr txBox="1"/>
          <p:nvPr/>
        </p:nvSpPr>
        <p:spPr>
          <a:xfrm>
            <a:off x="6174726" y="3337708"/>
            <a:ext cx="1915801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413"/>
              </a:spcBef>
            </a:pPr>
            <a:r>
              <a:rPr lang="zh-CN" altLang="en-US" sz="1000" dirty="0">
                <a:solidFill>
                  <a:srgbClr val="1F3F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请在此处添加详细描述文本，尽量与标题文本语言风格相符合，语言描述尽量简洁生动。</a:t>
            </a:r>
            <a:endParaRPr lang="en-US" altLang="zh-CN" sz="1000" dirty="0">
              <a:solidFill>
                <a:srgbClr val="1F3F2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87551058-262A-4BAE-86AD-AF99F609132F}"/>
              </a:ext>
            </a:extLst>
          </p:cNvPr>
          <p:cNvSpPr/>
          <p:nvPr/>
        </p:nvSpPr>
        <p:spPr>
          <a:xfrm>
            <a:off x="8548546" y="3125773"/>
            <a:ext cx="1261884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050" b="1" dirty="0">
                <a:solidFill>
                  <a:srgbClr val="1F3F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单击此处添加标题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8A0AA4DF-5CC8-4FC0-907B-783C0CE39DA7}"/>
              </a:ext>
            </a:extLst>
          </p:cNvPr>
          <p:cNvSpPr txBox="1"/>
          <p:nvPr/>
        </p:nvSpPr>
        <p:spPr>
          <a:xfrm>
            <a:off x="8228956" y="3336085"/>
            <a:ext cx="1915801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413"/>
              </a:spcBef>
            </a:pPr>
            <a:r>
              <a:rPr lang="zh-CN" altLang="en-US" sz="1000" dirty="0">
                <a:solidFill>
                  <a:srgbClr val="1F3F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请在此处添加详细描述文本，尽量与标题文本语言风格相符合，语言描述尽量简洁生动。</a:t>
            </a:r>
            <a:endParaRPr lang="en-US" altLang="zh-CN" sz="1000" dirty="0">
              <a:solidFill>
                <a:srgbClr val="1F3F2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25888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6">
            <a:extLst>
              <a:ext uri="{FF2B5EF4-FFF2-40B4-BE49-F238E27FC236}">
                <a16:creationId xmlns:a16="http://schemas.microsoft.com/office/drawing/2014/main" xmlns="" id="{BEC82F28-2493-4385-8086-29A3FEB3F1D6}"/>
              </a:ext>
            </a:extLst>
          </p:cNvPr>
          <p:cNvSpPr>
            <a:spLocks/>
          </p:cNvSpPr>
          <p:nvPr/>
        </p:nvSpPr>
        <p:spPr bwMode="auto">
          <a:xfrm>
            <a:off x="8410844" y="1650643"/>
            <a:ext cx="577080" cy="577080"/>
          </a:xfrm>
          <a:custGeom>
            <a:avLst/>
            <a:gdLst>
              <a:gd name="T0" fmla="*/ 837442 w 242"/>
              <a:gd name="T1" fmla="*/ 325245 h 242"/>
              <a:gd name="T2" fmla="*/ 474089 w 242"/>
              <a:gd name="T3" fmla="*/ 474027 h 242"/>
              <a:gd name="T4" fmla="*/ 325287 w 242"/>
              <a:gd name="T5" fmla="*/ 837333 h 242"/>
              <a:gd name="T6" fmla="*/ 0 w 242"/>
              <a:gd name="T7" fmla="*/ 837333 h 242"/>
              <a:gd name="T8" fmla="*/ 245696 w 242"/>
              <a:gd name="T9" fmla="*/ 245664 h 242"/>
              <a:gd name="T10" fmla="*/ 837442 w 242"/>
              <a:gd name="T11" fmla="*/ 0 h 242"/>
              <a:gd name="T12" fmla="*/ 837442 w 242"/>
              <a:gd name="T13" fmla="*/ 325245 h 24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42" h="242">
                <a:moveTo>
                  <a:pt x="242" y="94"/>
                </a:moveTo>
                <a:cubicBezTo>
                  <a:pt x="201" y="94"/>
                  <a:pt x="164" y="111"/>
                  <a:pt x="137" y="137"/>
                </a:cubicBezTo>
                <a:cubicBezTo>
                  <a:pt x="110" y="164"/>
                  <a:pt x="94" y="201"/>
                  <a:pt x="94" y="242"/>
                </a:cubicBezTo>
                <a:cubicBezTo>
                  <a:pt x="0" y="242"/>
                  <a:pt x="0" y="242"/>
                  <a:pt x="0" y="242"/>
                </a:cubicBezTo>
                <a:cubicBezTo>
                  <a:pt x="0" y="175"/>
                  <a:pt x="27" y="115"/>
                  <a:pt x="71" y="71"/>
                </a:cubicBezTo>
                <a:cubicBezTo>
                  <a:pt x="115" y="28"/>
                  <a:pt x="175" y="0"/>
                  <a:pt x="242" y="0"/>
                </a:cubicBezTo>
                <a:lnTo>
                  <a:pt x="242" y="94"/>
                </a:lnTo>
                <a:close/>
              </a:path>
            </a:pathLst>
          </a:custGeom>
          <a:solidFill>
            <a:srgbClr val="C3E0D8"/>
          </a:solidFill>
          <a:ln>
            <a:noFill/>
          </a:ln>
          <a:extLst/>
        </p:spPr>
        <p:txBody>
          <a:bodyPr lIns="47297" tIns="23650" rIns="47297" bIns="23650"/>
          <a:lstStyle/>
          <a:p>
            <a:endParaRPr lang="zh-CN" altLang="en-US" sz="800">
              <a:solidFill>
                <a:srgbClr val="1F3F2F"/>
              </a:solidFill>
            </a:endParaRPr>
          </a:p>
        </p:txBody>
      </p:sp>
      <p:sp>
        <p:nvSpPr>
          <p:cNvPr id="3" name="Freeform 7">
            <a:extLst>
              <a:ext uri="{FF2B5EF4-FFF2-40B4-BE49-F238E27FC236}">
                <a16:creationId xmlns:a16="http://schemas.microsoft.com/office/drawing/2014/main" xmlns="" id="{D98783FB-472A-44E2-B988-64343046A280}"/>
              </a:ext>
            </a:extLst>
          </p:cNvPr>
          <p:cNvSpPr>
            <a:spLocks/>
          </p:cNvSpPr>
          <p:nvPr/>
        </p:nvSpPr>
        <p:spPr bwMode="auto">
          <a:xfrm>
            <a:off x="8056055" y="2227723"/>
            <a:ext cx="579270" cy="578174"/>
          </a:xfrm>
          <a:custGeom>
            <a:avLst/>
            <a:gdLst>
              <a:gd name="T0" fmla="*/ 0 w 242"/>
              <a:gd name="T1" fmla="*/ 512985 h 242"/>
              <a:gd name="T2" fmla="*/ 363989 w 242"/>
              <a:gd name="T3" fmla="*/ 363942 h 242"/>
              <a:gd name="T4" fmla="*/ 513051 w 242"/>
              <a:gd name="T5" fmla="*/ 0 h 242"/>
              <a:gd name="T6" fmla="*/ 838908 w 242"/>
              <a:gd name="T7" fmla="*/ 0 h 242"/>
              <a:gd name="T8" fmla="*/ 592782 w 242"/>
              <a:gd name="T9" fmla="*/ 592705 h 242"/>
              <a:gd name="T10" fmla="*/ 0 w 242"/>
              <a:gd name="T11" fmla="*/ 838799 h 242"/>
              <a:gd name="T12" fmla="*/ 0 w 242"/>
              <a:gd name="T13" fmla="*/ 512985 h 24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42" h="242">
                <a:moveTo>
                  <a:pt x="0" y="148"/>
                </a:moveTo>
                <a:cubicBezTo>
                  <a:pt x="41" y="148"/>
                  <a:pt x="78" y="132"/>
                  <a:pt x="105" y="105"/>
                </a:cubicBezTo>
                <a:cubicBezTo>
                  <a:pt x="132" y="78"/>
                  <a:pt x="148" y="41"/>
                  <a:pt x="148" y="0"/>
                </a:cubicBezTo>
                <a:cubicBezTo>
                  <a:pt x="242" y="0"/>
                  <a:pt x="242" y="0"/>
                  <a:pt x="242" y="0"/>
                </a:cubicBezTo>
                <a:cubicBezTo>
                  <a:pt x="242" y="67"/>
                  <a:pt x="215" y="127"/>
                  <a:pt x="171" y="171"/>
                </a:cubicBezTo>
                <a:cubicBezTo>
                  <a:pt x="127" y="215"/>
                  <a:pt x="67" y="242"/>
                  <a:pt x="0" y="242"/>
                </a:cubicBezTo>
                <a:lnTo>
                  <a:pt x="0" y="148"/>
                </a:lnTo>
                <a:close/>
              </a:path>
            </a:pathLst>
          </a:custGeom>
          <a:solidFill>
            <a:srgbClr val="C3E0D8"/>
          </a:solidFill>
          <a:ln>
            <a:noFill/>
          </a:ln>
          <a:extLst/>
        </p:spPr>
        <p:txBody>
          <a:bodyPr lIns="47297" tIns="23650" rIns="47297" bIns="23650"/>
          <a:lstStyle/>
          <a:p>
            <a:endParaRPr lang="zh-CN" altLang="en-US" sz="800">
              <a:solidFill>
                <a:srgbClr val="1F3F2F"/>
              </a:solidFill>
            </a:endParaRPr>
          </a:p>
        </p:txBody>
      </p:sp>
      <p:sp>
        <p:nvSpPr>
          <p:cNvPr id="4" name="Freeform 8">
            <a:extLst>
              <a:ext uri="{FF2B5EF4-FFF2-40B4-BE49-F238E27FC236}">
                <a16:creationId xmlns:a16="http://schemas.microsoft.com/office/drawing/2014/main" xmlns="" id="{759306AB-2B6A-4EC4-BC1C-111ABB98D240}"/>
              </a:ext>
            </a:extLst>
          </p:cNvPr>
          <p:cNvSpPr>
            <a:spLocks/>
          </p:cNvSpPr>
          <p:nvPr/>
        </p:nvSpPr>
        <p:spPr bwMode="auto">
          <a:xfrm>
            <a:off x="7481167" y="2227723"/>
            <a:ext cx="574888" cy="578174"/>
          </a:xfrm>
          <a:custGeom>
            <a:avLst/>
            <a:gdLst>
              <a:gd name="T0" fmla="*/ 834509 w 241"/>
              <a:gd name="T1" fmla="*/ 838799 h 242"/>
              <a:gd name="T2" fmla="*/ 242389 w 241"/>
              <a:gd name="T3" fmla="*/ 592705 h 242"/>
              <a:gd name="T4" fmla="*/ 0 w 241"/>
              <a:gd name="T5" fmla="*/ 0 h 242"/>
              <a:gd name="T6" fmla="*/ 322030 w 241"/>
              <a:gd name="T7" fmla="*/ 0 h 242"/>
              <a:gd name="T8" fmla="*/ 470926 w 241"/>
              <a:gd name="T9" fmla="*/ 363942 h 242"/>
              <a:gd name="T10" fmla="*/ 834509 w 241"/>
              <a:gd name="T11" fmla="*/ 512985 h 242"/>
              <a:gd name="T12" fmla="*/ 834509 w 241"/>
              <a:gd name="T13" fmla="*/ 838799 h 24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41" h="242">
                <a:moveTo>
                  <a:pt x="241" y="242"/>
                </a:moveTo>
                <a:cubicBezTo>
                  <a:pt x="174" y="242"/>
                  <a:pt x="114" y="215"/>
                  <a:pt x="70" y="171"/>
                </a:cubicBezTo>
                <a:cubicBezTo>
                  <a:pt x="27" y="127"/>
                  <a:pt x="0" y="67"/>
                  <a:pt x="0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3" y="41"/>
                  <a:pt x="110" y="78"/>
                  <a:pt x="136" y="105"/>
                </a:cubicBezTo>
                <a:cubicBezTo>
                  <a:pt x="163" y="132"/>
                  <a:pt x="200" y="148"/>
                  <a:pt x="241" y="148"/>
                </a:cubicBezTo>
                <a:lnTo>
                  <a:pt x="241" y="242"/>
                </a:lnTo>
                <a:close/>
              </a:path>
            </a:pathLst>
          </a:custGeom>
          <a:solidFill>
            <a:srgbClr val="C3E0D8"/>
          </a:solidFill>
          <a:ln>
            <a:noFill/>
          </a:ln>
          <a:extLst/>
        </p:spPr>
        <p:txBody>
          <a:bodyPr lIns="47297" tIns="23650" rIns="47297" bIns="23650"/>
          <a:lstStyle/>
          <a:p>
            <a:endParaRPr lang="zh-CN" altLang="en-US" sz="800">
              <a:solidFill>
                <a:srgbClr val="1F3F2F"/>
              </a:solidFill>
            </a:endParaRPr>
          </a:p>
        </p:txBody>
      </p:sp>
      <p:sp>
        <p:nvSpPr>
          <p:cNvPr id="5" name="Freeform 9">
            <a:extLst>
              <a:ext uri="{FF2B5EF4-FFF2-40B4-BE49-F238E27FC236}">
                <a16:creationId xmlns:a16="http://schemas.microsoft.com/office/drawing/2014/main" xmlns="" id="{FD164FCE-FDC6-498E-A1DC-E5F7C088192F}"/>
              </a:ext>
            </a:extLst>
          </p:cNvPr>
          <p:cNvSpPr>
            <a:spLocks/>
          </p:cNvSpPr>
          <p:nvPr/>
        </p:nvSpPr>
        <p:spPr bwMode="auto">
          <a:xfrm>
            <a:off x="7124187" y="1650643"/>
            <a:ext cx="578174" cy="577080"/>
          </a:xfrm>
          <a:custGeom>
            <a:avLst/>
            <a:gdLst>
              <a:gd name="T0" fmla="*/ 0 w 242"/>
              <a:gd name="T1" fmla="*/ 0 h 242"/>
              <a:gd name="T2" fmla="*/ 591746 w 242"/>
              <a:gd name="T3" fmla="*/ 245664 h 242"/>
              <a:gd name="T4" fmla="*/ 837442 w 242"/>
              <a:gd name="T5" fmla="*/ 837333 h 242"/>
              <a:gd name="T6" fmla="*/ 515615 w 242"/>
              <a:gd name="T7" fmla="*/ 837333 h 242"/>
              <a:gd name="T8" fmla="*/ 363353 w 242"/>
              <a:gd name="T9" fmla="*/ 474027 h 242"/>
              <a:gd name="T10" fmla="*/ 0 w 242"/>
              <a:gd name="T11" fmla="*/ 325245 h 242"/>
              <a:gd name="T12" fmla="*/ 0 w 242"/>
              <a:gd name="T13" fmla="*/ 0 h 24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42" h="242">
                <a:moveTo>
                  <a:pt x="0" y="0"/>
                </a:moveTo>
                <a:cubicBezTo>
                  <a:pt x="67" y="0"/>
                  <a:pt x="127" y="28"/>
                  <a:pt x="171" y="71"/>
                </a:cubicBezTo>
                <a:cubicBezTo>
                  <a:pt x="215" y="115"/>
                  <a:pt x="242" y="175"/>
                  <a:pt x="242" y="242"/>
                </a:cubicBezTo>
                <a:cubicBezTo>
                  <a:pt x="149" y="242"/>
                  <a:pt x="149" y="242"/>
                  <a:pt x="149" y="242"/>
                </a:cubicBezTo>
                <a:cubicBezTo>
                  <a:pt x="149" y="201"/>
                  <a:pt x="132" y="164"/>
                  <a:pt x="105" y="137"/>
                </a:cubicBezTo>
                <a:cubicBezTo>
                  <a:pt x="78" y="111"/>
                  <a:pt x="41" y="94"/>
                  <a:pt x="0" y="94"/>
                </a:cubicBezTo>
                <a:lnTo>
                  <a:pt x="0" y="0"/>
                </a:lnTo>
                <a:close/>
              </a:path>
            </a:pathLst>
          </a:custGeom>
          <a:solidFill>
            <a:srgbClr val="4C9286"/>
          </a:solidFill>
          <a:ln>
            <a:noFill/>
          </a:ln>
          <a:extLst/>
        </p:spPr>
        <p:txBody>
          <a:bodyPr lIns="47297" tIns="23650" rIns="47297" bIns="23650"/>
          <a:lstStyle/>
          <a:p>
            <a:endParaRPr lang="zh-CN" altLang="en-US" sz="800">
              <a:solidFill>
                <a:srgbClr val="1F3F2F"/>
              </a:solidFill>
            </a:endParaRPr>
          </a:p>
        </p:txBody>
      </p:sp>
      <p:sp>
        <p:nvSpPr>
          <p:cNvPr id="6" name="Freeform 10">
            <a:extLst>
              <a:ext uri="{FF2B5EF4-FFF2-40B4-BE49-F238E27FC236}">
                <a16:creationId xmlns:a16="http://schemas.microsoft.com/office/drawing/2014/main" xmlns="" id="{B1B33817-9369-4A15-839A-F979128F9139}"/>
              </a:ext>
            </a:extLst>
          </p:cNvPr>
          <p:cNvSpPr>
            <a:spLocks/>
          </p:cNvSpPr>
          <p:nvPr/>
        </p:nvSpPr>
        <p:spPr bwMode="auto">
          <a:xfrm>
            <a:off x="6549298" y="1650643"/>
            <a:ext cx="574889" cy="577080"/>
          </a:xfrm>
          <a:custGeom>
            <a:avLst/>
            <a:gdLst>
              <a:gd name="T0" fmla="*/ 834509 w 241"/>
              <a:gd name="T1" fmla="*/ 325245 h 242"/>
              <a:gd name="T2" fmla="*/ 474389 w 241"/>
              <a:gd name="T3" fmla="*/ 474027 h 242"/>
              <a:gd name="T4" fmla="*/ 322030 w 241"/>
              <a:gd name="T5" fmla="*/ 837333 h 242"/>
              <a:gd name="T6" fmla="*/ 0 w 241"/>
              <a:gd name="T7" fmla="*/ 837333 h 242"/>
              <a:gd name="T8" fmla="*/ 245851 w 241"/>
              <a:gd name="T9" fmla="*/ 245664 h 242"/>
              <a:gd name="T10" fmla="*/ 834509 w 241"/>
              <a:gd name="T11" fmla="*/ 0 h 242"/>
              <a:gd name="T12" fmla="*/ 834509 w 241"/>
              <a:gd name="T13" fmla="*/ 325245 h 24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41" h="242">
                <a:moveTo>
                  <a:pt x="241" y="94"/>
                </a:moveTo>
                <a:cubicBezTo>
                  <a:pt x="200" y="94"/>
                  <a:pt x="163" y="111"/>
                  <a:pt x="137" y="137"/>
                </a:cubicBezTo>
                <a:cubicBezTo>
                  <a:pt x="110" y="164"/>
                  <a:pt x="93" y="201"/>
                  <a:pt x="93" y="242"/>
                </a:cubicBezTo>
                <a:cubicBezTo>
                  <a:pt x="0" y="242"/>
                  <a:pt x="0" y="242"/>
                  <a:pt x="0" y="242"/>
                </a:cubicBezTo>
                <a:cubicBezTo>
                  <a:pt x="0" y="175"/>
                  <a:pt x="27" y="115"/>
                  <a:pt x="71" y="71"/>
                </a:cubicBezTo>
                <a:cubicBezTo>
                  <a:pt x="114" y="28"/>
                  <a:pt x="175" y="0"/>
                  <a:pt x="241" y="0"/>
                </a:cubicBezTo>
                <a:lnTo>
                  <a:pt x="241" y="94"/>
                </a:lnTo>
                <a:close/>
              </a:path>
            </a:pathLst>
          </a:custGeom>
          <a:solidFill>
            <a:srgbClr val="4C9286"/>
          </a:solidFill>
          <a:ln>
            <a:noFill/>
          </a:ln>
          <a:extLst/>
        </p:spPr>
        <p:txBody>
          <a:bodyPr lIns="47297" tIns="23650" rIns="47297" bIns="23650"/>
          <a:lstStyle/>
          <a:p>
            <a:endParaRPr lang="zh-CN" altLang="en-US" sz="800">
              <a:solidFill>
                <a:srgbClr val="1F3F2F"/>
              </a:solidFill>
            </a:endParaRPr>
          </a:p>
        </p:txBody>
      </p:sp>
      <p:sp>
        <p:nvSpPr>
          <p:cNvPr id="7" name="Freeform 11">
            <a:extLst>
              <a:ext uri="{FF2B5EF4-FFF2-40B4-BE49-F238E27FC236}">
                <a16:creationId xmlns:a16="http://schemas.microsoft.com/office/drawing/2014/main" xmlns="" id="{A01C2868-CAA6-435C-8123-C8A409139572}"/>
              </a:ext>
            </a:extLst>
          </p:cNvPr>
          <p:cNvSpPr>
            <a:spLocks/>
          </p:cNvSpPr>
          <p:nvPr/>
        </p:nvSpPr>
        <p:spPr bwMode="auto">
          <a:xfrm>
            <a:off x="6549298" y="2227723"/>
            <a:ext cx="574889" cy="578174"/>
          </a:xfrm>
          <a:custGeom>
            <a:avLst/>
            <a:gdLst>
              <a:gd name="T0" fmla="*/ 834509 w 241"/>
              <a:gd name="T1" fmla="*/ 838799 h 242"/>
              <a:gd name="T2" fmla="*/ 245851 w 241"/>
              <a:gd name="T3" fmla="*/ 592705 h 242"/>
              <a:gd name="T4" fmla="*/ 0 w 241"/>
              <a:gd name="T5" fmla="*/ 0 h 242"/>
              <a:gd name="T6" fmla="*/ 322030 w 241"/>
              <a:gd name="T7" fmla="*/ 0 h 242"/>
              <a:gd name="T8" fmla="*/ 474389 w 241"/>
              <a:gd name="T9" fmla="*/ 363942 h 242"/>
              <a:gd name="T10" fmla="*/ 834509 w 241"/>
              <a:gd name="T11" fmla="*/ 512985 h 242"/>
              <a:gd name="T12" fmla="*/ 834509 w 241"/>
              <a:gd name="T13" fmla="*/ 838799 h 24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41" h="242">
                <a:moveTo>
                  <a:pt x="241" y="242"/>
                </a:moveTo>
                <a:cubicBezTo>
                  <a:pt x="175" y="242"/>
                  <a:pt x="114" y="215"/>
                  <a:pt x="71" y="171"/>
                </a:cubicBezTo>
                <a:cubicBezTo>
                  <a:pt x="27" y="127"/>
                  <a:pt x="0" y="67"/>
                  <a:pt x="0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3" y="41"/>
                  <a:pt x="110" y="78"/>
                  <a:pt x="137" y="105"/>
                </a:cubicBezTo>
                <a:cubicBezTo>
                  <a:pt x="163" y="132"/>
                  <a:pt x="200" y="148"/>
                  <a:pt x="241" y="148"/>
                </a:cubicBezTo>
                <a:lnTo>
                  <a:pt x="241" y="242"/>
                </a:lnTo>
                <a:close/>
              </a:path>
            </a:pathLst>
          </a:custGeom>
          <a:solidFill>
            <a:srgbClr val="4C9286"/>
          </a:solidFill>
          <a:ln>
            <a:noFill/>
          </a:ln>
          <a:extLst/>
        </p:spPr>
        <p:txBody>
          <a:bodyPr lIns="47297" tIns="23650" rIns="47297" bIns="23650"/>
          <a:lstStyle/>
          <a:p>
            <a:endParaRPr lang="zh-CN" altLang="en-US" sz="800">
              <a:solidFill>
                <a:srgbClr val="1F3F2F"/>
              </a:solidFill>
            </a:endParaRPr>
          </a:p>
        </p:txBody>
      </p:sp>
      <p:sp>
        <p:nvSpPr>
          <p:cNvPr id="8" name="Freeform 12">
            <a:extLst>
              <a:ext uri="{FF2B5EF4-FFF2-40B4-BE49-F238E27FC236}">
                <a16:creationId xmlns:a16="http://schemas.microsoft.com/office/drawing/2014/main" xmlns="" id="{812FD00E-6803-49C0-A499-D85ADD6B485C}"/>
              </a:ext>
            </a:extLst>
          </p:cNvPr>
          <p:cNvSpPr>
            <a:spLocks/>
          </p:cNvSpPr>
          <p:nvPr/>
        </p:nvSpPr>
        <p:spPr bwMode="auto">
          <a:xfrm>
            <a:off x="7124187" y="2581416"/>
            <a:ext cx="578174" cy="578174"/>
          </a:xfrm>
          <a:custGeom>
            <a:avLst/>
            <a:gdLst>
              <a:gd name="T0" fmla="*/ 0 w 242"/>
              <a:gd name="T1" fmla="*/ 0 h 242"/>
              <a:gd name="T2" fmla="*/ 591746 w 242"/>
              <a:gd name="T3" fmla="*/ 245664 h 242"/>
              <a:gd name="T4" fmla="*/ 837442 w 242"/>
              <a:gd name="T5" fmla="*/ 837333 h 242"/>
              <a:gd name="T6" fmla="*/ 515615 w 242"/>
              <a:gd name="T7" fmla="*/ 837333 h 242"/>
              <a:gd name="T8" fmla="*/ 363353 w 242"/>
              <a:gd name="T9" fmla="*/ 474027 h 242"/>
              <a:gd name="T10" fmla="*/ 0 w 242"/>
              <a:gd name="T11" fmla="*/ 325245 h 242"/>
              <a:gd name="T12" fmla="*/ 0 w 242"/>
              <a:gd name="T13" fmla="*/ 0 h 24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42" h="242">
                <a:moveTo>
                  <a:pt x="0" y="0"/>
                </a:moveTo>
                <a:cubicBezTo>
                  <a:pt x="67" y="0"/>
                  <a:pt x="127" y="27"/>
                  <a:pt x="171" y="71"/>
                </a:cubicBezTo>
                <a:cubicBezTo>
                  <a:pt x="215" y="115"/>
                  <a:pt x="242" y="175"/>
                  <a:pt x="242" y="242"/>
                </a:cubicBezTo>
                <a:cubicBezTo>
                  <a:pt x="149" y="242"/>
                  <a:pt x="149" y="242"/>
                  <a:pt x="149" y="242"/>
                </a:cubicBezTo>
                <a:cubicBezTo>
                  <a:pt x="149" y="201"/>
                  <a:pt x="132" y="164"/>
                  <a:pt x="105" y="137"/>
                </a:cubicBezTo>
                <a:cubicBezTo>
                  <a:pt x="78" y="110"/>
                  <a:pt x="41" y="94"/>
                  <a:pt x="0" y="94"/>
                </a:cubicBezTo>
                <a:lnTo>
                  <a:pt x="0" y="0"/>
                </a:lnTo>
                <a:close/>
              </a:path>
            </a:pathLst>
          </a:custGeom>
          <a:solidFill>
            <a:srgbClr val="C3E0D8"/>
          </a:solidFill>
          <a:ln>
            <a:noFill/>
          </a:ln>
          <a:extLst/>
        </p:spPr>
        <p:txBody>
          <a:bodyPr lIns="47297" tIns="23650" rIns="47297" bIns="23650"/>
          <a:lstStyle/>
          <a:p>
            <a:endParaRPr lang="zh-CN" altLang="en-US" sz="800">
              <a:solidFill>
                <a:srgbClr val="1F3F2F"/>
              </a:solidFill>
            </a:endParaRPr>
          </a:p>
        </p:txBody>
      </p:sp>
      <p:sp>
        <p:nvSpPr>
          <p:cNvPr id="9" name="Freeform 13">
            <a:extLst>
              <a:ext uri="{FF2B5EF4-FFF2-40B4-BE49-F238E27FC236}">
                <a16:creationId xmlns:a16="http://schemas.microsoft.com/office/drawing/2014/main" xmlns="" id="{3543D8EF-804D-44FC-8371-DB995A5816B7}"/>
              </a:ext>
            </a:extLst>
          </p:cNvPr>
          <p:cNvSpPr>
            <a:spLocks/>
          </p:cNvSpPr>
          <p:nvPr/>
        </p:nvSpPr>
        <p:spPr bwMode="auto">
          <a:xfrm>
            <a:off x="7120792" y="3159590"/>
            <a:ext cx="578174" cy="578174"/>
          </a:xfrm>
          <a:custGeom>
            <a:avLst/>
            <a:gdLst>
              <a:gd name="T0" fmla="*/ 0 w 242"/>
              <a:gd name="T1" fmla="*/ 512985 h 242"/>
              <a:gd name="T2" fmla="*/ 363353 w 242"/>
              <a:gd name="T3" fmla="*/ 363942 h 242"/>
              <a:gd name="T4" fmla="*/ 515615 w 242"/>
              <a:gd name="T5" fmla="*/ 0 h 242"/>
              <a:gd name="T6" fmla="*/ 837442 w 242"/>
              <a:gd name="T7" fmla="*/ 0 h 242"/>
              <a:gd name="T8" fmla="*/ 591746 w 242"/>
              <a:gd name="T9" fmla="*/ 592705 h 242"/>
              <a:gd name="T10" fmla="*/ 0 w 242"/>
              <a:gd name="T11" fmla="*/ 838799 h 242"/>
              <a:gd name="T12" fmla="*/ 0 w 242"/>
              <a:gd name="T13" fmla="*/ 512985 h 24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42" h="242">
                <a:moveTo>
                  <a:pt x="0" y="148"/>
                </a:moveTo>
                <a:cubicBezTo>
                  <a:pt x="41" y="148"/>
                  <a:pt x="78" y="131"/>
                  <a:pt x="105" y="105"/>
                </a:cubicBezTo>
                <a:cubicBezTo>
                  <a:pt x="132" y="78"/>
                  <a:pt x="149" y="41"/>
                  <a:pt x="149" y="0"/>
                </a:cubicBezTo>
                <a:cubicBezTo>
                  <a:pt x="242" y="0"/>
                  <a:pt x="242" y="0"/>
                  <a:pt x="242" y="0"/>
                </a:cubicBezTo>
                <a:cubicBezTo>
                  <a:pt x="242" y="67"/>
                  <a:pt x="215" y="127"/>
                  <a:pt x="171" y="171"/>
                </a:cubicBezTo>
                <a:cubicBezTo>
                  <a:pt x="127" y="215"/>
                  <a:pt x="67" y="242"/>
                  <a:pt x="0" y="242"/>
                </a:cubicBezTo>
                <a:lnTo>
                  <a:pt x="0" y="148"/>
                </a:lnTo>
                <a:close/>
              </a:path>
            </a:pathLst>
          </a:custGeom>
          <a:solidFill>
            <a:srgbClr val="C3E0D8"/>
          </a:solidFill>
          <a:ln>
            <a:noFill/>
          </a:ln>
          <a:extLst/>
        </p:spPr>
        <p:txBody>
          <a:bodyPr lIns="47297" tIns="23650" rIns="47297" bIns="23650"/>
          <a:lstStyle/>
          <a:p>
            <a:endParaRPr lang="zh-CN" altLang="en-US" sz="800">
              <a:solidFill>
                <a:srgbClr val="1F3F2F"/>
              </a:solidFill>
            </a:endParaRPr>
          </a:p>
        </p:txBody>
      </p:sp>
      <p:sp>
        <p:nvSpPr>
          <p:cNvPr id="10" name="Freeform 14">
            <a:extLst>
              <a:ext uri="{FF2B5EF4-FFF2-40B4-BE49-F238E27FC236}">
                <a16:creationId xmlns:a16="http://schemas.microsoft.com/office/drawing/2014/main" xmlns="" id="{0895D46E-AFB6-4A93-AB25-5048A6CBA806}"/>
              </a:ext>
            </a:extLst>
          </p:cNvPr>
          <p:cNvSpPr>
            <a:spLocks/>
          </p:cNvSpPr>
          <p:nvPr/>
        </p:nvSpPr>
        <p:spPr bwMode="auto">
          <a:xfrm>
            <a:off x="6549298" y="3159590"/>
            <a:ext cx="574889" cy="578174"/>
          </a:xfrm>
          <a:custGeom>
            <a:avLst/>
            <a:gdLst>
              <a:gd name="T0" fmla="*/ 834509 w 241"/>
              <a:gd name="T1" fmla="*/ 838799 h 242"/>
              <a:gd name="T2" fmla="*/ 245851 w 241"/>
              <a:gd name="T3" fmla="*/ 592705 h 242"/>
              <a:gd name="T4" fmla="*/ 0 w 241"/>
              <a:gd name="T5" fmla="*/ 0 h 242"/>
              <a:gd name="T6" fmla="*/ 322030 w 241"/>
              <a:gd name="T7" fmla="*/ 0 h 242"/>
              <a:gd name="T8" fmla="*/ 474389 w 241"/>
              <a:gd name="T9" fmla="*/ 363942 h 242"/>
              <a:gd name="T10" fmla="*/ 834509 w 241"/>
              <a:gd name="T11" fmla="*/ 512985 h 242"/>
              <a:gd name="T12" fmla="*/ 834509 w 241"/>
              <a:gd name="T13" fmla="*/ 838799 h 24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41" h="242">
                <a:moveTo>
                  <a:pt x="241" y="242"/>
                </a:moveTo>
                <a:cubicBezTo>
                  <a:pt x="175" y="242"/>
                  <a:pt x="114" y="215"/>
                  <a:pt x="71" y="171"/>
                </a:cubicBezTo>
                <a:cubicBezTo>
                  <a:pt x="27" y="127"/>
                  <a:pt x="0" y="67"/>
                  <a:pt x="0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3" y="41"/>
                  <a:pt x="110" y="78"/>
                  <a:pt x="137" y="105"/>
                </a:cubicBezTo>
                <a:cubicBezTo>
                  <a:pt x="163" y="131"/>
                  <a:pt x="200" y="148"/>
                  <a:pt x="241" y="148"/>
                </a:cubicBezTo>
                <a:lnTo>
                  <a:pt x="241" y="242"/>
                </a:lnTo>
                <a:close/>
              </a:path>
            </a:pathLst>
          </a:custGeom>
          <a:solidFill>
            <a:srgbClr val="C3E0D8"/>
          </a:solidFill>
          <a:ln>
            <a:noFill/>
          </a:ln>
          <a:extLst/>
        </p:spPr>
        <p:txBody>
          <a:bodyPr lIns="47297" tIns="23650" rIns="47297" bIns="23650"/>
          <a:lstStyle/>
          <a:p>
            <a:endParaRPr lang="zh-CN" altLang="en-US" sz="800">
              <a:solidFill>
                <a:srgbClr val="1F3F2F"/>
              </a:solidFill>
            </a:endParaRPr>
          </a:p>
        </p:txBody>
      </p:sp>
      <p:sp>
        <p:nvSpPr>
          <p:cNvPr id="11" name="Freeform 15">
            <a:extLst>
              <a:ext uri="{FF2B5EF4-FFF2-40B4-BE49-F238E27FC236}">
                <a16:creationId xmlns:a16="http://schemas.microsoft.com/office/drawing/2014/main" xmlns="" id="{570E9518-39D2-4708-812D-F6A5EF563BDC}"/>
              </a:ext>
            </a:extLst>
          </p:cNvPr>
          <p:cNvSpPr>
            <a:spLocks/>
          </p:cNvSpPr>
          <p:nvPr/>
        </p:nvSpPr>
        <p:spPr bwMode="auto">
          <a:xfrm>
            <a:off x="6194509" y="2581416"/>
            <a:ext cx="575985" cy="578174"/>
          </a:xfrm>
          <a:custGeom>
            <a:avLst/>
            <a:gdLst>
              <a:gd name="T0" fmla="*/ 0 w 241"/>
              <a:gd name="T1" fmla="*/ 0 h 242"/>
              <a:gd name="T2" fmla="*/ 588658 w 241"/>
              <a:gd name="T3" fmla="*/ 245664 h 242"/>
              <a:gd name="T4" fmla="*/ 834509 w 241"/>
              <a:gd name="T5" fmla="*/ 837333 h 242"/>
              <a:gd name="T6" fmla="*/ 512479 w 241"/>
              <a:gd name="T7" fmla="*/ 837333 h 242"/>
              <a:gd name="T8" fmla="*/ 360120 w 241"/>
              <a:gd name="T9" fmla="*/ 474027 h 242"/>
              <a:gd name="T10" fmla="*/ 0 w 241"/>
              <a:gd name="T11" fmla="*/ 325245 h 242"/>
              <a:gd name="T12" fmla="*/ 0 w 241"/>
              <a:gd name="T13" fmla="*/ 0 h 24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41" h="242">
                <a:moveTo>
                  <a:pt x="0" y="0"/>
                </a:moveTo>
                <a:cubicBezTo>
                  <a:pt x="66" y="0"/>
                  <a:pt x="127" y="27"/>
                  <a:pt x="170" y="71"/>
                </a:cubicBezTo>
                <a:cubicBezTo>
                  <a:pt x="214" y="115"/>
                  <a:pt x="241" y="175"/>
                  <a:pt x="241" y="242"/>
                </a:cubicBezTo>
                <a:cubicBezTo>
                  <a:pt x="148" y="242"/>
                  <a:pt x="148" y="242"/>
                  <a:pt x="148" y="242"/>
                </a:cubicBezTo>
                <a:cubicBezTo>
                  <a:pt x="148" y="201"/>
                  <a:pt x="131" y="164"/>
                  <a:pt x="104" y="137"/>
                </a:cubicBezTo>
                <a:cubicBezTo>
                  <a:pt x="78" y="110"/>
                  <a:pt x="40" y="94"/>
                  <a:pt x="0" y="94"/>
                </a:cubicBezTo>
                <a:lnTo>
                  <a:pt x="0" y="0"/>
                </a:lnTo>
                <a:close/>
              </a:path>
            </a:pathLst>
          </a:custGeom>
          <a:solidFill>
            <a:srgbClr val="4C9286"/>
          </a:solidFill>
          <a:ln>
            <a:noFill/>
          </a:ln>
          <a:extLst/>
        </p:spPr>
        <p:txBody>
          <a:bodyPr lIns="47297" tIns="23650" rIns="47297" bIns="23650"/>
          <a:lstStyle/>
          <a:p>
            <a:endParaRPr lang="zh-CN" altLang="en-US" sz="800">
              <a:solidFill>
                <a:srgbClr val="1F3F2F"/>
              </a:solidFill>
            </a:endParaRPr>
          </a:p>
        </p:txBody>
      </p:sp>
      <p:sp>
        <p:nvSpPr>
          <p:cNvPr id="12" name="Freeform 16">
            <a:extLst>
              <a:ext uri="{FF2B5EF4-FFF2-40B4-BE49-F238E27FC236}">
                <a16:creationId xmlns:a16="http://schemas.microsoft.com/office/drawing/2014/main" xmlns="" id="{0E7CDDB8-5E15-4425-9EF1-E99F052D59AA}"/>
              </a:ext>
            </a:extLst>
          </p:cNvPr>
          <p:cNvSpPr>
            <a:spLocks/>
          </p:cNvSpPr>
          <p:nvPr/>
        </p:nvSpPr>
        <p:spPr bwMode="auto">
          <a:xfrm>
            <a:off x="5616333" y="2581416"/>
            <a:ext cx="578174" cy="578174"/>
          </a:xfrm>
          <a:custGeom>
            <a:avLst/>
            <a:gdLst>
              <a:gd name="T0" fmla="*/ 838908 w 242"/>
              <a:gd name="T1" fmla="*/ 325245 h 242"/>
              <a:gd name="T2" fmla="*/ 474919 w 242"/>
              <a:gd name="T3" fmla="*/ 474027 h 242"/>
              <a:gd name="T4" fmla="*/ 322390 w 242"/>
              <a:gd name="T5" fmla="*/ 837333 h 242"/>
              <a:gd name="T6" fmla="*/ 0 w 242"/>
              <a:gd name="T7" fmla="*/ 837333 h 242"/>
              <a:gd name="T8" fmla="*/ 246126 w 242"/>
              <a:gd name="T9" fmla="*/ 245664 h 242"/>
              <a:gd name="T10" fmla="*/ 838908 w 242"/>
              <a:gd name="T11" fmla="*/ 0 h 242"/>
              <a:gd name="T12" fmla="*/ 838908 w 242"/>
              <a:gd name="T13" fmla="*/ 325245 h 24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42" h="242">
                <a:moveTo>
                  <a:pt x="242" y="94"/>
                </a:moveTo>
                <a:cubicBezTo>
                  <a:pt x="201" y="94"/>
                  <a:pt x="164" y="110"/>
                  <a:pt x="137" y="137"/>
                </a:cubicBezTo>
                <a:cubicBezTo>
                  <a:pt x="110" y="164"/>
                  <a:pt x="93" y="201"/>
                  <a:pt x="93" y="242"/>
                </a:cubicBezTo>
                <a:cubicBezTo>
                  <a:pt x="0" y="242"/>
                  <a:pt x="0" y="242"/>
                  <a:pt x="0" y="242"/>
                </a:cubicBezTo>
                <a:cubicBezTo>
                  <a:pt x="0" y="175"/>
                  <a:pt x="27" y="115"/>
                  <a:pt x="71" y="71"/>
                </a:cubicBezTo>
                <a:cubicBezTo>
                  <a:pt x="114" y="27"/>
                  <a:pt x="175" y="0"/>
                  <a:pt x="242" y="0"/>
                </a:cubicBezTo>
                <a:lnTo>
                  <a:pt x="242" y="94"/>
                </a:lnTo>
                <a:close/>
              </a:path>
            </a:pathLst>
          </a:custGeom>
          <a:solidFill>
            <a:srgbClr val="4C9286"/>
          </a:solidFill>
          <a:ln>
            <a:noFill/>
          </a:ln>
          <a:extLst/>
        </p:spPr>
        <p:txBody>
          <a:bodyPr lIns="47297" tIns="23650" rIns="47297" bIns="23650"/>
          <a:lstStyle/>
          <a:p>
            <a:endParaRPr lang="zh-CN" altLang="en-US" sz="800">
              <a:solidFill>
                <a:srgbClr val="1F3F2F"/>
              </a:solidFill>
            </a:endParaRPr>
          </a:p>
        </p:txBody>
      </p:sp>
      <p:sp>
        <p:nvSpPr>
          <p:cNvPr id="13" name="Freeform 17">
            <a:extLst>
              <a:ext uri="{FF2B5EF4-FFF2-40B4-BE49-F238E27FC236}">
                <a16:creationId xmlns:a16="http://schemas.microsoft.com/office/drawing/2014/main" xmlns="" id="{7033B965-2910-44AD-A71E-2C4DC62924FF}"/>
              </a:ext>
            </a:extLst>
          </p:cNvPr>
          <p:cNvSpPr>
            <a:spLocks/>
          </p:cNvSpPr>
          <p:nvPr/>
        </p:nvSpPr>
        <p:spPr bwMode="auto">
          <a:xfrm>
            <a:off x="5263737" y="3159590"/>
            <a:ext cx="574889" cy="578174"/>
          </a:xfrm>
          <a:custGeom>
            <a:avLst/>
            <a:gdLst>
              <a:gd name="T0" fmla="*/ 0 w 241"/>
              <a:gd name="T1" fmla="*/ 512985 h 242"/>
              <a:gd name="T2" fmla="*/ 363583 w 241"/>
              <a:gd name="T3" fmla="*/ 363942 h 242"/>
              <a:gd name="T4" fmla="*/ 512479 w 241"/>
              <a:gd name="T5" fmla="*/ 0 h 242"/>
              <a:gd name="T6" fmla="*/ 834509 w 241"/>
              <a:gd name="T7" fmla="*/ 0 h 242"/>
              <a:gd name="T8" fmla="*/ 592120 w 241"/>
              <a:gd name="T9" fmla="*/ 592705 h 242"/>
              <a:gd name="T10" fmla="*/ 0 w 241"/>
              <a:gd name="T11" fmla="*/ 838799 h 242"/>
              <a:gd name="T12" fmla="*/ 0 w 241"/>
              <a:gd name="T13" fmla="*/ 512985 h 24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41" h="242">
                <a:moveTo>
                  <a:pt x="0" y="148"/>
                </a:moveTo>
                <a:cubicBezTo>
                  <a:pt x="41" y="148"/>
                  <a:pt x="78" y="131"/>
                  <a:pt x="105" y="105"/>
                </a:cubicBezTo>
                <a:cubicBezTo>
                  <a:pt x="131" y="78"/>
                  <a:pt x="148" y="41"/>
                  <a:pt x="148" y="0"/>
                </a:cubicBezTo>
                <a:cubicBezTo>
                  <a:pt x="241" y="0"/>
                  <a:pt x="241" y="0"/>
                  <a:pt x="241" y="0"/>
                </a:cubicBezTo>
                <a:cubicBezTo>
                  <a:pt x="241" y="67"/>
                  <a:pt x="214" y="127"/>
                  <a:pt x="171" y="171"/>
                </a:cubicBezTo>
                <a:cubicBezTo>
                  <a:pt x="127" y="215"/>
                  <a:pt x="67" y="242"/>
                  <a:pt x="0" y="242"/>
                </a:cubicBezTo>
                <a:lnTo>
                  <a:pt x="0" y="148"/>
                </a:lnTo>
                <a:close/>
              </a:path>
            </a:pathLst>
          </a:custGeom>
          <a:solidFill>
            <a:srgbClr val="4C9286"/>
          </a:solidFill>
          <a:ln>
            <a:noFill/>
          </a:ln>
          <a:extLst/>
        </p:spPr>
        <p:txBody>
          <a:bodyPr lIns="47297" tIns="23650" rIns="47297" bIns="23650"/>
          <a:lstStyle/>
          <a:p>
            <a:endParaRPr lang="zh-CN" altLang="en-US" sz="800">
              <a:solidFill>
                <a:srgbClr val="1F3F2F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3488469D-2AF3-48EC-AC4D-B2C2F433C3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87925" y="1650643"/>
            <a:ext cx="1291036" cy="224481"/>
          </a:xfrm>
          <a:prstGeom prst="rect">
            <a:avLst/>
          </a:prstGeom>
          <a:solidFill>
            <a:srgbClr val="C3E0D8"/>
          </a:solidFill>
          <a:ln>
            <a:noFill/>
          </a:ln>
          <a:extLst/>
        </p:spPr>
        <p:txBody>
          <a:bodyPr lIns="47297" tIns="23650" rIns="47297" bIns="23650"/>
          <a:lstStyle/>
          <a:p>
            <a:endParaRPr lang="zh-CN" altLang="en-US" sz="800">
              <a:solidFill>
                <a:srgbClr val="1F3F2F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86B74DCC-116A-4884-9DC7-E48A7EACC3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71603" y="3513287"/>
            <a:ext cx="1298702" cy="224480"/>
          </a:xfrm>
          <a:prstGeom prst="rect">
            <a:avLst/>
          </a:prstGeom>
          <a:solidFill>
            <a:srgbClr val="4C9286"/>
          </a:solidFill>
          <a:ln>
            <a:noFill/>
          </a:ln>
          <a:extLst/>
        </p:spPr>
        <p:txBody>
          <a:bodyPr lIns="47297" tIns="23650" rIns="47297" bIns="23650"/>
          <a:lstStyle/>
          <a:p>
            <a:endParaRPr lang="zh-CN" altLang="en-US" sz="800">
              <a:solidFill>
                <a:srgbClr val="1F3F2F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C85647E4-1C9E-4ED0-AF75-0B227B38D2F4}"/>
              </a:ext>
            </a:extLst>
          </p:cNvPr>
          <p:cNvSpPr/>
          <p:nvPr/>
        </p:nvSpPr>
        <p:spPr>
          <a:xfrm>
            <a:off x="3979828" y="2391726"/>
            <a:ext cx="1261884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050" b="1" dirty="0">
                <a:solidFill>
                  <a:srgbClr val="1F3F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单击此处添加标题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0A88D79A-91B7-4856-9599-B968D23638E3}"/>
              </a:ext>
            </a:extLst>
          </p:cNvPr>
          <p:cNvSpPr txBox="1"/>
          <p:nvPr/>
        </p:nvSpPr>
        <p:spPr>
          <a:xfrm>
            <a:off x="3922675" y="2567119"/>
            <a:ext cx="1350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413"/>
              </a:spcBef>
            </a:pPr>
            <a:r>
              <a:rPr lang="zh-CN" altLang="en-US" sz="900" dirty="0">
                <a:solidFill>
                  <a:srgbClr val="1F3F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请在此处添加详细描述文本，尽量与标题文本语言风格相符合，语言描述尽量简洁生动。</a:t>
            </a:r>
            <a:endParaRPr lang="en-US" altLang="zh-CN" sz="900" dirty="0">
              <a:solidFill>
                <a:srgbClr val="1F3F2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AA33810B-DE35-451B-BA03-91033B110F6E}"/>
              </a:ext>
            </a:extLst>
          </p:cNvPr>
          <p:cNvSpPr/>
          <p:nvPr/>
        </p:nvSpPr>
        <p:spPr>
          <a:xfrm>
            <a:off x="8821692" y="2072080"/>
            <a:ext cx="1261884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050" b="1" dirty="0">
                <a:solidFill>
                  <a:srgbClr val="1F3F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单击此处添加标题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4229020F-53A6-4450-97BB-EEA610F4D857}"/>
              </a:ext>
            </a:extLst>
          </p:cNvPr>
          <p:cNvSpPr txBox="1"/>
          <p:nvPr/>
        </p:nvSpPr>
        <p:spPr>
          <a:xfrm>
            <a:off x="8764539" y="2247473"/>
            <a:ext cx="1350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413"/>
              </a:spcBef>
            </a:pPr>
            <a:r>
              <a:rPr lang="zh-CN" altLang="en-US" sz="900" dirty="0">
                <a:solidFill>
                  <a:srgbClr val="1F3F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请在此处添加详细描述文本，尽量与标题文本语言风格相符合，语言描述尽量简洁生动。</a:t>
            </a:r>
            <a:endParaRPr lang="en-US" altLang="zh-CN" sz="900" dirty="0">
              <a:solidFill>
                <a:srgbClr val="1F3F2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C64E5186-74CB-4DA3-B043-130733BEA6C8}"/>
              </a:ext>
            </a:extLst>
          </p:cNvPr>
          <p:cNvSpPr/>
          <p:nvPr/>
        </p:nvSpPr>
        <p:spPr>
          <a:xfrm>
            <a:off x="7792899" y="3156253"/>
            <a:ext cx="1261884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050" b="1" dirty="0">
                <a:solidFill>
                  <a:srgbClr val="1F3F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单击此处添加标题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BEABA44E-81B3-44B6-92F0-78E7B2A5FF83}"/>
              </a:ext>
            </a:extLst>
          </p:cNvPr>
          <p:cNvSpPr txBox="1"/>
          <p:nvPr/>
        </p:nvSpPr>
        <p:spPr>
          <a:xfrm>
            <a:off x="7735746" y="3331646"/>
            <a:ext cx="1350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413"/>
              </a:spcBef>
            </a:pPr>
            <a:r>
              <a:rPr lang="zh-CN" altLang="en-US" sz="900" dirty="0">
                <a:solidFill>
                  <a:srgbClr val="1F3F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请在此处添加详细描述文本，尽量与标题文本语言风格相符合，语言描述尽量简洁生动。</a:t>
            </a:r>
            <a:endParaRPr lang="en-US" altLang="zh-CN" sz="900" dirty="0">
              <a:solidFill>
                <a:srgbClr val="1F3F2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FB3A125F-E654-46EF-B69A-09DE264C025D}"/>
              </a:ext>
            </a:extLst>
          </p:cNvPr>
          <p:cNvSpPr/>
          <p:nvPr/>
        </p:nvSpPr>
        <p:spPr>
          <a:xfrm>
            <a:off x="5171454" y="1416413"/>
            <a:ext cx="1261884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050" b="1" dirty="0">
                <a:solidFill>
                  <a:srgbClr val="1F3F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单击此处添加标题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82BDC5CC-3F06-4271-B6C5-C7188CB255FE}"/>
              </a:ext>
            </a:extLst>
          </p:cNvPr>
          <p:cNvSpPr txBox="1"/>
          <p:nvPr/>
        </p:nvSpPr>
        <p:spPr>
          <a:xfrm>
            <a:off x="5114300" y="1591806"/>
            <a:ext cx="1350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413"/>
              </a:spcBef>
            </a:pPr>
            <a:r>
              <a:rPr lang="zh-CN" altLang="en-US" sz="900" dirty="0">
                <a:solidFill>
                  <a:srgbClr val="1F3F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请在此处添加详细描述文本，尽量与标题文本语言风格相符合，语言描述尽量简洁生动。</a:t>
            </a:r>
            <a:endParaRPr lang="en-US" altLang="zh-CN" sz="900" dirty="0">
              <a:solidFill>
                <a:srgbClr val="1F3F2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34656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00"/>
                            </p:stCondLst>
                            <p:childTnLst>
                              <p:par>
                                <p:cTn id="4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4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600"/>
                            </p:stCondLst>
                            <p:childTnLst>
                              <p:par>
                                <p:cTn id="5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5A04926-AF57-4A62-96A3-0D9BEE97A489}"/>
              </a:ext>
            </a:extLst>
          </p:cNvPr>
          <p:cNvGrpSpPr/>
          <p:nvPr/>
        </p:nvGrpSpPr>
        <p:grpSpPr>
          <a:xfrm>
            <a:off x="4861219" y="1640076"/>
            <a:ext cx="1242991" cy="1234704"/>
            <a:chOff x="1552282" y="2315259"/>
            <a:chExt cx="3447195" cy="3426828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xmlns="" id="{A3689B2D-FBDE-434F-9EF6-35CF2D8C4DDB}"/>
                </a:ext>
              </a:extLst>
            </p:cNvPr>
            <p:cNvGrpSpPr/>
            <p:nvPr/>
          </p:nvGrpSpPr>
          <p:grpSpPr>
            <a:xfrm>
              <a:off x="1552282" y="2315259"/>
              <a:ext cx="3447195" cy="3426828"/>
              <a:chOff x="5273767" y="1401045"/>
              <a:chExt cx="3447195" cy="3426828"/>
            </a:xfrm>
          </p:grpSpPr>
          <p:sp>
            <p:nvSpPr>
              <p:cNvPr id="38" name="矩形 37">
                <a:extLst>
                  <a:ext uri="{FF2B5EF4-FFF2-40B4-BE49-F238E27FC236}">
                    <a16:creationId xmlns:a16="http://schemas.microsoft.com/office/drawing/2014/main" xmlns="" id="{5C7F94A1-CE81-4F5C-852E-619C74F5E8C2}"/>
                  </a:ext>
                </a:extLst>
              </p:cNvPr>
              <p:cNvSpPr/>
              <p:nvPr/>
            </p:nvSpPr>
            <p:spPr>
              <a:xfrm rot="14700000">
                <a:off x="5048775" y="2650881"/>
                <a:ext cx="2057400" cy="885051"/>
              </a:xfrm>
              <a:prstGeom prst="rect">
                <a:avLst/>
              </a:prstGeom>
              <a:solidFill>
                <a:srgbClr val="4C9286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4160" rIns="124160" rtlCol="0" anchor="ctr"/>
              <a:lstStyle/>
              <a:p>
                <a:pPr algn="r" defTabSz="630719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173" dirty="0">
                  <a:solidFill>
                    <a:srgbClr val="FFFFFF"/>
                  </a:solidFill>
                  <a:latin typeface="Wingdings" pitchFamily="2" charset="2"/>
                </a:endParaRPr>
              </a:p>
            </p:txBody>
          </p:sp>
          <p:sp>
            <p:nvSpPr>
              <p:cNvPr id="39" name="矩形 38">
                <a:extLst>
                  <a:ext uri="{FF2B5EF4-FFF2-40B4-BE49-F238E27FC236}">
                    <a16:creationId xmlns:a16="http://schemas.microsoft.com/office/drawing/2014/main" xmlns="" id="{6148F417-D296-4414-8D2C-AF55E1AA4BED}"/>
                  </a:ext>
                </a:extLst>
              </p:cNvPr>
              <p:cNvSpPr/>
              <p:nvPr/>
            </p:nvSpPr>
            <p:spPr>
              <a:xfrm rot="1380000">
                <a:off x="5273767" y="3371061"/>
                <a:ext cx="2057400" cy="885051"/>
              </a:xfrm>
              <a:prstGeom prst="rect">
                <a:avLst/>
              </a:prstGeom>
              <a:solidFill>
                <a:srgbClr val="046A5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4160" rIns="124160" rtlCol="0" anchor="ctr"/>
              <a:lstStyle/>
              <a:p>
                <a:pPr defTabSz="630719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173" b="1" dirty="0">
                  <a:solidFill>
                    <a:srgbClr val="FFFFFF"/>
                  </a:solidFill>
                  <a:latin typeface="Wingdings" pitchFamily="2" charset="2"/>
                </a:endParaRPr>
              </a:p>
            </p:txBody>
          </p:sp>
          <p:sp>
            <p:nvSpPr>
              <p:cNvPr id="40" name="矩形 39">
                <a:extLst>
                  <a:ext uri="{FF2B5EF4-FFF2-40B4-BE49-F238E27FC236}">
                    <a16:creationId xmlns:a16="http://schemas.microsoft.com/office/drawing/2014/main" xmlns="" id="{73DF06C8-5C69-4DAC-A51B-591130C0BE23}"/>
                  </a:ext>
                </a:extLst>
              </p:cNvPr>
              <p:cNvSpPr/>
              <p:nvPr/>
            </p:nvSpPr>
            <p:spPr>
              <a:xfrm rot="20100000">
                <a:off x="6087086" y="3631391"/>
                <a:ext cx="2057400" cy="885051"/>
              </a:xfrm>
              <a:prstGeom prst="rect">
                <a:avLst/>
              </a:prstGeom>
              <a:solidFill>
                <a:srgbClr val="4C9286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4160" rIns="124160" rtlCol="0" anchor="ctr"/>
              <a:lstStyle/>
              <a:p>
                <a:pPr defTabSz="630719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173" b="1" dirty="0">
                  <a:solidFill>
                    <a:srgbClr val="FFFFFF"/>
                  </a:solidFill>
                  <a:latin typeface="Wingdings" pitchFamily="2" charset="2"/>
                </a:endParaRPr>
              </a:p>
            </p:txBody>
          </p:sp>
          <p:sp>
            <p:nvSpPr>
              <p:cNvPr id="41" name="矩形 40">
                <a:extLst>
                  <a:ext uri="{FF2B5EF4-FFF2-40B4-BE49-F238E27FC236}">
                    <a16:creationId xmlns:a16="http://schemas.microsoft.com/office/drawing/2014/main" xmlns="" id="{2065206B-98A0-42F9-B221-E0566D5CB57C}"/>
                  </a:ext>
                </a:extLst>
              </p:cNvPr>
              <p:cNvSpPr/>
              <p:nvPr/>
            </p:nvSpPr>
            <p:spPr>
              <a:xfrm rot="17580000">
                <a:off x="6689381" y="3356647"/>
                <a:ext cx="2057400" cy="885051"/>
              </a:xfrm>
              <a:prstGeom prst="rect">
                <a:avLst/>
              </a:prstGeom>
              <a:solidFill>
                <a:srgbClr val="046A5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4160" rIns="124160" rtlCol="0" anchor="ctr"/>
              <a:lstStyle/>
              <a:p>
                <a:pPr defTabSz="630719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173" b="1" dirty="0">
                  <a:solidFill>
                    <a:srgbClr val="FFFFFF"/>
                  </a:solidFill>
                  <a:latin typeface="Wingdings" pitchFamily="2" charset="2"/>
                </a:endParaRPr>
              </a:p>
            </p:txBody>
          </p:sp>
          <p:sp>
            <p:nvSpPr>
              <p:cNvPr id="42" name="矩形 41">
                <a:extLst>
                  <a:ext uri="{FF2B5EF4-FFF2-40B4-BE49-F238E27FC236}">
                    <a16:creationId xmlns:a16="http://schemas.microsoft.com/office/drawing/2014/main" xmlns="" id="{7E69C851-7E24-4B28-9C94-FD2C1B19130D}"/>
                  </a:ext>
                </a:extLst>
              </p:cNvPr>
              <p:cNvSpPr/>
              <p:nvPr/>
            </p:nvSpPr>
            <p:spPr>
              <a:xfrm rot="14700000">
                <a:off x="7023605" y="2569740"/>
                <a:ext cx="2057400" cy="885051"/>
              </a:xfrm>
              <a:prstGeom prst="rect">
                <a:avLst/>
              </a:prstGeom>
              <a:solidFill>
                <a:srgbClr val="4C9286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4160" rIns="124160" rtlCol="0" anchor="ctr"/>
              <a:lstStyle/>
              <a:p>
                <a:pPr defTabSz="630719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173" b="1" dirty="0">
                  <a:solidFill>
                    <a:srgbClr val="FFFFFF"/>
                  </a:solidFill>
                  <a:latin typeface="Wingdings" pitchFamily="2" charset="2"/>
                </a:endParaRPr>
              </a:p>
            </p:txBody>
          </p:sp>
          <p:sp>
            <p:nvSpPr>
              <p:cNvPr id="43" name="矩形 42">
                <a:extLst>
                  <a:ext uri="{FF2B5EF4-FFF2-40B4-BE49-F238E27FC236}">
                    <a16:creationId xmlns:a16="http://schemas.microsoft.com/office/drawing/2014/main" xmlns="" id="{ED9298D4-6CB4-4CCE-A73F-6C8A7294053B}"/>
                  </a:ext>
                </a:extLst>
              </p:cNvPr>
              <p:cNvSpPr/>
              <p:nvPr/>
            </p:nvSpPr>
            <p:spPr>
              <a:xfrm rot="1380000">
                <a:off x="6663562" y="1915748"/>
                <a:ext cx="2057400" cy="885051"/>
              </a:xfrm>
              <a:prstGeom prst="rect">
                <a:avLst/>
              </a:prstGeom>
              <a:solidFill>
                <a:srgbClr val="046A5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4160" rIns="124160" rtlCol="0" anchor="ctr"/>
              <a:lstStyle/>
              <a:p>
                <a:pPr algn="r" defTabSz="630719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173" b="1" dirty="0">
                  <a:solidFill>
                    <a:srgbClr val="FFFFFF"/>
                  </a:solidFill>
                  <a:latin typeface="Wingdings" pitchFamily="2" charset="2"/>
                </a:endParaRPr>
              </a:p>
            </p:txBody>
          </p:sp>
          <p:sp>
            <p:nvSpPr>
              <p:cNvPr id="44" name="矩形 43">
                <a:extLst>
                  <a:ext uri="{FF2B5EF4-FFF2-40B4-BE49-F238E27FC236}">
                    <a16:creationId xmlns:a16="http://schemas.microsoft.com/office/drawing/2014/main" xmlns="" id="{3C09EBF4-1466-4BE6-B297-C63A2A75236B}"/>
                  </a:ext>
                </a:extLst>
              </p:cNvPr>
              <p:cNvSpPr/>
              <p:nvPr/>
            </p:nvSpPr>
            <p:spPr>
              <a:xfrm rot="20100000">
                <a:off x="6227166" y="1560125"/>
                <a:ext cx="1751432" cy="885051"/>
              </a:xfrm>
              <a:prstGeom prst="rect">
                <a:avLst/>
              </a:prstGeom>
              <a:solidFill>
                <a:srgbClr val="4C9286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4160" rIns="124160" rtlCol="0" anchor="ctr"/>
              <a:lstStyle/>
              <a:p>
                <a:pPr algn="r" defTabSz="630719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173" b="1" dirty="0">
                  <a:solidFill>
                    <a:srgbClr val="FFFFFF"/>
                  </a:solidFill>
                  <a:latin typeface="Wingdings" pitchFamily="2" charset="2"/>
                </a:endParaRPr>
              </a:p>
            </p:txBody>
          </p:sp>
          <p:sp>
            <p:nvSpPr>
              <p:cNvPr id="45" name="矩形 33">
                <a:extLst>
                  <a:ext uri="{FF2B5EF4-FFF2-40B4-BE49-F238E27FC236}">
                    <a16:creationId xmlns:a16="http://schemas.microsoft.com/office/drawing/2014/main" xmlns="" id="{3ED9110D-4890-4F4C-AE3C-ABF72F85F7C4}"/>
                  </a:ext>
                </a:extLst>
              </p:cNvPr>
              <p:cNvSpPr/>
              <p:nvPr/>
            </p:nvSpPr>
            <p:spPr>
              <a:xfrm rot="17580000">
                <a:off x="5672635" y="1724786"/>
                <a:ext cx="1532534" cy="885052"/>
              </a:xfrm>
              <a:custGeom>
                <a:avLst/>
                <a:gdLst/>
                <a:ahLst/>
                <a:cxnLst/>
                <a:rect l="l" t="t" r="r" b="b"/>
                <a:pathLst>
                  <a:path w="1532534" h="885052">
                    <a:moveTo>
                      <a:pt x="1532534" y="0"/>
                    </a:moveTo>
                    <a:lnTo>
                      <a:pt x="1532534" y="885051"/>
                    </a:lnTo>
                    <a:lnTo>
                      <a:pt x="0" y="885052"/>
                    </a:lnTo>
                    <a:lnTo>
                      <a:pt x="796904" y="0"/>
                    </a:lnTo>
                    <a:close/>
                  </a:path>
                </a:pathLst>
              </a:custGeom>
              <a:solidFill>
                <a:srgbClr val="046A5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4160" rIns="124160" rtlCol="0" anchor="ctr"/>
              <a:lstStyle/>
              <a:p>
                <a:pPr algn="r" defTabSz="630719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173" b="1" dirty="0">
                  <a:solidFill>
                    <a:srgbClr val="FFFFFF"/>
                  </a:solidFill>
                  <a:latin typeface="Wingdings" pitchFamily="2" charset="2"/>
                </a:endParaRPr>
              </a:p>
            </p:txBody>
          </p:sp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35775DE3-F94F-47F4-A290-508A594F908D}"/>
                </a:ext>
              </a:extLst>
            </p:cNvPr>
            <p:cNvGrpSpPr/>
            <p:nvPr/>
          </p:nvGrpSpPr>
          <p:grpSpPr>
            <a:xfrm rot="17492509">
              <a:off x="2664955" y="2517686"/>
              <a:ext cx="371979" cy="371980"/>
              <a:chOff x="5903913" y="4632325"/>
              <a:chExt cx="257175" cy="257176"/>
            </a:xfrm>
            <a:solidFill>
              <a:schemeClr val="bg1"/>
            </a:solidFill>
          </p:grpSpPr>
          <p:sp>
            <p:nvSpPr>
              <p:cNvPr id="34" name="Freeform 16">
                <a:extLst>
                  <a:ext uri="{FF2B5EF4-FFF2-40B4-BE49-F238E27FC236}">
                    <a16:creationId xmlns:a16="http://schemas.microsoft.com/office/drawing/2014/main" xmlns="" id="{6F6A0780-1D24-40E2-BBCD-4B731E6C03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34075" y="4783138"/>
                <a:ext cx="195262" cy="106363"/>
              </a:xfrm>
              <a:custGeom>
                <a:avLst/>
                <a:gdLst>
                  <a:gd name="T0" fmla="*/ 123 w 123"/>
                  <a:gd name="T1" fmla="*/ 67 h 67"/>
                  <a:gd name="T2" fmla="*/ 0 w 123"/>
                  <a:gd name="T3" fmla="*/ 67 h 67"/>
                  <a:gd name="T4" fmla="*/ 0 w 123"/>
                  <a:gd name="T5" fmla="*/ 0 h 67"/>
                  <a:gd name="T6" fmla="*/ 10 w 123"/>
                  <a:gd name="T7" fmla="*/ 0 h 67"/>
                  <a:gd name="T8" fmla="*/ 10 w 123"/>
                  <a:gd name="T9" fmla="*/ 57 h 67"/>
                  <a:gd name="T10" fmla="*/ 113 w 123"/>
                  <a:gd name="T11" fmla="*/ 57 h 67"/>
                  <a:gd name="T12" fmla="*/ 113 w 123"/>
                  <a:gd name="T13" fmla="*/ 0 h 67"/>
                  <a:gd name="T14" fmla="*/ 123 w 123"/>
                  <a:gd name="T15" fmla="*/ 0 h 67"/>
                  <a:gd name="T16" fmla="*/ 123 w 123"/>
                  <a:gd name="T17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3" h="67">
                    <a:moveTo>
                      <a:pt x="123" y="67"/>
                    </a:moveTo>
                    <a:lnTo>
                      <a:pt x="0" y="67"/>
                    </a:lnTo>
                    <a:lnTo>
                      <a:pt x="0" y="0"/>
                    </a:lnTo>
                    <a:lnTo>
                      <a:pt x="10" y="0"/>
                    </a:lnTo>
                    <a:lnTo>
                      <a:pt x="10" y="57"/>
                    </a:lnTo>
                    <a:lnTo>
                      <a:pt x="113" y="57"/>
                    </a:lnTo>
                    <a:lnTo>
                      <a:pt x="113" y="0"/>
                    </a:lnTo>
                    <a:lnTo>
                      <a:pt x="123" y="0"/>
                    </a:lnTo>
                    <a:lnTo>
                      <a:pt x="123" y="6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3074" tIns="31536" rIns="63074" bIns="31536" numCol="1" anchor="t" anchorCtr="0" compatLnSpc="1">
                <a:prstTxWarp prst="textNoShape">
                  <a:avLst/>
                </a:prstTxWarp>
              </a:bodyPr>
              <a:lstStyle/>
              <a:p>
                <a:pPr defTabSz="630719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242">
                  <a:solidFill>
                    <a:srgbClr val="808080">
                      <a:lumMod val="50000"/>
                    </a:srgbClr>
                  </a:solidFill>
                  <a:latin typeface="Rockwell" pitchFamily="18" charset="0"/>
                </a:endParaRPr>
              </a:p>
            </p:txBody>
          </p:sp>
          <p:sp>
            <p:nvSpPr>
              <p:cNvPr id="35" name="Freeform 17">
                <a:extLst>
                  <a:ext uri="{FF2B5EF4-FFF2-40B4-BE49-F238E27FC236}">
                    <a16:creationId xmlns:a16="http://schemas.microsoft.com/office/drawing/2014/main" xmlns="" id="{65B41854-37DC-4A11-B12B-E9ED27DA72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03913" y="4632325"/>
                <a:ext cx="257175" cy="149225"/>
              </a:xfrm>
              <a:custGeom>
                <a:avLst/>
                <a:gdLst>
                  <a:gd name="T0" fmla="*/ 154 w 162"/>
                  <a:gd name="T1" fmla="*/ 94 h 94"/>
                  <a:gd name="T2" fmla="*/ 81 w 162"/>
                  <a:gd name="T3" fmla="*/ 15 h 94"/>
                  <a:gd name="T4" fmla="*/ 7 w 162"/>
                  <a:gd name="T5" fmla="*/ 94 h 94"/>
                  <a:gd name="T6" fmla="*/ 0 w 162"/>
                  <a:gd name="T7" fmla="*/ 86 h 94"/>
                  <a:gd name="T8" fmla="*/ 81 w 162"/>
                  <a:gd name="T9" fmla="*/ 0 h 94"/>
                  <a:gd name="T10" fmla="*/ 162 w 162"/>
                  <a:gd name="T11" fmla="*/ 86 h 94"/>
                  <a:gd name="T12" fmla="*/ 154 w 162"/>
                  <a:gd name="T13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2" h="94">
                    <a:moveTo>
                      <a:pt x="154" y="94"/>
                    </a:moveTo>
                    <a:lnTo>
                      <a:pt x="81" y="15"/>
                    </a:lnTo>
                    <a:lnTo>
                      <a:pt x="7" y="94"/>
                    </a:lnTo>
                    <a:lnTo>
                      <a:pt x="0" y="86"/>
                    </a:lnTo>
                    <a:lnTo>
                      <a:pt x="81" y="0"/>
                    </a:lnTo>
                    <a:lnTo>
                      <a:pt x="162" y="86"/>
                    </a:lnTo>
                    <a:lnTo>
                      <a:pt x="154" y="9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3074" tIns="31536" rIns="63074" bIns="31536" numCol="1" anchor="t" anchorCtr="0" compatLnSpc="1">
                <a:prstTxWarp prst="textNoShape">
                  <a:avLst/>
                </a:prstTxWarp>
              </a:bodyPr>
              <a:lstStyle/>
              <a:p>
                <a:pPr defTabSz="630719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242">
                  <a:solidFill>
                    <a:srgbClr val="808080">
                      <a:lumMod val="50000"/>
                    </a:srgbClr>
                  </a:solidFill>
                  <a:latin typeface="Rockwell" pitchFamily="18" charset="0"/>
                </a:endParaRPr>
              </a:p>
            </p:txBody>
          </p:sp>
          <p:sp>
            <p:nvSpPr>
              <p:cNvPr id="36" name="Freeform 18">
                <a:extLst>
                  <a:ext uri="{FF2B5EF4-FFF2-40B4-BE49-F238E27FC236}">
                    <a16:creationId xmlns:a16="http://schemas.microsoft.com/office/drawing/2014/main" xmlns="" id="{44AAB473-9990-477D-B6C1-7633C24404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99163" y="4783138"/>
                <a:ext cx="65087" cy="73025"/>
              </a:xfrm>
              <a:custGeom>
                <a:avLst/>
                <a:gdLst>
                  <a:gd name="T0" fmla="*/ 41 w 41"/>
                  <a:gd name="T1" fmla="*/ 46 h 46"/>
                  <a:gd name="T2" fmla="*/ 31 w 41"/>
                  <a:gd name="T3" fmla="*/ 46 h 46"/>
                  <a:gd name="T4" fmla="*/ 31 w 41"/>
                  <a:gd name="T5" fmla="*/ 10 h 46"/>
                  <a:gd name="T6" fmla="*/ 10 w 41"/>
                  <a:gd name="T7" fmla="*/ 10 h 46"/>
                  <a:gd name="T8" fmla="*/ 10 w 41"/>
                  <a:gd name="T9" fmla="*/ 46 h 46"/>
                  <a:gd name="T10" fmla="*/ 0 w 41"/>
                  <a:gd name="T11" fmla="*/ 46 h 46"/>
                  <a:gd name="T12" fmla="*/ 0 w 41"/>
                  <a:gd name="T13" fmla="*/ 0 h 46"/>
                  <a:gd name="T14" fmla="*/ 41 w 41"/>
                  <a:gd name="T15" fmla="*/ 0 h 46"/>
                  <a:gd name="T16" fmla="*/ 41 w 41"/>
                  <a:gd name="T17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46">
                    <a:moveTo>
                      <a:pt x="41" y="46"/>
                    </a:moveTo>
                    <a:lnTo>
                      <a:pt x="31" y="46"/>
                    </a:lnTo>
                    <a:lnTo>
                      <a:pt x="31" y="10"/>
                    </a:lnTo>
                    <a:lnTo>
                      <a:pt x="10" y="10"/>
                    </a:lnTo>
                    <a:lnTo>
                      <a:pt x="10" y="46"/>
                    </a:lnTo>
                    <a:lnTo>
                      <a:pt x="0" y="46"/>
                    </a:lnTo>
                    <a:lnTo>
                      <a:pt x="0" y="0"/>
                    </a:lnTo>
                    <a:lnTo>
                      <a:pt x="41" y="0"/>
                    </a:lnTo>
                    <a:lnTo>
                      <a:pt x="41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3074" tIns="31536" rIns="63074" bIns="31536" numCol="1" anchor="t" anchorCtr="0" compatLnSpc="1">
                <a:prstTxWarp prst="textNoShape">
                  <a:avLst/>
                </a:prstTxWarp>
              </a:bodyPr>
              <a:lstStyle/>
              <a:p>
                <a:pPr defTabSz="630719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242">
                  <a:solidFill>
                    <a:srgbClr val="808080">
                      <a:lumMod val="50000"/>
                    </a:srgbClr>
                  </a:solidFill>
                  <a:latin typeface="Rockwell" pitchFamily="18" charset="0"/>
                </a:endParaRPr>
              </a:p>
            </p:txBody>
          </p:sp>
          <p:sp>
            <p:nvSpPr>
              <p:cNvPr id="37" name="Freeform 19">
                <a:extLst>
                  <a:ext uri="{FF2B5EF4-FFF2-40B4-BE49-F238E27FC236}">
                    <a16:creationId xmlns:a16="http://schemas.microsoft.com/office/drawing/2014/main" xmlns="" id="{EE3857B0-6577-4B21-88E6-15A9E0645BD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999163" y="4702175"/>
                <a:ext cx="65087" cy="65088"/>
              </a:xfrm>
              <a:custGeom>
                <a:avLst/>
                <a:gdLst>
                  <a:gd name="T0" fmla="*/ 16 w 32"/>
                  <a:gd name="T1" fmla="*/ 32 h 32"/>
                  <a:gd name="T2" fmla="*/ 0 w 32"/>
                  <a:gd name="T3" fmla="*/ 16 h 32"/>
                  <a:gd name="T4" fmla="*/ 16 w 32"/>
                  <a:gd name="T5" fmla="*/ 0 h 32"/>
                  <a:gd name="T6" fmla="*/ 32 w 32"/>
                  <a:gd name="T7" fmla="*/ 16 h 32"/>
                  <a:gd name="T8" fmla="*/ 16 w 32"/>
                  <a:gd name="T9" fmla="*/ 32 h 32"/>
                  <a:gd name="T10" fmla="*/ 16 w 32"/>
                  <a:gd name="T11" fmla="*/ 8 h 32"/>
                  <a:gd name="T12" fmla="*/ 8 w 32"/>
                  <a:gd name="T13" fmla="*/ 16 h 32"/>
                  <a:gd name="T14" fmla="*/ 16 w 32"/>
                  <a:gd name="T15" fmla="*/ 24 h 32"/>
                  <a:gd name="T16" fmla="*/ 24 w 32"/>
                  <a:gd name="T17" fmla="*/ 16 h 32"/>
                  <a:gd name="T18" fmla="*/ 16 w 32"/>
                  <a:gd name="T19" fmla="*/ 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32">
                    <a:moveTo>
                      <a:pt x="16" y="32"/>
                    </a:moveTo>
                    <a:cubicBezTo>
                      <a:pt x="7" y="32"/>
                      <a:pt x="0" y="25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25" y="0"/>
                      <a:pt x="32" y="7"/>
                      <a:pt x="32" y="16"/>
                    </a:cubicBezTo>
                    <a:cubicBezTo>
                      <a:pt x="32" y="25"/>
                      <a:pt x="25" y="32"/>
                      <a:pt x="16" y="32"/>
                    </a:cubicBezTo>
                    <a:moveTo>
                      <a:pt x="16" y="8"/>
                    </a:moveTo>
                    <a:cubicBezTo>
                      <a:pt x="12" y="8"/>
                      <a:pt x="8" y="12"/>
                      <a:pt x="8" y="16"/>
                    </a:cubicBezTo>
                    <a:cubicBezTo>
                      <a:pt x="8" y="20"/>
                      <a:pt x="12" y="24"/>
                      <a:pt x="16" y="24"/>
                    </a:cubicBezTo>
                    <a:cubicBezTo>
                      <a:pt x="20" y="24"/>
                      <a:pt x="24" y="20"/>
                      <a:pt x="24" y="16"/>
                    </a:cubicBezTo>
                    <a:cubicBezTo>
                      <a:pt x="24" y="12"/>
                      <a:pt x="20" y="8"/>
                      <a:pt x="16" y="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3074" tIns="31536" rIns="63074" bIns="31536" numCol="1" anchor="t" anchorCtr="0" compatLnSpc="1">
                <a:prstTxWarp prst="textNoShape">
                  <a:avLst/>
                </a:prstTxWarp>
              </a:bodyPr>
              <a:lstStyle/>
              <a:p>
                <a:pPr defTabSz="630719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242">
                  <a:solidFill>
                    <a:srgbClr val="808080">
                      <a:lumMod val="50000"/>
                    </a:srgbClr>
                  </a:solidFill>
                  <a:latin typeface="Rockwell" pitchFamily="18" charset="0"/>
                </a:endParaRP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D19E0511-0A27-4E7D-9D43-F3121225171B}"/>
                </a:ext>
              </a:extLst>
            </p:cNvPr>
            <p:cNvGrpSpPr/>
            <p:nvPr/>
          </p:nvGrpSpPr>
          <p:grpSpPr>
            <a:xfrm rot="1500000">
              <a:off x="4354708" y="3336661"/>
              <a:ext cx="355907" cy="376572"/>
              <a:chOff x="5908675" y="1281113"/>
              <a:chExt cx="246063" cy="260350"/>
            </a:xfrm>
            <a:solidFill>
              <a:schemeClr val="bg1"/>
            </a:solidFill>
          </p:grpSpPr>
          <p:sp>
            <p:nvSpPr>
              <p:cNvPr id="29" name="Rectangle 5">
                <a:extLst>
                  <a:ext uri="{FF2B5EF4-FFF2-40B4-BE49-F238E27FC236}">
                    <a16:creationId xmlns:a16="http://schemas.microsoft.com/office/drawing/2014/main" xmlns="" id="{E90AB1FB-3152-4450-8F9F-FB2DED65D8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4563" y="1320800"/>
                <a:ext cx="15875" cy="1635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3074" tIns="31536" rIns="63074" bIns="31536" numCol="1" anchor="t" anchorCtr="0" compatLnSpc="1">
                <a:prstTxWarp prst="textNoShape">
                  <a:avLst/>
                </a:prstTxWarp>
              </a:bodyPr>
              <a:lstStyle/>
              <a:p>
                <a:pPr defTabSz="630719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242">
                  <a:solidFill>
                    <a:srgbClr val="808080">
                      <a:lumMod val="50000"/>
                    </a:srgbClr>
                  </a:solidFill>
                  <a:latin typeface="Rockwell" pitchFamily="18" charset="0"/>
                </a:endParaRPr>
              </a:p>
            </p:txBody>
          </p:sp>
          <p:sp>
            <p:nvSpPr>
              <p:cNvPr id="30" name="Freeform 6">
                <a:extLst>
                  <a:ext uri="{FF2B5EF4-FFF2-40B4-BE49-F238E27FC236}">
                    <a16:creationId xmlns:a16="http://schemas.microsoft.com/office/drawing/2014/main" xmlns="" id="{7034E6A0-4A9D-4C39-9C85-2DAE616DB1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08675" y="1501775"/>
                <a:ext cx="131762" cy="39688"/>
              </a:xfrm>
              <a:custGeom>
                <a:avLst/>
                <a:gdLst>
                  <a:gd name="T0" fmla="*/ 64 w 64"/>
                  <a:gd name="T1" fmla="*/ 20 h 20"/>
                  <a:gd name="T2" fmla="*/ 56 w 64"/>
                  <a:gd name="T3" fmla="*/ 20 h 20"/>
                  <a:gd name="T4" fmla="*/ 44 w 64"/>
                  <a:gd name="T5" fmla="*/ 8 h 20"/>
                  <a:gd name="T6" fmla="*/ 0 w 64"/>
                  <a:gd name="T7" fmla="*/ 8 h 20"/>
                  <a:gd name="T8" fmla="*/ 0 w 64"/>
                  <a:gd name="T9" fmla="*/ 0 h 20"/>
                  <a:gd name="T10" fmla="*/ 44 w 64"/>
                  <a:gd name="T11" fmla="*/ 0 h 20"/>
                  <a:gd name="T12" fmla="*/ 64 w 64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20">
                    <a:moveTo>
                      <a:pt x="64" y="20"/>
                    </a:moveTo>
                    <a:cubicBezTo>
                      <a:pt x="56" y="20"/>
                      <a:pt x="56" y="20"/>
                      <a:pt x="56" y="20"/>
                    </a:cubicBezTo>
                    <a:cubicBezTo>
                      <a:pt x="56" y="13"/>
                      <a:pt x="51" y="8"/>
                      <a:pt x="44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55" y="0"/>
                      <a:pt x="64" y="9"/>
                      <a:pt x="64" y="2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3074" tIns="31536" rIns="63074" bIns="31536" numCol="1" anchor="t" anchorCtr="0" compatLnSpc="1">
                <a:prstTxWarp prst="textNoShape">
                  <a:avLst/>
                </a:prstTxWarp>
              </a:bodyPr>
              <a:lstStyle/>
              <a:p>
                <a:pPr defTabSz="630719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242">
                  <a:solidFill>
                    <a:srgbClr val="808080">
                      <a:lumMod val="50000"/>
                    </a:srgbClr>
                  </a:solidFill>
                  <a:latin typeface="Rockwell" pitchFamily="18" charset="0"/>
                </a:endParaRPr>
              </a:p>
            </p:txBody>
          </p:sp>
          <p:sp>
            <p:nvSpPr>
              <p:cNvPr id="31" name="Freeform 7">
                <a:extLst>
                  <a:ext uri="{FF2B5EF4-FFF2-40B4-BE49-F238E27FC236}">
                    <a16:creationId xmlns:a16="http://schemas.microsoft.com/office/drawing/2014/main" xmlns="" id="{ABF45F7A-2787-4920-A0E1-F9DE7723FB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24563" y="1501775"/>
                <a:ext cx="130175" cy="39688"/>
              </a:xfrm>
              <a:custGeom>
                <a:avLst/>
                <a:gdLst>
                  <a:gd name="T0" fmla="*/ 8 w 64"/>
                  <a:gd name="T1" fmla="*/ 20 h 20"/>
                  <a:gd name="T2" fmla="*/ 0 w 64"/>
                  <a:gd name="T3" fmla="*/ 20 h 20"/>
                  <a:gd name="T4" fmla="*/ 20 w 64"/>
                  <a:gd name="T5" fmla="*/ 0 h 20"/>
                  <a:gd name="T6" fmla="*/ 64 w 64"/>
                  <a:gd name="T7" fmla="*/ 0 h 20"/>
                  <a:gd name="T8" fmla="*/ 64 w 64"/>
                  <a:gd name="T9" fmla="*/ 8 h 20"/>
                  <a:gd name="T10" fmla="*/ 20 w 64"/>
                  <a:gd name="T11" fmla="*/ 8 h 20"/>
                  <a:gd name="T12" fmla="*/ 8 w 64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20">
                    <a:moveTo>
                      <a:pt x="8" y="20"/>
                    </a:move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13" y="8"/>
                      <a:pt x="8" y="13"/>
                      <a:pt x="8" y="2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3074" tIns="31536" rIns="63074" bIns="31536" numCol="1" anchor="t" anchorCtr="0" compatLnSpc="1">
                <a:prstTxWarp prst="textNoShape">
                  <a:avLst/>
                </a:prstTxWarp>
              </a:bodyPr>
              <a:lstStyle/>
              <a:p>
                <a:pPr defTabSz="630719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242">
                  <a:solidFill>
                    <a:srgbClr val="808080">
                      <a:lumMod val="50000"/>
                    </a:srgbClr>
                  </a:solidFill>
                  <a:latin typeface="Rockwell" pitchFamily="18" charset="0"/>
                </a:endParaRPr>
              </a:p>
            </p:txBody>
          </p:sp>
          <p:sp>
            <p:nvSpPr>
              <p:cNvPr id="32" name="Freeform 8">
                <a:extLst>
                  <a:ext uri="{FF2B5EF4-FFF2-40B4-BE49-F238E27FC236}">
                    <a16:creationId xmlns:a16="http://schemas.microsoft.com/office/drawing/2014/main" xmlns="" id="{D6D33201-A4A3-429D-BC13-569766819B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08675" y="1281113"/>
                <a:ext cx="131762" cy="203200"/>
              </a:xfrm>
              <a:custGeom>
                <a:avLst/>
                <a:gdLst>
                  <a:gd name="T0" fmla="*/ 48 w 64"/>
                  <a:gd name="T1" fmla="*/ 100 h 100"/>
                  <a:gd name="T2" fmla="*/ 0 w 64"/>
                  <a:gd name="T3" fmla="*/ 100 h 100"/>
                  <a:gd name="T4" fmla="*/ 0 w 64"/>
                  <a:gd name="T5" fmla="*/ 0 h 100"/>
                  <a:gd name="T6" fmla="*/ 44 w 64"/>
                  <a:gd name="T7" fmla="*/ 0 h 100"/>
                  <a:gd name="T8" fmla="*/ 64 w 64"/>
                  <a:gd name="T9" fmla="*/ 20 h 100"/>
                  <a:gd name="T10" fmla="*/ 56 w 64"/>
                  <a:gd name="T11" fmla="*/ 20 h 100"/>
                  <a:gd name="T12" fmla="*/ 44 w 64"/>
                  <a:gd name="T13" fmla="*/ 8 h 100"/>
                  <a:gd name="T14" fmla="*/ 8 w 64"/>
                  <a:gd name="T15" fmla="*/ 8 h 100"/>
                  <a:gd name="T16" fmla="*/ 8 w 64"/>
                  <a:gd name="T17" fmla="*/ 92 h 100"/>
                  <a:gd name="T18" fmla="*/ 48 w 64"/>
                  <a:gd name="T19" fmla="*/ 92 h 100"/>
                  <a:gd name="T20" fmla="*/ 48 w 64"/>
                  <a:gd name="T21" fmla="*/ 10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100">
                    <a:moveTo>
                      <a:pt x="48" y="100"/>
                    </a:moveTo>
                    <a:cubicBezTo>
                      <a:pt x="0" y="100"/>
                      <a:pt x="0" y="100"/>
                      <a:pt x="0" y="10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55" y="0"/>
                      <a:pt x="64" y="9"/>
                      <a:pt x="64" y="20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6" y="13"/>
                      <a:pt x="51" y="8"/>
                      <a:pt x="44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92"/>
                      <a:pt x="8" y="92"/>
                      <a:pt x="8" y="92"/>
                    </a:cubicBezTo>
                    <a:cubicBezTo>
                      <a:pt x="48" y="92"/>
                      <a:pt x="48" y="92"/>
                      <a:pt x="48" y="92"/>
                    </a:cubicBezTo>
                    <a:lnTo>
                      <a:pt x="48" y="1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3074" tIns="31536" rIns="63074" bIns="31536" numCol="1" anchor="t" anchorCtr="0" compatLnSpc="1">
                <a:prstTxWarp prst="textNoShape">
                  <a:avLst/>
                </a:prstTxWarp>
              </a:bodyPr>
              <a:lstStyle/>
              <a:p>
                <a:pPr defTabSz="630719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242">
                  <a:solidFill>
                    <a:srgbClr val="808080">
                      <a:lumMod val="50000"/>
                    </a:srgbClr>
                  </a:solidFill>
                  <a:latin typeface="Rockwell" pitchFamily="18" charset="0"/>
                </a:endParaRPr>
              </a:p>
            </p:txBody>
          </p:sp>
          <p:sp>
            <p:nvSpPr>
              <p:cNvPr id="33" name="Freeform 9">
                <a:extLst>
                  <a:ext uri="{FF2B5EF4-FFF2-40B4-BE49-F238E27FC236}">
                    <a16:creationId xmlns:a16="http://schemas.microsoft.com/office/drawing/2014/main" xmlns="" id="{62BD3396-4F52-4FC2-B600-C6C04F9C88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24563" y="1281113"/>
                <a:ext cx="130175" cy="203200"/>
              </a:xfrm>
              <a:custGeom>
                <a:avLst/>
                <a:gdLst>
                  <a:gd name="T0" fmla="*/ 64 w 64"/>
                  <a:gd name="T1" fmla="*/ 100 h 100"/>
                  <a:gd name="T2" fmla="*/ 16 w 64"/>
                  <a:gd name="T3" fmla="*/ 100 h 100"/>
                  <a:gd name="T4" fmla="*/ 16 w 64"/>
                  <a:gd name="T5" fmla="*/ 92 h 100"/>
                  <a:gd name="T6" fmla="*/ 56 w 64"/>
                  <a:gd name="T7" fmla="*/ 92 h 100"/>
                  <a:gd name="T8" fmla="*/ 56 w 64"/>
                  <a:gd name="T9" fmla="*/ 8 h 100"/>
                  <a:gd name="T10" fmla="*/ 20 w 64"/>
                  <a:gd name="T11" fmla="*/ 8 h 100"/>
                  <a:gd name="T12" fmla="*/ 8 w 64"/>
                  <a:gd name="T13" fmla="*/ 20 h 100"/>
                  <a:gd name="T14" fmla="*/ 0 w 64"/>
                  <a:gd name="T15" fmla="*/ 20 h 100"/>
                  <a:gd name="T16" fmla="*/ 20 w 64"/>
                  <a:gd name="T17" fmla="*/ 0 h 100"/>
                  <a:gd name="T18" fmla="*/ 64 w 64"/>
                  <a:gd name="T19" fmla="*/ 0 h 100"/>
                  <a:gd name="T20" fmla="*/ 64 w 64"/>
                  <a:gd name="T21" fmla="*/ 10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100">
                    <a:moveTo>
                      <a:pt x="64" y="100"/>
                    </a:moveTo>
                    <a:cubicBezTo>
                      <a:pt x="16" y="100"/>
                      <a:pt x="16" y="100"/>
                      <a:pt x="16" y="100"/>
                    </a:cubicBezTo>
                    <a:cubicBezTo>
                      <a:pt x="16" y="92"/>
                      <a:pt x="16" y="92"/>
                      <a:pt x="16" y="92"/>
                    </a:cubicBezTo>
                    <a:cubicBezTo>
                      <a:pt x="56" y="92"/>
                      <a:pt x="56" y="92"/>
                      <a:pt x="56" y="92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13" y="8"/>
                      <a:pt x="8" y="13"/>
                      <a:pt x="8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64" y="0"/>
                      <a:pt x="64" y="0"/>
                      <a:pt x="64" y="0"/>
                    </a:cubicBezTo>
                    <a:lnTo>
                      <a:pt x="64" y="1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3074" tIns="31536" rIns="63074" bIns="31536" numCol="1" anchor="t" anchorCtr="0" compatLnSpc="1">
                <a:prstTxWarp prst="textNoShape">
                  <a:avLst/>
                </a:prstTxWarp>
              </a:bodyPr>
              <a:lstStyle/>
              <a:p>
                <a:pPr defTabSz="630719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242">
                  <a:solidFill>
                    <a:srgbClr val="808080">
                      <a:lumMod val="50000"/>
                    </a:srgbClr>
                  </a:solidFill>
                  <a:latin typeface="Rockwell" pitchFamily="18" charset="0"/>
                </a:endParaRPr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46E49726-263F-4CD0-80BA-DCED6AD6E28D}"/>
                </a:ext>
              </a:extLst>
            </p:cNvPr>
            <p:cNvGrpSpPr/>
            <p:nvPr/>
          </p:nvGrpSpPr>
          <p:grpSpPr>
            <a:xfrm rot="17700000" flipH="1">
              <a:off x="3567185" y="5222303"/>
              <a:ext cx="378868" cy="335242"/>
              <a:chOff x="3889375" y="3302000"/>
              <a:chExt cx="261938" cy="231776"/>
            </a:xfrm>
            <a:solidFill>
              <a:schemeClr val="bg1"/>
            </a:solidFill>
          </p:grpSpPr>
          <p:sp>
            <p:nvSpPr>
              <p:cNvPr id="24" name="Freeform 11">
                <a:extLst>
                  <a:ext uri="{FF2B5EF4-FFF2-40B4-BE49-F238E27FC236}">
                    <a16:creationId xmlns:a16="http://schemas.microsoft.com/office/drawing/2014/main" xmlns="" id="{0584AD8C-7BB1-4195-9137-B107C56A5E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6050" y="3354388"/>
                <a:ext cx="57150" cy="98425"/>
              </a:xfrm>
              <a:custGeom>
                <a:avLst/>
                <a:gdLst>
                  <a:gd name="T0" fmla="*/ 36 w 36"/>
                  <a:gd name="T1" fmla="*/ 62 h 62"/>
                  <a:gd name="T2" fmla="*/ 10 w 36"/>
                  <a:gd name="T3" fmla="*/ 62 h 62"/>
                  <a:gd name="T4" fmla="*/ 10 w 36"/>
                  <a:gd name="T5" fmla="*/ 52 h 62"/>
                  <a:gd name="T6" fmla="*/ 25 w 36"/>
                  <a:gd name="T7" fmla="*/ 52 h 62"/>
                  <a:gd name="T8" fmla="*/ 25 w 36"/>
                  <a:gd name="T9" fmla="*/ 10 h 62"/>
                  <a:gd name="T10" fmla="*/ 0 w 36"/>
                  <a:gd name="T11" fmla="*/ 10 h 62"/>
                  <a:gd name="T12" fmla="*/ 0 w 36"/>
                  <a:gd name="T13" fmla="*/ 0 h 62"/>
                  <a:gd name="T14" fmla="*/ 36 w 36"/>
                  <a:gd name="T15" fmla="*/ 0 h 62"/>
                  <a:gd name="T16" fmla="*/ 36 w 36"/>
                  <a:gd name="T17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62">
                    <a:moveTo>
                      <a:pt x="36" y="62"/>
                    </a:moveTo>
                    <a:lnTo>
                      <a:pt x="10" y="62"/>
                    </a:lnTo>
                    <a:lnTo>
                      <a:pt x="10" y="52"/>
                    </a:lnTo>
                    <a:lnTo>
                      <a:pt x="25" y="52"/>
                    </a:lnTo>
                    <a:lnTo>
                      <a:pt x="25" y="10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36" y="0"/>
                    </a:lnTo>
                    <a:lnTo>
                      <a:pt x="36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3074" tIns="31536" rIns="63074" bIns="31536" numCol="1" anchor="t" anchorCtr="0" compatLnSpc="1">
                <a:prstTxWarp prst="textNoShape">
                  <a:avLst/>
                </a:prstTxWarp>
              </a:bodyPr>
              <a:lstStyle/>
              <a:p>
                <a:pPr defTabSz="630719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242">
                  <a:solidFill>
                    <a:srgbClr val="808080">
                      <a:lumMod val="50000"/>
                    </a:srgbClr>
                  </a:solidFill>
                  <a:latin typeface="Rockwell" pitchFamily="18" charset="0"/>
                </a:endParaRPr>
              </a:p>
            </p:txBody>
          </p:sp>
          <p:sp>
            <p:nvSpPr>
              <p:cNvPr id="25" name="Freeform 12">
                <a:extLst>
                  <a:ext uri="{FF2B5EF4-FFF2-40B4-BE49-F238E27FC236}">
                    <a16:creationId xmlns:a16="http://schemas.microsoft.com/office/drawing/2014/main" xmlns="" id="{00158C75-AAE4-4820-9C24-C96783D356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02088" y="3302000"/>
                <a:ext cx="149225" cy="203200"/>
              </a:xfrm>
              <a:custGeom>
                <a:avLst/>
                <a:gdLst>
                  <a:gd name="T0" fmla="*/ 94 w 94"/>
                  <a:gd name="T1" fmla="*/ 128 h 128"/>
                  <a:gd name="T2" fmla="*/ 0 w 94"/>
                  <a:gd name="T3" fmla="*/ 95 h 128"/>
                  <a:gd name="T4" fmla="*/ 3 w 94"/>
                  <a:gd name="T5" fmla="*/ 85 h 128"/>
                  <a:gd name="T6" fmla="*/ 84 w 94"/>
                  <a:gd name="T7" fmla="*/ 113 h 128"/>
                  <a:gd name="T8" fmla="*/ 84 w 94"/>
                  <a:gd name="T9" fmla="*/ 15 h 128"/>
                  <a:gd name="T10" fmla="*/ 3 w 94"/>
                  <a:gd name="T11" fmla="*/ 43 h 128"/>
                  <a:gd name="T12" fmla="*/ 0 w 94"/>
                  <a:gd name="T13" fmla="*/ 33 h 128"/>
                  <a:gd name="T14" fmla="*/ 94 w 94"/>
                  <a:gd name="T15" fmla="*/ 0 h 128"/>
                  <a:gd name="T16" fmla="*/ 94 w 94"/>
                  <a:gd name="T17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" h="128">
                    <a:moveTo>
                      <a:pt x="94" y="128"/>
                    </a:moveTo>
                    <a:lnTo>
                      <a:pt x="0" y="95"/>
                    </a:lnTo>
                    <a:lnTo>
                      <a:pt x="3" y="85"/>
                    </a:lnTo>
                    <a:lnTo>
                      <a:pt x="84" y="113"/>
                    </a:lnTo>
                    <a:lnTo>
                      <a:pt x="84" y="15"/>
                    </a:lnTo>
                    <a:lnTo>
                      <a:pt x="3" y="43"/>
                    </a:lnTo>
                    <a:lnTo>
                      <a:pt x="0" y="33"/>
                    </a:lnTo>
                    <a:lnTo>
                      <a:pt x="94" y="0"/>
                    </a:lnTo>
                    <a:lnTo>
                      <a:pt x="94" y="1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3074" tIns="31536" rIns="63074" bIns="31536" numCol="1" anchor="t" anchorCtr="0" compatLnSpc="1">
                <a:prstTxWarp prst="textNoShape">
                  <a:avLst/>
                </a:prstTxWarp>
              </a:bodyPr>
              <a:lstStyle/>
              <a:p>
                <a:pPr defTabSz="630719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242">
                  <a:solidFill>
                    <a:srgbClr val="808080">
                      <a:lumMod val="50000"/>
                    </a:srgbClr>
                  </a:solidFill>
                  <a:latin typeface="Rockwell" pitchFamily="18" charset="0"/>
                </a:endParaRPr>
              </a:p>
            </p:txBody>
          </p:sp>
          <p:sp>
            <p:nvSpPr>
              <p:cNvPr id="26" name="Freeform 13">
                <a:extLst>
                  <a:ext uri="{FF2B5EF4-FFF2-40B4-BE49-F238E27FC236}">
                    <a16:creationId xmlns:a16="http://schemas.microsoft.com/office/drawing/2014/main" xmlns="" id="{154269E0-93C1-47C4-83C6-E3A03503A7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5425" y="3352800"/>
                <a:ext cx="77787" cy="42863"/>
              </a:xfrm>
              <a:custGeom>
                <a:avLst/>
                <a:gdLst>
                  <a:gd name="T0" fmla="*/ 2 w 49"/>
                  <a:gd name="T1" fmla="*/ 27 h 27"/>
                  <a:gd name="T2" fmla="*/ 0 w 49"/>
                  <a:gd name="T3" fmla="*/ 17 h 27"/>
                  <a:gd name="T4" fmla="*/ 46 w 49"/>
                  <a:gd name="T5" fmla="*/ 0 h 27"/>
                  <a:gd name="T6" fmla="*/ 49 w 49"/>
                  <a:gd name="T7" fmla="*/ 9 h 27"/>
                  <a:gd name="T8" fmla="*/ 2 w 49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27">
                    <a:moveTo>
                      <a:pt x="2" y="27"/>
                    </a:moveTo>
                    <a:lnTo>
                      <a:pt x="0" y="17"/>
                    </a:lnTo>
                    <a:lnTo>
                      <a:pt x="46" y="0"/>
                    </a:lnTo>
                    <a:lnTo>
                      <a:pt x="49" y="9"/>
                    </a:lnTo>
                    <a:lnTo>
                      <a:pt x="2" y="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3074" tIns="31536" rIns="63074" bIns="31536" numCol="1" anchor="t" anchorCtr="0" compatLnSpc="1">
                <a:prstTxWarp prst="textNoShape">
                  <a:avLst/>
                </a:prstTxWarp>
              </a:bodyPr>
              <a:lstStyle/>
              <a:p>
                <a:pPr defTabSz="630719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242">
                  <a:solidFill>
                    <a:srgbClr val="808080">
                      <a:lumMod val="50000"/>
                    </a:srgbClr>
                  </a:solidFill>
                  <a:latin typeface="Rockwell" pitchFamily="18" charset="0"/>
                </a:endParaRPr>
              </a:p>
            </p:txBody>
          </p:sp>
          <p:sp>
            <p:nvSpPr>
              <p:cNvPr id="27" name="Freeform 14">
                <a:extLst>
                  <a:ext uri="{FF2B5EF4-FFF2-40B4-BE49-F238E27FC236}">
                    <a16:creationId xmlns:a16="http://schemas.microsoft.com/office/drawing/2014/main" xmlns="" id="{E4DB27A2-6035-49F0-8A22-46C4A7AFB19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89375" y="3354388"/>
                <a:ext cx="49212" cy="98425"/>
              </a:xfrm>
              <a:custGeom>
                <a:avLst/>
                <a:gdLst>
                  <a:gd name="T0" fmla="*/ 31 w 31"/>
                  <a:gd name="T1" fmla="*/ 62 h 62"/>
                  <a:gd name="T2" fmla="*/ 0 w 31"/>
                  <a:gd name="T3" fmla="*/ 62 h 62"/>
                  <a:gd name="T4" fmla="*/ 0 w 31"/>
                  <a:gd name="T5" fmla="*/ 0 h 62"/>
                  <a:gd name="T6" fmla="*/ 31 w 31"/>
                  <a:gd name="T7" fmla="*/ 0 h 62"/>
                  <a:gd name="T8" fmla="*/ 31 w 31"/>
                  <a:gd name="T9" fmla="*/ 62 h 62"/>
                  <a:gd name="T10" fmla="*/ 11 w 31"/>
                  <a:gd name="T11" fmla="*/ 52 h 62"/>
                  <a:gd name="T12" fmla="*/ 21 w 31"/>
                  <a:gd name="T13" fmla="*/ 52 h 62"/>
                  <a:gd name="T14" fmla="*/ 21 w 31"/>
                  <a:gd name="T15" fmla="*/ 10 h 62"/>
                  <a:gd name="T16" fmla="*/ 11 w 31"/>
                  <a:gd name="T17" fmla="*/ 10 h 62"/>
                  <a:gd name="T18" fmla="*/ 11 w 31"/>
                  <a:gd name="T19" fmla="*/ 5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62">
                    <a:moveTo>
                      <a:pt x="31" y="62"/>
                    </a:moveTo>
                    <a:lnTo>
                      <a:pt x="0" y="62"/>
                    </a:lnTo>
                    <a:lnTo>
                      <a:pt x="0" y="0"/>
                    </a:lnTo>
                    <a:lnTo>
                      <a:pt x="31" y="0"/>
                    </a:lnTo>
                    <a:lnTo>
                      <a:pt x="31" y="62"/>
                    </a:lnTo>
                    <a:close/>
                    <a:moveTo>
                      <a:pt x="11" y="52"/>
                    </a:moveTo>
                    <a:lnTo>
                      <a:pt x="21" y="52"/>
                    </a:lnTo>
                    <a:lnTo>
                      <a:pt x="21" y="10"/>
                    </a:lnTo>
                    <a:lnTo>
                      <a:pt x="11" y="10"/>
                    </a:lnTo>
                    <a:lnTo>
                      <a:pt x="11" y="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3074" tIns="31536" rIns="63074" bIns="31536" numCol="1" anchor="t" anchorCtr="0" compatLnSpc="1">
                <a:prstTxWarp prst="textNoShape">
                  <a:avLst/>
                </a:prstTxWarp>
              </a:bodyPr>
              <a:lstStyle/>
              <a:p>
                <a:pPr defTabSz="630719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242">
                  <a:solidFill>
                    <a:srgbClr val="808080">
                      <a:lumMod val="50000"/>
                    </a:srgbClr>
                  </a:solidFill>
                  <a:latin typeface="Rockwell" pitchFamily="18" charset="0"/>
                </a:endParaRPr>
              </a:p>
            </p:txBody>
          </p:sp>
          <p:sp>
            <p:nvSpPr>
              <p:cNvPr id="28" name="Freeform 15">
                <a:extLst>
                  <a:ext uri="{FF2B5EF4-FFF2-40B4-BE49-F238E27FC236}">
                    <a16:creationId xmlns:a16="http://schemas.microsoft.com/office/drawing/2014/main" xmlns="" id="{ADDFB30D-F979-4291-AA88-78F5243483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22713" y="3468688"/>
                <a:ext cx="80962" cy="65088"/>
              </a:xfrm>
              <a:custGeom>
                <a:avLst/>
                <a:gdLst>
                  <a:gd name="T0" fmla="*/ 16 w 40"/>
                  <a:gd name="T1" fmla="*/ 32 h 32"/>
                  <a:gd name="T2" fmla="*/ 0 w 40"/>
                  <a:gd name="T3" fmla="*/ 16 h 32"/>
                  <a:gd name="T4" fmla="*/ 0 w 40"/>
                  <a:gd name="T5" fmla="*/ 0 h 32"/>
                  <a:gd name="T6" fmla="*/ 8 w 40"/>
                  <a:gd name="T7" fmla="*/ 0 h 32"/>
                  <a:gd name="T8" fmla="*/ 8 w 40"/>
                  <a:gd name="T9" fmla="*/ 16 h 32"/>
                  <a:gd name="T10" fmla="*/ 16 w 40"/>
                  <a:gd name="T11" fmla="*/ 24 h 32"/>
                  <a:gd name="T12" fmla="*/ 24 w 40"/>
                  <a:gd name="T13" fmla="*/ 16 h 32"/>
                  <a:gd name="T14" fmla="*/ 24 w 40"/>
                  <a:gd name="T15" fmla="*/ 0 h 32"/>
                  <a:gd name="T16" fmla="*/ 40 w 40"/>
                  <a:gd name="T17" fmla="*/ 0 h 32"/>
                  <a:gd name="T18" fmla="*/ 40 w 40"/>
                  <a:gd name="T19" fmla="*/ 8 h 32"/>
                  <a:gd name="T20" fmla="*/ 32 w 40"/>
                  <a:gd name="T21" fmla="*/ 8 h 32"/>
                  <a:gd name="T22" fmla="*/ 32 w 40"/>
                  <a:gd name="T23" fmla="*/ 16 h 32"/>
                  <a:gd name="T24" fmla="*/ 16 w 40"/>
                  <a:gd name="T25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0" h="32">
                    <a:moveTo>
                      <a:pt x="16" y="32"/>
                    </a:moveTo>
                    <a:cubicBezTo>
                      <a:pt x="7" y="32"/>
                      <a:pt x="0" y="25"/>
                      <a:pt x="0" y="1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20"/>
                      <a:pt x="12" y="24"/>
                      <a:pt x="16" y="24"/>
                    </a:cubicBezTo>
                    <a:cubicBezTo>
                      <a:pt x="20" y="24"/>
                      <a:pt x="24" y="20"/>
                      <a:pt x="24" y="16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2" y="25"/>
                      <a:pt x="25" y="32"/>
                      <a:pt x="16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3074" tIns="31536" rIns="63074" bIns="31536" numCol="1" anchor="t" anchorCtr="0" compatLnSpc="1">
                <a:prstTxWarp prst="textNoShape">
                  <a:avLst/>
                </a:prstTxWarp>
              </a:bodyPr>
              <a:lstStyle/>
              <a:p>
                <a:pPr defTabSz="630719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242">
                  <a:solidFill>
                    <a:srgbClr val="808080">
                      <a:lumMod val="50000"/>
                    </a:srgbClr>
                  </a:solidFill>
                  <a:latin typeface="Rockwell" pitchFamily="18" charset="0"/>
                </a:endParaRPr>
              </a:p>
            </p:txBody>
          </p:sp>
        </p:grpSp>
        <p:sp>
          <p:nvSpPr>
            <p:cNvPr id="7" name="Freeform 10">
              <a:extLst>
                <a:ext uri="{FF2B5EF4-FFF2-40B4-BE49-F238E27FC236}">
                  <a16:creationId xmlns:a16="http://schemas.microsoft.com/office/drawing/2014/main" xmlns="" id="{32495EE8-6FB0-44E1-B928-009B17F6E0AF}"/>
                </a:ext>
              </a:extLst>
            </p:cNvPr>
            <p:cNvSpPr>
              <a:spLocks/>
            </p:cNvSpPr>
            <p:nvPr/>
          </p:nvSpPr>
          <p:spPr bwMode="auto">
            <a:xfrm rot="17487652">
              <a:off x="1748084" y="4349619"/>
              <a:ext cx="378867" cy="355907"/>
            </a:xfrm>
            <a:custGeom>
              <a:avLst/>
              <a:gdLst>
                <a:gd name="T0" fmla="*/ 40 w 128"/>
                <a:gd name="T1" fmla="*/ 120 h 120"/>
                <a:gd name="T2" fmla="*/ 12 w 128"/>
                <a:gd name="T3" fmla="*/ 108 h 120"/>
                <a:gd name="T4" fmla="*/ 0 w 128"/>
                <a:gd name="T5" fmla="*/ 80 h 120"/>
                <a:gd name="T6" fmla="*/ 12 w 128"/>
                <a:gd name="T7" fmla="*/ 52 h 120"/>
                <a:gd name="T8" fmla="*/ 58 w 128"/>
                <a:gd name="T9" fmla="*/ 2 h 120"/>
                <a:gd name="T10" fmla="*/ 64 w 128"/>
                <a:gd name="T11" fmla="*/ 8 h 120"/>
                <a:gd name="T12" fmla="*/ 17 w 128"/>
                <a:gd name="T13" fmla="*/ 57 h 120"/>
                <a:gd name="T14" fmla="*/ 8 w 128"/>
                <a:gd name="T15" fmla="*/ 80 h 120"/>
                <a:gd name="T16" fmla="*/ 17 w 128"/>
                <a:gd name="T17" fmla="*/ 103 h 120"/>
                <a:gd name="T18" fmla="*/ 40 w 128"/>
                <a:gd name="T19" fmla="*/ 112 h 120"/>
                <a:gd name="T20" fmla="*/ 63 w 128"/>
                <a:gd name="T21" fmla="*/ 103 h 120"/>
                <a:gd name="T22" fmla="*/ 113 w 128"/>
                <a:gd name="T23" fmla="*/ 49 h 120"/>
                <a:gd name="T24" fmla="*/ 120 w 128"/>
                <a:gd name="T25" fmla="*/ 32 h 120"/>
                <a:gd name="T26" fmla="*/ 113 w 128"/>
                <a:gd name="T27" fmla="*/ 15 h 120"/>
                <a:gd name="T28" fmla="*/ 96 w 128"/>
                <a:gd name="T29" fmla="*/ 8 h 120"/>
                <a:gd name="T30" fmla="*/ 79 w 128"/>
                <a:gd name="T31" fmla="*/ 15 h 120"/>
                <a:gd name="T32" fmla="*/ 29 w 128"/>
                <a:gd name="T33" fmla="*/ 69 h 120"/>
                <a:gd name="T34" fmla="*/ 29 w 128"/>
                <a:gd name="T35" fmla="*/ 91 h 120"/>
                <a:gd name="T36" fmla="*/ 40 w 128"/>
                <a:gd name="T37" fmla="*/ 96 h 120"/>
                <a:gd name="T38" fmla="*/ 40 w 128"/>
                <a:gd name="T39" fmla="*/ 96 h 120"/>
                <a:gd name="T40" fmla="*/ 51 w 128"/>
                <a:gd name="T41" fmla="*/ 91 h 120"/>
                <a:gd name="T42" fmla="*/ 100 w 128"/>
                <a:gd name="T43" fmla="*/ 41 h 120"/>
                <a:gd name="T44" fmla="*/ 105 w 128"/>
                <a:gd name="T45" fmla="*/ 47 h 120"/>
                <a:gd name="T46" fmla="*/ 57 w 128"/>
                <a:gd name="T47" fmla="*/ 97 h 120"/>
                <a:gd name="T48" fmla="*/ 40 w 128"/>
                <a:gd name="T49" fmla="*/ 104 h 120"/>
                <a:gd name="T50" fmla="*/ 40 w 128"/>
                <a:gd name="T51" fmla="*/ 104 h 120"/>
                <a:gd name="T52" fmla="*/ 23 w 128"/>
                <a:gd name="T53" fmla="*/ 97 h 120"/>
                <a:gd name="T54" fmla="*/ 23 w 128"/>
                <a:gd name="T55" fmla="*/ 63 h 120"/>
                <a:gd name="T56" fmla="*/ 73 w 128"/>
                <a:gd name="T57" fmla="*/ 9 h 120"/>
                <a:gd name="T58" fmla="*/ 96 w 128"/>
                <a:gd name="T59" fmla="*/ 0 h 120"/>
                <a:gd name="T60" fmla="*/ 119 w 128"/>
                <a:gd name="T61" fmla="*/ 9 h 120"/>
                <a:gd name="T62" fmla="*/ 128 w 128"/>
                <a:gd name="T63" fmla="*/ 32 h 120"/>
                <a:gd name="T64" fmla="*/ 119 w 128"/>
                <a:gd name="T65" fmla="*/ 55 h 120"/>
                <a:gd name="T66" fmla="*/ 68 w 128"/>
                <a:gd name="T67" fmla="*/ 108 h 120"/>
                <a:gd name="T68" fmla="*/ 40 w 128"/>
                <a:gd name="T69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" h="120">
                  <a:moveTo>
                    <a:pt x="40" y="120"/>
                  </a:moveTo>
                  <a:cubicBezTo>
                    <a:pt x="29" y="120"/>
                    <a:pt x="19" y="116"/>
                    <a:pt x="12" y="108"/>
                  </a:cubicBezTo>
                  <a:cubicBezTo>
                    <a:pt x="4" y="101"/>
                    <a:pt x="0" y="91"/>
                    <a:pt x="0" y="80"/>
                  </a:cubicBezTo>
                  <a:cubicBezTo>
                    <a:pt x="0" y="69"/>
                    <a:pt x="4" y="59"/>
                    <a:pt x="12" y="52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1" y="63"/>
                    <a:pt x="8" y="71"/>
                    <a:pt x="8" y="80"/>
                  </a:cubicBezTo>
                  <a:cubicBezTo>
                    <a:pt x="8" y="89"/>
                    <a:pt x="11" y="97"/>
                    <a:pt x="17" y="103"/>
                  </a:cubicBezTo>
                  <a:cubicBezTo>
                    <a:pt x="23" y="109"/>
                    <a:pt x="31" y="112"/>
                    <a:pt x="40" y="112"/>
                  </a:cubicBezTo>
                  <a:cubicBezTo>
                    <a:pt x="49" y="112"/>
                    <a:pt x="57" y="109"/>
                    <a:pt x="63" y="103"/>
                  </a:cubicBezTo>
                  <a:cubicBezTo>
                    <a:pt x="113" y="49"/>
                    <a:pt x="113" y="49"/>
                    <a:pt x="113" y="49"/>
                  </a:cubicBezTo>
                  <a:cubicBezTo>
                    <a:pt x="118" y="44"/>
                    <a:pt x="120" y="38"/>
                    <a:pt x="120" y="32"/>
                  </a:cubicBezTo>
                  <a:cubicBezTo>
                    <a:pt x="120" y="26"/>
                    <a:pt x="118" y="20"/>
                    <a:pt x="113" y="15"/>
                  </a:cubicBezTo>
                  <a:cubicBezTo>
                    <a:pt x="108" y="10"/>
                    <a:pt x="102" y="8"/>
                    <a:pt x="96" y="8"/>
                  </a:cubicBezTo>
                  <a:cubicBezTo>
                    <a:pt x="90" y="8"/>
                    <a:pt x="84" y="10"/>
                    <a:pt x="79" y="15"/>
                  </a:cubicBezTo>
                  <a:cubicBezTo>
                    <a:pt x="29" y="69"/>
                    <a:pt x="29" y="69"/>
                    <a:pt x="29" y="69"/>
                  </a:cubicBezTo>
                  <a:cubicBezTo>
                    <a:pt x="22" y="75"/>
                    <a:pt x="22" y="85"/>
                    <a:pt x="29" y="91"/>
                  </a:cubicBezTo>
                  <a:cubicBezTo>
                    <a:pt x="32" y="94"/>
                    <a:pt x="36" y="96"/>
                    <a:pt x="40" y="96"/>
                  </a:cubicBezTo>
                  <a:cubicBezTo>
                    <a:pt x="40" y="96"/>
                    <a:pt x="40" y="96"/>
                    <a:pt x="40" y="96"/>
                  </a:cubicBezTo>
                  <a:cubicBezTo>
                    <a:pt x="44" y="96"/>
                    <a:pt x="48" y="94"/>
                    <a:pt x="51" y="9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5" y="47"/>
                    <a:pt x="105" y="47"/>
                    <a:pt x="105" y="47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52" y="102"/>
                    <a:pt x="46" y="104"/>
                    <a:pt x="40" y="104"/>
                  </a:cubicBezTo>
                  <a:cubicBezTo>
                    <a:pt x="40" y="104"/>
                    <a:pt x="40" y="104"/>
                    <a:pt x="40" y="104"/>
                  </a:cubicBezTo>
                  <a:cubicBezTo>
                    <a:pt x="34" y="104"/>
                    <a:pt x="28" y="102"/>
                    <a:pt x="23" y="97"/>
                  </a:cubicBezTo>
                  <a:cubicBezTo>
                    <a:pt x="14" y="88"/>
                    <a:pt x="14" y="72"/>
                    <a:pt x="23" y="63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9" y="3"/>
                    <a:pt x="87" y="0"/>
                    <a:pt x="96" y="0"/>
                  </a:cubicBezTo>
                  <a:cubicBezTo>
                    <a:pt x="105" y="0"/>
                    <a:pt x="113" y="3"/>
                    <a:pt x="119" y="9"/>
                  </a:cubicBezTo>
                  <a:cubicBezTo>
                    <a:pt x="125" y="15"/>
                    <a:pt x="128" y="23"/>
                    <a:pt x="128" y="32"/>
                  </a:cubicBezTo>
                  <a:cubicBezTo>
                    <a:pt x="128" y="41"/>
                    <a:pt x="125" y="49"/>
                    <a:pt x="119" y="55"/>
                  </a:cubicBezTo>
                  <a:cubicBezTo>
                    <a:pt x="68" y="108"/>
                    <a:pt x="68" y="108"/>
                    <a:pt x="68" y="108"/>
                  </a:cubicBezTo>
                  <a:cubicBezTo>
                    <a:pt x="61" y="116"/>
                    <a:pt x="51" y="120"/>
                    <a:pt x="40" y="12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3074" tIns="31536" rIns="63074" bIns="31536" numCol="1" anchor="t" anchorCtr="0" compatLnSpc="1">
              <a:prstTxWarp prst="textNoShape">
                <a:avLst/>
              </a:prstTxWarp>
            </a:bodyPr>
            <a:lstStyle/>
            <a:p>
              <a:pPr defTabSz="630719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42">
                <a:solidFill>
                  <a:srgbClr val="808080">
                    <a:lumMod val="50000"/>
                  </a:srgbClr>
                </a:solidFill>
                <a:latin typeface="Rockwell" pitchFamily="18" charset="0"/>
              </a:endParaRP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73AB2E47-2EED-4D02-AEB7-B662B15FCC08}"/>
                </a:ext>
              </a:extLst>
            </p:cNvPr>
            <p:cNvGrpSpPr/>
            <p:nvPr/>
          </p:nvGrpSpPr>
          <p:grpSpPr>
            <a:xfrm rot="3900000">
              <a:off x="1869220" y="3217143"/>
              <a:ext cx="324782" cy="293282"/>
              <a:chOff x="5039381" y="619531"/>
              <a:chExt cx="324782" cy="293282"/>
            </a:xfrm>
          </p:grpSpPr>
          <p:grpSp>
            <p:nvGrpSpPr>
              <p:cNvPr id="16" name="组合 4100">
                <a:extLst>
                  <a:ext uri="{FF2B5EF4-FFF2-40B4-BE49-F238E27FC236}">
                    <a16:creationId xmlns:a16="http://schemas.microsoft.com/office/drawing/2014/main" xmlns="" id="{3ABDB02A-1F31-441C-815B-47AE83064EF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060950" y="814388"/>
                <a:ext cx="303213" cy="98425"/>
                <a:chOff x="4491332" y="2540000"/>
                <a:chExt cx="393406" cy="127000"/>
              </a:xfrm>
            </p:grpSpPr>
            <p:sp>
              <p:nvSpPr>
                <p:cNvPr id="20" name="Freeform 8">
                  <a:extLst>
                    <a:ext uri="{FF2B5EF4-FFF2-40B4-BE49-F238E27FC236}">
                      <a16:creationId xmlns:a16="http://schemas.microsoft.com/office/drawing/2014/main" xmlns="" id="{2CDD27C7-1E4C-48F2-8382-15B4287D35B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491332" y="2540000"/>
                  <a:ext cx="381048" cy="114710"/>
                </a:xfrm>
                <a:custGeom>
                  <a:avLst/>
                  <a:gdLst>
                    <a:gd name="T0" fmla="*/ 51 w 60"/>
                    <a:gd name="T1" fmla="*/ 0 h 18"/>
                    <a:gd name="T2" fmla="*/ 9 w 60"/>
                    <a:gd name="T3" fmla="*/ 0 h 18"/>
                    <a:gd name="T4" fmla="*/ 3 w 60"/>
                    <a:gd name="T5" fmla="*/ 4 h 18"/>
                    <a:gd name="T6" fmla="*/ 0 w 60"/>
                    <a:gd name="T7" fmla="*/ 14 h 18"/>
                    <a:gd name="T8" fmla="*/ 0 w 60"/>
                    <a:gd name="T9" fmla="*/ 16 h 18"/>
                    <a:gd name="T10" fmla="*/ 3 w 60"/>
                    <a:gd name="T11" fmla="*/ 18 h 18"/>
                    <a:gd name="T12" fmla="*/ 57 w 60"/>
                    <a:gd name="T13" fmla="*/ 18 h 18"/>
                    <a:gd name="T14" fmla="*/ 60 w 60"/>
                    <a:gd name="T15" fmla="*/ 16 h 18"/>
                    <a:gd name="T16" fmla="*/ 59 w 60"/>
                    <a:gd name="T17" fmla="*/ 14 h 18"/>
                    <a:gd name="T18" fmla="*/ 56 w 60"/>
                    <a:gd name="T19" fmla="*/ 4 h 18"/>
                    <a:gd name="T20" fmla="*/ 51 w 60"/>
                    <a:gd name="T21" fmla="*/ 0 h 18"/>
                    <a:gd name="T22" fmla="*/ 34 w 60"/>
                    <a:gd name="T23" fmla="*/ 16 h 18"/>
                    <a:gd name="T24" fmla="*/ 25 w 60"/>
                    <a:gd name="T25" fmla="*/ 16 h 18"/>
                    <a:gd name="T26" fmla="*/ 23 w 60"/>
                    <a:gd name="T27" fmla="*/ 14 h 18"/>
                    <a:gd name="T28" fmla="*/ 23 w 60"/>
                    <a:gd name="T29" fmla="*/ 14 h 18"/>
                    <a:gd name="T30" fmla="*/ 23 w 60"/>
                    <a:gd name="T31" fmla="*/ 13 h 18"/>
                    <a:gd name="T32" fmla="*/ 26 w 60"/>
                    <a:gd name="T33" fmla="*/ 11 h 18"/>
                    <a:gd name="T34" fmla="*/ 33 w 60"/>
                    <a:gd name="T35" fmla="*/ 11 h 18"/>
                    <a:gd name="T36" fmla="*/ 36 w 60"/>
                    <a:gd name="T37" fmla="*/ 13 h 18"/>
                    <a:gd name="T38" fmla="*/ 36 w 60"/>
                    <a:gd name="T39" fmla="*/ 14 h 18"/>
                    <a:gd name="T40" fmla="*/ 36 w 60"/>
                    <a:gd name="T41" fmla="*/ 14 h 18"/>
                    <a:gd name="T42" fmla="*/ 36 w 60"/>
                    <a:gd name="T43" fmla="*/ 14 h 18"/>
                    <a:gd name="T44" fmla="*/ 36 w 60"/>
                    <a:gd name="T45" fmla="*/ 14 h 18"/>
                    <a:gd name="T46" fmla="*/ 34 w 60"/>
                    <a:gd name="T47" fmla="*/ 16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60" h="18">
                      <a:moveTo>
                        <a:pt x="51" y="0"/>
                      </a:move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6" y="0"/>
                        <a:pt x="4" y="2"/>
                        <a:pt x="3" y="4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5"/>
                        <a:pt x="0" y="15"/>
                        <a:pt x="0" y="16"/>
                      </a:cubicBezTo>
                      <a:cubicBezTo>
                        <a:pt x="0" y="17"/>
                        <a:pt x="1" y="18"/>
                        <a:pt x="3" y="18"/>
                      </a:cubicBezTo>
                      <a:cubicBezTo>
                        <a:pt x="57" y="18"/>
                        <a:pt x="57" y="18"/>
                        <a:pt x="57" y="18"/>
                      </a:cubicBezTo>
                      <a:cubicBezTo>
                        <a:pt x="58" y="18"/>
                        <a:pt x="60" y="17"/>
                        <a:pt x="60" y="16"/>
                      </a:cubicBezTo>
                      <a:cubicBezTo>
                        <a:pt x="60" y="15"/>
                        <a:pt x="60" y="15"/>
                        <a:pt x="59" y="14"/>
                      </a:cubicBezTo>
                      <a:cubicBezTo>
                        <a:pt x="56" y="4"/>
                        <a:pt x="56" y="4"/>
                        <a:pt x="56" y="4"/>
                      </a:cubicBezTo>
                      <a:cubicBezTo>
                        <a:pt x="56" y="2"/>
                        <a:pt x="53" y="0"/>
                        <a:pt x="51" y="0"/>
                      </a:cubicBezTo>
                      <a:close/>
                      <a:moveTo>
                        <a:pt x="34" y="16"/>
                      </a:moveTo>
                      <a:cubicBezTo>
                        <a:pt x="25" y="16"/>
                        <a:pt x="25" y="16"/>
                        <a:pt x="25" y="16"/>
                      </a:cubicBezTo>
                      <a:cubicBezTo>
                        <a:pt x="24" y="16"/>
                        <a:pt x="23" y="15"/>
                        <a:pt x="23" y="14"/>
                      </a:cubicBezTo>
                      <a:cubicBezTo>
                        <a:pt x="23" y="14"/>
                        <a:pt x="23" y="14"/>
                        <a:pt x="23" y="14"/>
                      </a:cubicBezTo>
                      <a:cubicBezTo>
                        <a:pt x="23" y="13"/>
                        <a:pt x="23" y="13"/>
                        <a:pt x="23" y="13"/>
                      </a:cubicBezTo>
                      <a:cubicBezTo>
                        <a:pt x="24" y="12"/>
                        <a:pt x="25" y="11"/>
                        <a:pt x="26" y="11"/>
                      </a:cubicBezTo>
                      <a:cubicBezTo>
                        <a:pt x="33" y="11"/>
                        <a:pt x="33" y="11"/>
                        <a:pt x="33" y="11"/>
                      </a:cubicBezTo>
                      <a:cubicBezTo>
                        <a:pt x="34" y="11"/>
                        <a:pt x="35" y="12"/>
                        <a:pt x="36" y="13"/>
                      </a:cubicBezTo>
                      <a:cubicBezTo>
                        <a:pt x="36" y="14"/>
                        <a:pt x="36" y="14"/>
                        <a:pt x="36" y="14"/>
                      </a:cubicBezTo>
                      <a:cubicBezTo>
                        <a:pt x="36" y="14"/>
                        <a:pt x="36" y="14"/>
                        <a:pt x="36" y="14"/>
                      </a:cubicBezTo>
                      <a:cubicBezTo>
                        <a:pt x="36" y="14"/>
                        <a:pt x="36" y="14"/>
                        <a:pt x="36" y="14"/>
                      </a:cubicBezTo>
                      <a:cubicBezTo>
                        <a:pt x="36" y="14"/>
                        <a:pt x="36" y="14"/>
                        <a:pt x="36" y="14"/>
                      </a:cubicBezTo>
                      <a:cubicBezTo>
                        <a:pt x="36" y="15"/>
                        <a:pt x="35" y="16"/>
                        <a:pt x="34" y="16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/>
                <a:lstStyle/>
                <a:p>
                  <a:pPr defTabSz="630719">
                    <a:defRPr/>
                  </a:pPr>
                  <a:endParaRPr lang="zh-CN" altLang="en-US" sz="1242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1" name="Freeform 9">
                  <a:extLst>
                    <a:ext uri="{FF2B5EF4-FFF2-40B4-BE49-F238E27FC236}">
                      <a16:creationId xmlns:a16="http://schemas.microsoft.com/office/drawing/2014/main" xmlns="" id="{C89DE2CE-842E-449A-91D2-BF3A74209BE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97512" y="2540000"/>
                  <a:ext cx="387226" cy="127000"/>
                </a:xfrm>
                <a:custGeom>
                  <a:avLst/>
                  <a:gdLst>
                    <a:gd name="T0" fmla="*/ 61 w 61"/>
                    <a:gd name="T1" fmla="*/ 15 h 20"/>
                    <a:gd name="T2" fmla="*/ 61 w 61"/>
                    <a:gd name="T3" fmla="*/ 15 h 20"/>
                    <a:gd name="T4" fmla="*/ 58 w 61"/>
                    <a:gd name="T5" fmla="*/ 20 h 20"/>
                    <a:gd name="T6" fmla="*/ 4 w 61"/>
                    <a:gd name="T7" fmla="*/ 20 h 20"/>
                    <a:gd name="T8" fmla="*/ 1 w 61"/>
                    <a:gd name="T9" fmla="*/ 15 h 20"/>
                    <a:gd name="T10" fmla="*/ 4 w 61"/>
                    <a:gd name="T11" fmla="*/ 5 h 20"/>
                    <a:gd name="T12" fmla="*/ 10 w 61"/>
                    <a:gd name="T13" fmla="*/ 1 h 20"/>
                    <a:gd name="T14" fmla="*/ 52 w 61"/>
                    <a:gd name="T15" fmla="*/ 1 h 20"/>
                    <a:gd name="T16" fmla="*/ 57 w 61"/>
                    <a:gd name="T17" fmla="*/ 5 h 20"/>
                    <a:gd name="T18" fmla="*/ 61 w 61"/>
                    <a:gd name="T19" fmla="*/ 15 h 20"/>
                    <a:gd name="T20" fmla="*/ 61 w 61"/>
                    <a:gd name="T21" fmla="*/ 15 h 20"/>
                    <a:gd name="T22" fmla="*/ 58 w 61"/>
                    <a:gd name="T23" fmla="*/ 5 h 20"/>
                    <a:gd name="T24" fmla="*/ 52 w 61"/>
                    <a:gd name="T25" fmla="*/ 0 h 20"/>
                    <a:gd name="T26" fmla="*/ 10 w 61"/>
                    <a:gd name="T27" fmla="*/ 0 h 20"/>
                    <a:gd name="T28" fmla="*/ 4 w 61"/>
                    <a:gd name="T29" fmla="*/ 5 h 20"/>
                    <a:gd name="T30" fmla="*/ 1 w 61"/>
                    <a:gd name="T31" fmla="*/ 15 h 20"/>
                    <a:gd name="T32" fmla="*/ 1 w 61"/>
                    <a:gd name="T33" fmla="*/ 17 h 20"/>
                    <a:gd name="T34" fmla="*/ 4 w 61"/>
                    <a:gd name="T35" fmla="*/ 20 h 20"/>
                    <a:gd name="T36" fmla="*/ 58 w 61"/>
                    <a:gd name="T37" fmla="*/ 20 h 20"/>
                    <a:gd name="T38" fmla="*/ 61 w 61"/>
                    <a:gd name="T39" fmla="*/ 17 h 20"/>
                    <a:gd name="T40" fmla="*/ 61 w 61"/>
                    <a:gd name="T41" fmla="*/ 15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61" h="20">
                      <a:moveTo>
                        <a:pt x="61" y="15"/>
                      </a:moveTo>
                      <a:cubicBezTo>
                        <a:pt x="61" y="15"/>
                        <a:pt x="61" y="15"/>
                        <a:pt x="61" y="15"/>
                      </a:cubicBezTo>
                      <a:cubicBezTo>
                        <a:pt x="61" y="18"/>
                        <a:pt x="60" y="20"/>
                        <a:pt x="58" y="20"/>
                      </a:cubicBezTo>
                      <a:cubicBezTo>
                        <a:pt x="4" y="20"/>
                        <a:pt x="4" y="20"/>
                        <a:pt x="4" y="20"/>
                      </a:cubicBezTo>
                      <a:cubicBezTo>
                        <a:pt x="2" y="20"/>
                        <a:pt x="0" y="18"/>
                        <a:pt x="1" y="15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5" y="3"/>
                        <a:pt x="7" y="1"/>
                        <a:pt x="10" y="1"/>
                      </a:cubicBezTo>
                      <a:cubicBezTo>
                        <a:pt x="52" y="1"/>
                        <a:pt x="52" y="1"/>
                        <a:pt x="52" y="1"/>
                      </a:cubicBezTo>
                      <a:cubicBezTo>
                        <a:pt x="54" y="1"/>
                        <a:pt x="57" y="3"/>
                        <a:pt x="57" y="5"/>
                      </a:cubicBezTo>
                      <a:cubicBezTo>
                        <a:pt x="61" y="15"/>
                        <a:pt x="61" y="15"/>
                        <a:pt x="61" y="15"/>
                      </a:cubicBezTo>
                      <a:cubicBezTo>
                        <a:pt x="61" y="15"/>
                        <a:pt x="61" y="15"/>
                        <a:pt x="61" y="15"/>
                      </a:cubicBezTo>
                      <a:cubicBezTo>
                        <a:pt x="58" y="5"/>
                        <a:pt x="58" y="5"/>
                        <a:pt x="58" y="5"/>
                      </a:cubicBezTo>
                      <a:cubicBezTo>
                        <a:pt x="57" y="2"/>
                        <a:pt x="54" y="0"/>
                        <a:pt x="52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7" y="0"/>
                        <a:pt x="5" y="2"/>
                        <a:pt x="4" y="5"/>
                      </a:cubicBezTo>
                      <a:cubicBezTo>
                        <a:pt x="1" y="15"/>
                        <a:pt x="1" y="15"/>
                        <a:pt x="1" y="15"/>
                      </a:cubicBezTo>
                      <a:cubicBezTo>
                        <a:pt x="1" y="16"/>
                        <a:pt x="1" y="16"/>
                        <a:pt x="1" y="17"/>
                      </a:cubicBezTo>
                      <a:cubicBezTo>
                        <a:pt x="1" y="18"/>
                        <a:pt x="2" y="20"/>
                        <a:pt x="4" y="20"/>
                      </a:cubicBezTo>
                      <a:cubicBezTo>
                        <a:pt x="58" y="20"/>
                        <a:pt x="58" y="20"/>
                        <a:pt x="58" y="20"/>
                      </a:cubicBezTo>
                      <a:cubicBezTo>
                        <a:pt x="60" y="20"/>
                        <a:pt x="61" y="19"/>
                        <a:pt x="61" y="17"/>
                      </a:cubicBezTo>
                      <a:cubicBezTo>
                        <a:pt x="61" y="16"/>
                        <a:pt x="61" y="16"/>
                        <a:pt x="61" y="15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/>
                <a:lstStyle/>
                <a:p>
                  <a:pPr defTabSz="630719">
                    <a:defRPr/>
                  </a:pPr>
                  <a:endParaRPr lang="zh-CN" altLang="en-US" sz="1242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2" name="Freeform 10">
                  <a:extLst>
                    <a:ext uri="{FF2B5EF4-FFF2-40B4-BE49-F238E27FC236}">
                      <a16:creationId xmlns:a16="http://schemas.microsoft.com/office/drawing/2014/main" xmlns="" id="{DDB0C0F9-0A9D-4B8D-8111-30C6CC193F2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49931" y="2615790"/>
                  <a:ext cx="82389" cy="26630"/>
                </a:xfrm>
                <a:custGeom>
                  <a:avLst/>
                  <a:gdLst>
                    <a:gd name="T0" fmla="*/ 10 w 13"/>
                    <a:gd name="T1" fmla="*/ 0 h 4"/>
                    <a:gd name="T2" fmla="*/ 3 w 13"/>
                    <a:gd name="T3" fmla="*/ 0 h 4"/>
                    <a:gd name="T4" fmla="*/ 3 w 13"/>
                    <a:gd name="T5" fmla="*/ 0 h 4"/>
                    <a:gd name="T6" fmla="*/ 1 w 13"/>
                    <a:gd name="T7" fmla="*/ 2 h 4"/>
                    <a:gd name="T8" fmla="*/ 0 w 13"/>
                    <a:gd name="T9" fmla="*/ 3 h 4"/>
                    <a:gd name="T10" fmla="*/ 0 w 13"/>
                    <a:gd name="T11" fmla="*/ 3 h 4"/>
                    <a:gd name="T12" fmla="*/ 2 w 13"/>
                    <a:gd name="T13" fmla="*/ 4 h 4"/>
                    <a:gd name="T14" fmla="*/ 11 w 13"/>
                    <a:gd name="T15" fmla="*/ 4 h 4"/>
                    <a:gd name="T16" fmla="*/ 13 w 13"/>
                    <a:gd name="T17" fmla="*/ 3 h 4"/>
                    <a:gd name="T18" fmla="*/ 13 w 13"/>
                    <a:gd name="T19" fmla="*/ 3 h 4"/>
                    <a:gd name="T20" fmla="*/ 12 w 13"/>
                    <a:gd name="T21" fmla="*/ 2 h 4"/>
                    <a:gd name="T22" fmla="*/ 10 w 13"/>
                    <a:gd name="T23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3" h="4">
                      <a:moveTo>
                        <a:pt x="10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1" y="1"/>
                        <a:pt x="1" y="2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4"/>
                        <a:pt x="1" y="4"/>
                        <a:pt x="2" y="4"/>
                      </a:cubicBezTo>
                      <a:cubicBezTo>
                        <a:pt x="11" y="4"/>
                        <a:pt x="11" y="4"/>
                        <a:pt x="11" y="4"/>
                      </a:cubicBezTo>
                      <a:cubicBezTo>
                        <a:pt x="12" y="4"/>
                        <a:pt x="13" y="4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1"/>
                        <a:pt x="11" y="0"/>
                        <a:pt x="10" y="0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/>
                <a:lstStyle/>
                <a:p>
                  <a:pPr defTabSz="630719">
                    <a:defRPr/>
                  </a:pPr>
                  <a:endParaRPr lang="zh-CN" altLang="en-US" sz="1242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" name="Freeform 11">
                  <a:extLst>
                    <a:ext uri="{FF2B5EF4-FFF2-40B4-BE49-F238E27FC236}">
                      <a16:creationId xmlns:a16="http://schemas.microsoft.com/office/drawing/2014/main" xmlns="" id="{92832371-A5E3-4503-8555-455A8DF7D1C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14915" y="2615790"/>
                  <a:ext cx="82389" cy="30726"/>
                </a:xfrm>
                <a:custGeom>
                  <a:avLst/>
                  <a:gdLst>
                    <a:gd name="T0" fmla="*/ 13 w 13"/>
                    <a:gd name="T1" fmla="*/ 3 h 5"/>
                    <a:gd name="T2" fmla="*/ 11 w 13"/>
                    <a:gd name="T3" fmla="*/ 5 h 5"/>
                    <a:gd name="T4" fmla="*/ 2 w 13"/>
                    <a:gd name="T5" fmla="*/ 5 h 5"/>
                    <a:gd name="T6" fmla="*/ 0 w 13"/>
                    <a:gd name="T7" fmla="*/ 3 h 5"/>
                    <a:gd name="T8" fmla="*/ 0 w 13"/>
                    <a:gd name="T9" fmla="*/ 2 h 5"/>
                    <a:gd name="T10" fmla="*/ 3 w 13"/>
                    <a:gd name="T11" fmla="*/ 0 h 5"/>
                    <a:gd name="T12" fmla="*/ 10 w 13"/>
                    <a:gd name="T13" fmla="*/ 0 h 5"/>
                    <a:gd name="T14" fmla="*/ 12 w 13"/>
                    <a:gd name="T15" fmla="*/ 2 h 5"/>
                    <a:gd name="T16" fmla="*/ 13 w 13"/>
                    <a:gd name="T17" fmla="*/ 3 h 5"/>
                    <a:gd name="T18" fmla="*/ 13 w 13"/>
                    <a:gd name="T19" fmla="*/ 3 h 5"/>
                    <a:gd name="T20" fmla="*/ 13 w 13"/>
                    <a:gd name="T21" fmla="*/ 2 h 5"/>
                    <a:gd name="T22" fmla="*/ 10 w 13"/>
                    <a:gd name="T23" fmla="*/ 0 h 5"/>
                    <a:gd name="T24" fmla="*/ 3 w 13"/>
                    <a:gd name="T25" fmla="*/ 0 h 5"/>
                    <a:gd name="T26" fmla="*/ 0 w 13"/>
                    <a:gd name="T27" fmla="*/ 2 h 5"/>
                    <a:gd name="T28" fmla="*/ 0 w 13"/>
                    <a:gd name="T29" fmla="*/ 3 h 5"/>
                    <a:gd name="T30" fmla="*/ 0 w 13"/>
                    <a:gd name="T31" fmla="*/ 3 h 5"/>
                    <a:gd name="T32" fmla="*/ 2 w 13"/>
                    <a:gd name="T33" fmla="*/ 5 h 5"/>
                    <a:gd name="T34" fmla="*/ 11 w 13"/>
                    <a:gd name="T35" fmla="*/ 5 h 5"/>
                    <a:gd name="T36" fmla="*/ 13 w 13"/>
                    <a:gd name="T37" fmla="*/ 3 h 5"/>
                    <a:gd name="T38" fmla="*/ 13 w 13"/>
                    <a:gd name="T39" fmla="*/ 3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3" h="5">
                      <a:moveTo>
                        <a:pt x="13" y="3"/>
                      </a:moveTo>
                      <a:cubicBezTo>
                        <a:pt x="13" y="4"/>
                        <a:pt x="12" y="5"/>
                        <a:pt x="11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1" y="5"/>
                        <a:pt x="0" y="4"/>
                        <a:pt x="0" y="3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1"/>
                        <a:pt x="2" y="0"/>
                        <a:pt x="3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1" y="0"/>
                        <a:pt x="12" y="1"/>
                        <a:pt x="12" y="2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2"/>
                        <a:pt x="13" y="2"/>
                        <a:pt x="13" y="2"/>
                      </a:cubicBezTo>
                      <a:cubicBezTo>
                        <a:pt x="12" y="1"/>
                        <a:pt x="11" y="0"/>
                        <a:pt x="10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1" y="1"/>
                        <a:pt x="0" y="2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4"/>
                        <a:pt x="1" y="5"/>
                        <a:pt x="2" y="5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2" y="5"/>
                        <a:pt x="13" y="4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/>
                <a:lstStyle/>
                <a:p>
                  <a:pPr defTabSz="630719">
                    <a:defRPr/>
                  </a:pPr>
                  <a:endParaRPr lang="zh-CN" altLang="en-US" sz="1242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7" name="组合 103">
                <a:extLst>
                  <a:ext uri="{FF2B5EF4-FFF2-40B4-BE49-F238E27FC236}">
                    <a16:creationId xmlns:a16="http://schemas.microsoft.com/office/drawing/2014/main" xmlns="" id="{C12ABE4F-5271-477C-B22F-C763291E6550}"/>
                  </a:ext>
                </a:extLst>
              </p:cNvPr>
              <p:cNvGrpSpPr/>
              <p:nvPr/>
            </p:nvGrpSpPr>
            <p:grpSpPr>
              <a:xfrm>
                <a:off x="5039381" y="619531"/>
                <a:ext cx="323676" cy="292638"/>
                <a:chOff x="4459288" y="2266950"/>
                <a:chExt cx="463550" cy="419100"/>
              </a:xfrm>
              <a:solidFill>
                <a:schemeClr val="bg1">
                  <a:lumMod val="95000"/>
                </a:schemeClr>
              </a:solidFill>
            </p:grpSpPr>
            <p:sp>
              <p:nvSpPr>
                <p:cNvPr id="18" name="Freeform 7">
                  <a:extLst>
                    <a:ext uri="{FF2B5EF4-FFF2-40B4-BE49-F238E27FC236}">
                      <a16:creationId xmlns:a16="http://schemas.microsoft.com/office/drawing/2014/main" xmlns="" id="{0E66A9D3-70E9-4EB8-94CC-3D4A972E192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459288" y="2527300"/>
                  <a:ext cx="463550" cy="158750"/>
                </a:xfrm>
                <a:custGeom>
                  <a:avLst/>
                  <a:gdLst>
                    <a:gd name="T0" fmla="*/ 73 w 73"/>
                    <a:gd name="T1" fmla="*/ 20 h 25"/>
                    <a:gd name="T2" fmla="*/ 68 w 73"/>
                    <a:gd name="T3" fmla="*/ 4 h 25"/>
                    <a:gd name="T4" fmla="*/ 62 w 73"/>
                    <a:gd name="T5" fmla="*/ 0 h 25"/>
                    <a:gd name="T6" fmla="*/ 10 w 73"/>
                    <a:gd name="T7" fmla="*/ 0 h 25"/>
                    <a:gd name="T8" fmla="*/ 5 w 73"/>
                    <a:gd name="T9" fmla="*/ 4 h 25"/>
                    <a:gd name="T10" fmla="*/ 0 w 73"/>
                    <a:gd name="T11" fmla="*/ 20 h 25"/>
                    <a:gd name="T12" fmla="*/ 4 w 73"/>
                    <a:gd name="T13" fmla="*/ 25 h 25"/>
                    <a:gd name="T14" fmla="*/ 69 w 73"/>
                    <a:gd name="T15" fmla="*/ 25 h 25"/>
                    <a:gd name="T16" fmla="*/ 73 w 73"/>
                    <a:gd name="T17" fmla="*/ 20 h 25"/>
                    <a:gd name="T18" fmla="*/ 64 w 73"/>
                    <a:gd name="T19" fmla="*/ 22 h 25"/>
                    <a:gd name="T20" fmla="*/ 10 w 73"/>
                    <a:gd name="T21" fmla="*/ 22 h 25"/>
                    <a:gd name="T22" fmla="*/ 7 w 73"/>
                    <a:gd name="T23" fmla="*/ 19 h 25"/>
                    <a:gd name="T24" fmla="*/ 7 w 73"/>
                    <a:gd name="T25" fmla="*/ 17 h 25"/>
                    <a:gd name="T26" fmla="*/ 10 w 73"/>
                    <a:gd name="T27" fmla="*/ 7 h 25"/>
                    <a:gd name="T28" fmla="*/ 16 w 73"/>
                    <a:gd name="T29" fmla="*/ 2 h 25"/>
                    <a:gd name="T30" fmla="*/ 58 w 73"/>
                    <a:gd name="T31" fmla="*/ 2 h 25"/>
                    <a:gd name="T32" fmla="*/ 64 w 73"/>
                    <a:gd name="T33" fmla="*/ 7 h 25"/>
                    <a:gd name="T34" fmla="*/ 67 w 73"/>
                    <a:gd name="T35" fmla="*/ 17 h 25"/>
                    <a:gd name="T36" fmla="*/ 67 w 73"/>
                    <a:gd name="T37" fmla="*/ 19 h 25"/>
                    <a:gd name="T38" fmla="*/ 64 w 73"/>
                    <a:gd name="T39" fmla="*/ 22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73" h="25">
                      <a:moveTo>
                        <a:pt x="73" y="20"/>
                      </a:moveTo>
                      <a:cubicBezTo>
                        <a:pt x="68" y="4"/>
                        <a:pt x="68" y="4"/>
                        <a:pt x="68" y="4"/>
                      </a:cubicBezTo>
                      <a:cubicBezTo>
                        <a:pt x="67" y="2"/>
                        <a:pt x="65" y="0"/>
                        <a:pt x="62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8" y="0"/>
                        <a:pt x="5" y="2"/>
                        <a:pt x="5" y="4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23"/>
                        <a:pt x="1" y="25"/>
                        <a:pt x="4" y="25"/>
                      </a:cubicBezTo>
                      <a:cubicBezTo>
                        <a:pt x="69" y="25"/>
                        <a:pt x="69" y="25"/>
                        <a:pt x="69" y="25"/>
                      </a:cubicBezTo>
                      <a:cubicBezTo>
                        <a:pt x="72" y="25"/>
                        <a:pt x="73" y="23"/>
                        <a:pt x="73" y="20"/>
                      </a:cubicBezTo>
                      <a:close/>
                      <a:moveTo>
                        <a:pt x="64" y="22"/>
                      </a:moveTo>
                      <a:cubicBezTo>
                        <a:pt x="10" y="22"/>
                        <a:pt x="10" y="22"/>
                        <a:pt x="10" y="22"/>
                      </a:cubicBezTo>
                      <a:cubicBezTo>
                        <a:pt x="8" y="22"/>
                        <a:pt x="7" y="20"/>
                        <a:pt x="7" y="19"/>
                      </a:cubicBezTo>
                      <a:cubicBezTo>
                        <a:pt x="7" y="18"/>
                        <a:pt x="7" y="18"/>
                        <a:pt x="7" y="17"/>
                      </a:cubicBezTo>
                      <a:cubicBezTo>
                        <a:pt x="10" y="7"/>
                        <a:pt x="10" y="7"/>
                        <a:pt x="10" y="7"/>
                      </a:cubicBezTo>
                      <a:cubicBezTo>
                        <a:pt x="11" y="4"/>
                        <a:pt x="13" y="2"/>
                        <a:pt x="16" y="2"/>
                      </a:cubicBezTo>
                      <a:cubicBezTo>
                        <a:pt x="58" y="2"/>
                        <a:pt x="58" y="2"/>
                        <a:pt x="58" y="2"/>
                      </a:cubicBezTo>
                      <a:cubicBezTo>
                        <a:pt x="60" y="2"/>
                        <a:pt x="63" y="4"/>
                        <a:pt x="64" y="7"/>
                      </a:cubicBezTo>
                      <a:cubicBezTo>
                        <a:pt x="67" y="17"/>
                        <a:pt x="67" y="17"/>
                        <a:pt x="67" y="17"/>
                      </a:cubicBezTo>
                      <a:cubicBezTo>
                        <a:pt x="67" y="18"/>
                        <a:pt x="67" y="18"/>
                        <a:pt x="67" y="19"/>
                      </a:cubicBezTo>
                      <a:cubicBezTo>
                        <a:pt x="67" y="21"/>
                        <a:pt x="66" y="22"/>
                        <a:pt x="64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defTabSz="630719">
                    <a:defRPr/>
                  </a:pPr>
                  <a:endParaRPr lang="zh-CN" altLang="en-US" sz="1242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9" name="Freeform 12">
                  <a:extLst>
                    <a:ext uri="{FF2B5EF4-FFF2-40B4-BE49-F238E27FC236}">
                      <a16:creationId xmlns:a16="http://schemas.microsoft.com/office/drawing/2014/main" xmlns="" id="{0A122AE4-1D4D-46BB-8DBB-78613B88DA3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497388" y="2266950"/>
                  <a:ext cx="387350" cy="254000"/>
                </a:xfrm>
                <a:custGeom>
                  <a:avLst/>
                  <a:gdLst>
                    <a:gd name="T0" fmla="*/ 0 w 244"/>
                    <a:gd name="T1" fmla="*/ 0 h 160"/>
                    <a:gd name="T2" fmla="*/ 0 w 244"/>
                    <a:gd name="T3" fmla="*/ 160 h 160"/>
                    <a:gd name="T4" fmla="*/ 244 w 244"/>
                    <a:gd name="T5" fmla="*/ 160 h 160"/>
                    <a:gd name="T6" fmla="*/ 244 w 244"/>
                    <a:gd name="T7" fmla="*/ 0 h 160"/>
                    <a:gd name="T8" fmla="*/ 0 w 244"/>
                    <a:gd name="T9" fmla="*/ 0 h 160"/>
                    <a:gd name="T10" fmla="*/ 220 w 244"/>
                    <a:gd name="T11" fmla="*/ 140 h 160"/>
                    <a:gd name="T12" fmla="*/ 24 w 244"/>
                    <a:gd name="T13" fmla="*/ 140 h 160"/>
                    <a:gd name="T14" fmla="*/ 24 w 244"/>
                    <a:gd name="T15" fmla="*/ 20 h 160"/>
                    <a:gd name="T16" fmla="*/ 220 w 244"/>
                    <a:gd name="T17" fmla="*/ 20 h 160"/>
                    <a:gd name="T18" fmla="*/ 220 w 244"/>
                    <a:gd name="T19" fmla="*/ 140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4" h="160">
                      <a:moveTo>
                        <a:pt x="0" y="0"/>
                      </a:moveTo>
                      <a:lnTo>
                        <a:pt x="0" y="160"/>
                      </a:lnTo>
                      <a:lnTo>
                        <a:pt x="244" y="160"/>
                      </a:lnTo>
                      <a:lnTo>
                        <a:pt x="244" y="0"/>
                      </a:lnTo>
                      <a:lnTo>
                        <a:pt x="0" y="0"/>
                      </a:lnTo>
                      <a:close/>
                      <a:moveTo>
                        <a:pt x="220" y="140"/>
                      </a:moveTo>
                      <a:lnTo>
                        <a:pt x="24" y="140"/>
                      </a:lnTo>
                      <a:lnTo>
                        <a:pt x="24" y="20"/>
                      </a:lnTo>
                      <a:lnTo>
                        <a:pt x="220" y="20"/>
                      </a:lnTo>
                      <a:lnTo>
                        <a:pt x="220" y="14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defTabSz="630719">
                    <a:defRPr/>
                  </a:pPr>
                  <a:endParaRPr lang="zh-CN" altLang="en-US" sz="1242">
                    <a:solidFill>
                      <a:srgbClr val="000000"/>
                    </a:solidFill>
                  </a:endParaRPr>
                </a:p>
              </p:txBody>
            </p:sp>
          </p:grpSp>
        </p:grpSp>
        <p:sp>
          <p:nvSpPr>
            <p:cNvPr id="9" name="Freeform 6">
              <a:extLst>
                <a:ext uri="{FF2B5EF4-FFF2-40B4-BE49-F238E27FC236}">
                  <a16:creationId xmlns:a16="http://schemas.microsoft.com/office/drawing/2014/main" xmlns="" id="{A64E4DAF-3E3B-4DEC-BEF9-FC85764E6B28}"/>
                </a:ext>
              </a:extLst>
            </p:cNvPr>
            <p:cNvSpPr>
              <a:spLocks noEditPoints="1"/>
            </p:cNvSpPr>
            <p:nvPr/>
          </p:nvSpPr>
          <p:spPr bwMode="auto">
            <a:xfrm rot="-1500000">
              <a:off x="3673553" y="2528165"/>
              <a:ext cx="342900" cy="293688"/>
            </a:xfrm>
            <a:custGeom>
              <a:avLst/>
              <a:gdLst>
                <a:gd name="T0" fmla="*/ 16 w 109"/>
                <a:gd name="T1" fmla="*/ 0 h 99"/>
                <a:gd name="T2" fmla="*/ 10 w 109"/>
                <a:gd name="T3" fmla="*/ 6 h 99"/>
                <a:gd name="T4" fmla="*/ 10 w 109"/>
                <a:gd name="T5" fmla="*/ 83 h 99"/>
                <a:gd name="T6" fmla="*/ 36 w 109"/>
                <a:gd name="T7" fmla="*/ 83 h 99"/>
                <a:gd name="T8" fmla="*/ 36 w 109"/>
                <a:gd name="T9" fmla="*/ 6 h 99"/>
                <a:gd name="T10" fmla="*/ 29 w 109"/>
                <a:gd name="T11" fmla="*/ 0 h 99"/>
                <a:gd name="T12" fmla="*/ 16 w 109"/>
                <a:gd name="T13" fmla="*/ 0 h 99"/>
                <a:gd name="T14" fmla="*/ 80 w 109"/>
                <a:gd name="T15" fmla="*/ 19 h 99"/>
                <a:gd name="T16" fmla="*/ 74 w 109"/>
                <a:gd name="T17" fmla="*/ 25 h 99"/>
                <a:gd name="T18" fmla="*/ 74 w 109"/>
                <a:gd name="T19" fmla="*/ 83 h 99"/>
                <a:gd name="T20" fmla="*/ 100 w 109"/>
                <a:gd name="T21" fmla="*/ 83 h 99"/>
                <a:gd name="T22" fmla="*/ 100 w 109"/>
                <a:gd name="T23" fmla="*/ 25 h 99"/>
                <a:gd name="T24" fmla="*/ 93 w 109"/>
                <a:gd name="T25" fmla="*/ 19 h 99"/>
                <a:gd name="T26" fmla="*/ 80 w 109"/>
                <a:gd name="T27" fmla="*/ 19 h 99"/>
                <a:gd name="T28" fmla="*/ 48 w 109"/>
                <a:gd name="T29" fmla="*/ 41 h 99"/>
                <a:gd name="T30" fmla="*/ 42 w 109"/>
                <a:gd name="T31" fmla="*/ 48 h 99"/>
                <a:gd name="T32" fmla="*/ 42 w 109"/>
                <a:gd name="T33" fmla="*/ 83 h 99"/>
                <a:gd name="T34" fmla="*/ 68 w 109"/>
                <a:gd name="T35" fmla="*/ 83 h 99"/>
                <a:gd name="T36" fmla="*/ 68 w 109"/>
                <a:gd name="T37" fmla="*/ 48 h 99"/>
                <a:gd name="T38" fmla="*/ 61 w 109"/>
                <a:gd name="T39" fmla="*/ 41 h 99"/>
                <a:gd name="T40" fmla="*/ 48 w 109"/>
                <a:gd name="T41" fmla="*/ 41 h 99"/>
                <a:gd name="T42" fmla="*/ 0 w 109"/>
                <a:gd name="T43" fmla="*/ 89 h 99"/>
                <a:gd name="T44" fmla="*/ 0 w 109"/>
                <a:gd name="T45" fmla="*/ 99 h 99"/>
                <a:gd name="T46" fmla="*/ 109 w 109"/>
                <a:gd name="T47" fmla="*/ 99 h 99"/>
                <a:gd name="T48" fmla="*/ 109 w 109"/>
                <a:gd name="T49" fmla="*/ 89 h 99"/>
                <a:gd name="T50" fmla="*/ 0 w 109"/>
                <a:gd name="T51" fmla="*/ 8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9" h="99">
                  <a:moveTo>
                    <a:pt x="16" y="0"/>
                  </a:moveTo>
                  <a:cubicBezTo>
                    <a:pt x="13" y="0"/>
                    <a:pt x="10" y="2"/>
                    <a:pt x="10" y="6"/>
                  </a:cubicBezTo>
                  <a:cubicBezTo>
                    <a:pt x="10" y="83"/>
                    <a:pt x="10" y="83"/>
                    <a:pt x="10" y="83"/>
                  </a:cubicBezTo>
                  <a:cubicBezTo>
                    <a:pt x="36" y="83"/>
                    <a:pt x="36" y="83"/>
                    <a:pt x="36" y="83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2"/>
                    <a:pt x="33" y="0"/>
                    <a:pt x="29" y="0"/>
                  </a:cubicBezTo>
                  <a:cubicBezTo>
                    <a:pt x="16" y="0"/>
                    <a:pt x="16" y="0"/>
                    <a:pt x="16" y="0"/>
                  </a:cubicBezTo>
                  <a:close/>
                  <a:moveTo>
                    <a:pt x="80" y="19"/>
                  </a:moveTo>
                  <a:cubicBezTo>
                    <a:pt x="77" y="19"/>
                    <a:pt x="74" y="22"/>
                    <a:pt x="74" y="25"/>
                  </a:cubicBezTo>
                  <a:cubicBezTo>
                    <a:pt x="74" y="83"/>
                    <a:pt x="74" y="83"/>
                    <a:pt x="74" y="83"/>
                  </a:cubicBezTo>
                  <a:cubicBezTo>
                    <a:pt x="100" y="83"/>
                    <a:pt x="100" y="83"/>
                    <a:pt x="100" y="83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2"/>
                    <a:pt x="97" y="19"/>
                    <a:pt x="93" y="19"/>
                  </a:cubicBezTo>
                  <a:cubicBezTo>
                    <a:pt x="80" y="19"/>
                    <a:pt x="80" y="19"/>
                    <a:pt x="80" y="19"/>
                  </a:cubicBezTo>
                  <a:close/>
                  <a:moveTo>
                    <a:pt x="48" y="41"/>
                  </a:moveTo>
                  <a:cubicBezTo>
                    <a:pt x="45" y="41"/>
                    <a:pt x="42" y="44"/>
                    <a:pt x="42" y="48"/>
                  </a:cubicBezTo>
                  <a:cubicBezTo>
                    <a:pt x="42" y="83"/>
                    <a:pt x="42" y="83"/>
                    <a:pt x="42" y="83"/>
                  </a:cubicBezTo>
                  <a:cubicBezTo>
                    <a:pt x="68" y="83"/>
                    <a:pt x="68" y="83"/>
                    <a:pt x="68" y="83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68" y="44"/>
                    <a:pt x="65" y="41"/>
                    <a:pt x="61" y="41"/>
                  </a:cubicBezTo>
                  <a:cubicBezTo>
                    <a:pt x="48" y="41"/>
                    <a:pt x="48" y="41"/>
                    <a:pt x="48" y="41"/>
                  </a:cubicBezTo>
                  <a:close/>
                  <a:moveTo>
                    <a:pt x="0" y="89"/>
                  </a:moveTo>
                  <a:cubicBezTo>
                    <a:pt x="0" y="99"/>
                    <a:pt x="0" y="99"/>
                    <a:pt x="0" y="99"/>
                  </a:cubicBezTo>
                  <a:cubicBezTo>
                    <a:pt x="109" y="99"/>
                    <a:pt x="109" y="99"/>
                    <a:pt x="109" y="99"/>
                  </a:cubicBezTo>
                  <a:cubicBezTo>
                    <a:pt x="109" y="89"/>
                    <a:pt x="109" y="89"/>
                    <a:pt x="109" y="89"/>
                  </a:cubicBezTo>
                  <a:cubicBezTo>
                    <a:pt x="0" y="89"/>
                    <a:pt x="0" y="89"/>
                    <a:pt x="0" y="8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/>
            <a:lstStyle/>
            <a:p>
              <a:pPr defTabSz="630719">
                <a:defRPr/>
              </a:pPr>
              <a:endParaRPr lang="zh-CN" altLang="en-US" sz="1242">
                <a:solidFill>
                  <a:srgbClr val="000000"/>
                </a:solidFill>
              </a:endParaRPr>
            </a:p>
          </p:txBody>
        </p:sp>
        <p:grpSp>
          <p:nvGrpSpPr>
            <p:cNvPr id="10" name="组合 16">
              <a:extLst>
                <a:ext uri="{FF2B5EF4-FFF2-40B4-BE49-F238E27FC236}">
                  <a16:creationId xmlns:a16="http://schemas.microsoft.com/office/drawing/2014/main" xmlns="" id="{B7A2AFFE-62A7-46B8-8F29-CA1B128FF2C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478658" y="4430938"/>
              <a:ext cx="344488" cy="296862"/>
              <a:chOff x="3193936" y="3489324"/>
              <a:chExt cx="522287" cy="450851"/>
            </a:xfrm>
          </p:grpSpPr>
          <p:sp>
            <p:nvSpPr>
              <p:cNvPr id="12" name="AutoShape 40">
                <a:extLst>
                  <a:ext uri="{FF2B5EF4-FFF2-40B4-BE49-F238E27FC236}">
                    <a16:creationId xmlns:a16="http://schemas.microsoft.com/office/drawing/2014/main" xmlns="" id="{2519817F-AE53-483B-B70F-1B83E91B9295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3193936" y="3495674"/>
                <a:ext cx="522287" cy="431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30719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242">
                  <a:solidFill>
                    <a:srgbClr val="000000"/>
                  </a:solidFill>
                  <a:latin typeface="Rockwell" pitchFamily="18" charset="0"/>
                </a:endParaRPr>
              </a:p>
            </p:txBody>
          </p:sp>
          <p:sp>
            <p:nvSpPr>
              <p:cNvPr id="13" name="Freeform 42">
                <a:extLst>
                  <a:ext uri="{FF2B5EF4-FFF2-40B4-BE49-F238E27FC236}">
                    <a16:creationId xmlns:a16="http://schemas.microsoft.com/office/drawing/2014/main" xmlns="" id="{3BBF6D58-9512-48F7-AB49-09C6CBAF203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369637" y="3592995"/>
                <a:ext cx="346586" cy="347180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19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3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1 h 58"/>
                  <a:gd name="T20" fmla="*/ 8 w 58"/>
                  <a:gd name="T21" fmla="*/ 46 h 58"/>
                  <a:gd name="T22" fmla="*/ 9 w 58"/>
                  <a:gd name="T23" fmla="*/ 50 h 58"/>
                  <a:gd name="T24" fmla="*/ 14 w 58"/>
                  <a:gd name="T25" fmla="*/ 51 h 58"/>
                  <a:gd name="T26" fmla="*/ 18 w 58"/>
                  <a:gd name="T27" fmla="*/ 50 h 58"/>
                  <a:gd name="T28" fmla="*/ 19 w 58"/>
                  <a:gd name="T29" fmla="*/ 54 h 58"/>
                  <a:gd name="T30" fmla="*/ 22 w 58"/>
                  <a:gd name="T31" fmla="*/ 57 h 58"/>
                  <a:gd name="T32" fmla="*/ 27 w 58"/>
                  <a:gd name="T33" fmla="*/ 55 h 58"/>
                  <a:gd name="T34" fmla="*/ 31 w 58"/>
                  <a:gd name="T35" fmla="*/ 53 h 58"/>
                  <a:gd name="T36" fmla="*/ 33 w 58"/>
                  <a:gd name="T37" fmla="*/ 55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8 h 58"/>
                  <a:gd name="T44" fmla="*/ 46 w 58"/>
                  <a:gd name="T45" fmla="*/ 49 h 58"/>
                  <a:gd name="T46" fmla="*/ 50 w 58"/>
                  <a:gd name="T47" fmla="*/ 48 h 58"/>
                  <a:gd name="T48" fmla="*/ 51 w 58"/>
                  <a:gd name="T49" fmla="*/ 44 h 58"/>
                  <a:gd name="T50" fmla="*/ 50 w 58"/>
                  <a:gd name="T51" fmla="*/ 39 h 58"/>
                  <a:gd name="T52" fmla="*/ 54 w 58"/>
                  <a:gd name="T53" fmla="*/ 38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4 h 58"/>
                  <a:gd name="T62" fmla="*/ 56 w 58"/>
                  <a:gd name="T63" fmla="*/ 20 h 58"/>
                  <a:gd name="T64" fmla="*/ 53 w 58"/>
                  <a:gd name="T65" fmla="*/ 17 h 58"/>
                  <a:gd name="T66" fmla="*/ 48 w 58"/>
                  <a:gd name="T67" fmla="*/ 15 h 58"/>
                  <a:gd name="T68" fmla="*/ 49 w 58"/>
                  <a:gd name="T69" fmla="*/ 12 h 58"/>
                  <a:gd name="T70" fmla="*/ 48 w 58"/>
                  <a:gd name="T71" fmla="*/ 7 h 58"/>
                  <a:gd name="T72" fmla="*/ 44 w 58"/>
                  <a:gd name="T73" fmla="*/ 7 h 58"/>
                  <a:gd name="T74" fmla="*/ 39 w 58"/>
                  <a:gd name="T75" fmla="*/ 7 h 58"/>
                  <a:gd name="T76" fmla="*/ 38 w 58"/>
                  <a:gd name="T77" fmla="*/ 4 h 58"/>
                  <a:gd name="T78" fmla="*/ 35 w 58"/>
                  <a:gd name="T79" fmla="*/ 0 h 58"/>
                  <a:gd name="T80" fmla="*/ 30 w 58"/>
                  <a:gd name="T81" fmla="*/ 2 h 58"/>
                  <a:gd name="T82" fmla="*/ 27 w 58"/>
                  <a:gd name="T83" fmla="*/ 5 h 58"/>
                  <a:gd name="T84" fmla="*/ 24 w 58"/>
                  <a:gd name="T85" fmla="*/ 2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9 h 58"/>
                  <a:gd name="T92" fmla="*/ 12 w 58"/>
                  <a:gd name="T93" fmla="*/ 8 h 58"/>
                  <a:gd name="T94" fmla="*/ 7 w 58"/>
                  <a:gd name="T95" fmla="*/ 9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19"/>
                      <a:pt x="5" y="20"/>
                      <a:pt x="4" y="19"/>
                    </a:cubicBezTo>
                    <a:cubicBezTo>
                      <a:pt x="2" y="19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7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3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1"/>
                      <a:pt x="5" y="41"/>
                    </a:cubicBezTo>
                    <a:cubicBezTo>
                      <a:pt x="6" y="40"/>
                      <a:pt x="8" y="40"/>
                      <a:pt x="8" y="41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49"/>
                      <a:pt x="9" y="50"/>
                    </a:cubicBezTo>
                    <a:cubicBezTo>
                      <a:pt x="11" y="52"/>
                      <a:pt x="13" y="52"/>
                      <a:pt x="14" y="51"/>
                    </a:cubicBezTo>
                    <a:cubicBezTo>
                      <a:pt x="15" y="50"/>
                      <a:pt x="18" y="50"/>
                      <a:pt x="18" y="50"/>
                    </a:cubicBezTo>
                    <a:cubicBezTo>
                      <a:pt x="19" y="51"/>
                      <a:pt x="20" y="52"/>
                      <a:pt x="19" y="54"/>
                    </a:cubicBezTo>
                    <a:cubicBezTo>
                      <a:pt x="19" y="55"/>
                      <a:pt x="20" y="57"/>
                      <a:pt x="22" y="57"/>
                    </a:cubicBezTo>
                    <a:cubicBezTo>
                      <a:pt x="25" y="58"/>
                      <a:pt x="26" y="57"/>
                      <a:pt x="27" y="55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5"/>
                    </a:cubicBezTo>
                    <a:cubicBezTo>
                      <a:pt x="34" y="57"/>
                      <a:pt x="36" y="57"/>
                      <a:pt x="38" y="57"/>
                    </a:cubicBezTo>
                    <a:cubicBezTo>
                      <a:pt x="40" y="56"/>
                      <a:pt x="41" y="54"/>
                      <a:pt x="40" y="53"/>
                    </a:cubicBezTo>
                    <a:cubicBezTo>
                      <a:pt x="40" y="51"/>
                      <a:pt x="42" y="49"/>
                      <a:pt x="42" y="48"/>
                    </a:cubicBezTo>
                    <a:cubicBezTo>
                      <a:pt x="43" y="48"/>
                      <a:pt x="44" y="48"/>
                      <a:pt x="46" y="49"/>
                    </a:cubicBezTo>
                    <a:cubicBezTo>
                      <a:pt x="47" y="50"/>
                      <a:pt x="49" y="50"/>
                      <a:pt x="50" y="48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39"/>
                    </a:cubicBezTo>
                    <a:cubicBezTo>
                      <a:pt x="51" y="38"/>
                      <a:pt x="52" y="38"/>
                      <a:pt x="54" y="38"/>
                    </a:cubicBezTo>
                    <a:cubicBezTo>
                      <a:pt x="55" y="38"/>
                      <a:pt x="57" y="37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0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4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7"/>
                    </a:cubicBezTo>
                    <a:cubicBezTo>
                      <a:pt x="51" y="17"/>
                      <a:pt x="49" y="16"/>
                      <a:pt x="48" y="15"/>
                    </a:cubicBezTo>
                    <a:cubicBezTo>
                      <a:pt x="48" y="14"/>
                      <a:pt x="48" y="13"/>
                      <a:pt x="49" y="12"/>
                    </a:cubicBezTo>
                    <a:cubicBezTo>
                      <a:pt x="50" y="11"/>
                      <a:pt x="50" y="8"/>
                      <a:pt x="48" y="7"/>
                    </a:cubicBezTo>
                    <a:cubicBezTo>
                      <a:pt x="47" y="6"/>
                      <a:pt x="45" y="5"/>
                      <a:pt x="44" y="7"/>
                    </a:cubicBezTo>
                    <a:cubicBezTo>
                      <a:pt x="42" y="8"/>
                      <a:pt x="40" y="7"/>
                      <a:pt x="39" y="7"/>
                    </a:cubicBezTo>
                    <a:cubicBezTo>
                      <a:pt x="38" y="7"/>
                      <a:pt x="38" y="5"/>
                      <a:pt x="38" y="4"/>
                    </a:cubicBezTo>
                    <a:cubicBezTo>
                      <a:pt x="38" y="2"/>
                      <a:pt x="37" y="1"/>
                      <a:pt x="35" y="0"/>
                    </a:cubicBezTo>
                    <a:cubicBezTo>
                      <a:pt x="33" y="0"/>
                      <a:pt x="31" y="1"/>
                      <a:pt x="30" y="2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5"/>
                      <a:pt x="25" y="4"/>
                      <a:pt x="24" y="2"/>
                    </a:cubicBezTo>
                    <a:cubicBezTo>
                      <a:pt x="24" y="1"/>
                      <a:pt x="22" y="0"/>
                      <a:pt x="20" y="1"/>
                    </a:cubicBezTo>
                    <a:cubicBezTo>
                      <a:pt x="18" y="2"/>
                      <a:pt x="16" y="3"/>
                      <a:pt x="17" y="5"/>
                    </a:cubicBezTo>
                    <a:cubicBezTo>
                      <a:pt x="17" y="6"/>
                      <a:pt x="16" y="9"/>
                      <a:pt x="15" y="9"/>
                    </a:cubicBezTo>
                    <a:cubicBezTo>
                      <a:pt x="14" y="10"/>
                      <a:pt x="13" y="9"/>
                      <a:pt x="12" y="8"/>
                    </a:cubicBezTo>
                    <a:cubicBezTo>
                      <a:pt x="10" y="7"/>
                      <a:pt x="8" y="8"/>
                      <a:pt x="7" y="9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2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5"/>
                      <a:pt x="15" y="16"/>
                      <a:pt x="23" y="1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defTabSz="630719">
                  <a:defRPr/>
                </a:pPr>
                <a:endParaRPr lang="zh-CN" altLang="en-US" sz="1242">
                  <a:solidFill>
                    <a:srgbClr val="000000"/>
                  </a:solidFill>
                </a:endParaRPr>
              </a:p>
            </p:txBody>
          </p:sp>
          <p:sp>
            <p:nvSpPr>
              <p:cNvPr id="14" name="Freeform 43">
                <a:extLst>
                  <a:ext uri="{FF2B5EF4-FFF2-40B4-BE49-F238E27FC236}">
                    <a16:creationId xmlns:a16="http://schemas.microsoft.com/office/drawing/2014/main" xmlns="" id="{7DEC4F35-3A42-4FC3-AFAB-2AD4C223586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01157" y="3489324"/>
                <a:ext cx="221430" cy="221809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3 h 37"/>
                  <a:gd name="T6" fmla="*/ 0 w 37"/>
                  <a:gd name="T7" fmla="*/ 15 h 37"/>
                  <a:gd name="T8" fmla="*/ 1 w 37"/>
                  <a:gd name="T9" fmla="*/ 18 h 37"/>
                  <a:gd name="T10" fmla="*/ 3 w 37"/>
                  <a:gd name="T11" fmla="*/ 20 h 37"/>
                  <a:gd name="T12" fmla="*/ 2 w 37"/>
                  <a:gd name="T13" fmla="*/ 22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7 h 37"/>
                  <a:gd name="T20" fmla="*/ 5 w 37"/>
                  <a:gd name="T21" fmla="*/ 30 h 37"/>
                  <a:gd name="T22" fmla="*/ 6 w 37"/>
                  <a:gd name="T23" fmla="*/ 33 h 37"/>
                  <a:gd name="T24" fmla="*/ 9 w 37"/>
                  <a:gd name="T25" fmla="*/ 33 h 37"/>
                  <a:gd name="T26" fmla="*/ 12 w 37"/>
                  <a:gd name="T27" fmla="*/ 33 h 37"/>
                  <a:gd name="T28" fmla="*/ 12 w 37"/>
                  <a:gd name="T29" fmla="*/ 35 h 37"/>
                  <a:gd name="T30" fmla="*/ 15 w 37"/>
                  <a:gd name="T31" fmla="*/ 37 h 37"/>
                  <a:gd name="T32" fmla="*/ 17 w 37"/>
                  <a:gd name="T33" fmla="*/ 36 h 37"/>
                  <a:gd name="T34" fmla="*/ 20 w 37"/>
                  <a:gd name="T35" fmla="*/ 34 h 37"/>
                  <a:gd name="T36" fmla="*/ 21 w 37"/>
                  <a:gd name="T37" fmla="*/ 36 h 37"/>
                  <a:gd name="T38" fmla="*/ 24 w 37"/>
                  <a:gd name="T39" fmla="*/ 37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5 h 37"/>
                  <a:gd name="T54" fmla="*/ 37 w 37"/>
                  <a:gd name="T55" fmla="*/ 23 h 37"/>
                  <a:gd name="T56" fmla="*/ 36 w 37"/>
                  <a:gd name="T57" fmla="*/ 20 h 37"/>
                  <a:gd name="T58" fmla="*/ 34 w 37"/>
                  <a:gd name="T59" fmla="*/ 17 h 37"/>
                  <a:gd name="T60" fmla="*/ 35 w 37"/>
                  <a:gd name="T61" fmla="*/ 16 h 37"/>
                  <a:gd name="T62" fmla="*/ 36 w 37"/>
                  <a:gd name="T63" fmla="*/ 13 h 37"/>
                  <a:gd name="T64" fmla="*/ 34 w 37"/>
                  <a:gd name="T65" fmla="*/ 11 h 37"/>
                  <a:gd name="T66" fmla="*/ 31 w 37"/>
                  <a:gd name="T67" fmla="*/ 10 h 37"/>
                  <a:gd name="T68" fmla="*/ 32 w 37"/>
                  <a:gd name="T69" fmla="*/ 8 h 37"/>
                  <a:gd name="T70" fmla="*/ 31 w 37"/>
                  <a:gd name="T71" fmla="*/ 5 h 37"/>
                  <a:gd name="T72" fmla="*/ 28 w 37"/>
                  <a:gd name="T73" fmla="*/ 4 h 37"/>
                  <a:gd name="T74" fmla="*/ 25 w 37"/>
                  <a:gd name="T75" fmla="*/ 5 h 37"/>
                  <a:gd name="T76" fmla="*/ 25 w 37"/>
                  <a:gd name="T77" fmla="*/ 3 h 37"/>
                  <a:gd name="T78" fmla="*/ 22 w 37"/>
                  <a:gd name="T79" fmla="*/ 0 h 37"/>
                  <a:gd name="T80" fmla="*/ 20 w 37"/>
                  <a:gd name="T81" fmla="*/ 2 h 37"/>
                  <a:gd name="T82" fmla="*/ 17 w 37"/>
                  <a:gd name="T83" fmla="*/ 3 h 37"/>
                  <a:gd name="T84" fmla="*/ 16 w 37"/>
                  <a:gd name="T85" fmla="*/ 2 h 37"/>
                  <a:gd name="T86" fmla="*/ 13 w 37"/>
                  <a:gd name="T87" fmla="*/ 1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10"/>
                      <a:pt x="5" y="12"/>
                      <a:pt x="5" y="12"/>
                    </a:cubicBezTo>
                    <a:cubicBezTo>
                      <a:pt x="4" y="13"/>
                      <a:pt x="3" y="13"/>
                      <a:pt x="2" y="13"/>
                    </a:cubicBezTo>
                    <a:cubicBezTo>
                      <a:pt x="1" y="12"/>
                      <a:pt x="0" y="13"/>
                      <a:pt x="0" y="15"/>
                    </a:cubicBezTo>
                    <a:cubicBezTo>
                      <a:pt x="0" y="16"/>
                      <a:pt x="0" y="17"/>
                      <a:pt x="1" y="18"/>
                    </a:cubicBezTo>
                    <a:cubicBezTo>
                      <a:pt x="2" y="18"/>
                      <a:pt x="3" y="19"/>
                      <a:pt x="3" y="20"/>
                    </a:cubicBezTo>
                    <a:cubicBezTo>
                      <a:pt x="3" y="21"/>
                      <a:pt x="2" y="21"/>
                      <a:pt x="2" y="22"/>
                    </a:cubicBezTo>
                    <a:cubicBezTo>
                      <a:pt x="1" y="22"/>
                      <a:pt x="0" y="23"/>
                      <a:pt x="1" y="24"/>
                    </a:cubicBezTo>
                    <a:cubicBezTo>
                      <a:pt x="1" y="26"/>
                      <a:pt x="2" y="27"/>
                      <a:pt x="3" y="26"/>
                    </a:cubicBezTo>
                    <a:cubicBezTo>
                      <a:pt x="4" y="26"/>
                      <a:pt x="5" y="26"/>
                      <a:pt x="5" y="27"/>
                    </a:cubicBezTo>
                    <a:cubicBezTo>
                      <a:pt x="6" y="27"/>
                      <a:pt x="6" y="29"/>
                      <a:pt x="5" y="30"/>
                    </a:cubicBezTo>
                    <a:cubicBezTo>
                      <a:pt x="5" y="30"/>
                      <a:pt x="5" y="32"/>
                      <a:pt x="6" y="33"/>
                    </a:cubicBezTo>
                    <a:cubicBezTo>
                      <a:pt x="7" y="34"/>
                      <a:pt x="8" y="34"/>
                      <a:pt x="9" y="33"/>
                    </a:cubicBezTo>
                    <a:cubicBezTo>
                      <a:pt x="10" y="32"/>
                      <a:pt x="11" y="32"/>
                      <a:pt x="12" y="33"/>
                    </a:cubicBezTo>
                    <a:cubicBezTo>
                      <a:pt x="12" y="33"/>
                      <a:pt x="13" y="34"/>
                      <a:pt x="12" y="35"/>
                    </a:cubicBezTo>
                    <a:cubicBezTo>
                      <a:pt x="12" y="36"/>
                      <a:pt x="13" y="37"/>
                      <a:pt x="15" y="37"/>
                    </a:cubicBezTo>
                    <a:cubicBezTo>
                      <a:pt x="16" y="37"/>
                      <a:pt x="17" y="37"/>
                      <a:pt x="17" y="36"/>
                    </a:cubicBezTo>
                    <a:cubicBezTo>
                      <a:pt x="18" y="35"/>
                      <a:pt x="19" y="34"/>
                      <a:pt x="20" y="34"/>
                    </a:cubicBezTo>
                    <a:cubicBezTo>
                      <a:pt x="20" y="34"/>
                      <a:pt x="21" y="35"/>
                      <a:pt x="21" y="36"/>
                    </a:cubicBezTo>
                    <a:cubicBezTo>
                      <a:pt x="22" y="37"/>
                      <a:pt x="23" y="37"/>
                      <a:pt x="24" y="37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2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3"/>
                      <a:pt x="32" y="32"/>
                      <a:pt x="32" y="31"/>
                    </a:cubicBezTo>
                    <a:cubicBezTo>
                      <a:pt x="33" y="30"/>
                      <a:pt x="34" y="29"/>
                      <a:pt x="33" y="28"/>
                    </a:cubicBezTo>
                    <a:cubicBezTo>
                      <a:pt x="32" y="28"/>
                      <a:pt x="32" y="26"/>
                      <a:pt x="32" y="25"/>
                    </a:cubicBezTo>
                    <a:cubicBezTo>
                      <a:pt x="33" y="25"/>
                      <a:pt x="34" y="24"/>
                      <a:pt x="35" y="25"/>
                    </a:cubicBezTo>
                    <a:cubicBezTo>
                      <a:pt x="36" y="25"/>
                      <a:pt x="37" y="24"/>
                      <a:pt x="37" y="23"/>
                    </a:cubicBezTo>
                    <a:cubicBezTo>
                      <a:pt x="37" y="21"/>
                      <a:pt x="37" y="20"/>
                      <a:pt x="36" y="20"/>
                    </a:cubicBezTo>
                    <a:cubicBezTo>
                      <a:pt x="35" y="20"/>
                      <a:pt x="34" y="18"/>
                      <a:pt x="34" y="17"/>
                    </a:cubicBezTo>
                    <a:cubicBezTo>
                      <a:pt x="34" y="17"/>
                      <a:pt x="35" y="16"/>
                      <a:pt x="35" y="16"/>
                    </a:cubicBezTo>
                    <a:cubicBezTo>
                      <a:pt x="36" y="16"/>
                      <a:pt x="37" y="14"/>
                      <a:pt x="36" y="13"/>
                    </a:cubicBezTo>
                    <a:cubicBezTo>
                      <a:pt x="36" y="12"/>
                      <a:pt x="35" y="11"/>
                      <a:pt x="34" y="11"/>
                    </a:cubicBezTo>
                    <a:cubicBezTo>
                      <a:pt x="33" y="11"/>
                      <a:pt x="31" y="10"/>
                      <a:pt x="31" y="10"/>
                    </a:cubicBezTo>
                    <a:cubicBezTo>
                      <a:pt x="31" y="9"/>
                      <a:pt x="31" y="8"/>
                      <a:pt x="32" y="8"/>
                    </a:cubicBezTo>
                    <a:cubicBezTo>
                      <a:pt x="32" y="7"/>
                      <a:pt x="32" y="6"/>
                      <a:pt x="31" y="5"/>
                    </a:cubicBezTo>
                    <a:cubicBezTo>
                      <a:pt x="30" y="4"/>
                      <a:pt x="29" y="4"/>
                      <a:pt x="28" y="4"/>
                    </a:cubicBezTo>
                    <a:cubicBezTo>
                      <a:pt x="27" y="5"/>
                      <a:pt x="26" y="5"/>
                      <a:pt x="25" y="5"/>
                    </a:cubicBezTo>
                    <a:cubicBezTo>
                      <a:pt x="25" y="5"/>
                      <a:pt x="24" y="4"/>
                      <a:pt x="25" y="3"/>
                    </a:cubicBezTo>
                    <a:cubicBezTo>
                      <a:pt x="25" y="2"/>
                      <a:pt x="24" y="1"/>
                      <a:pt x="22" y="0"/>
                    </a:cubicBezTo>
                    <a:cubicBezTo>
                      <a:pt x="21" y="0"/>
                      <a:pt x="20" y="1"/>
                      <a:pt x="20" y="2"/>
                    </a:cubicBezTo>
                    <a:cubicBezTo>
                      <a:pt x="19" y="3"/>
                      <a:pt x="18" y="3"/>
                      <a:pt x="17" y="3"/>
                    </a:cubicBezTo>
                    <a:cubicBezTo>
                      <a:pt x="17" y="3"/>
                      <a:pt x="16" y="3"/>
                      <a:pt x="16" y="2"/>
                    </a:cubicBezTo>
                    <a:cubicBezTo>
                      <a:pt x="15" y="1"/>
                      <a:pt x="14" y="0"/>
                      <a:pt x="13" y="1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6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5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7"/>
                      <a:pt x="27" y="10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1"/>
                      <a:pt x="10" y="28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defTabSz="630719">
                  <a:defRPr/>
                </a:pPr>
                <a:endParaRPr lang="zh-CN" altLang="en-US" sz="1242">
                  <a:solidFill>
                    <a:srgbClr val="000000"/>
                  </a:solidFill>
                </a:endParaRPr>
              </a:p>
            </p:txBody>
          </p:sp>
          <p:sp>
            <p:nvSpPr>
              <p:cNvPr id="15" name="Freeform 44">
                <a:extLst>
                  <a:ext uri="{FF2B5EF4-FFF2-40B4-BE49-F238E27FC236}">
                    <a16:creationId xmlns:a16="http://schemas.microsoft.com/office/drawing/2014/main" xmlns="" id="{066DD12B-2D7C-469D-86A3-9E5EF0958E1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01157" y="3711133"/>
                <a:ext cx="173293" cy="176000"/>
              </a:xfrm>
              <a:custGeom>
                <a:avLst/>
                <a:gdLst>
                  <a:gd name="T0" fmla="*/ 3 w 29"/>
                  <a:gd name="T1" fmla="*/ 7 h 29"/>
                  <a:gd name="T2" fmla="*/ 4 w 29"/>
                  <a:gd name="T3" fmla="*/ 10 h 29"/>
                  <a:gd name="T4" fmla="*/ 2 w 29"/>
                  <a:gd name="T5" fmla="*/ 10 h 29"/>
                  <a:gd name="T6" fmla="*/ 0 w 29"/>
                  <a:gd name="T7" fmla="*/ 12 h 29"/>
                  <a:gd name="T8" fmla="*/ 1 w 29"/>
                  <a:gd name="T9" fmla="*/ 14 h 29"/>
                  <a:gd name="T10" fmla="*/ 3 w 29"/>
                  <a:gd name="T11" fmla="*/ 16 h 29"/>
                  <a:gd name="T12" fmla="*/ 1 w 29"/>
                  <a:gd name="T13" fmla="*/ 17 h 29"/>
                  <a:gd name="T14" fmla="*/ 1 w 29"/>
                  <a:gd name="T15" fmla="*/ 19 h 29"/>
                  <a:gd name="T16" fmla="*/ 3 w 29"/>
                  <a:gd name="T17" fmla="*/ 20 h 29"/>
                  <a:gd name="T18" fmla="*/ 4 w 29"/>
                  <a:gd name="T19" fmla="*/ 21 h 29"/>
                  <a:gd name="T20" fmla="*/ 4 w 29"/>
                  <a:gd name="T21" fmla="*/ 23 h 29"/>
                  <a:gd name="T22" fmla="*/ 5 w 29"/>
                  <a:gd name="T23" fmla="*/ 25 h 29"/>
                  <a:gd name="T24" fmla="*/ 7 w 29"/>
                  <a:gd name="T25" fmla="*/ 26 h 29"/>
                  <a:gd name="T26" fmla="*/ 9 w 29"/>
                  <a:gd name="T27" fmla="*/ 25 h 29"/>
                  <a:gd name="T28" fmla="*/ 10 w 29"/>
                  <a:gd name="T29" fmla="*/ 27 h 29"/>
                  <a:gd name="T30" fmla="*/ 11 w 29"/>
                  <a:gd name="T31" fmla="*/ 29 h 29"/>
                  <a:gd name="T32" fmla="*/ 13 w 29"/>
                  <a:gd name="T33" fmla="*/ 28 h 29"/>
                  <a:gd name="T34" fmla="*/ 15 w 29"/>
                  <a:gd name="T35" fmla="*/ 26 h 29"/>
                  <a:gd name="T36" fmla="*/ 17 w 29"/>
                  <a:gd name="T37" fmla="*/ 28 h 29"/>
                  <a:gd name="T38" fmla="*/ 19 w 29"/>
                  <a:gd name="T39" fmla="*/ 28 h 29"/>
                  <a:gd name="T40" fmla="*/ 20 w 29"/>
                  <a:gd name="T41" fmla="*/ 26 h 29"/>
                  <a:gd name="T42" fmla="*/ 21 w 29"/>
                  <a:gd name="T43" fmla="*/ 24 h 29"/>
                  <a:gd name="T44" fmla="*/ 23 w 29"/>
                  <a:gd name="T45" fmla="*/ 25 h 29"/>
                  <a:gd name="T46" fmla="*/ 25 w 29"/>
                  <a:gd name="T47" fmla="*/ 24 h 29"/>
                  <a:gd name="T48" fmla="*/ 25 w 29"/>
                  <a:gd name="T49" fmla="*/ 22 h 29"/>
                  <a:gd name="T50" fmla="*/ 25 w 29"/>
                  <a:gd name="T51" fmla="*/ 20 h 29"/>
                  <a:gd name="T52" fmla="*/ 27 w 29"/>
                  <a:gd name="T53" fmla="*/ 19 h 29"/>
                  <a:gd name="T54" fmla="*/ 29 w 29"/>
                  <a:gd name="T55" fmla="*/ 18 h 29"/>
                  <a:gd name="T56" fmla="*/ 28 w 29"/>
                  <a:gd name="T57" fmla="*/ 15 h 29"/>
                  <a:gd name="T58" fmla="*/ 26 w 29"/>
                  <a:gd name="T59" fmla="*/ 14 h 29"/>
                  <a:gd name="T60" fmla="*/ 27 w 29"/>
                  <a:gd name="T61" fmla="*/ 12 h 29"/>
                  <a:gd name="T62" fmla="*/ 28 w 29"/>
                  <a:gd name="T63" fmla="*/ 10 h 29"/>
                  <a:gd name="T64" fmla="*/ 26 w 29"/>
                  <a:gd name="T65" fmla="*/ 9 h 29"/>
                  <a:gd name="T66" fmla="*/ 24 w 29"/>
                  <a:gd name="T67" fmla="*/ 8 h 29"/>
                  <a:gd name="T68" fmla="*/ 25 w 29"/>
                  <a:gd name="T69" fmla="*/ 6 h 29"/>
                  <a:gd name="T70" fmla="*/ 24 w 29"/>
                  <a:gd name="T71" fmla="*/ 4 h 29"/>
                  <a:gd name="T72" fmla="*/ 22 w 29"/>
                  <a:gd name="T73" fmla="*/ 4 h 29"/>
                  <a:gd name="T74" fmla="*/ 19 w 29"/>
                  <a:gd name="T75" fmla="*/ 4 h 29"/>
                  <a:gd name="T76" fmla="*/ 19 w 29"/>
                  <a:gd name="T77" fmla="*/ 2 h 29"/>
                  <a:gd name="T78" fmla="*/ 17 w 29"/>
                  <a:gd name="T79" fmla="*/ 0 h 29"/>
                  <a:gd name="T80" fmla="*/ 15 w 29"/>
                  <a:gd name="T81" fmla="*/ 1 h 29"/>
                  <a:gd name="T82" fmla="*/ 13 w 29"/>
                  <a:gd name="T83" fmla="*/ 3 h 29"/>
                  <a:gd name="T84" fmla="*/ 12 w 29"/>
                  <a:gd name="T85" fmla="*/ 2 h 29"/>
                  <a:gd name="T86" fmla="*/ 10 w 29"/>
                  <a:gd name="T87" fmla="*/ 1 h 29"/>
                  <a:gd name="T88" fmla="*/ 9 w 29"/>
                  <a:gd name="T89" fmla="*/ 3 h 29"/>
                  <a:gd name="T90" fmla="*/ 8 w 29"/>
                  <a:gd name="T91" fmla="*/ 5 h 29"/>
                  <a:gd name="T92" fmla="*/ 6 w 29"/>
                  <a:gd name="T93" fmla="*/ 4 h 29"/>
                  <a:gd name="T94" fmla="*/ 4 w 29"/>
                  <a:gd name="T95" fmla="*/ 5 h 29"/>
                  <a:gd name="T96" fmla="*/ 3 w 29"/>
                  <a:gd name="T97" fmla="*/ 7 h 29"/>
                  <a:gd name="T98" fmla="*/ 12 w 29"/>
                  <a:gd name="T99" fmla="*/ 7 h 29"/>
                  <a:gd name="T100" fmla="*/ 22 w 29"/>
                  <a:gd name="T101" fmla="*/ 12 h 29"/>
                  <a:gd name="T102" fmla="*/ 17 w 29"/>
                  <a:gd name="T103" fmla="*/ 22 h 29"/>
                  <a:gd name="T104" fmla="*/ 6 w 29"/>
                  <a:gd name="T105" fmla="*/ 17 h 29"/>
                  <a:gd name="T106" fmla="*/ 12 w 29"/>
                  <a:gd name="T107" fmla="*/ 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9">
                    <a:moveTo>
                      <a:pt x="3" y="7"/>
                    </a:moveTo>
                    <a:cubicBezTo>
                      <a:pt x="4" y="8"/>
                      <a:pt x="4" y="9"/>
                      <a:pt x="4" y="10"/>
                    </a:cubicBezTo>
                    <a:cubicBezTo>
                      <a:pt x="4" y="10"/>
                      <a:pt x="3" y="10"/>
                      <a:pt x="2" y="10"/>
                    </a:cubicBezTo>
                    <a:cubicBezTo>
                      <a:pt x="1" y="10"/>
                      <a:pt x="0" y="10"/>
                      <a:pt x="0" y="12"/>
                    </a:cubicBezTo>
                    <a:cubicBezTo>
                      <a:pt x="0" y="13"/>
                      <a:pt x="0" y="14"/>
                      <a:pt x="1" y="14"/>
                    </a:cubicBezTo>
                    <a:cubicBezTo>
                      <a:pt x="2" y="14"/>
                      <a:pt x="3" y="15"/>
                      <a:pt x="3" y="16"/>
                    </a:cubicBezTo>
                    <a:cubicBezTo>
                      <a:pt x="3" y="16"/>
                      <a:pt x="2" y="17"/>
                      <a:pt x="1" y="17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1"/>
                      <a:pt x="3" y="20"/>
                    </a:cubicBezTo>
                    <a:cubicBezTo>
                      <a:pt x="3" y="20"/>
                      <a:pt x="4" y="20"/>
                      <a:pt x="4" y="21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4"/>
                      <a:pt x="4" y="25"/>
                      <a:pt x="5" y="25"/>
                    </a:cubicBezTo>
                    <a:cubicBezTo>
                      <a:pt x="5" y="26"/>
                      <a:pt x="7" y="26"/>
                      <a:pt x="7" y="26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8"/>
                      <a:pt x="10" y="28"/>
                      <a:pt x="11" y="29"/>
                    </a:cubicBezTo>
                    <a:cubicBezTo>
                      <a:pt x="12" y="29"/>
                      <a:pt x="13" y="28"/>
                      <a:pt x="13" y="28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7"/>
                      <a:pt x="17" y="28"/>
                    </a:cubicBezTo>
                    <a:cubicBezTo>
                      <a:pt x="17" y="28"/>
                      <a:pt x="18" y="29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6"/>
                      <a:pt x="21" y="25"/>
                      <a:pt x="21" y="24"/>
                    </a:cubicBezTo>
                    <a:cubicBezTo>
                      <a:pt x="21" y="24"/>
                      <a:pt x="22" y="24"/>
                      <a:pt x="23" y="25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4"/>
                      <a:pt x="26" y="22"/>
                      <a:pt x="25" y="22"/>
                    </a:cubicBezTo>
                    <a:cubicBezTo>
                      <a:pt x="25" y="21"/>
                      <a:pt x="25" y="20"/>
                      <a:pt x="25" y="20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9"/>
                      <a:pt x="29" y="18"/>
                    </a:cubicBezTo>
                    <a:cubicBezTo>
                      <a:pt x="29" y="17"/>
                      <a:pt x="28" y="16"/>
                      <a:pt x="28" y="15"/>
                    </a:cubicBezTo>
                    <a:cubicBezTo>
                      <a:pt x="27" y="15"/>
                      <a:pt x="26" y="14"/>
                      <a:pt x="26" y="14"/>
                    </a:cubicBezTo>
                    <a:cubicBezTo>
                      <a:pt x="26" y="13"/>
                      <a:pt x="27" y="13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9"/>
                      <a:pt x="26" y="9"/>
                    </a:cubicBezTo>
                    <a:cubicBezTo>
                      <a:pt x="26" y="9"/>
                      <a:pt x="24" y="8"/>
                      <a:pt x="24" y="8"/>
                    </a:cubicBezTo>
                    <a:cubicBezTo>
                      <a:pt x="24" y="7"/>
                      <a:pt x="24" y="7"/>
                      <a:pt x="25" y="6"/>
                    </a:cubicBezTo>
                    <a:cubicBezTo>
                      <a:pt x="25" y="6"/>
                      <a:pt x="25" y="5"/>
                      <a:pt x="24" y="4"/>
                    </a:cubicBezTo>
                    <a:cubicBezTo>
                      <a:pt x="23" y="3"/>
                      <a:pt x="22" y="3"/>
                      <a:pt x="22" y="4"/>
                    </a:cubicBezTo>
                    <a:cubicBezTo>
                      <a:pt x="21" y="4"/>
                      <a:pt x="20" y="4"/>
                      <a:pt x="19" y="4"/>
                    </a:cubicBezTo>
                    <a:cubicBezTo>
                      <a:pt x="19" y="4"/>
                      <a:pt x="19" y="3"/>
                      <a:pt x="19" y="2"/>
                    </a:cubicBezTo>
                    <a:cubicBezTo>
                      <a:pt x="19" y="1"/>
                      <a:pt x="18" y="1"/>
                      <a:pt x="17" y="0"/>
                    </a:cubicBezTo>
                    <a:cubicBezTo>
                      <a:pt x="16" y="0"/>
                      <a:pt x="15" y="1"/>
                      <a:pt x="15" y="1"/>
                    </a:cubicBezTo>
                    <a:cubicBezTo>
                      <a:pt x="15" y="2"/>
                      <a:pt x="14" y="3"/>
                      <a:pt x="13" y="3"/>
                    </a:cubicBezTo>
                    <a:cubicBezTo>
                      <a:pt x="13" y="3"/>
                      <a:pt x="12" y="2"/>
                      <a:pt x="12" y="2"/>
                    </a:cubicBezTo>
                    <a:cubicBezTo>
                      <a:pt x="12" y="1"/>
                      <a:pt x="11" y="0"/>
                      <a:pt x="10" y="1"/>
                    </a:cubicBezTo>
                    <a:cubicBezTo>
                      <a:pt x="9" y="1"/>
                      <a:pt x="8" y="2"/>
                      <a:pt x="9" y="3"/>
                    </a:cubicBezTo>
                    <a:cubicBezTo>
                      <a:pt x="9" y="3"/>
                      <a:pt x="8" y="5"/>
                      <a:pt x="8" y="5"/>
                    </a:cubicBezTo>
                    <a:cubicBezTo>
                      <a:pt x="7" y="5"/>
                      <a:pt x="7" y="5"/>
                      <a:pt x="6" y="4"/>
                    </a:cubicBezTo>
                    <a:cubicBezTo>
                      <a:pt x="5" y="4"/>
                      <a:pt x="4" y="4"/>
                      <a:pt x="4" y="5"/>
                    </a:cubicBezTo>
                    <a:cubicBezTo>
                      <a:pt x="3" y="6"/>
                      <a:pt x="3" y="7"/>
                      <a:pt x="3" y="7"/>
                    </a:cubicBezTo>
                    <a:close/>
                    <a:moveTo>
                      <a:pt x="12" y="7"/>
                    </a:moveTo>
                    <a:cubicBezTo>
                      <a:pt x="16" y="5"/>
                      <a:pt x="21" y="8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4"/>
                      <a:pt x="8" y="21"/>
                      <a:pt x="6" y="17"/>
                    </a:cubicBezTo>
                    <a:cubicBezTo>
                      <a:pt x="5" y="13"/>
                      <a:pt x="7" y="8"/>
                      <a:pt x="12" y="7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defTabSz="630719">
                  <a:defRPr/>
                </a:pPr>
                <a:endParaRPr lang="zh-CN" altLang="en-US" sz="1242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xmlns="" id="{A22AEE13-1250-4AFF-A4B2-EF1DBAA7265D}"/>
                </a:ext>
              </a:extLst>
            </p:cNvPr>
            <p:cNvSpPr>
              <a:spLocks/>
            </p:cNvSpPr>
            <p:nvPr/>
          </p:nvSpPr>
          <p:spPr bwMode="auto">
            <a:xfrm rot="-1500000">
              <a:off x="2619632" y="5218292"/>
              <a:ext cx="260350" cy="255588"/>
            </a:xfrm>
            <a:custGeom>
              <a:avLst/>
              <a:gdLst>
                <a:gd name="T0" fmla="*/ 64 w 73"/>
                <a:gd name="T1" fmla="*/ 0 h 72"/>
                <a:gd name="T2" fmla="*/ 58 w 73"/>
                <a:gd name="T3" fmla="*/ 0 h 72"/>
                <a:gd name="T4" fmla="*/ 58 w 73"/>
                <a:gd name="T5" fmla="*/ 1 h 72"/>
                <a:gd name="T6" fmla="*/ 37 w 73"/>
                <a:gd name="T7" fmla="*/ 18 h 72"/>
                <a:gd name="T8" fmla="*/ 15 w 73"/>
                <a:gd name="T9" fmla="*/ 1 h 72"/>
                <a:gd name="T10" fmla="*/ 15 w 73"/>
                <a:gd name="T11" fmla="*/ 0 h 72"/>
                <a:gd name="T12" fmla="*/ 9 w 73"/>
                <a:gd name="T13" fmla="*/ 0 h 72"/>
                <a:gd name="T14" fmla="*/ 0 w 73"/>
                <a:gd name="T15" fmla="*/ 9 h 72"/>
                <a:gd name="T16" fmla="*/ 0 w 73"/>
                <a:gd name="T17" fmla="*/ 17 h 72"/>
                <a:gd name="T18" fmla="*/ 1 w 73"/>
                <a:gd name="T19" fmla="*/ 17 h 72"/>
                <a:gd name="T20" fmla="*/ 19 w 73"/>
                <a:gd name="T21" fmla="*/ 38 h 72"/>
                <a:gd name="T22" fmla="*/ 1 w 73"/>
                <a:gd name="T23" fmla="*/ 59 h 72"/>
                <a:gd name="T24" fmla="*/ 0 w 73"/>
                <a:gd name="T25" fmla="*/ 59 h 72"/>
                <a:gd name="T26" fmla="*/ 0 w 73"/>
                <a:gd name="T27" fmla="*/ 63 h 72"/>
                <a:gd name="T28" fmla="*/ 9 w 73"/>
                <a:gd name="T29" fmla="*/ 72 h 72"/>
                <a:gd name="T30" fmla="*/ 64 w 73"/>
                <a:gd name="T31" fmla="*/ 72 h 72"/>
                <a:gd name="T32" fmla="*/ 73 w 73"/>
                <a:gd name="T33" fmla="*/ 63 h 72"/>
                <a:gd name="T34" fmla="*/ 73 w 73"/>
                <a:gd name="T35" fmla="*/ 58 h 72"/>
                <a:gd name="T36" fmla="*/ 73 w 73"/>
                <a:gd name="T37" fmla="*/ 58 h 72"/>
                <a:gd name="T38" fmla="*/ 53 w 73"/>
                <a:gd name="T39" fmla="*/ 36 h 72"/>
                <a:gd name="T40" fmla="*/ 73 w 73"/>
                <a:gd name="T41" fmla="*/ 14 h 72"/>
                <a:gd name="T42" fmla="*/ 73 w 73"/>
                <a:gd name="T43" fmla="*/ 14 h 72"/>
                <a:gd name="T44" fmla="*/ 73 w 73"/>
                <a:gd name="T45" fmla="*/ 13 h 72"/>
                <a:gd name="T46" fmla="*/ 73 w 73"/>
                <a:gd name="T47" fmla="*/ 9 h 72"/>
                <a:gd name="T48" fmla="*/ 64 w 73"/>
                <a:gd name="T4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3" h="72">
                  <a:moveTo>
                    <a:pt x="64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57" y="11"/>
                    <a:pt x="48" y="18"/>
                    <a:pt x="37" y="18"/>
                  </a:cubicBezTo>
                  <a:cubicBezTo>
                    <a:pt x="26" y="18"/>
                    <a:pt x="17" y="11"/>
                    <a:pt x="15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1" y="18"/>
                    <a:pt x="19" y="27"/>
                    <a:pt x="19" y="38"/>
                  </a:cubicBezTo>
                  <a:cubicBezTo>
                    <a:pt x="19" y="49"/>
                    <a:pt x="11" y="58"/>
                    <a:pt x="1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8"/>
                    <a:pt x="4" y="72"/>
                    <a:pt x="9" y="72"/>
                  </a:cubicBezTo>
                  <a:cubicBezTo>
                    <a:pt x="64" y="72"/>
                    <a:pt x="64" y="72"/>
                    <a:pt x="64" y="72"/>
                  </a:cubicBezTo>
                  <a:cubicBezTo>
                    <a:pt x="69" y="72"/>
                    <a:pt x="73" y="68"/>
                    <a:pt x="73" y="63"/>
                  </a:cubicBezTo>
                  <a:cubicBezTo>
                    <a:pt x="73" y="58"/>
                    <a:pt x="73" y="58"/>
                    <a:pt x="73" y="58"/>
                  </a:cubicBezTo>
                  <a:cubicBezTo>
                    <a:pt x="73" y="58"/>
                    <a:pt x="73" y="58"/>
                    <a:pt x="73" y="58"/>
                  </a:cubicBezTo>
                  <a:cubicBezTo>
                    <a:pt x="62" y="57"/>
                    <a:pt x="53" y="47"/>
                    <a:pt x="53" y="36"/>
                  </a:cubicBezTo>
                  <a:cubicBezTo>
                    <a:pt x="53" y="24"/>
                    <a:pt x="62" y="15"/>
                    <a:pt x="73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3" y="13"/>
                    <a:pt x="73" y="13"/>
                    <a:pt x="73" y="13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3" y="4"/>
                    <a:pt x="69" y="0"/>
                    <a:pt x="64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/>
            <a:lstStyle/>
            <a:p>
              <a:pPr defTabSz="630719">
                <a:defRPr/>
              </a:pPr>
              <a:endParaRPr lang="zh-CN" altLang="en-US" sz="1242">
                <a:solidFill>
                  <a:srgbClr val="000000"/>
                </a:solidFill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xmlns="" id="{CC21852C-2A4C-4D95-8BF4-117E7E63D8A4}"/>
              </a:ext>
            </a:extLst>
          </p:cNvPr>
          <p:cNvGrpSpPr/>
          <p:nvPr/>
        </p:nvGrpSpPr>
        <p:grpSpPr>
          <a:xfrm>
            <a:off x="6503072" y="1615305"/>
            <a:ext cx="1242991" cy="1234704"/>
            <a:chOff x="1552282" y="2315259"/>
            <a:chExt cx="3447195" cy="3426828"/>
          </a:xfrm>
        </p:grpSpPr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xmlns="" id="{B32139A5-835D-4B9E-AC0D-E59607A79868}"/>
                </a:ext>
              </a:extLst>
            </p:cNvPr>
            <p:cNvGrpSpPr/>
            <p:nvPr/>
          </p:nvGrpSpPr>
          <p:grpSpPr>
            <a:xfrm>
              <a:off x="1552282" y="2315259"/>
              <a:ext cx="3447195" cy="3426828"/>
              <a:chOff x="5273767" y="1401045"/>
              <a:chExt cx="3447195" cy="3426828"/>
            </a:xfrm>
          </p:grpSpPr>
          <p:sp>
            <p:nvSpPr>
              <p:cNvPr id="82" name="矩形 81">
                <a:extLst>
                  <a:ext uri="{FF2B5EF4-FFF2-40B4-BE49-F238E27FC236}">
                    <a16:creationId xmlns:a16="http://schemas.microsoft.com/office/drawing/2014/main" xmlns="" id="{DE7C38C1-F06C-4213-B767-7FCF465B1CBA}"/>
                  </a:ext>
                </a:extLst>
              </p:cNvPr>
              <p:cNvSpPr/>
              <p:nvPr/>
            </p:nvSpPr>
            <p:spPr>
              <a:xfrm rot="14700000">
                <a:off x="5048775" y="2650881"/>
                <a:ext cx="2057400" cy="885051"/>
              </a:xfrm>
              <a:prstGeom prst="rect">
                <a:avLst/>
              </a:prstGeom>
              <a:solidFill>
                <a:srgbClr val="4C9286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4160" rIns="124160" rtlCol="0" anchor="ctr"/>
              <a:lstStyle/>
              <a:p>
                <a:pPr algn="r" defTabSz="630719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173" dirty="0">
                  <a:solidFill>
                    <a:srgbClr val="FFFFFF"/>
                  </a:solidFill>
                  <a:latin typeface="Wingdings" pitchFamily="2" charset="2"/>
                </a:endParaRPr>
              </a:p>
            </p:txBody>
          </p:sp>
          <p:sp>
            <p:nvSpPr>
              <p:cNvPr id="83" name="矩形 82">
                <a:extLst>
                  <a:ext uri="{FF2B5EF4-FFF2-40B4-BE49-F238E27FC236}">
                    <a16:creationId xmlns:a16="http://schemas.microsoft.com/office/drawing/2014/main" xmlns="" id="{2B83E964-1DE2-44F9-A7AD-299025C23988}"/>
                  </a:ext>
                </a:extLst>
              </p:cNvPr>
              <p:cNvSpPr/>
              <p:nvPr/>
            </p:nvSpPr>
            <p:spPr>
              <a:xfrm rot="1380000">
                <a:off x="5273767" y="3371061"/>
                <a:ext cx="2057400" cy="885051"/>
              </a:xfrm>
              <a:prstGeom prst="rect">
                <a:avLst/>
              </a:prstGeom>
              <a:solidFill>
                <a:srgbClr val="046A5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4160" rIns="124160" rtlCol="0" anchor="ctr"/>
              <a:lstStyle/>
              <a:p>
                <a:pPr defTabSz="630719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173" b="1" dirty="0">
                  <a:solidFill>
                    <a:srgbClr val="FFFFFF"/>
                  </a:solidFill>
                  <a:latin typeface="Wingdings" pitchFamily="2" charset="2"/>
                </a:endParaRPr>
              </a:p>
            </p:txBody>
          </p:sp>
          <p:sp>
            <p:nvSpPr>
              <p:cNvPr id="84" name="矩形 83">
                <a:extLst>
                  <a:ext uri="{FF2B5EF4-FFF2-40B4-BE49-F238E27FC236}">
                    <a16:creationId xmlns:a16="http://schemas.microsoft.com/office/drawing/2014/main" xmlns="" id="{5AD81C08-670E-4477-85EE-E001B79369D4}"/>
                  </a:ext>
                </a:extLst>
              </p:cNvPr>
              <p:cNvSpPr/>
              <p:nvPr/>
            </p:nvSpPr>
            <p:spPr>
              <a:xfrm rot="20100000">
                <a:off x="6087086" y="3631391"/>
                <a:ext cx="2057400" cy="885051"/>
              </a:xfrm>
              <a:prstGeom prst="rect">
                <a:avLst/>
              </a:prstGeom>
              <a:solidFill>
                <a:srgbClr val="4C9286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4160" rIns="124160" rtlCol="0" anchor="ctr"/>
              <a:lstStyle/>
              <a:p>
                <a:pPr defTabSz="630719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173" b="1" dirty="0">
                  <a:solidFill>
                    <a:srgbClr val="FFFFFF"/>
                  </a:solidFill>
                  <a:latin typeface="Wingdings" pitchFamily="2" charset="2"/>
                </a:endParaRPr>
              </a:p>
            </p:txBody>
          </p:sp>
          <p:sp>
            <p:nvSpPr>
              <p:cNvPr id="85" name="矩形 84">
                <a:extLst>
                  <a:ext uri="{FF2B5EF4-FFF2-40B4-BE49-F238E27FC236}">
                    <a16:creationId xmlns:a16="http://schemas.microsoft.com/office/drawing/2014/main" xmlns="" id="{92D1E757-4390-4C2D-8020-98D7E767B746}"/>
                  </a:ext>
                </a:extLst>
              </p:cNvPr>
              <p:cNvSpPr/>
              <p:nvPr/>
            </p:nvSpPr>
            <p:spPr>
              <a:xfrm rot="17580000">
                <a:off x="6689381" y="3356647"/>
                <a:ext cx="2057400" cy="885051"/>
              </a:xfrm>
              <a:prstGeom prst="rect">
                <a:avLst/>
              </a:prstGeom>
              <a:solidFill>
                <a:srgbClr val="046A5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4160" rIns="124160" rtlCol="0" anchor="ctr"/>
              <a:lstStyle/>
              <a:p>
                <a:pPr defTabSz="630719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173" b="1" dirty="0">
                  <a:solidFill>
                    <a:srgbClr val="FFFFFF"/>
                  </a:solidFill>
                  <a:latin typeface="Wingdings" pitchFamily="2" charset="2"/>
                </a:endParaRPr>
              </a:p>
            </p:txBody>
          </p:sp>
          <p:sp>
            <p:nvSpPr>
              <p:cNvPr id="86" name="矩形 85">
                <a:extLst>
                  <a:ext uri="{FF2B5EF4-FFF2-40B4-BE49-F238E27FC236}">
                    <a16:creationId xmlns:a16="http://schemas.microsoft.com/office/drawing/2014/main" xmlns="" id="{7AACEFAA-EEBD-40D2-A67D-8E418525C334}"/>
                  </a:ext>
                </a:extLst>
              </p:cNvPr>
              <p:cNvSpPr/>
              <p:nvPr/>
            </p:nvSpPr>
            <p:spPr>
              <a:xfrm rot="14700000">
                <a:off x="7023605" y="2569740"/>
                <a:ext cx="2057400" cy="885051"/>
              </a:xfrm>
              <a:prstGeom prst="rect">
                <a:avLst/>
              </a:prstGeom>
              <a:solidFill>
                <a:srgbClr val="4C9286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4160" rIns="124160" rtlCol="0" anchor="ctr"/>
              <a:lstStyle/>
              <a:p>
                <a:pPr defTabSz="630719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173" b="1" dirty="0">
                  <a:solidFill>
                    <a:srgbClr val="FFFFFF"/>
                  </a:solidFill>
                  <a:latin typeface="Wingdings" pitchFamily="2" charset="2"/>
                </a:endParaRPr>
              </a:p>
            </p:txBody>
          </p:sp>
          <p:sp>
            <p:nvSpPr>
              <p:cNvPr id="87" name="矩形 86">
                <a:extLst>
                  <a:ext uri="{FF2B5EF4-FFF2-40B4-BE49-F238E27FC236}">
                    <a16:creationId xmlns:a16="http://schemas.microsoft.com/office/drawing/2014/main" xmlns="" id="{52E3DE13-703C-4349-93A4-9A061B2AC308}"/>
                  </a:ext>
                </a:extLst>
              </p:cNvPr>
              <p:cNvSpPr/>
              <p:nvPr/>
            </p:nvSpPr>
            <p:spPr>
              <a:xfrm rot="1380000">
                <a:off x="6663562" y="1915748"/>
                <a:ext cx="2057400" cy="885051"/>
              </a:xfrm>
              <a:prstGeom prst="rect">
                <a:avLst/>
              </a:prstGeom>
              <a:solidFill>
                <a:srgbClr val="046A5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4160" rIns="124160" rtlCol="0" anchor="ctr"/>
              <a:lstStyle/>
              <a:p>
                <a:pPr algn="r" defTabSz="630719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173" b="1" dirty="0">
                  <a:solidFill>
                    <a:srgbClr val="FFFFFF"/>
                  </a:solidFill>
                  <a:latin typeface="Wingdings" pitchFamily="2" charset="2"/>
                </a:endParaRPr>
              </a:p>
            </p:txBody>
          </p:sp>
          <p:sp>
            <p:nvSpPr>
              <p:cNvPr id="88" name="矩形 87">
                <a:extLst>
                  <a:ext uri="{FF2B5EF4-FFF2-40B4-BE49-F238E27FC236}">
                    <a16:creationId xmlns:a16="http://schemas.microsoft.com/office/drawing/2014/main" xmlns="" id="{CA8A59F0-3F36-47F9-8ADB-8F9432367691}"/>
                  </a:ext>
                </a:extLst>
              </p:cNvPr>
              <p:cNvSpPr/>
              <p:nvPr/>
            </p:nvSpPr>
            <p:spPr>
              <a:xfrm rot="20100000">
                <a:off x="6227166" y="1560125"/>
                <a:ext cx="1751432" cy="885051"/>
              </a:xfrm>
              <a:prstGeom prst="rect">
                <a:avLst/>
              </a:prstGeom>
              <a:solidFill>
                <a:srgbClr val="4C9286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4160" rIns="124160" rtlCol="0" anchor="ctr"/>
              <a:lstStyle/>
              <a:p>
                <a:pPr algn="r" defTabSz="630719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173" b="1" dirty="0">
                  <a:solidFill>
                    <a:srgbClr val="FFFFFF"/>
                  </a:solidFill>
                  <a:latin typeface="Wingdings" pitchFamily="2" charset="2"/>
                </a:endParaRPr>
              </a:p>
            </p:txBody>
          </p:sp>
          <p:sp>
            <p:nvSpPr>
              <p:cNvPr id="89" name="矩形 33">
                <a:extLst>
                  <a:ext uri="{FF2B5EF4-FFF2-40B4-BE49-F238E27FC236}">
                    <a16:creationId xmlns:a16="http://schemas.microsoft.com/office/drawing/2014/main" xmlns="" id="{12235435-E035-4483-A6F1-640E7E22A9CF}"/>
                  </a:ext>
                </a:extLst>
              </p:cNvPr>
              <p:cNvSpPr/>
              <p:nvPr/>
            </p:nvSpPr>
            <p:spPr>
              <a:xfrm rot="17580000">
                <a:off x="5672635" y="1724786"/>
                <a:ext cx="1532534" cy="885052"/>
              </a:xfrm>
              <a:custGeom>
                <a:avLst/>
                <a:gdLst/>
                <a:ahLst/>
                <a:cxnLst/>
                <a:rect l="l" t="t" r="r" b="b"/>
                <a:pathLst>
                  <a:path w="1532534" h="885052">
                    <a:moveTo>
                      <a:pt x="1532534" y="0"/>
                    </a:moveTo>
                    <a:lnTo>
                      <a:pt x="1532534" y="885051"/>
                    </a:lnTo>
                    <a:lnTo>
                      <a:pt x="0" y="885052"/>
                    </a:lnTo>
                    <a:lnTo>
                      <a:pt x="796904" y="0"/>
                    </a:lnTo>
                    <a:close/>
                  </a:path>
                </a:pathLst>
              </a:custGeom>
              <a:solidFill>
                <a:srgbClr val="046A5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4160" rIns="124160" rtlCol="0" anchor="ctr"/>
              <a:lstStyle/>
              <a:p>
                <a:pPr algn="r" defTabSz="630719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173" b="1" dirty="0">
                  <a:solidFill>
                    <a:srgbClr val="FFFFFF"/>
                  </a:solidFill>
                  <a:latin typeface="Wingdings" pitchFamily="2" charset="2"/>
                </a:endParaRPr>
              </a:p>
            </p:txBody>
          </p:sp>
        </p:grpSp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xmlns="" id="{4D71A617-574C-4E03-B013-17B776A48C0D}"/>
                </a:ext>
              </a:extLst>
            </p:cNvPr>
            <p:cNvGrpSpPr/>
            <p:nvPr/>
          </p:nvGrpSpPr>
          <p:grpSpPr>
            <a:xfrm rot="17492509">
              <a:off x="2664955" y="2517686"/>
              <a:ext cx="371979" cy="371980"/>
              <a:chOff x="5903913" y="4632325"/>
              <a:chExt cx="257175" cy="257176"/>
            </a:xfrm>
            <a:solidFill>
              <a:schemeClr val="bg1"/>
            </a:solidFill>
          </p:grpSpPr>
          <p:sp>
            <p:nvSpPr>
              <p:cNvPr id="78" name="Freeform 16">
                <a:extLst>
                  <a:ext uri="{FF2B5EF4-FFF2-40B4-BE49-F238E27FC236}">
                    <a16:creationId xmlns:a16="http://schemas.microsoft.com/office/drawing/2014/main" xmlns="" id="{08E53934-C5A4-487D-90B9-153C68291C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34075" y="4783138"/>
                <a:ext cx="195262" cy="106363"/>
              </a:xfrm>
              <a:custGeom>
                <a:avLst/>
                <a:gdLst>
                  <a:gd name="T0" fmla="*/ 123 w 123"/>
                  <a:gd name="T1" fmla="*/ 67 h 67"/>
                  <a:gd name="T2" fmla="*/ 0 w 123"/>
                  <a:gd name="T3" fmla="*/ 67 h 67"/>
                  <a:gd name="T4" fmla="*/ 0 w 123"/>
                  <a:gd name="T5" fmla="*/ 0 h 67"/>
                  <a:gd name="T6" fmla="*/ 10 w 123"/>
                  <a:gd name="T7" fmla="*/ 0 h 67"/>
                  <a:gd name="T8" fmla="*/ 10 w 123"/>
                  <a:gd name="T9" fmla="*/ 57 h 67"/>
                  <a:gd name="T10" fmla="*/ 113 w 123"/>
                  <a:gd name="T11" fmla="*/ 57 h 67"/>
                  <a:gd name="T12" fmla="*/ 113 w 123"/>
                  <a:gd name="T13" fmla="*/ 0 h 67"/>
                  <a:gd name="T14" fmla="*/ 123 w 123"/>
                  <a:gd name="T15" fmla="*/ 0 h 67"/>
                  <a:gd name="T16" fmla="*/ 123 w 123"/>
                  <a:gd name="T17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3" h="67">
                    <a:moveTo>
                      <a:pt x="123" y="67"/>
                    </a:moveTo>
                    <a:lnTo>
                      <a:pt x="0" y="67"/>
                    </a:lnTo>
                    <a:lnTo>
                      <a:pt x="0" y="0"/>
                    </a:lnTo>
                    <a:lnTo>
                      <a:pt x="10" y="0"/>
                    </a:lnTo>
                    <a:lnTo>
                      <a:pt x="10" y="57"/>
                    </a:lnTo>
                    <a:lnTo>
                      <a:pt x="113" y="57"/>
                    </a:lnTo>
                    <a:lnTo>
                      <a:pt x="113" y="0"/>
                    </a:lnTo>
                    <a:lnTo>
                      <a:pt x="123" y="0"/>
                    </a:lnTo>
                    <a:lnTo>
                      <a:pt x="123" y="6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3074" tIns="31536" rIns="63074" bIns="31536" numCol="1" anchor="t" anchorCtr="0" compatLnSpc="1">
                <a:prstTxWarp prst="textNoShape">
                  <a:avLst/>
                </a:prstTxWarp>
              </a:bodyPr>
              <a:lstStyle/>
              <a:p>
                <a:pPr defTabSz="630719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242">
                  <a:solidFill>
                    <a:srgbClr val="808080">
                      <a:lumMod val="50000"/>
                    </a:srgbClr>
                  </a:solidFill>
                  <a:latin typeface="Rockwell" pitchFamily="18" charset="0"/>
                </a:endParaRPr>
              </a:p>
            </p:txBody>
          </p:sp>
          <p:sp>
            <p:nvSpPr>
              <p:cNvPr id="79" name="Freeform 17">
                <a:extLst>
                  <a:ext uri="{FF2B5EF4-FFF2-40B4-BE49-F238E27FC236}">
                    <a16:creationId xmlns:a16="http://schemas.microsoft.com/office/drawing/2014/main" xmlns="" id="{06521831-A059-44FC-9E8B-DD51EBB0D2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03913" y="4632325"/>
                <a:ext cx="257175" cy="149225"/>
              </a:xfrm>
              <a:custGeom>
                <a:avLst/>
                <a:gdLst>
                  <a:gd name="T0" fmla="*/ 154 w 162"/>
                  <a:gd name="T1" fmla="*/ 94 h 94"/>
                  <a:gd name="T2" fmla="*/ 81 w 162"/>
                  <a:gd name="T3" fmla="*/ 15 h 94"/>
                  <a:gd name="T4" fmla="*/ 7 w 162"/>
                  <a:gd name="T5" fmla="*/ 94 h 94"/>
                  <a:gd name="T6" fmla="*/ 0 w 162"/>
                  <a:gd name="T7" fmla="*/ 86 h 94"/>
                  <a:gd name="T8" fmla="*/ 81 w 162"/>
                  <a:gd name="T9" fmla="*/ 0 h 94"/>
                  <a:gd name="T10" fmla="*/ 162 w 162"/>
                  <a:gd name="T11" fmla="*/ 86 h 94"/>
                  <a:gd name="T12" fmla="*/ 154 w 162"/>
                  <a:gd name="T13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2" h="94">
                    <a:moveTo>
                      <a:pt x="154" y="94"/>
                    </a:moveTo>
                    <a:lnTo>
                      <a:pt x="81" y="15"/>
                    </a:lnTo>
                    <a:lnTo>
                      <a:pt x="7" y="94"/>
                    </a:lnTo>
                    <a:lnTo>
                      <a:pt x="0" y="86"/>
                    </a:lnTo>
                    <a:lnTo>
                      <a:pt x="81" y="0"/>
                    </a:lnTo>
                    <a:lnTo>
                      <a:pt x="162" y="86"/>
                    </a:lnTo>
                    <a:lnTo>
                      <a:pt x="154" y="9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3074" tIns="31536" rIns="63074" bIns="31536" numCol="1" anchor="t" anchorCtr="0" compatLnSpc="1">
                <a:prstTxWarp prst="textNoShape">
                  <a:avLst/>
                </a:prstTxWarp>
              </a:bodyPr>
              <a:lstStyle/>
              <a:p>
                <a:pPr defTabSz="630719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242">
                  <a:solidFill>
                    <a:srgbClr val="808080">
                      <a:lumMod val="50000"/>
                    </a:srgbClr>
                  </a:solidFill>
                  <a:latin typeface="Rockwell" pitchFamily="18" charset="0"/>
                </a:endParaRPr>
              </a:p>
            </p:txBody>
          </p:sp>
          <p:sp>
            <p:nvSpPr>
              <p:cNvPr id="80" name="Freeform 18">
                <a:extLst>
                  <a:ext uri="{FF2B5EF4-FFF2-40B4-BE49-F238E27FC236}">
                    <a16:creationId xmlns:a16="http://schemas.microsoft.com/office/drawing/2014/main" xmlns="" id="{24986B61-05BF-4F6A-9C91-D99BE74F4B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99163" y="4783138"/>
                <a:ext cx="65087" cy="73025"/>
              </a:xfrm>
              <a:custGeom>
                <a:avLst/>
                <a:gdLst>
                  <a:gd name="T0" fmla="*/ 41 w 41"/>
                  <a:gd name="T1" fmla="*/ 46 h 46"/>
                  <a:gd name="T2" fmla="*/ 31 w 41"/>
                  <a:gd name="T3" fmla="*/ 46 h 46"/>
                  <a:gd name="T4" fmla="*/ 31 w 41"/>
                  <a:gd name="T5" fmla="*/ 10 h 46"/>
                  <a:gd name="T6" fmla="*/ 10 w 41"/>
                  <a:gd name="T7" fmla="*/ 10 h 46"/>
                  <a:gd name="T8" fmla="*/ 10 w 41"/>
                  <a:gd name="T9" fmla="*/ 46 h 46"/>
                  <a:gd name="T10" fmla="*/ 0 w 41"/>
                  <a:gd name="T11" fmla="*/ 46 h 46"/>
                  <a:gd name="T12" fmla="*/ 0 w 41"/>
                  <a:gd name="T13" fmla="*/ 0 h 46"/>
                  <a:gd name="T14" fmla="*/ 41 w 41"/>
                  <a:gd name="T15" fmla="*/ 0 h 46"/>
                  <a:gd name="T16" fmla="*/ 41 w 41"/>
                  <a:gd name="T17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46">
                    <a:moveTo>
                      <a:pt x="41" y="46"/>
                    </a:moveTo>
                    <a:lnTo>
                      <a:pt x="31" y="46"/>
                    </a:lnTo>
                    <a:lnTo>
                      <a:pt x="31" y="10"/>
                    </a:lnTo>
                    <a:lnTo>
                      <a:pt x="10" y="10"/>
                    </a:lnTo>
                    <a:lnTo>
                      <a:pt x="10" y="46"/>
                    </a:lnTo>
                    <a:lnTo>
                      <a:pt x="0" y="46"/>
                    </a:lnTo>
                    <a:lnTo>
                      <a:pt x="0" y="0"/>
                    </a:lnTo>
                    <a:lnTo>
                      <a:pt x="41" y="0"/>
                    </a:lnTo>
                    <a:lnTo>
                      <a:pt x="41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3074" tIns="31536" rIns="63074" bIns="31536" numCol="1" anchor="t" anchorCtr="0" compatLnSpc="1">
                <a:prstTxWarp prst="textNoShape">
                  <a:avLst/>
                </a:prstTxWarp>
              </a:bodyPr>
              <a:lstStyle/>
              <a:p>
                <a:pPr defTabSz="630719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242">
                  <a:solidFill>
                    <a:srgbClr val="808080">
                      <a:lumMod val="50000"/>
                    </a:srgbClr>
                  </a:solidFill>
                  <a:latin typeface="Rockwell" pitchFamily="18" charset="0"/>
                </a:endParaRPr>
              </a:p>
            </p:txBody>
          </p:sp>
          <p:sp>
            <p:nvSpPr>
              <p:cNvPr id="81" name="Freeform 19">
                <a:extLst>
                  <a:ext uri="{FF2B5EF4-FFF2-40B4-BE49-F238E27FC236}">
                    <a16:creationId xmlns:a16="http://schemas.microsoft.com/office/drawing/2014/main" xmlns="" id="{1D8BDD96-A52E-4950-91C2-F09E5D903A2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999163" y="4702175"/>
                <a:ext cx="65087" cy="65088"/>
              </a:xfrm>
              <a:custGeom>
                <a:avLst/>
                <a:gdLst>
                  <a:gd name="T0" fmla="*/ 16 w 32"/>
                  <a:gd name="T1" fmla="*/ 32 h 32"/>
                  <a:gd name="T2" fmla="*/ 0 w 32"/>
                  <a:gd name="T3" fmla="*/ 16 h 32"/>
                  <a:gd name="T4" fmla="*/ 16 w 32"/>
                  <a:gd name="T5" fmla="*/ 0 h 32"/>
                  <a:gd name="T6" fmla="*/ 32 w 32"/>
                  <a:gd name="T7" fmla="*/ 16 h 32"/>
                  <a:gd name="T8" fmla="*/ 16 w 32"/>
                  <a:gd name="T9" fmla="*/ 32 h 32"/>
                  <a:gd name="T10" fmla="*/ 16 w 32"/>
                  <a:gd name="T11" fmla="*/ 8 h 32"/>
                  <a:gd name="T12" fmla="*/ 8 w 32"/>
                  <a:gd name="T13" fmla="*/ 16 h 32"/>
                  <a:gd name="T14" fmla="*/ 16 w 32"/>
                  <a:gd name="T15" fmla="*/ 24 h 32"/>
                  <a:gd name="T16" fmla="*/ 24 w 32"/>
                  <a:gd name="T17" fmla="*/ 16 h 32"/>
                  <a:gd name="T18" fmla="*/ 16 w 32"/>
                  <a:gd name="T19" fmla="*/ 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32">
                    <a:moveTo>
                      <a:pt x="16" y="32"/>
                    </a:moveTo>
                    <a:cubicBezTo>
                      <a:pt x="7" y="32"/>
                      <a:pt x="0" y="25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25" y="0"/>
                      <a:pt x="32" y="7"/>
                      <a:pt x="32" y="16"/>
                    </a:cubicBezTo>
                    <a:cubicBezTo>
                      <a:pt x="32" y="25"/>
                      <a:pt x="25" y="32"/>
                      <a:pt x="16" y="32"/>
                    </a:cubicBezTo>
                    <a:moveTo>
                      <a:pt x="16" y="8"/>
                    </a:moveTo>
                    <a:cubicBezTo>
                      <a:pt x="12" y="8"/>
                      <a:pt x="8" y="12"/>
                      <a:pt x="8" y="16"/>
                    </a:cubicBezTo>
                    <a:cubicBezTo>
                      <a:pt x="8" y="20"/>
                      <a:pt x="12" y="24"/>
                      <a:pt x="16" y="24"/>
                    </a:cubicBezTo>
                    <a:cubicBezTo>
                      <a:pt x="20" y="24"/>
                      <a:pt x="24" y="20"/>
                      <a:pt x="24" y="16"/>
                    </a:cubicBezTo>
                    <a:cubicBezTo>
                      <a:pt x="24" y="12"/>
                      <a:pt x="20" y="8"/>
                      <a:pt x="16" y="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3074" tIns="31536" rIns="63074" bIns="31536" numCol="1" anchor="t" anchorCtr="0" compatLnSpc="1">
                <a:prstTxWarp prst="textNoShape">
                  <a:avLst/>
                </a:prstTxWarp>
              </a:bodyPr>
              <a:lstStyle/>
              <a:p>
                <a:pPr defTabSz="630719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242">
                  <a:solidFill>
                    <a:srgbClr val="808080">
                      <a:lumMod val="50000"/>
                    </a:srgbClr>
                  </a:solidFill>
                  <a:latin typeface="Rockwell" pitchFamily="18" charset="0"/>
                </a:endParaRPr>
              </a:p>
            </p:txBody>
          </p:sp>
        </p:grp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xmlns="" id="{A3545572-7380-457A-B6D3-F2BE54C0DA78}"/>
                </a:ext>
              </a:extLst>
            </p:cNvPr>
            <p:cNvGrpSpPr/>
            <p:nvPr/>
          </p:nvGrpSpPr>
          <p:grpSpPr>
            <a:xfrm rot="1500000">
              <a:off x="4354708" y="3336661"/>
              <a:ext cx="355907" cy="376572"/>
              <a:chOff x="5908675" y="1281113"/>
              <a:chExt cx="246063" cy="260350"/>
            </a:xfrm>
            <a:solidFill>
              <a:schemeClr val="bg1"/>
            </a:solidFill>
          </p:grpSpPr>
          <p:sp>
            <p:nvSpPr>
              <p:cNvPr id="73" name="Rectangle 5">
                <a:extLst>
                  <a:ext uri="{FF2B5EF4-FFF2-40B4-BE49-F238E27FC236}">
                    <a16:creationId xmlns:a16="http://schemas.microsoft.com/office/drawing/2014/main" xmlns="" id="{7C791759-89EA-42D8-AC56-CA9B987736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4563" y="1320800"/>
                <a:ext cx="15875" cy="1635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3074" tIns="31536" rIns="63074" bIns="31536" numCol="1" anchor="t" anchorCtr="0" compatLnSpc="1">
                <a:prstTxWarp prst="textNoShape">
                  <a:avLst/>
                </a:prstTxWarp>
              </a:bodyPr>
              <a:lstStyle/>
              <a:p>
                <a:pPr defTabSz="630719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242">
                  <a:solidFill>
                    <a:srgbClr val="808080">
                      <a:lumMod val="50000"/>
                    </a:srgbClr>
                  </a:solidFill>
                  <a:latin typeface="Rockwell" pitchFamily="18" charset="0"/>
                </a:endParaRPr>
              </a:p>
            </p:txBody>
          </p:sp>
          <p:sp>
            <p:nvSpPr>
              <p:cNvPr id="74" name="Freeform 6">
                <a:extLst>
                  <a:ext uri="{FF2B5EF4-FFF2-40B4-BE49-F238E27FC236}">
                    <a16:creationId xmlns:a16="http://schemas.microsoft.com/office/drawing/2014/main" xmlns="" id="{C58653A3-C09F-4701-B7A0-F2D938F315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08675" y="1501775"/>
                <a:ext cx="131762" cy="39688"/>
              </a:xfrm>
              <a:custGeom>
                <a:avLst/>
                <a:gdLst>
                  <a:gd name="T0" fmla="*/ 64 w 64"/>
                  <a:gd name="T1" fmla="*/ 20 h 20"/>
                  <a:gd name="T2" fmla="*/ 56 w 64"/>
                  <a:gd name="T3" fmla="*/ 20 h 20"/>
                  <a:gd name="T4" fmla="*/ 44 w 64"/>
                  <a:gd name="T5" fmla="*/ 8 h 20"/>
                  <a:gd name="T6" fmla="*/ 0 w 64"/>
                  <a:gd name="T7" fmla="*/ 8 h 20"/>
                  <a:gd name="T8" fmla="*/ 0 w 64"/>
                  <a:gd name="T9" fmla="*/ 0 h 20"/>
                  <a:gd name="T10" fmla="*/ 44 w 64"/>
                  <a:gd name="T11" fmla="*/ 0 h 20"/>
                  <a:gd name="T12" fmla="*/ 64 w 64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20">
                    <a:moveTo>
                      <a:pt x="64" y="20"/>
                    </a:moveTo>
                    <a:cubicBezTo>
                      <a:pt x="56" y="20"/>
                      <a:pt x="56" y="20"/>
                      <a:pt x="56" y="20"/>
                    </a:cubicBezTo>
                    <a:cubicBezTo>
                      <a:pt x="56" y="13"/>
                      <a:pt x="51" y="8"/>
                      <a:pt x="44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55" y="0"/>
                      <a:pt x="64" y="9"/>
                      <a:pt x="64" y="2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3074" tIns="31536" rIns="63074" bIns="31536" numCol="1" anchor="t" anchorCtr="0" compatLnSpc="1">
                <a:prstTxWarp prst="textNoShape">
                  <a:avLst/>
                </a:prstTxWarp>
              </a:bodyPr>
              <a:lstStyle/>
              <a:p>
                <a:pPr defTabSz="630719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242">
                  <a:solidFill>
                    <a:srgbClr val="808080">
                      <a:lumMod val="50000"/>
                    </a:srgbClr>
                  </a:solidFill>
                  <a:latin typeface="Rockwell" pitchFamily="18" charset="0"/>
                </a:endParaRPr>
              </a:p>
            </p:txBody>
          </p:sp>
          <p:sp>
            <p:nvSpPr>
              <p:cNvPr id="75" name="Freeform 7">
                <a:extLst>
                  <a:ext uri="{FF2B5EF4-FFF2-40B4-BE49-F238E27FC236}">
                    <a16:creationId xmlns:a16="http://schemas.microsoft.com/office/drawing/2014/main" xmlns="" id="{801D815A-39D6-48FD-AA98-7DB31E0E67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24563" y="1501775"/>
                <a:ext cx="130175" cy="39688"/>
              </a:xfrm>
              <a:custGeom>
                <a:avLst/>
                <a:gdLst>
                  <a:gd name="T0" fmla="*/ 8 w 64"/>
                  <a:gd name="T1" fmla="*/ 20 h 20"/>
                  <a:gd name="T2" fmla="*/ 0 w 64"/>
                  <a:gd name="T3" fmla="*/ 20 h 20"/>
                  <a:gd name="T4" fmla="*/ 20 w 64"/>
                  <a:gd name="T5" fmla="*/ 0 h 20"/>
                  <a:gd name="T6" fmla="*/ 64 w 64"/>
                  <a:gd name="T7" fmla="*/ 0 h 20"/>
                  <a:gd name="T8" fmla="*/ 64 w 64"/>
                  <a:gd name="T9" fmla="*/ 8 h 20"/>
                  <a:gd name="T10" fmla="*/ 20 w 64"/>
                  <a:gd name="T11" fmla="*/ 8 h 20"/>
                  <a:gd name="T12" fmla="*/ 8 w 64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20">
                    <a:moveTo>
                      <a:pt x="8" y="20"/>
                    </a:move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13" y="8"/>
                      <a:pt x="8" y="13"/>
                      <a:pt x="8" y="2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3074" tIns="31536" rIns="63074" bIns="31536" numCol="1" anchor="t" anchorCtr="0" compatLnSpc="1">
                <a:prstTxWarp prst="textNoShape">
                  <a:avLst/>
                </a:prstTxWarp>
              </a:bodyPr>
              <a:lstStyle/>
              <a:p>
                <a:pPr defTabSz="630719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242">
                  <a:solidFill>
                    <a:srgbClr val="808080">
                      <a:lumMod val="50000"/>
                    </a:srgbClr>
                  </a:solidFill>
                  <a:latin typeface="Rockwell" pitchFamily="18" charset="0"/>
                </a:endParaRPr>
              </a:p>
            </p:txBody>
          </p:sp>
          <p:sp>
            <p:nvSpPr>
              <p:cNvPr id="76" name="Freeform 8">
                <a:extLst>
                  <a:ext uri="{FF2B5EF4-FFF2-40B4-BE49-F238E27FC236}">
                    <a16:creationId xmlns:a16="http://schemas.microsoft.com/office/drawing/2014/main" xmlns="" id="{89C2DFDC-C844-438B-A4E3-9FD52D50BA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08675" y="1281113"/>
                <a:ext cx="131762" cy="203200"/>
              </a:xfrm>
              <a:custGeom>
                <a:avLst/>
                <a:gdLst>
                  <a:gd name="T0" fmla="*/ 48 w 64"/>
                  <a:gd name="T1" fmla="*/ 100 h 100"/>
                  <a:gd name="T2" fmla="*/ 0 w 64"/>
                  <a:gd name="T3" fmla="*/ 100 h 100"/>
                  <a:gd name="T4" fmla="*/ 0 w 64"/>
                  <a:gd name="T5" fmla="*/ 0 h 100"/>
                  <a:gd name="T6" fmla="*/ 44 w 64"/>
                  <a:gd name="T7" fmla="*/ 0 h 100"/>
                  <a:gd name="T8" fmla="*/ 64 w 64"/>
                  <a:gd name="T9" fmla="*/ 20 h 100"/>
                  <a:gd name="T10" fmla="*/ 56 w 64"/>
                  <a:gd name="T11" fmla="*/ 20 h 100"/>
                  <a:gd name="T12" fmla="*/ 44 w 64"/>
                  <a:gd name="T13" fmla="*/ 8 h 100"/>
                  <a:gd name="T14" fmla="*/ 8 w 64"/>
                  <a:gd name="T15" fmla="*/ 8 h 100"/>
                  <a:gd name="T16" fmla="*/ 8 w 64"/>
                  <a:gd name="T17" fmla="*/ 92 h 100"/>
                  <a:gd name="T18" fmla="*/ 48 w 64"/>
                  <a:gd name="T19" fmla="*/ 92 h 100"/>
                  <a:gd name="T20" fmla="*/ 48 w 64"/>
                  <a:gd name="T21" fmla="*/ 10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100">
                    <a:moveTo>
                      <a:pt x="48" y="100"/>
                    </a:moveTo>
                    <a:cubicBezTo>
                      <a:pt x="0" y="100"/>
                      <a:pt x="0" y="100"/>
                      <a:pt x="0" y="10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55" y="0"/>
                      <a:pt x="64" y="9"/>
                      <a:pt x="64" y="20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6" y="13"/>
                      <a:pt x="51" y="8"/>
                      <a:pt x="44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92"/>
                      <a:pt x="8" y="92"/>
                      <a:pt x="8" y="92"/>
                    </a:cubicBezTo>
                    <a:cubicBezTo>
                      <a:pt x="48" y="92"/>
                      <a:pt x="48" y="92"/>
                      <a:pt x="48" y="92"/>
                    </a:cubicBezTo>
                    <a:lnTo>
                      <a:pt x="48" y="1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3074" tIns="31536" rIns="63074" bIns="31536" numCol="1" anchor="t" anchorCtr="0" compatLnSpc="1">
                <a:prstTxWarp prst="textNoShape">
                  <a:avLst/>
                </a:prstTxWarp>
              </a:bodyPr>
              <a:lstStyle/>
              <a:p>
                <a:pPr defTabSz="630719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242">
                  <a:solidFill>
                    <a:srgbClr val="808080">
                      <a:lumMod val="50000"/>
                    </a:srgbClr>
                  </a:solidFill>
                  <a:latin typeface="Rockwell" pitchFamily="18" charset="0"/>
                </a:endParaRPr>
              </a:p>
            </p:txBody>
          </p:sp>
          <p:sp>
            <p:nvSpPr>
              <p:cNvPr id="77" name="Freeform 9">
                <a:extLst>
                  <a:ext uri="{FF2B5EF4-FFF2-40B4-BE49-F238E27FC236}">
                    <a16:creationId xmlns:a16="http://schemas.microsoft.com/office/drawing/2014/main" xmlns="" id="{DE10237A-5804-4E1C-90B9-B6A608C07F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24563" y="1281113"/>
                <a:ext cx="130175" cy="203200"/>
              </a:xfrm>
              <a:custGeom>
                <a:avLst/>
                <a:gdLst>
                  <a:gd name="T0" fmla="*/ 64 w 64"/>
                  <a:gd name="T1" fmla="*/ 100 h 100"/>
                  <a:gd name="T2" fmla="*/ 16 w 64"/>
                  <a:gd name="T3" fmla="*/ 100 h 100"/>
                  <a:gd name="T4" fmla="*/ 16 w 64"/>
                  <a:gd name="T5" fmla="*/ 92 h 100"/>
                  <a:gd name="T6" fmla="*/ 56 w 64"/>
                  <a:gd name="T7" fmla="*/ 92 h 100"/>
                  <a:gd name="T8" fmla="*/ 56 w 64"/>
                  <a:gd name="T9" fmla="*/ 8 h 100"/>
                  <a:gd name="T10" fmla="*/ 20 w 64"/>
                  <a:gd name="T11" fmla="*/ 8 h 100"/>
                  <a:gd name="T12" fmla="*/ 8 w 64"/>
                  <a:gd name="T13" fmla="*/ 20 h 100"/>
                  <a:gd name="T14" fmla="*/ 0 w 64"/>
                  <a:gd name="T15" fmla="*/ 20 h 100"/>
                  <a:gd name="T16" fmla="*/ 20 w 64"/>
                  <a:gd name="T17" fmla="*/ 0 h 100"/>
                  <a:gd name="T18" fmla="*/ 64 w 64"/>
                  <a:gd name="T19" fmla="*/ 0 h 100"/>
                  <a:gd name="T20" fmla="*/ 64 w 64"/>
                  <a:gd name="T21" fmla="*/ 10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100">
                    <a:moveTo>
                      <a:pt x="64" y="100"/>
                    </a:moveTo>
                    <a:cubicBezTo>
                      <a:pt x="16" y="100"/>
                      <a:pt x="16" y="100"/>
                      <a:pt x="16" y="100"/>
                    </a:cubicBezTo>
                    <a:cubicBezTo>
                      <a:pt x="16" y="92"/>
                      <a:pt x="16" y="92"/>
                      <a:pt x="16" y="92"/>
                    </a:cubicBezTo>
                    <a:cubicBezTo>
                      <a:pt x="56" y="92"/>
                      <a:pt x="56" y="92"/>
                      <a:pt x="56" y="92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13" y="8"/>
                      <a:pt x="8" y="13"/>
                      <a:pt x="8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64" y="0"/>
                      <a:pt x="64" y="0"/>
                      <a:pt x="64" y="0"/>
                    </a:cubicBezTo>
                    <a:lnTo>
                      <a:pt x="64" y="1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3074" tIns="31536" rIns="63074" bIns="31536" numCol="1" anchor="t" anchorCtr="0" compatLnSpc="1">
                <a:prstTxWarp prst="textNoShape">
                  <a:avLst/>
                </a:prstTxWarp>
              </a:bodyPr>
              <a:lstStyle/>
              <a:p>
                <a:pPr defTabSz="630719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242">
                  <a:solidFill>
                    <a:srgbClr val="808080">
                      <a:lumMod val="50000"/>
                    </a:srgbClr>
                  </a:solidFill>
                  <a:latin typeface="Rockwell" pitchFamily="18" charset="0"/>
                </a:endParaRPr>
              </a:p>
            </p:txBody>
          </p:sp>
        </p:grp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xmlns="" id="{910F1E89-4C45-44D3-9445-6EFBDC169072}"/>
                </a:ext>
              </a:extLst>
            </p:cNvPr>
            <p:cNvGrpSpPr/>
            <p:nvPr/>
          </p:nvGrpSpPr>
          <p:grpSpPr>
            <a:xfrm rot="17700000" flipH="1">
              <a:off x="3567185" y="5222303"/>
              <a:ext cx="378868" cy="335242"/>
              <a:chOff x="3889375" y="3302000"/>
              <a:chExt cx="261938" cy="231776"/>
            </a:xfrm>
            <a:solidFill>
              <a:schemeClr val="bg1"/>
            </a:solidFill>
          </p:grpSpPr>
          <p:sp>
            <p:nvSpPr>
              <p:cNvPr id="68" name="Freeform 11">
                <a:extLst>
                  <a:ext uri="{FF2B5EF4-FFF2-40B4-BE49-F238E27FC236}">
                    <a16:creationId xmlns:a16="http://schemas.microsoft.com/office/drawing/2014/main" xmlns="" id="{BF90A2F7-67BB-4E9C-8AA3-0AFDC3C2BF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6050" y="3354388"/>
                <a:ext cx="57150" cy="98425"/>
              </a:xfrm>
              <a:custGeom>
                <a:avLst/>
                <a:gdLst>
                  <a:gd name="T0" fmla="*/ 36 w 36"/>
                  <a:gd name="T1" fmla="*/ 62 h 62"/>
                  <a:gd name="T2" fmla="*/ 10 w 36"/>
                  <a:gd name="T3" fmla="*/ 62 h 62"/>
                  <a:gd name="T4" fmla="*/ 10 w 36"/>
                  <a:gd name="T5" fmla="*/ 52 h 62"/>
                  <a:gd name="T6" fmla="*/ 25 w 36"/>
                  <a:gd name="T7" fmla="*/ 52 h 62"/>
                  <a:gd name="T8" fmla="*/ 25 w 36"/>
                  <a:gd name="T9" fmla="*/ 10 h 62"/>
                  <a:gd name="T10" fmla="*/ 0 w 36"/>
                  <a:gd name="T11" fmla="*/ 10 h 62"/>
                  <a:gd name="T12" fmla="*/ 0 w 36"/>
                  <a:gd name="T13" fmla="*/ 0 h 62"/>
                  <a:gd name="T14" fmla="*/ 36 w 36"/>
                  <a:gd name="T15" fmla="*/ 0 h 62"/>
                  <a:gd name="T16" fmla="*/ 36 w 36"/>
                  <a:gd name="T17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62">
                    <a:moveTo>
                      <a:pt x="36" y="62"/>
                    </a:moveTo>
                    <a:lnTo>
                      <a:pt x="10" y="62"/>
                    </a:lnTo>
                    <a:lnTo>
                      <a:pt x="10" y="52"/>
                    </a:lnTo>
                    <a:lnTo>
                      <a:pt x="25" y="52"/>
                    </a:lnTo>
                    <a:lnTo>
                      <a:pt x="25" y="10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36" y="0"/>
                    </a:lnTo>
                    <a:lnTo>
                      <a:pt x="36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3074" tIns="31536" rIns="63074" bIns="31536" numCol="1" anchor="t" anchorCtr="0" compatLnSpc="1">
                <a:prstTxWarp prst="textNoShape">
                  <a:avLst/>
                </a:prstTxWarp>
              </a:bodyPr>
              <a:lstStyle/>
              <a:p>
                <a:pPr defTabSz="630719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242">
                  <a:solidFill>
                    <a:srgbClr val="808080">
                      <a:lumMod val="50000"/>
                    </a:srgbClr>
                  </a:solidFill>
                  <a:latin typeface="Rockwell" pitchFamily="18" charset="0"/>
                </a:endParaRPr>
              </a:p>
            </p:txBody>
          </p:sp>
          <p:sp>
            <p:nvSpPr>
              <p:cNvPr id="69" name="Freeform 12">
                <a:extLst>
                  <a:ext uri="{FF2B5EF4-FFF2-40B4-BE49-F238E27FC236}">
                    <a16:creationId xmlns:a16="http://schemas.microsoft.com/office/drawing/2014/main" xmlns="" id="{9F782B4B-A870-4621-ACDA-91EDE0711C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02088" y="3302000"/>
                <a:ext cx="149225" cy="203200"/>
              </a:xfrm>
              <a:custGeom>
                <a:avLst/>
                <a:gdLst>
                  <a:gd name="T0" fmla="*/ 94 w 94"/>
                  <a:gd name="T1" fmla="*/ 128 h 128"/>
                  <a:gd name="T2" fmla="*/ 0 w 94"/>
                  <a:gd name="T3" fmla="*/ 95 h 128"/>
                  <a:gd name="T4" fmla="*/ 3 w 94"/>
                  <a:gd name="T5" fmla="*/ 85 h 128"/>
                  <a:gd name="T6" fmla="*/ 84 w 94"/>
                  <a:gd name="T7" fmla="*/ 113 h 128"/>
                  <a:gd name="T8" fmla="*/ 84 w 94"/>
                  <a:gd name="T9" fmla="*/ 15 h 128"/>
                  <a:gd name="T10" fmla="*/ 3 w 94"/>
                  <a:gd name="T11" fmla="*/ 43 h 128"/>
                  <a:gd name="T12" fmla="*/ 0 w 94"/>
                  <a:gd name="T13" fmla="*/ 33 h 128"/>
                  <a:gd name="T14" fmla="*/ 94 w 94"/>
                  <a:gd name="T15" fmla="*/ 0 h 128"/>
                  <a:gd name="T16" fmla="*/ 94 w 94"/>
                  <a:gd name="T17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" h="128">
                    <a:moveTo>
                      <a:pt x="94" y="128"/>
                    </a:moveTo>
                    <a:lnTo>
                      <a:pt x="0" y="95"/>
                    </a:lnTo>
                    <a:lnTo>
                      <a:pt x="3" y="85"/>
                    </a:lnTo>
                    <a:lnTo>
                      <a:pt x="84" y="113"/>
                    </a:lnTo>
                    <a:lnTo>
                      <a:pt x="84" y="15"/>
                    </a:lnTo>
                    <a:lnTo>
                      <a:pt x="3" y="43"/>
                    </a:lnTo>
                    <a:lnTo>
                      <a:pt x="0" y="33"/>
                    </a:lnTo>
                    <a:lnTo>
                      <a:pt x="94" y="0"/>
                    </a:lnTo>
                    <a:lnTo>
                      <a:pt x="94" y="1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3074" tIns="31536" rIns="63074" bIns="31536" numCol="1" anchor="t" anchorCtr="0" compatLnSpc="1">
                <a:prstTxWarp prst="textNoShape">
                  <a:avLst/>
                </a:prstTxWarp>
              </a:bodyPr>
              <a:lstStyle/>
              <a:p>
                <a:pPr defTabSz="630719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242">
                  <a:solidFill>
                    <a:srgbClr val="808080">
                      <a:lumMod val="50000"/>
                    </a:srgbClr>
                  </a:solidFill>
                  <a:latin typeface="Rockwell" pitchFamily="18" charset="0"/>
                </a:endParaRPr>
              </a:p>
            </p:txBody>
          </p:sp>
          <p:sp>
            <p:nvSpPr>
              <p:cNvPr id="70" name="Freeform 13">
                <a:extLst>
                  <a:ext uri="{FF2B5EF4-FFF2-40B4-BE49-F238E27FC236}">
                    <a16:creationId xmlns:a16="http://schemas.microsoft.com/office/drawing/2014/main" xmlns="" id="{D11A0D18-6E88-41C4-B5EA-96B0914BA1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5425" y="3352800"/>
                <a:ext cx="77787" cy="42863"/>
              </a:xfrm>
              <a:custGeom>
                <a:avLst/>
                <a:gdLst>
                  <a:gd name="T0" fmla="*/ 2 w 49"/>
                  <a:gd name="T1" fmla="*/ 27 h 27"/>
                  <a:gd name="T2" fmla="*/ 0 w 49"/>
                  <a:gd name="T3" fmla="*/ 17 h 27"/>
                  <a:gd name="T4" fmla="*/ 46 w 49"/>
                  <a:gd name="T5" fmla="*/ 0 h 27"/>
                  <a:gd name="T6" fmla="*/ 49 w 49"/>
                  <a:gd name="T7" fmla="*/ 9 h 27"/>
                  <a:gd name="T8" fmla="*/ 2 w 49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27">
                    <a:moveTo>
                      <a:pt x="2" y="27"/>
                    </a:moveTo>
                    <a:lnTo>
                      <a:pt x="0" y="17"/>
                    </a:lnTo>
                    <a:lnTo>
                      <a:pt x="46" y="0"/>
                    </a:lnTo>
                    <a:lnTo>
                      <a:pt x="49" y="9"/>
                    </a:lnTo>
                    <a:lnTo>
                      <a:pt x="2" y="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3074" tIns="31536" rIns="63074" bIns="31536" numCol="1" anchor="t" anchorCtr="0" compatLnSpc="1">
                <a:prstTxWarp prst="textNoShape">
                  <a:avLst/>
                </a:prstTxWarp>
              </a:bodyPr>
              <a:lstStyle/>
              <a:p>
                <a:pPr defTabSz="630719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242">
                  <a:solidFill>
                    <a:srgbClr val="808080">
                      <a:lumMod val="50000"/>
                    </a:srgbClr>
                  </a:solidFill>
                  <a:latin typeface="Rockwell" pitchFamily="18" charset="0"/>
                </a:endParaRPr>
              </a:p>
            </p:txBody>
          </p:sp>
          <p:sp>
            <p:nvSpPr>
              <p:cNvPr id="71" name="Freeform 14">
                <a:extLst>
                  <a:ext uri="{FF2B5EF4-FFF2-40B4-BE49-F238E27FC236}">
                    <a16:creationId xmlns:a16="http://schemas.microsoft.com/office/drawing/2014/main" xmlns="" id="{9EE46DE0-8B3A-4CB2-97F7-058659B7895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89375" y="3354388"/>
                <a:ext cx="49212" cy="98425"/>
              </a:xfrm>
              <a:custGeom>
                <a:avLst/>
                <a:gdLst>
                  <a:gd name="T0" fmla="*/ 31 w 31"/>
                  <a:gd name="T1" fmla="*/ 62 h 62"/>
                  <a:gd name="T2" fmla="*/ 0 w 31"/>
                  <a:gd name="T3" fmla="*/ 62 h 62"/>
                  <a:gd name="T4" fmla="*/ 0 w 31"/>
                  <a:gd name="T5" fmla="*/ 0 h 62"/>
                  <a:gd name="T6" fmla="*/ 31 w 31"/>
                  <a:gd name="T7" fmla="*/ 0 h 62"/>
                  <a:gd name="T8" fmla="*/ 31 w 31"/>
                  <a:gd name="T9" fmla="*/ 62 h 62"/>
                  <a:gd name="T10" fmla="*/ 11 w 31"/>
                  <a:gd name="T11" fmla="*/ 52 h 62"/>
                  <a:gd name="T12" fmla="*/ 21 w 31"/>
                  <a:gd name="T13" fmla="*/ 52 h 62"/>
                  <a:gd name="T14" fmla="*/ 21 w 31"/>
                  <a:gd name="T15" fmla="*/ 10 h 62"/>
                  <a:gd name="T16" fmla="*/ 11 w 31"/>
                  <a:gd name="T17" fmla="*/ 10 h 62"/>
                  <a:gd name="T18" fmla="*/ 11 w 31"/>
                  <a:gd name="T19" fmla="*/ 5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62">
                    <a:moveTo>
                      <a:pt x="31" y="62"/>
                    </a:moveTo>
                    <a:lnTo>
                      <a:pt x="0" y="62"/>
                    </a:lnTo>
                    <a:lnTo>
                      <a:pt x="0" y="0"/>
                    </a:lnTo>
                    <a:lnTo>
                      <a:pt x="31" y="0"/>
                    </a:lnTo>
                    <a:lnTo>
                      <a:pt x="31" y="62"/>
                    </a:lnTo>
                    <a:close/>
                    <a:moveTo>
                      <a:pt x="11" y="52"/>
                    </a:moveTo>
                    <a:lnTo>
                      <a:pt x="21" y="52"/>
                    </a:lnTo>
                    <a:lnTo>
                      <a:pt x="21" y="10"/>
                    </a:lnTo>
                    <a:lnTo>
                      <a:pt x="11" y="10"/>
                    </a:lnTo>
                    <a:lnTo>
                      <a:pt x="11" y="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3074" tIns="31536" rIns="63074" bIns="31536" numCol="1" anchor="t" anchorCtr="0" compatLnSpc="1">
                <a:prstTxWarp prst="textNoShape">
                  <a:avLst/>
                </a:prstTxWarp>
              </a:bodyPr>
              <a:lstStyle/>
              <a:p>
                <a:pPr defTabSz="630719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242">
                  <a:solidFill>
                    <a:srgbClr val="808080">
                      <a:lumMod val="50000"/>
                    </a:srgbClr>
                  </a:solidFill>
                  <a:latin typeface="Rockwell" pitchFamily="18" charset="0"/>
                </a:endParaRPr>
              </a:p>
            </p:txBody>
          </p:sp>
          <p:sp>
            <p:nvSpPr>
              <p:cNvPr id="72" name="Freeform 15">
                <a:extLst>
                  <a:ext uri="{FF2B5EF4-FFF2-40B4-BE49-F238E27FC236}">
                    <a16:creationId xmlns:a16="http://schemas.microsoft.com/office/drawing/2014/main" xmlns="" id="{78ACADE8-51DE-4543-9ADB-1939C8A93C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22713" y="3468688"/>
                <a:ext cx="80962" cy="65088"/>
              </a:xfrm>
              <a:custGeom>
                <a:avLst/>
                <a:gdLst>
                  <a:gd name="T0" fmla="*/ 16 w 40"/>
                  <a:gd name="T1" fmla="*/ 32 h 32"/>
                  <a:gd name="T2" fmla="*/ 0 w 40"/>
                  <a:gd name="T3" fmla="*/ 16 h 32"/>
                  <a:gd name="T4" fmla="*/ 0 w 40"/>
                  <a:gd name="T5" fmla="*/ 0 h 32"/>
                  <a:gd name="T6" fmla="*/ 8 w 40"/>
                  <a:gd name="T7" fmla="*/ 0 h 32"/>
                  <a:gd name="T8" fmla="*/ 8 w 40"/>
                  <a:gd name="T9" fmla="*/ 16 h 32"/>
                  <a:gd name="T10" fmla="*/ 16 w 40"/>
                  <a:gd name="T11" fmla="*/ 24 h 32"/>
                  <a:gd name="T12" fmla="*/ 24 w 40"/>
                  <a:gd name="T13" fmla="*/ 16 h 32"/>
                  <a:gd name="T14" fmla="*/ 24 w 40"/>
                  <a:gd name="T15" fmla="*/ 0 h 32"/>
                  <a:gd name="T16" fmla="*/ 40 w 40"/>
                  <a:gd name="T17" fmla="*/ 0 h 32"/>
                  <a:gd name="T18" fmla="*/ 40 w 40"/>
                  <a:gd name="T19" fmla="*/ 8 h 32"/>
                  <a:gd name="T20" fmla="*/ 32 w 40"/>
                  <a:gd name="T21" fmla="*/ 8 h 32"/>
                  <a:gd name="T22" fmla="*/ 32 w 40"/>
                  <a:gd name="T23" fmla="*/ 16 h 32"/>
                  <a:gd name="T24" fmla="*/ 16 w 40"/>
                  <a:gd name="T25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0" h="32">
                    <a:moveTo>
                      <a:pt x="16" y="32"/>
                    </a:moveTo>
                    <a:cubicBezTo>
                      <a:pt x="7" y="32"/>
                      <a:pt x="0" y="25"/>
                      <a:pt x="0" y="1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20"/>
                      <a:pt x="12" y="24"/>
                      <a:pt x="16" y="24"/>
                    </a:cubicBezTo>
                    <a:cubicBezTo>
                      <a:pt x="20" y="24"/>
                      <a:pt x="24" y="20"/>
                      <a:pt x="24" y="16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2" y="25"/>
                      <a:pt x="25" y="32"/>
                      <a:pt x="16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3074" tIns="31536" rIns="63074" bIns="31536" numCol="1" anchor="t" anchorCtr="0" compatLnSpc="1">
                <a:prstTxWarp prst="textNoShape">
                  <a:avLst/>
                </a:prstTxWarp>
              </a:bodyPr>
              <a:lstStyle/>
              <a:p>
                <a:pPr defTabSz="630719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242">
                  <a:solidFill>
                    <a:srgbClr val="808080">
                      <a:lumMod val="50000"/>
                    </a:srgbClr>
                  </a:solidFill>
                  <a:latin typeface="Rockwell" pitchFamily="18" charset="0"/>
                </a:endParaRPr>
              </a:p>
            </p:txBody>
          </p:sp>
        </p:grpSp>
        <p:sp>
          <p:nvSpPr>
            <p:cNvPr id="51" name="Freeform 10">
              <a:extLst>
                <a:ext uri="{FF2B5EF4-FFF2-40B4-BE49-F238E27FC236}">
                  <a16:creationId xmlns:a16="http://schemas.microsoft.com/office/drawing/2014/main" xmlns="" id="{02E3EED0-7D9E-41C1-B00E-6F8A69515135}"/>
                </a:ext>
              </a:extLst>
            </p:cNvPr>
            <p:cNvSpPr>
              <a:spLocks/>
            </p:cNvSpPr>
            <p:nvPr/>
          </p:nvSpPr>
          <p:spPr bwMode="auto">
            <a:xfrm rot="17487652">
              <a:off x="1748084" y="4349619"/>
              <a:ext cx="378867" cy="355907"/>
            </a:xfrm>
            <a:custGeom>
              <a:avLst/>
              <a:gdLst>
                <a:gd name="T0" fmla="*/ 40 w 128"/>
                <a:gd name="T1" fmla="*/ 120 h 120"/>
                <a:gd name="T2" fmla="*/ 12 w 128"/>
                <a:gd name="T3" fmla="*/ 108 h 120"/>
                <a:gd name="T4" fmla="*/ 0 w 128"/>
                <a:gd name="T5" fmla="*/ 80 h 120"/>
                <a:gd name="T6" fmla="*/ 12 w 128"/>
                <a:gd name="T7" fmla="*/ 52 h 120"/>
                <a:gd name="T8" fmla="*/ 58 w 128"/>
                <a:gd name="T9" fmla="*/ 2 h 120"/>
                <a:gd name="T10" fmla="*/ 64 w 128"/>
                <a:gd name="T11" fmla="*/ 8 h 120"/>
                <a:gd name="T12" fmla="*/ 17 w 128"/>
                <a:gd name="T13" fmla="*/ 57 h 120"/>
                <a:gd name="T14" fmla="*/ 8 w 128"/>
                <a:gd name="T15" fmla="*/ 80 h 120"/>
                <a:gd name="T16" fmla="*/ 17 w 128"/>
                <a:gd name="T17" fmla="*/ 103 h 120"/>
                <a:gd name="T18" fmla="*/ 40 w 128"/>
                <a:gd name="T19" fmla="*/ 112 h 120"/>
                <a:gd name="T20" fmla="*/ 63 w 128"/>
                <a:gd name="T21" fmla="*/ 103 h 120"/>
                <a:gd name="T22" fmla="*/ 113 w 128"/>
                <a:gd name="T23" fmla="*/ 49 h 120"/>
                <a:gd name="T24" fmla="*/ 120 w 128"/>
                <a:gd name="T25" fmla="*/ 32 h 120"/>
                <a:gd name="T26" fmla="*/ 113 w 128"/>
                <a:gd name="T27" fmla="*/ 15 h 120"/>
                <a:gd name="T28" fmla="*/ 96 w 128"/>
                <a:gd name="T29" fmla="*/ 8 h 120"/>
                <a:gd name="T30" fmla="*/ 79 w 128"/>
                <a:gd name="T31" fmla="*/ 15 h 120"/>
                <a:gd name="T32" fmla="*/ 29 w 128"/>
                <a:gd name="T33" fmla="*/ 69 h 120"/>
                <a:gd name="T34" fmla="*/ 29 w 128"/>
                <a:gd name="T35" fmla="*/ 91 h 120"/>
                <a:gd name="T36" fmla="*/ 40 w 128"/>
                <a:gd name="T37" fmla="*/ 96 h 120"/>
                <a:gd name="T38" fmla="*/ 40 w 128"/>
                <a:gd name="T39" fmla="*/ 96 h 120"/>
                <a:gd name="T40" fmla="*/ 51 w 128"/>
                <a:gd name="T41" fmla="*/ 91 h 120"/>
                <a:gd name="T42" fmla="*/ 100 w 128"/>
                <a:gd name="T43" fmla="*/ 41 h 120"/>
                <a:gd name="T44" fmla="*/ 105 w 128"/>
                <a:gd name="T45" fmla="*/ 47 h 120"/>
                <a:gd name="T46" fmla="*/ 57 w 128"/>
                <a:gd name="T47" fmla="*/ 97 h 120"/>
                <a:gd name="T48" fmla="*/ 40 w 128"/>
                <a:gd name="T49" fmla="*/ 104 h 120"/>
                <a:gd name="T50" fmla="*/ 40 w 128"/>
                <a:gd name="T51" fmla="*/ 104 h 120"/>
                <a:gd name="T52" fmla="*/ 23 w 128"/>
                <a:gd name="T53" fmla="*/ 97 h 120"/>
                <a:gd name="T54" fmla="*/ 23 w 128"/>
                <a:gd name="T55" fmla="*/ 63 h 120"/>
                <a:gd name="T56" fmla="*/ 73 w 128"/>
                <a:gd name="T57" fmla="*/ 9 h 120"/>
                <a:gd name="T58" fmla="*/ 96 w 128"/>
                <a:gd name="T59" fmla="*/ 0 h 120"/>
                <a:gd name="T60" fmla="*/ 119 w 128"/>
                <a:gd name="T61" fmla="*/ 9 h 120"/>
                <a:gd name="T62" fmla="*/ 128 w 128"/>
                <a:gd name="T63" fmla="*/ 32 h 120"/>
                <a:gd name="T64" fmla="*/ 119 w 128"/>
                <a:gd name="T65" fmla="*/ 55 h 120"/>
                <a:gd name="T66" fmla="*/ 68 w 128"/>
                <a:gd name="T67" fmla="*/ 108 h 120"/>
                <a:gd name="T68" fmla="*/ 40 w 128"/>
                <a:gd name="T69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" h="120">
                  <a:moveTo>
                    <a:pt x="40" y="120"/>
                  </a:moveTo>
                  <a:cubicBezTo>
                    <a:pt x="29" y="120"/>
                    <a:pt x="19" y="116"/>
                    <a:pt x="12" y="108"/>
                  </a:cubicBezTo>
                  <a:cubicBezTo>
                    <a:pt x="4" y="101"/>
                    <a:pt x="0" y="91"/>
                    <a:pt x="0" y="80"/>
                  </a:cubicBezTo>
                  <a:cubicBezTo>
                    <a:pt x="0" y="69"/>
                    <a:pt x="4" y="59"/>
                    <a:pt x="12" y="52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1" y="63"/>
                    <a:pt x="8" y="71"/>
                    <a:pt x="8" y="80"/>
                  </a:cubicBezTo>
                  <a:cubicBezTo>
                    <a:pt x="8" y="89"/>
                    <a:pt x="11" y="97"/>
                    <a:pt x="17" y="103"/>
                  </a:cubicBezTo>
                  <a:cubicBezTo>
                    <a:pt x="23" y="109"/>
                    <a:pt x="31" y="112"/>
                    <a:pt x="40" y="112"/>
                  </a:cubicBezTo>
                  <a:cubicBezTo>
                    <a:pt x="49" y="112"/>
                    <a:pt x="57" y="109"/>
                    <a:pt x="63" y="103"/>
                  </a:cubicBezTo>
                  <a:cubicBezTo>
                    <a:pt x="113" y="49"/>
                    <a:pt x="113" y="49"/>
                    <a:pt x="113" y="49"/>
                  </a:cubicBezTo>
                  <a:cubicBezTo>
                    <a:pt x="118" y="44"/>
                    <a:pt x="120" y="38"/>
                    <a:pt x="120" y="32"/>
                  </a:cubicBezTo>
                  <a:cubicBezTo>
                    <a:pt x="120" y="26"/>
                    <a:pt x="118" y="20"/>
                    <a:pt x="113" y="15"/>
                  </a:cubicBezTo>
                  <a:cubicBezTo>
                    <a:pt x="108" y="10"/>
                    <a:pt x="102" y="8"/>
                    <a:pt x="96" y="8"/>
                  </a:cubicBezTo>
                  <a:cubicBezTo>
                    <a:pt x="90" y="8"/>
                    <a:pt x="84" y="10"/>
                    <a:pt x="79" y="15"/>
                  </a:cubicBezTo>
                  <a:cubicBezTo>
                    <a:pt x="29" y="69"/>
                    <a:pt x="29" y="69"/>
                    <a:pt x="29" y="69"/>
                  </a:cubicBezTo>
                  <a:cubicBezTo>
                    <a:pt x="22" y="75"/>
                    <a:pt x="22" y="85"/>
                    <a:pt x="29" y="91"/>
                  </a:cubicBezTo>
                  <a:cubicBezTo>
                    <a:pt x="32" y="94"/>
                    <a:pt x="36" y="96"/>
                    <a:pt x="40" y="96"/>
                  </a:cubicBezTo>
                  <a:cubicBezTo>
                    <a:pt x="40" y="96"/>
                    <a:pt x="40" y="96"/>
                    <a:pt x="40" y="96"/>
                  </a:cubicBezTo>
                  <a:cubicBezTo>
                    <a:pt x="44" y="96"/>
                    <a:pt x="48" y="94"/>
                    <a:pt x="51" y="9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5" y="47"/>
                    <a:pt x="105" y="47"/>
                    <a:pt x="105" y="47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52" y="102"/>
                    <a:pt x="46" y="104"/>
                    <a:pt x="40" y="104"/>
                  </a:cubicBezTo>
                  <a:cubicBezTo>
                    <a:pt x="40" y="104"/>
                    <a:pt x="40" y="104"/>
                    <a:pt x="40" y="104"/>
                  </a:cubicBezTo>
                  <a:cubicBezTo>
                    <a:pt x="34" y="104"/>
                    <a:pt x="28" y="102"/>
                    <a:pt x="23" y="97"/>
                  </a:cubicBezTo>
                  <a:cubicBezTo>
                    <a:pt x="14" y="88"/>
                    <a:pt x="14" y="72"/>
                    <a:pt x="23" y="63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9" y="3"/>
                    <a:pt x="87" y="0"/>
                    <a:pt x="96" y="0"/>
                  </a:cubicBezTo>
                  <a:cubicBezTo>
                    <a:pt x="105" y="0"/>
                    <a:pt x="113" y="3"/>
                    <a:pt x="119" y="9"/>
                  </a:cubicBezTo>
                  <a:cubicBezTo>
                    <a:pt x="125" y="15"/>
                    <a:pt x="128" y="23"/>
                    <a:pt x="128" y="32"/>
                  </a:cubicBezTo>
                  <a:cubicBezTo>
                    <a:pt x="128" y="41"/>
                    <a:pt x="125" y="49"/>
                    <a:pt x="119" y="55"/>
                  </a:cubicBezTo>
                  <a:cubicBezTo>
                    <a:pt x="68" y="108"/>
                    <a:pt x="68" y="108"/>
                    <a:pt x="68" y="108"/>
                  </a:cubicBezTo>
                  <a:cubicBezTo>
                    <a:pt x="61" y="116"/>
                    <a:pt x="51" y="120"/>
                    <a:pt x="40" y="12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3074" tIns="31536" rIns="63074" bIns="31536" numCol="1" anchor="t" anchorCtr="0" compatLnSpc="1">
              <a:prstTxWarp prst="textNoShape">
                <a:avLst/>
              </a:prstTxWarp>
            </a:bodyPr>
            <a:lstStyle/>
            <a:p>
              <a:pPr defTabSz="630719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42">
                <a:solidFill>
                  <a:srgbClr val="808080">
                    <a:lumMod val="50000"/>
                  </a:srgbClr>
                </a:solidFill>
                <a:latin typeface="Rockwell" pitchFamily="18" charset="0"/>
              </a:endParaRPr>
            </a:p>
          </p:txBody>
        </p: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xmlns="" id="{DD62825A-7981-4DD3-9C2A-24D69DC80258}"/>
                </a:ext>
              </a:extLst>
            </p:cNvPr>
            <p:cNvGrpSpPr/>
            <p:nvPr/>
          </p:nvGrpSpPr>
          <p:grpSpPr>
            <a:xfrm rot="3900000">
              <a:off x="1869220" y="3217143"/>
              <a:ext cx="324782" cy="293282"/>
              <a:chOff x="5039381" y="619531"/>
              <a:chExt cx="324782" cy="293282"/>
            </a:xfrm>
          </p:grpSpPr>
          <p:grpSp>
            <p:nvGrpSpPr>
              <p:cNvPr id="60" name="组合 4100">
                <a:extLst>
                  <a:ext uri="{FF2B5EF4-FFF2-40B4-BE49-F238E27FC236}">
                    <a16:creationId xmlns:a16="http://schemas.microsoft.com/office/drawing/2014/main" xmlns="" id="{9B2CBF04-8706-45FA-B1EC-51B70D293B8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060950" y="814388"/>
                <a:ext cx="303213" cy="98425"/>
                <a:chOff x="4491332" y="2540000"/>
                <a:chExt cx="393406" cy="127000"/>
              </a:xfrm>
            </p:grpSpPr>
            <p:sp>
              <p:nvSpPr>
                <p:cNvPr id="64" name="Freeform 8">
                  <a:extLst>
                    <a:ext uri="{FF2B5EF4-FFF2-40B4-BE49-F238E27FC236}">
                      <a16:creationId xmlns:a16="http://schemas.microsoft.com/office/drawing/2014/main" xmlns="" id="{D8FCA0C5-B5F2-488F-AD01-BAA1CA89C82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491332" y="2540000"/>
                  <a:ext cx="381048" cy="114710"/>
                </a:xfrm>
                <a:custGeom>
                  <a:avLst/>
                  <a:gdLst>
                    <a:gd name="T0" fmla="*/ 51 w 60"/>
                    <a:gd name="T1" fmla="*/ 0 h 18"/>
                    <a:gd name="T2" fmla="*/ 9 w 60"/>
                    <a:gd name="T3" fmla="*/ 0 h 18"/>
                    <a:gd name="T4" fmla="*/ 3 w 60"/>
                    <a:gd name="T5" fmla="*/ 4 h 18"/>
                    <a:gd name="T6" fmla="*/ 0 w 60"/>
                    <a:gd name="T7" fmla="*/ 14 h 18"/>
                    <a:gd name="T8" fmla="*/ 0 w 60"/>
                    <a:gd name="T9" fmla="*/ 16 h 18"/>
                    <a:gd name="T10" fmla="*/ 3 w 60"/>
                    <a:gd name="T11" fmla="*/ 18 h 18"/>
                    <a:gd name="T12" fmla="*/ 57 w 60"/>
                    <a:gd name="T13" fmla="*/ 18 h 18"/>
                    <a:gd name="T14" fmla="*/ 60 w 60"/>
                    <a:gd name="T15" fmla="*/ 16 h 18"/>
                    <a:gd name="T16" fmla="*/ 59 w 60"/>
                    <a:gd name="T17" fmla="*/ 14 h 18"/>
                    <a:gd name="T18" fmla="*/ 56 w 60"/>
                    <a:gd name="T19" fmla="*/ 4 h 18"/>
                    <a:gd name="T20" fmla="*/ 51 w 60"/>
                    <a:gd name="T21" fmla="*/ 0 h 18"/>
                    <a:gd name="T22" fmla="*/ 34 w 60"/>
                    <a:gd name="T23" fmla="*/ 16 h 18"/>
                    <a:gd name="T24" fmla="*/ 25 w 60"/>
                    <a:gd name="T25" fmla="*/ 16 h 18"/>
                    <a:gd name="T26" fmla="*/ 23 w 60"/>
                    <a:gd name="T27" fmla="*/ 14 h 18"/>
                    <a:gd name="T28" fmla="*/ 23 w 60"/>
                    <a:gd name="T29" fmla="*/ 14 h 18"/>
                    <a:gd name="T30" fmla="*/ 23 w 60"/>
                    <a:gd name="T31" fmla="*/ 13 h 18"/>
                    <a:gd name="T32" fmla="*/ 26 w 60"/>
                    <a:gd name="T33" fmla="*/ 11 h 18"/>
                    <a:gd name="T34" fmla="*/ 33 w 60"/>
                    <a:gd name="T35" fmla="*/ 11 h 18"/>
                    <a:gd name="T36" fmla="*/ 36 w 60"/>
                    <a:gd name="T37" fmla="*/ 13 h 18"/>
                    <a:gd name="T38" fmla="*/ 36 w 60"/>
                    <a:gd name="T39" fmla="*/ 14 h 18"/>
                    <a:gd name="T40" fmla="*/ 36 w 60"/>
                    <a:gd name="T41" fmla="*/ 14 h 18"/>
                    <a:gd name="T42" fmla="*/ 36 w 60"/>
                    <a:gd name="T43" fmla="*/ 14 h 18"/>
                    <a:gd name="T44" fmla="*/ 36 w 60"/>
                    <a:gd name="T45" fmla="*/ 14 h 18"/>
                    <a:gd name="T46" fmla="*/ 34 w 60"/>
                    <a:gd name="T47" fmla="*/ 16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60" h="18">
                      <a:moveTo>
                        <a:pt x="51" y="0"/>
                      </a:move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6" y="0"/>
                        <a:pt x="4" y="2"/>
                        <a:pt x="3" y="4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5"/>
                        <a:pt x="0" y="15"/>
                        <a:pt x="0" y="16"/>
                      </a:cubicBezTo>
                      <a:cubicBezTo>
                        <a:pt x="0" y="17"/>
                        <a:pt x="1" y="18"/>
                        <a:pt x="3" y="18"/>
                      </a:cubicBezTo>
                      <a:cubicBezTo>
                        <a:pt x="57" y="18"/>
                        <a:pt x="57" y="18"/>
                        <a:pt x="57" y="18"/>
                      </a:cubicBezTo>
                      <a:cubicBezTo>
                        <a:pt x="58" y="18"/>
                        <a:pt x="60" y="17"/>
                        <a:pt x="60" y="16"/>
                      </a:cubicBezTo>
                      <a:cubicBezTo>
                        <a:pt x="60" y="15"/>
                        <a:pt x="60" y="15"/>
                        <a:pt x="59" y="14"/>
                      </a:cubicBezTo>
                      <a:cubicBezTo>
                        <a:pt x="56" y="4"/>
                        <a:pt x="56" y="4"/>
                        <a:pt x="56" y="4"/>
                      </a:cubicBezTo>
                      <a:cubicBezTo>
                        <a:pt x="56" y="2"/>
                        <a:pt x="53" y="0"/>
                        <a:pt x="51" y="0"/>
                      </a:cubicBezTo>
                      <a:close/>
                      <a:moveTo>
                        <a:pt x="34" y="16"/>
                      </a:moveTo>
                      <a:cubicBezTo>
                        <a:pt x="25" y="16"/>
                        <a:pt x="25" y="16"/>
                        <a:pt x="25" y="16"/>
                      </a:cubicBezTo>
                      <a:cubicBezTo>
                        <a:pt x="24" y="16"/>
                        <a:pt x="23" y="15"/>
                        <a:pt x="23" y="14"/>
                      </a:cubicBezTo>
                      <a:cubicBezTo>
                        <a:pt x="23" y="14"/>
                        <a:pt x="23" y="14"/>
                        <a:pt x="23" y="14"/>
                      </a:cubicBezTo>
                      <a:cubicBezTo>
                        <a:pt x="23" y="13"/>
                        <a:pt x="23" y="13"/>
                        <a:pt x="23" y="13"/>
                      </a:cubicBezTo>
                      <a:cubicBezTo>
                        <a:pt x="24" y="12"/>
                        <a:pt x="25" y="11"/>
                        <a:pt x="26" y="11"/>
                      </a:cubicBezTo>
                      <a:cubicBezTo>
                        <a:pt x="33" y="11"/>
                        <a:pt x="33" y="11"/>
                        <a:pt x="33" y="11"/>
                      </a:cubicBezTo>
                      <a:cubicBezTo>
                        <a:pt x="34" y="11"/>
                        <a:pt x="35" y="12"/>
                        <a:pt x="36" y="13"/>
                      </a:cubicBezTo>
                      <a:cubicBezTo>
                        <a:pt x="36" y="14"/>
                        <a:pt x="36" y="14"/>
                        <a:pt x="36" y="14"/>
                      </a:cubicBezTo>
                      <a:cubicBezTo>
                        <a:pt x="36" y="14"/>
                        <a:pt x="36" y="14"/>
                        <a:pt x="36" y="14"/>
                      </a:cubicBezTo>
                      <a:cubicBezTo>
                        <a:pt x="36" y="14"/>
                        <a:pt x="36" y="14"/>
                        <a:pt x="36" y="14"/>
                      </a:cubicBezTo>
                      <a:cubicBezTo>
                        <a:pt x="36" y="14"/>
                        <a:pt x="36" y="14"/>
                        <a:pt x="36" y="14"/>
                      </a:cubicBezTo>
                      <a:cubicBezTo>
                        <a:pt x="36" y="15"/>
                        <a:pt x="35" y="16"/>
                        <a:pt x="34" y="16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/>
                <a:lstStyle/>
                <a:p>
                  <a:pPr defTabSz="630719">
                    <a:defRPr/>
                  </a:pPr>
                  <a:endParaRPr lang="zh-CN" altLang="en-US" sz="1242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65" name="Freeform 9">
                  <a:extLst>
                    <a:ext uri="{FF2B5EF4-FFF2-40B4-BE49-F238E27FC236}">
                      <a16:creationId xmlns:a16="http://schemas.microsoft.com/office/drawing/2014/main" xmlns="" id="{1353FF37-40FF-4520-9A04-2B5C2E0B836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97512" y="2540000"/>
                  <a:ext cx="387226" cy="127000"/>
                </a:xfrm>
                <a:custGeom>
                  <a:avLst/>
                  <a:gdLst>
                    <a:gd name="T0" fmla="*/ 61 w 61"/>
                    <a:gd name="T1" fmla="*/ 15 h 20"/>
                    <a:gd name="T2" fmla="*/ 61 w 61"/>
                    <a:gd name="T3" fmla="*/ 15 h 20"/>
                    <a:gd name="T4" fmla="*/ 58 w 61"/>
                    <a:gd name="T5" fmla="*/ 20 h 20"/>
                    <a:gd name="T6" fmla="*/ 4 w 61"/>
                    <a:gd name="T7" fmla="*/ 20 h 20"/>
                    <a:gd name="T8" fmla="*/ 1 w 61"/>
                    <a:gd name="T9" fmla="*/ 15 h 20"/>
                    <a:gd name="T10" fmla="*/ 4 w 61"/>
                    <a:gd name="T11" fmla="*/ 5 h 20"/>
                    <a:gd name="T12" fmla="*/ 10 w 61"/>
                    <a:gd name="T13" fmla="*/ 1 h 20"/>
                    <a:gd name="T14" fmla="*/ 52 w 61"/>
                    <a:gd name="T15" fmla="*/ 1 h 20"/>
                    <a:gd name="T16" fmla="*/ 57 w 61"/>
                    <a:gd name="T17" fmla="*/ 5 h 20"/>
                    <a:gd name="T18" fmla="*/ 61 w 61"/>
                    <a:gd name="T19" fmla="*/ 15 h 20"/>
                    <a:gd name="T20" fmla="*/ 61 w 61"/>
                    <a:gd name="T21" fmla="*/ 15 h 20"/>
                    <a:gd name="T22" fmla="*/ 58 w 61"/>
                    <a:gd name="T23" fmla="*/ 5 h 20"/>
                    <a:gd name="T24" fmla="*/ 52 w 61"/>
                    <a:gd name="T25" fmla="*/ 0 h 20"/>
                    <a:gd name="T26" fmla="*/ 10 w 61"/>
                    <a:gd name="T27" fmla="*/ 0 h 20"/>
                    <a:gd name="T28" fmla="*/ 4 w 61"/>
                    <a:gd name="T29" fmla="*/ 5 h 20"/>
                    <a:gd name="T30" fmla="*/ 1 w 61"/>
                    <a:gd name="T31" fmla="*/ 15 h 20"/>
                    <a:gd name="T32" fmla="*/ 1 w 61"/>
                    <a:gd name="T33" fmla="*/ 17 h 20"/>
                    <a:gd name="T34" fmla="*/ 4 w 61"/>
                    <a:gd name="T35" fmla="*/ 20 h 20"/>
                    <a:gd name="T36" fmla="*/ 58 w 61"/>
                    <a:gd name="T37" fmla="*/ 20 h 20"/>
                    <a:gd name="T38" fmla="*/ 61 w 61"/>
                    <a:gd name="T39" fmla="*/ 17 h 20"/>
                    <a:gd name="T40" fmla="*/ 61 w 61"/>
                    <a:gd name="T41" fmla="*/ 15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61" h="20">
                      <a:moveTo>
                        <a:pt x="61" y="15"/>
                      </a:moveTo>
                      <a:cubicBezTo>
                        <a:pt x="61" y="15"/>
                        <a:pt x="61" y="15"/>
                        <a:pt x="61" y="15"/>
                      </a:cubicBezTo>
                      <a:cubicBezTo>
                        <a:pt x="61" y="18"/>
                        <a:pt x="60" y="20"/>
                        <a:pt x="58" y="20"/>
                      </a:cubicBezTo>
                      <a:cubicBezTo>
                        <a:pt x="4" y="20"/>
                        <a:pt x="4" y="20"/>
                        <a:pt x="4" y="20"/>
                      </a:cubicBezTo>
                      <a:cubicBezTo>
                        <a:pt x="2" y="20"/>
                        <a:pt x="0" y="18"/>
                        <a:pt x="1" y="15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5" y="3"/>
                        <a:pt x="7" y="1"/>
                        <a:pt x="10" y="1"/>
                      </a:cubicBezTo>
                      <a:cubicBezTo>
                        <a:pt x="52" y="1"/>
                        <a:pt x="52" y="1"/>
                        <a:pt x="52" y="1"/>
                      </a:cubicBezTo>
                      <a:cubicBezTo>
                        <a:pt x="54" y="1"/>
                        <a:pt x="57" y="3"/>
                        <a:pt x="57" y="5"/>
                      </a:cubicBezTo>
                      <a:cubicBezTo>
                        <a:pt x="61" y="15"/>
                        <a:pt x="61" y="15"/>
                        <a:pt x="61" y="15"/>
                      </a:cubicBezTo>
                      <a:cubicBezTo>
                        <a:pt x="61" y="15"/>
                        <a:pt x="61" y="15"/>
                        <a:pt x="61" y="15"/>
                      </a:cubicBezTo>
                      <a:cubicBezTo>
                        <a:pt x="58" y="5"/>
                        <a:pt x="58" y="5"/>
                        <a:pt x="58" y="5"/>
                      </a:cubicBezTo>
                      <a:cubicBezTo>
                        <a:pt x="57" y="2"/>
                        <a:pt x="54" y="0"/>
                        <a:pt x="52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7" y="0"/>
                        <a:pt x="5" y="2"/>
                        <a:pt x="4" y="5"/>
                      </a:cubicBezTo>
                      <a:cubicBezTo>
                        <a:pt x="1" y="15"/>
                        <a:pt x="1" y="15"/>
                        <a:pt x="1" y="15"/>
                      </a:cubicBezTo>
                      <a:cubicBezTo>
                        <a:pt x="1" y="16"/>
                        <a:pt x="1" y="16"/>
                        <a:pt x="1" y="17"/>
                      </a:cubicBezTo>
                      <a:cubicBezTo>
                        <a:pt x="1" y="18"/>
                        <a:pt x="2" y="20"/>
                        <a:pt x="4" y="20"/>
                      </a:cubicBezTo>
                      <a:cubicBezTo>
                        <a:pt x="58" y="20"/>
                        <a:pt x="58" y="20"/>
                        <a:pt x="58" y="20"/>
                      </a:cubicBezTo>
                      <a:cubicBezTo>
                        <a:pt x="60" y="20"/>
                        <a:pt x="61" y="19"/>
                        <a:pt x="61" y="17"/>
                      </a:cubicBezTo>
                      <a:cubicBezTo>
                        <a:pt x="61" y="16"/>
                        <a:pt x="61" y="16"/>
                        <a:pt x="61" y="15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/>
                <a:lstStyle/>
                <a:p>
                  <a:pPr defTabSz="630719">
                    <a:defRPr/>
                  </a:pPr>
                  <a:endParaRPr lang="zh-CN" altLang="en-US" sz="1242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66" name="Freeform 10">
                  <a:extLst>
                    <a:ext uri="{FF2B5EF4-FFF2-40B4-BE49-F238E27FC236}">
                      <a16:creationId xmlns:a16="http://schemas.microsoft.com/office/drawing/2014/main" xmlns="" id="{2D196B35-DC3F-4E0D-934B-210E652C832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49931" y="2615790"/>
                  <a:ext cx="82389" cy="26630"/>
                </a:xfrm>
                <a:custGeom>
                  <a:avLst/>
                  <a:gdLst>
                    <a:gd name="T0" fmla="*/ 10 w 13"/>
                    <a:gd name="T1" fmla="*/ 0 h 4"/>
                    <a:gd name="T2" fmla="*/ 3 w 13"/>
                    <a:gd name="T3" fmla="*/ 0 h 4"/>
                    <a:gd name="T4" fmla="*/ 3 w 13"/>
                    <a:gd name="T5" fmla="*/ 0 h 4"/>
                    <a:gd name="T6" fmla="*/ 1 w 13"/>
                    <a:gd name="T7" fmla="*/ 2 h 4"/>
                    <a:gd name="T8" fmla="*/ 0 w 13"/>
                    <a:gd name="T9" fmla="*/ 3 h 4"/>
                    <a:gd name="T10" fmla="*/ 0 w 13"/>
                    <a:gd name="T11" fmla="*/ 3 h 4"/>
                    <a:gd name="T12" fmla="*/ 2 w 13"/>
                    <a:gd name="T13" fmla="*/ 4 h 4"/>
                    <a:gd name="T14" fmla="*/ 11 w 13"/>
                    <a:gd name="T15" fmla="*/ 4 h 4"/>
                    <a:gd name="T16" fmla="*/ 13 w 13"/>
                    <a:gd name="T17" fmla="*/ 3 h 4"/>
                    <a:gd name="T18" fmla="*/ 13 w 13"/>
                    <a:gd name="T19" fmla="*/ 3 h 4"/>
                    <a:gd name="T20" fmla="*/ 12 w 13"/>
                    <a:gd name="T21" fmla="*/ 2 h 4"/>
                    <a:gd name="T22" fmla="*/ 10 w 13"/>
                    <a:gd name="T23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3" h="4">
                      <a:moveTo>
                        <a:pt x="10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1" y="1"/>
                        <a:pt x="1" y="2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4"/>
                        <a:pt x="1" y="4"/>
                        <a:pt x="2" y="4"/>
                      </a:cubicBezTo>
                      <a:cubicBezTo>
                        <a:pt x="11" y="4"/>
                        <a:pt x="11" y="4"/>
                        <a:pt x="11" y="4"/>
                      </a:cubicBezTo>
                      <a:cubicBezTo>
                        <a:pt x="12" y="4"/>
                        <a:pt x="13" y="4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1"/>
                        <a:pt x="11" y="0"/>
                        <a:pt x="10" y="0"/>
                      </a:cubicBezTo>
                      <a:close/>
                    </a:path>
                  </a:pathLst>
                </a:custGeom>
                <a:solidFill>
                  <a:srgbClr val="92D050"/>
                </a:solidFill>
                <a:ln>
                  <a:noFill/>
                </a:ln>
              </p:spPr>
              <p:txBody>
                <a:bodyPr/>
                <a:lstStyle/>
                <a:p>
                  <a:pPr defTabSz="630719">
                    <a:defRPr/>
                  </a:pPr>
                  <a:endParaRPr lang="zh-CN" altLang="en-US" sz="1242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67" name="Freeform 11">
                  <a:extLst>
                    <a:ext uri="{FF2B5EF4-FFF2-40B4-BE49-F238E27FC236}">
                      <a16:creationId xmlns:a16="http://schemas.microsoft.com/office/drawing/2014/main" xmlns="" id="{E08FD1F4-F5D5-4E65-8CBE-7B583273111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14915" y="2615790"/>
                  <a:ext cx="82389" cy="30726"/>
                </a:xfrm>
                <a:custGeom>
                  <a:avLst/>
                  <a:gdLst>
                    <a:gd name="T0" fmla="*/ 13 w 13"/>
                    <a:gd name="T1" fmla="*/ 3 h 5"/>
                    <a:gd name="T2" fmla="*/ 11 w 13"/>
                    <a:gd name="T3" fmla="*/ 5 h 5"/>
                    <a:gd name="T4" fmla="*/ 2 w 13"/>
                    <a:gd name="T5" fmla="*/ 5 h 5"/>
                    <a:gd name="T6" fmla="*/ 0 w 13"/>
                    <a:gd name="T7" fmla="*/ 3 h 5"/>
                    <a:gd name="T8" fmla="*/ 0 w 13"/>
                    <a:gd name="T9" fmla="*/ 2 h 5"/>
                    <a:gd name="T10" fmla="*/ 3 w 13"/>
                    <a:gd name="T11" fmla="*/ 0 h 5"/>
                    <a:gd name="T12" fmla="*/ 10 w 13"/>
                    <a:gd name="T13" fmla="*/ 0 h 5"/>
                    <a:gd name="T14" fmla="*/ 12 w 13"/>
                    <a:gd name="T15" fmla="*/ 2 h 5"/>
                    <a:gd name="T16" fmla="*/ 13 w 13"/>
                    <a:gd name="T17" fmla="*/ 3 h 5"/>
                    <a:gd name="T18" fmla="*/ 13 w 13"/>
                    <a:gd name="T19" fmla="*/ 3 h 5"/>
                    <a:gd name="T20" fmla="*/ 13 w 13"/>
                    <a:gd name="T21" fmla="*/ 2 h 5"/>
                    <a:gd name="T22" fmla="*/ 10 w 13"/>
                    <a:gd name="T23" fmla="*/ 0 h 5"/>
                    <a:gd name="T24" fmla="*/ 3 w 13"/>
                    <a:gd name="T25" fmla="*/ 0 h 5"/>
                    <a:gd name="T26" fmla="*/ 0 w 13"/>
                    <a:gd name="T27" fmla="*/ 2 h 5"/>
                    <a:gd name="T28" fmla="*/ 0 w 13"/>
                    <a:gd name="T29" fmla="*/ 3 h 5"/>
                    <a:gd name="T30" fmla="*/ 0 w 13"/>
                    <a:gd name="T31" fmla="*/ 3 h 5"/>
                    <a:gd name="T32" fmla="*/ 2 w 13"/>
                    <a:gd name="T33" fmla="*/ 5 h 5"/>
                    <a:gd name="T34" fmla="*/ 11 w 13"/>
                    <a:gd name="T35" fmla="*/ 5 h 5"/>
                    <a:gd name="T36" fmla="*/ 13 w 13"/>
                    <a:gd name="T37" fmla="*/ 3 h 5"/>
                    <a:gd name="T38" fmla="*/ 13 w 13"/>
                    <a:gd name="T39" fmla="*/ 3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3" h="5">
                      <a:moveTo>
                        <a:pt x="13" y="3"/>
                      </a:moveTo>
                      <a:cubicBezTo>
                        <a:pt x="13" y="4"/>
                        <a:pt x="12" y="5"/>
                        <a:pt x="11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1" y="5"/>
                        <a:pt x="0" y="4"/>
                        <a:pt x="0" y="3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1"/>
                        <a:pt x="2" y="0"/>
                        <a:pt x="3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1" y="0"/>
                        <a:pt x="12" y="1"/>
                        <a:pt x="12" y="2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2"/>
                        <a:pt x="13" y="2"/>
                        <a:pt x="13" y="2"/>
                      </a:cubicBezTo>
                      <a:cubicBezTo>
                        <a:pt x="12" y="1"/>
                        <a:pt x="11" y="0"/>
                        <a:pt x="10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1" y="1"/>
                        <a:pt x="0" y="2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4"/>
                        <a:pt x="1" y="5"/>
                        <a:pt x="2" y="5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2" y="5"/>
                        <a:pt x="13" y="4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/>
                <a:lstStyle/>
                <a:p>
                  <a:pPr defTabSz="630719">
                    <a:defRPr/>
                  </a:pPr>
                  <a:endParaRPr lang="zh-CN" altLang="en-US" sz="1242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61" name="组合 103">
                <a:extLst>
                  <a:ext uri="{FF2B5EF4-FFF2-40B4-BE49-F238E27FC236}">
                    <a16:creationId xmlns:a16="http://schemas.microsoft.com/office/drawing/2014/main" xmlns="" id="{F8B1914B-258D-42AA-BA1D-6F4A5ED179BD}"/>
                  </a:ext>
                </a:extLst>
              </p:cNvPr>
              <p:cNvGrpSpPr/>
              <p:nvPr/>
            </p:nvGrpSpPr>
            <p:grpSpPr>
              <a:xfrm>
                <a:off x="5039381" y="619531"/>
                <a:ext cx="323676" cy="292638"/>
                <a:chOff x="4459288" y="2266950"/>
                <a:chExt cx="463550" cy="419100"/>
              </a:xfrm>
              <a:solidFill>
                <a:schemeClr val="bg1">
                  <a:lumMod val="95000"/>
                </a:schemeClr>
              </a:solidFill>
            </p:grpSpPr>
            <p:sp>
              <p:nvSpPr>
                <p:cNvPr id="62" name="Freeform 7">
                  <a:extLst>
                    <a:ext uri="{FF2B5EF4-FFF2-40B4-BE49-F238E27FC236}">
                      <a16:creationId xmlns:a16="http://schemas.microsoft.com/office/drawing/2014/main" xmlns="" id="{FC3007C6-D29F-488A-A78F-9FD1BDC604E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459288" y="2527300"/>
                  <a:ext cx="463550" cy="158750"/>
                </a:xfrm>
                <a:custGeom>
                  <a:avLst/>
                  <a:gdLst>
                    <a:gd name="T0" fmla="*/ 73 w 73"/>
                    <a:gd name="T1" fmla="*/ 20 h 25"/>
                    <a:gd name="T2" fmla="*/ 68 w 73"/>
                    <a:gd name="T3" fmla="*/ 4 h 25"/>
                    <a:gd name="T4" fmla="*/ 62 w 73"/>
                    <a:gd name="T5" fmla="*/ 0 h 25"/>
                    <a:gd name="T6" fmla="*/ 10 w 73"/>
                    <a:gd name="T7" fmla="*/ 0 h 25"/>
                    <a:gd name="T8" fmla="*/ 5 w 73"/>
                    <a:gd name="T9" fmla="*/ 4 h 25"/>
                    <a:gd name="T10" fmla="*/ 0 w 73"/>
                    <a:gd name="T11" fmla="*/ 20 h 25"/>
                    <a:gd name="T12" fmla="*/ 4 w 73"/>
                    <a:gd name="T13" fmla="*/ 25 h 25"/>
                    <a:gd name="T14" fmla="*/ 69 w 73"/>
                    <a:gd name="T15" fmla="*/ 25 h 25"/>
                    <a:gd name="T16" fmla="*/ 73 w 73"/>
                    <a:gd name="T17" fmla="*/ 20 h 25"/>
                    <a:gd name="T18" fmla="*/ 64 w 73"/>
                    <a:gd name="T19" fmla="*/ 22 h 25"/>
                    <a:gd name="T20" fmla="*/ 10 w 73"/>
                    <a:gd name="T21" fmla="*/ 22 h 25"/>
                    <a:gd name="T22" fmla="*/ 7 w 73"/>
                    <a:gd name="T23" fmla="*/ 19 h 25"/>
                    <a:gd name="T24" fmla="*/ 7 w 73"/>
                    <a:gd name="T25" fmla="*/ 17 h 25"/>
                    <a:gd name="T26" fmla="*/ 10 w 73"/>
                    <a:gd name="T27" fmla="*/ 7 h 25"/>
                    <a:gd name="T28" fmla="*/ 16 w 73"/>
                    <a:gd name="T29" fmla="*/ 2 h 25"/>
                    <a:gd name="T30" fmla="*/ 58 w 73"/>
                    <a:gd name="T31" fmla="*/ 2 h 25"/>
                    <a:gd name="T32" fmla="*/ 64 w 73"/>
                    <a:gd name="T33" fmla="*/ 7 h 25"/>
                    <a:gd name="T34" fmla="*/ 67 w 73"/>
                    <a:gd name="T35" fmla="*/ 17 h 25"/>
                    <a:gd name="T36" fmla="*/ 67 w 73"/>
                    <a:gd name="T37" fmla="*/ 19 h 25"/>
                    <a:gd name="T38" fmla="*/ 64 w 73"/>
                    <a:gd name="T39" fmla="*/ 22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73" h="25">
                      <a:moveTo>
                        <a:pt x="73" y="20"/>
                      </a:moveTo>
                      <a:cubicBezTo>
                        <a:pt x="68" y="4"/>
                        <a:pt x="68" y="4"/>
                        <a:pt x="68" y="4"/>
                      </a:cubicBezTo>
                      <a:cubicBezTo>
                        <a:pt x="67" y="2"/>
                        <a:pt x="65" y="0"/>
                        <a:pt x="62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8" y="0"/>
                        <a:pt x="5" y="2"/>
                        <a:pt x="5" y="4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23"/>
                        <a:pt x="1" y="25"/>
                        <a:pt x="4" y="25"/>
                      </a:cubicBezTo>
                      <a:cubicBezTo>
                        <a:pt x="69" y="25"/>
                        <a:pt x="69" y="25"/>
                        <a:pt x="69" y="25"/>
                      </a:cubicBezTo>
                      <a:cubicBezTo>
                        <a:pt x="72" y="25"/>
                        <a:pt x="73" y="23"/>
                        <a:pt x="73" y="20"/>
                      </a:cubicBezTo>
                      <a:close/>
                      <a:moveTo>
                        <a:pt x="64" y="22"/>
                      </a:moveTo>
                      <a:cubicBezTo>
                        <a:pt x="10" y="22"/>
                        <a:pt x="10" y="22"/>
                        <a:pt x="10" y="22"/>
                      </a:cubicBezTo>
                      <a:cubicBezTo>
                        <a:pt x="8" y="22"/>
                        <a:pt x="7" y="20"/>
                        <a:pt x="7" y="19"/>
                      </a:cubicBezTo>
                      <a:cubicBezTo>
                        <a:pt x="7" y="18"/>
                        <a:pt x="7" y="18"/>
                        <a:pt x="7" y="17"/>
                      </a:cubicBezTo>
                      <a:cubicBezTo>
                        <a:pt x="10" y="7"/>
                        <a:pt x="10" y="7"/>
                        <a:pt x="10" y="7"/>
                      </a:cubicBezTo>
                      <a:cubicBezTo>
                        <a:pt x="11" y="4"/>
                        <a:pt x="13" y="2"/>
                        <a:pt x="16" y="2"/>
                      </a:cubicBezTo>
                      <a:cubicBezTo>
                        <a:pt x="58" y="2"/>
                        <a:pt x="58" y="2"/>
                        <a:pt x="58" y="2"/>
                      </a:cubicBezTo>
                      <a:cubicBezTo>
                        <a:pt x="60" y="2"/>
                        <a:pt x="63" y="4"/>
                        <a:pt x="64" y="7"/>
                      </a:cubicBezTo>
                      <a:cubicBezTo>
                        <a:pt x="67" y="17"/>
                        <a:pt x="67" y="17"/>
                        <a:pt x="67" y="17"/>
                      </a:cubicBezTo>
                      <a:cubicBezTo>
                        <a:pt x="67" y="18"/>
                        <a:pt x="67" y="18"/>
                        <a:pt x="67" y="19"/>
                      </a:cubicBezTo>
                      <a:cubicBezTo>
                        <a:pt x="67" y="21"/>
                        <a:pt x="66" y="22"/>
                        <a:pt x="64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defTabSz="630719">
                    <a:defRPr/>
                  </a:pPr>
                  <a:endParaRPr lang="zh-CN" altLang="en-US" sz="1242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63" name="Freeform 12">
                  <a:extLst>
                    <a:ext uri="{FF2B5EF4-FFF2-40B4-BE49-F238E27FC236}">
                      <a16:creationId xmlns:a16="http://schemas.microsoft.com/office/drawing/2014/main" xmlns="" id="{9ED85903-F644-4663-8D69-9BF1F80B069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497388" y="2266950"/>
                  <a:ext cx="387350" cy="254000"/>
                </a:xfrm>
                <a:custGeom>
                  <a:avLst/>
                  <a:gdLst>
                    <a:gd name="T0" fmla="*/ 0 w 244"/>
                    <a:gd name="T1" fmla="*/ 0 h 160"/>
                    <a:gd name="T2" fmla="*/ 0 w 244"/>
                    <a:gd name="T3" fmla="*/ 160 h 160"/>
                    <a:gd name="T4" fmla="*/ 244 w 244"/>
                    <a:gd name="T5" fmla="*/ 160 h 160"/>
                    <a:gd name="T6" fmla="*/ 244 w 244"/>
                    <a:gd name="T7" fmla="*/ 0 h 160"/>
                    <a:gd name="T8" fmla="*/ 0 w 244"/>
                    <a:gd name="T9" fmla="*/ 0 h 160"/>
                    <a:gd name="T10" fmla="*/ 220 w 244"/>
                    <a:gd name="T11" fmla="*/ 140 h 160"/>
                    <a:gd name="T12" fmla="*/ 24 w 244"/>
                    <a:gd name="T13" fmla="*/ 140 h 160"/>
                    <a:gd name="T14" fmla="*/ 24 w 244"/>
                    <a:gd name="T15" fmla="*/ 20 h 160"/>
                    <a:gd name="T16" fmla="*/ 220 w 244"/>
                    <a:gd name="T17" fmla="*/ 20 h 160"/>
                    <a:gd name="T18" fmla="*/ 220 w 244"/>
                    <a:gd name="T19" fmla="*/ 140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4" h="160">
                      <a:moveTo>
                        <a:pt x="0" y="0"/>
                      </a:moveTo>
                      <a:lnTo>
                        <a:pt x="0" y="160"/>
                      </a:lnTo>
                      <a:lnTo>
                        <a:pt x="244" y="160"/>
                      </a:lnTo>
                      <a:lnTo>
                        <a:pt x="244" y="0"/>
                      </a:lnTo>
                      <a:lnTo>
                        <a:pt x="0" y="0"/>
                      </a:lnTo>
                      <a:close/>
                      <a:moveTo>
                        <a:pt x="220" y="140"/>
                      </a:moveTo>
                      <a:lnTo>
                        <a:pt x="24" y="140"/>
                      </a:lnTo>
                      <a:lnTo>
                        <a:pt x="24" y="20"/>
                      </a:lnTo>
                      <a:lnTo>
                        <a:pt x="220" y="20"/>
                      </a:lnTo>
                      <a:lnTo>
                        <a:pt x="220" y="14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defTabSz="630719">
                    <a:defRPr/>
                  </a:pPr>
                  <a:endParaRPr lang="zh-CN" altLang="en-US" sz="1242">
                    <a:solidFill>
                      <a:srgbClr val="000000"/>
                    </a:solidFill>
                  </a:endParaRPr>
                </a:p>
              </p:txBody>
            </p:sp>
          </p:grpSp>
        </p:grpSp>
        <p:sp>
          <p:nvSpPr>
            <p:cNvPr id="53" name="Freeform 6">
              <a:extLst>
                <a:ext uri="{FF2B5EF4-FFF2-40B4-BE49-F238E27FC236}">
                  <a16:creationId xmlns:a16="http://schemas.microsoft.com/office/drawing/2014/main" xmlns="" id="{FC546D80-DAB7-4208-878D-A5D9F8F71B71}"/>
                </a:ext>
              </a:extLst>
            </p:cNvPr>
            <p:cNvSpPr>
              <a:spLocks noEditPoints="1"/>
            </p:cNvSpPr>
            <p:nvPr/>
          </p:nvSpPr>
          <p:spPr bwMode="auto">
            <a:xfrm rot="-1500000">
              <a:off x="3673553" y="2528165"/>
              <a:ext cx="342900" cy="293688"/>
            </a:xfrm>
            <a:custGeom>
              <a:avLst/>
              <a:gdLst>
                <a:gd name="T0" fmla="*/ 16 w 109"/>
                <a:gd name="T1" fmla="*/ 0 h 99"/>
                <a:gd name="T2" fmla="*/ 10 w 109"/>
                <a:gd name="T3" fmla="*/ 6 h 99"/>
                <a:gd name="T4" fmla="*/ 10 w 109"/>
                <a:gd name="T5" fmla="*/ 83 h 99"/>
                <a:gd name="T6" fmla="*/ 36 w 109"/>
                <a:gd name="T7" fmla="*/ 83 h 99"/>
                <a:gd name="T8" fmla="*/ 36 w 109"/>
                <a:gd name="T9" fmla="*/ 6 h 99"/>
                <a:gd name="T10" fmla="*/ 29 w 109"/>
                <a:gd name="T11" fmla="*/ 0 h 99"/>
                <a:gd name="T12" fmla="*/ 16 w 109"/>
                <a:gd name="T13" fmla="*/ 0 h 99"/>
                <a:gd name="T14" fmla="*/ 80 w 109"/>
                <a:gd name="T15" fmla="*/ 19 h 99"/>
                <a:gd name="T16" fmla="*/ 74 w 109"/>
                <a:gd name="T17" fmla="*/ 25 h 99"/>
                <a:gd name="T18" fmla="*/ 74 w 109"/>
                <a:gd name="T19" fmla="*/ 83 h 99"/>
                <a:gd name="T20" fmla="*/ 100 w 109"/>
                <a:gd name="T21" fmla="*/ 83 h 99"/>
                <a:gd name="T22" fmla="*/ 100 w 109"/>
                <a:gd name="T23" fmla="*/ 25 h 99"/>
                <a:gd name="T24" fmla="*/ 93 w 109"/>
                <a:gd name="T25" fmla="*/ 19 h 99"/>
                <a:gd name="T26" fmla="*/ 80 w 109"/>
                <a:gd name="T27" fmla="*/ 19 h 99"/>
                <a:gd name="T28" fmla="*/ 48 w 109"/>
                <a:gd name="T29" fmla="*/ 41 h 99"/>
                <a:gd name="T30" fmla="*/ 42 w 109"/>
                <a:gd name="T31" fmla="*/ 48 h 99"/>
                <a:gd name="T32" fmla="*/ 42 w 109"/>
                <a:gd name="T33" fmla="*/ 83 h 99"/>
                <a:gd name="T34" fmla="*/ 68 w 109"/>
                <a:gd name="T35" fmla="*/ 83 h 99"/>
                <a:gd name="T36" fmla="*/ 68 w 109"/>
                <a:gd name="T37" fmla="*/ 48 h 99"/>
                <a:gd name="T38" fmla="*/ 61 w 109"/>
                <a:gd name="T39" fmla="*/ 41 h 99"/>
                <a:gd name="T40" fmla="*/ 48 w 109"/>
                <a:gd name="T41" fmla="*/ 41 h 99"/>
                <a:gd name="T42" fmla="*/ 0 w 109"/>
                <a:gd name="T43" fmla="*/ 89 h 99"/>
                <a:gd name="T44" fmla="*/ 0 w 109"/>
                <a:gd name="T45" fmla="*/ 99 h 99"/>
                <a:gd name="T46" fmla="*/ 109 w 109"/>
                <a:gd name="T47" fmla="*/ 99 h 99"/>
                <a:gd name="T48" fmla="*/ 109 w 109"/>
                <a:gd name="T49" fmla="*/ 89 h 99"/>
                <a:gd name="T50" fmla="*/ 0 w 109"/>
                <a:gd name="T51" fmla="*/ 8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9" h="99">
                  <a:moveTo>
                    <a:pt x="16" y="0"/>
                  </a:moveTo>
                  <a:cubicBezTo>
                    <a:pt x="13" y="0"/>
                    <a:pt x="10" y="2"/>
                    <a:pt x="10" y="6"/>
                  </a:cubicBezTo>
                  <a:cubicBezTo>
                    <a:pt x="10" y="83"/>
                    <a:pt x="10" y="83"/>
                    <a:pt x="10" y="83"/>
                  </a:cubicBezTo>
                  <a:cubicBezTo>
                    <a:pt x="36" y="83"/>
                    <a:pt x="36" y="83"/>
                    <a:pt x="36" y="83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2"/>
                    <a:pt x="33" y="0"/>
                    <a:pt x="29" y="0"/>
                  </a:cubicBezTo>
                  <a:cubicBezTo>
                    <a:pt x="16" y="0"/>
                    <a:pt x="16" y="0"/>
                    <a:pt x="16" y="0"/>
                  </a:cubicBezTo>
                  <a:close/>
                  <a:moveTo>
                    <a:pt x="80" y="19"/>
                  </a:moveTo>
                  <a:cubicBezTo>
                    <a:pt x="77" y="19"/>
                    <a:pt x="74" y="22"/>
                    <a:pt x="74" y="25"/>
                  </a:cubicBezTo>
                  <a:cubicBezTo>
                    <a:pt x="74" y="83"/>
                    <a:pt x="74" y="83"/>
                    <a:pt x="74" y="83"/>
                  </a:cubicBezTo>
                  <a:cubicBezTo>
                    <a:pt x="100" y="83"/>
                    <a:pt x="100" y="83"/>
                    <a:pt x="100" y="83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2"/>
                    <a:pt x="97" y="19"/>
                    <a:pt x="93" y="19"/>
                  </a:cubicBezTo>
                  <a:cubicBezTo>
                    <a:pt x="80" y="19"/>
                    <a:pt x="80" y="19"/>
                    <a:pt x="80" y="19"/>
                  </a:cubicBezTo>
                  <a:close/>
                  <a:moveTo>
                    <a:pt x="48" y="41"/>
                  </a:moveTo>
                  <a:cubicBezTo>
                    <a:pt x="45" y="41"/>
                    <a:pt x="42" y="44"/>
                    <a:pt x="42" y="48"/>
                  </a:cubicBezTo>
                  <a:cubicBezTo>
                    <a:pt x="42" y="83"/>
                    <a:pt x="42" y="83"/>
                    <a:pt x="42" y="83"/>
                  </a:cubicBezTo>
                  <a:cubicBezTo>
                    <a:pt x="68" y="83"/>
                    <a:pt x="68" y="83"/>
                    <a:pt x="68" y="83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68" y="44"/>
                    <a:pt x="65" y="41"/>
                    <a:pt x="61" y="41"/>
                  </a:cubicBezTo>
                  <a:cubicBezTo>
                    <a:pt x="48" y="41"/>
                    <a:pt x="48" y="41"/>
                    <a:pt x="48" y="41"/>
                  </a:cubicBezTo>
                  <a:close/>
                  <a:moveTo>
                    <a:pt x="0" y="89"/>
                  </a:moveTo>
                  <a:cubicBezTo>
                    <a:pt x="0" y="99"/>
                    <a:pt x="0" y="99"/>
                    <a:pt x="0" y="99"/>
                  </a:cubicBezTo>
                  <a:cubicBezTo>
                    <a:pt x="109" y="99"/>
                    <a:pt x="109" y="99"/>
                    <a:pt x="109" y="99"/>
                  </a:cubicBezTo>
                  <a:cubicBezTo>
                    <a:pt x="109" y="89"/>
                    <a:pt x="109" y="89"/>
                    <a:pt x="109" y="89"/>
                  </a:cubicBezTo>
                  <a:cubicBezTo>
                    <a:pt x="0" y="89"/>
                    <a:pt x="0" y="89"/>
                    <a:pt x="0" y="8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/>
            <a:lstStyle/>
            <a:p>
              <a:pPr defTabSz="630719">
                <a:defRPr/>
              </a:pPr>
              <a:endParaRPr lang="zh-CN" altLang="en-US" sz="1242">
                <a:solidFill>
                  <a:srgbClr val="000000"/>
                </a:solidFill>
              </a:endParaRPr>
            </a:p>
          </p:txBody>
        </p:sp>
        <p:grpSp>
          <p:nvGrpSpPr>
            <p:cNvPr id="54" name="组合 16">
              <a:extLst>
                <a:ext uri="{FF2B5EF4-FFF2-40B4-BE49-F238E27FC236}">
                  <a16:creationId xmlns:a16="http://schemas.microsoft.com/office/drawing/2014/main" xmlns="" id="{AF889537-8027-43F4-AFA9-6268E4F45D7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478658" y="4430938"/>
              <a:ext cx="344488" cy="296862"/>
              <a:chOff x="3193936" y="3489324"/>
              <a:chExt cx="522287" cy="450851"/>
            </a:xfrm>
          </p:grpSpPr>
          <p:sp>
            <p:nvSpPr>
              <p:cNvPr id="56" name="AutoShape 40">
                <a:extLst>
                  <a:ext uri="{FF2B5EF4-FFF2-40B4-BE49-F238E27FC236}">
                    <a16:creationId xmlns:a16="http://schemas.microsoft.com/office/drawing/2014/main" xmlns="" id="{71347BAF-A1B3-43F7-9D9C-61D37C2BFCD4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3193936" y="3495674"/>
                <a:ext cx="522287" cy="431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30719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242">
                  <a:solidFill>
                    <a:srgbClr val="000000"/>
                  </a:solidFill>
                  <a:latin typeface="Rockwell" pitchFamily="18" charset="0"/>
                </a:endParaRPr>
              </a:p>
            </p:txBody>
          </p:sp>
          <p:sp>
            <p:nvSpPr>
              <p:cNvPr id="57" name="Freeform 42">
                <a:extLst>
                  <a:ext uri="{FF2B5EF4-FFF2-40B4-BE49-F238E27FC236}">
                    <a16:creationId xmlns:a16="http://schemas.microsoft.com/office/drawing/2014/main" xmlns="" id="{08AB705E-A04C-495A-A0AB-1CE636EC831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369637" y="3592995"/>
                <a:ext cx="346586" cy="347180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19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3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1 h 58"/>
                  <a:gd name="T20" fmla="*/ 8 w 58"/>
                  <a:gd name="T21" fmla="*/ 46 h 58"/>
                  <a:gd name="T22" fmla="*/ 9 w 58"/>
                  <a:gd name="T23" fmla="*/ 50 h 58"/>
                  <a:gd name="T24" fmla="*/ 14 w 58"/>
                  <a:gd name="T25" fmla="*/ 51 h 58"/>
                  <a:gd name="T26" fmla="*/ 18 w 58"/>
                  <a:gd name="T27" fmla="*/ 50 h 58"/>
                  <a:gd name="T28" fmla="*/ 19 w 58"/>
                  <a:gd name="T29" fmla="*/ 54 h 58"/>
                  <a:gd name="T30" fmla="*/ 22 w 58"/>
                  <a:gd name="T31" fmla="*/ 57 h 58"/>
                  <a:gd name="T32" fmla="*/ 27 w 58"/>
                  <a:gd name="T33" fmla="*/ 55 h 58"/>
                  <a:gd name="T34" fmla="*/ 31 w 58"/>
                  <a:gd name="T35" fmla="*/ 53 h 58"/>
                  <a:gd name="T36" fmla="*/ 33 w 58"/>
                  <a:gd name="T37" fmla="*/ 55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8 h 58"/>
                  <a:gd name="T44" fmla="*/ 46 w 58"/>
                  <a:gd name="T45" fmla="*/ 49 h 58"/>
                  <a:gd name="T46" fmla="*/ 50 w 58"/>
                  <a:gd name="T47" fmla="*/ 48 h 58"/>
                  <a:gd name="T48" fmla="*/ 51 w 58"/>
                  <a:gd name="T49" fmla="*/ 44 h 58"/>
                  <a:gd name="T50" fmla="*/ 50 w 58"/>
                  <a:gd name="T51" fmla="*/ 39 h 58"/>
                  <a:gd name="T52" fmla="*/ 54 w 58"/>
                  <a:gd name="T53" fmla="*/ 38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4 h 58"/>
                  <a:gd name="T62" fmla="*/ 56 w 58"/>
                  <a:gd name="T63" fmla="*/ 20 h 58"/>
                  <a:gd name="T64" fmla="*/ 53 w 58"/>
                  <a:gd name="T65" fmla="*/ 17 h 58"/>
                  <a:gd name="T66" fmla="*/ 48 w 58"/>
                  <a:gd name="T67" fmla="*/ 15 h 58"/>
                  <a:gd name="T68" fmla="*/ 49 w 58"/>
                  <a:gd name="T69" fmla="*/ 12 h 58"/>
                  <a:gd name="T70" fmla="*/ 48 w 58"/>
                  <a:gd name="T71" fmla="*/ 7 h 58"/>
                  <a:gd name="T72" fmla="*/ 44 w 58"/>
                  <a:gd name="T73" fmla="*/ 7 h 58"/>
                  <a:gd name="T74" fmla="*/ 39 w 58"/>
                  <a:gd name="T75" fmla="*/ 7 h 58"/>
                  <a:gd name="T76" fmla="*/ 38 w 58"/>
                  <a:gd name="T77" fmla="*/ 4 h 58"/>
                  <a:gd name="T78" fmla="*/ 35 w 58"/>
                  <a:gd name="T79" fmla="*/ 0 h 58"/>
                  <a:gd name="T80" fmla="*/ 30 w 58"/>
                  <a:gd name="T81" fmla="*/ 2 h 58"/>
                  <a:gd name="T82" fmla="*/ 27 w 58"/>
                  <a:gd name="T83" fmla="*/ 5 h 58"/>
                  <a:gd name="T84" fmla="*/ 24 w 58"/>
                  <a:gd name="T85" fmla="*/ 2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9 h 58"/>
                  <a:gd name="T92" fmla="*/ 12 w 58"/>
                  <a:gd name="T93" fmla="*/ 8 h 58"/>
                  <a:gd name="T94" fmla="*/ 7 w 58"/>
                  <a:gd name="T95" fmla="*/ 9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19"/>
                      <a:pt x="5" y="20"/>
                      <a:pt x="4" y="19"/>
                    </a:cubicBezTo>
                    <a:cubicBezTo>
                      <a:pt x="2" y="19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7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3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1"/>
                      <a:pt x="5" y="41"/>
                    </a:cubicBezTo>
                    <a:cubicBezTo>
                      <a:pt x="6" y="40"/>
                      <a:pt x="8" y="40"/>
                      <a:pt x="8" y="41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49"/>
                      <a:pt x="9" y="50"/>
                    </a:cubicBezTo>
                    <a:cubicBezTo>
                      <a:pt x="11" y="52"/>
                      <a:pt x="13" y="52"/>
                      <a:pt x="14" y="51"/>
                    </a:cubicBezTo>
                    <a:cubicBezTo>
                      <a:pt x="15" y="50"/>
                      <a:pt x="18" y="50"/>
                      <a:pt x="18" y="50"/>
                    </a:cubicBezTo>
                    <a:cubicBezTo>
                      <a:pt x="19" y="51"/>
                      <a:pt x="20" y="52"/>
                      <a:pt x="19" y="54"/>
                    </a:cubicBezTo>
                    <a:cubicBezTo>
                      <a:pt x="19" y="55"/>
                      <a:pt x="20" y="57"/>
                      <a:pt x="22" y="57"/>
                    </a:cubicBezTo>
                    <a:cubicBezTo>
                      <a:pt x="25" y="58"/>
                      <a:pt x="26" y="57"/>
                      <a:pt x="27" y="55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5"/>
                    </a:cubicBezTo>
                    <a:cubicBezTo>
                      <a:pt x="34" y="57"/>
                      <a:pt x="36" y="57"/>
                      <a:pt x="38" y="57"/>
                    </a:cubicBezTo>
                    <a:cubicBezTo>
                      <a:pt x="40" y="56"/>
                      <a:pt x="41" y="54"/>
                      <a:pt x="40" y="53"/>
                    </a:cubicBezTo>
                    <a:cubicBezTo>
                      <a:pt x="40" y="51"/>
                      <a:pt x="42" y="49"/>
                      <a:pt x="42" y="48"/>
                    </a:cubicBezTo>
                    <a:cubicBezTo>
                      <a:pt x="43" y="48"/>
                      <a:pt x="44" y="48"/>
                      <a:pt x="46" y="49"/>
                    </a:cubicBezTo>
                    <a:cubicBezTo>
                      <a:pt x="47" y="50"/>
                      <a:pt x="49" y="50"/>
                      <a:pt x="50" y="48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39"/>
                    </a:cubicBezTo>
                    <a:cubicBezTo>
                      <a:pt x="51" y="38"/>
                      <a:pt x="52" y="38"/>
                      <a:pt x="54" y="38"/>
                    </a:cubicBezTo>
                    <a:cubicBezTo>
                      <a:pt x="55" y="38"/>
                      <a:pt x="57" y="37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0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4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7"/>
                    </a:cubicBezTo>
                    <a:cubicBezTo>
                      <a:pt x="51" y="17"/>
                      <a:pt x="49" y="16"/>
                      <a:pt x="48" y="15"/>
                    </a:cubicBezTo>
                    <a:cubicBezTo>
                      <a:pt x="48" y="14"/>
                      <a:pt x="48" y="13"/>
                      <a:pt x="49" y="12"/>
                    </a:cubicBezTo>
                    <a:cubicBezTo>
                      <a:pt x="50" y="11"/>
                      <a:pt x="50" y="8"/>
                      <a:pt x="48" y="7"/>
                    </a:cubicBezTo>
                    <a:cubicBezTo>
                      <a:pt x="47" y="6"/>
                      <a:pt x="45" y="5"/>
                      <a:pt x="44" y="7"/>
                    </a:cubicBezTo>
                    <a:cubicBezTo>
                      <a:pt x="42" y="8"/>
                      <a:pt x="40" y="7"/>
                      <a:pt x="39" y="7"/>
                    </a:cubicBezTo>
                    <a:cubicBezTo>
                      <a:pt x="38" y="7"/>
                      <a:pt x="38" y="5"/>
                      <a:pt x="38" y="4"/>
                    </a:cubicBezTo>
                    <a:cubicBezTo>
                      <a:pt x="38" y="2"/>
                      <a:pt x="37" y="1"/>
                      <a:pt x="35" y="0"/>
                    </a:cubicBezTo>
                    <a:cubicBezTo>
                      <a:pt x="33" y="0"/>
                      <a:pt x="31" y="1"/>
                      <a:pt x="30" y="2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5"/>
                      <a:pt x="25" y="4"/>
                      <a:pt x="24" y="2"/>
                    </a:cubicBezTo>
                    <a:cubicBezTo>
                      <a:pt x="24" y="1"/>
                      <a:pt x="22" y="0"/>
                      <a:pt x="20" y="1"/>
                    </a:cubicBezTo>
                    <a:cubicBezTo>
                      <a:pt x="18" y="2"/>
                      <a:pt x="16" y="3"/>
                      <a:pt x="17" y="5"/>
                    </a:cubicBezTo>
                    <a:cubicBezTo>
                      <a:pt x="17" y="6"/>
                      <a:pt x="16" y="9"/>
                      <a:pt x="15" y="9"/>
                    </a:cubicBezTo>
                    <a:cubicBezTo>
                      <a:pt x="14" y="10"/>
                      <a:pt x="13" y="9"/>
                      <a:pt x="12" y="8"/>
                    </a:cubicBezTo>
                    <a:cubicBezTo>
                      <a:pt x="10" y="7"/>
                      <a:pt x="8" y="8"/>
                      <a:pt x="7" y="9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2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5"/>
                      <a:pt x="15" y="16"/>
                      <a:pt x="23" y="1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defTabSz="630719">
                  <a:defRPr/>
                </a:pPr>
                <a:endParaRPr lang="zh-CN" altLang="en-US" sz="1242">
                  <a:solidFill>
                    <a:srgbClr val="000000"/>
                  </a:solidFill>
                </a:endParaRPr>
              </a:p>
            </p:txBody>
          </p:sp>
          <p:sp>
            <p:nvSpPr>
              <p:cNvPr id="58" name="Freeform 43">
                <a:extLst>
                  <a:ext uri="{FF2B5EF4-FFF2-40B4-BE49-F238E27FC236}">
                    <a16:creationId xmlns:a16="http://schemas.microsoft.com/office/drawing/2014/main" xmlns="" id="{97B8A25F-A2C3-40A5-A3E2-EA98498F1A7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01157" y="3489324"/>
                <a:ext cx="221430" cy="221809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3 h 37"/>
                  <a:gd name="T6" fmla="*/ 0 w 37"/>
                  <a:gd name="T7" fmla="*/ 15 h 37"/>
                  <a:gd name="T8" fmla="*/ 1 w 37"/>
                  <a:gd name="T9" fmla="*/ 18 h 37"/>
                  <a:gd name="T10" fmla="*/ 3 w 37"/>
                  <a:gd name="T11" fmla="*/ 20 h 37"/>
                  <a:gd name="T12" fmla="*/ 2 w 37"/>
                  <a:gd name="T13" fmla="*/ 22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7 h 37"/>
                  <a:gd name="T20" fmla="*/ 5 w 37"/>
                  <a:gd name="T21" fmla="*/ 30 h 37"/>
                  <a:gd name="T22" fmla="*/ 6 w 37"/>
                  <a:gd name="T23" fmla="*/ 33 h 37"/>
                  <a:gd name="T24" fmla="*/ 9 w 37"/>
                  <a:gd name="T25" fmla="*/ 33 h 37"/>
                  <a:gd name="T26" fmla="*/ 12 w 37"/>
                  <a:gd name="T27" fmla="*/ 33 h 37"/>
                  <a:gd name="T28" fmla="*/ 12 w 37"/>
                  <a:gd name="T29" fmla="*/ 35 h 37"/>
                  <a:gd name="T30" fmla="*/ 15 w 37"/>
                  <a:gd name="T31" fmla="*/ 37 h 37"/>
                  <a:gd name="T32" fmla="*/ 17 w 37"/>
                  <a:gd name="T33" fmla="*/ 36 h 37"/>
                  <a:gd name="T34" fmla="*/ 20 w 37"/>
                  <a:gd name="T35" fmla="*/ 34 h 37"/>
                  <a:gd name="T36" fmla="*/ 21 w 37"/>
                  <a:gd name="T37" fmla="*/ 36 h 37"/>
                  <a:gd name="T38" fmla="*/ 24 w 37"/>
                  <a:gd name="T39" fmla="*/ 37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5 h 37"/>
                  <a:gd name="T54" fmla="*/ 37 w 37"/>
                  <a:gd name="T55" fmla="*/ 23 h 37"/>
                  <a:gd name="T56" fmla="*/ 36 w 37"/>
                  <a:gd name="T57" fmla="*/ 20 h 37"/>
                  <a:gd name="T58" fmla="*/ 34 w 37"/>
                  <a:gd name="T59" fmla="*/ 17 h 37"/>
                  <a:gd name="T60" fmla="*/ 35 w 37"/>
                  <a:gd name="T61" fmla="*/ 16 h 37"/>
                  <a:gd name="T62" fmla="*/ 36 w 37"/>
                  <a:gd name="T63" fmla="*/ 13 h 37"/>
                  <a:gd name="T64" fmla="*/ 34 w 37"/>
                  <a:gd name="T65" fmla="*/ 11 h 37"/>
                  <a:gd name="T66" fmla="*/ 31 w 37"/>
                  <a:gd name="T67" fmla="*/ 10 h 37"/>
                  <a:gd name="T68" fmla="*/ 32 w 37"/>
                  <a:gd name="T69" fmla="*/ 8 h 37"/>
                  <a:gd name="T70" fmla="*/ 31 w 37"/>
                  <a:gd name="T71" fmla="*/ 5 h 37"/>
                  <a:gd name="T72" fmla="*/ 28 w 37"/>
                  <a:gd name="T73" fmla="*/ 4 h 37"/>
                  <a:gd name="T74" fmla="*/ 25 w 37"/>
                  <a:gd name="T75" fmla="*/ 5 h 37"/>
                  <a:gd name="T76" fmla="*/ 25 w 37"/>
                  <a:gd name="T77" fmla="*/ 3 h 37"/>
                  <a:gd name="T78" fmla="*/ 22 w 37"/>
                  <a:gd name="T79" fmla="*/ 0 h 37"/>
                  <a:gd name="T80" fmla="*/ 20 w 37"/>
                  <a:gd name="T81" fmla="*/ 2 h 37"/>
                  <a:gd name="T82" fmla="*/ 17 w 37"/>
                  <a:gd name="T83" fmla="*/ 3 h 37"/>
                  <a:gd name="T84" fmla="*/ 16 w 37"/>
                  <a:gd name="T85" fmla="*/ 2 h 37"/>
                  <a:gd name="T86" fmla="*/ 13 w 37"/>
                  <a:gd name="T87" fmla="*/ 1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10"/>
                      <a:pt x="5" y="12"/>
                      <a:pt x="5" y="12"/>
                    </a:cubicBezTo>
                    <a:cubicBezTo>
                      <a:pt x="4" y="13"/>
                      <a:pt x="3" y="13"/>
                      <a:pt x="2" y="13"/>
                    </a:cubicBezTo>
                    <a:cubicBezTo>
                      <a:pt x="1" y="12"/>
                      <a:pt x="0" y="13"/>
                      <a:pt x="0" y="15"/>
                    </a:cubicBezTo>
                    <a:cubicBezTo>
                      <a:pt x="0" y="16"/>
                      <a:pt x="0" y="17"/>
                      <a:pt x="1" y="18"/>
                    </a:cubicBezTo>
                    <a:cubicBezTo>
                      <a:pt x="2" y="18"/>
                      <a:pt x="3" y="19"/>
                      <a:pt x="3" y="20"/>
                    </a:cubicBezTo>
                    <a:cubicBezTo>
                      <a:pt x="3" y="21"/>
                      <a:pt x="2" y="21"/>
                      <a:pt x="2" y="22"/>
                    </a:cubicBezTo>
                    <a:cubicBezTo>
                      <a:pt x="1" y="22"/>
                      <a:pt x="0" y="23"/>
                      <a:pt x="1" y="24"/>
                    </a:cubicBezTo>
                    <a:cubicBezTo>
                      <a:pt x="1" y="26"/>
                      <a:pt x="2" y="27"/>
                      <a:pt x="3" y="26"/>
                    </a:cubicBezTo>
                    <a:cubicBezTo>
                      <a:pt x="4" y="26"/>
                      <a:pt x="5" y="26"/>
                      <a:pt x="5" y="27"/>
                    </a:cubicBezTo>
                    <a:cubicBezTo>
                      <a:pt x="6" y="27"/>
                      <a:pt x="6" y="29"/>
                      <a:pt x="5" y="30"/>
                    </a:cubicBezTo>
                    <a:cubicBezTo>
                      <a:pt x="5" y="30"/>
                      <a:pt x="5" y="32"/>
                      <a:pt x="6" y="33"/>
                    </a:cubicBezTo>
                    <a:cubicBezTo>
                      <a:pt x="7" y="34"/>
                      <a:pt x="8" y="34"/>
                      <a:pt x="9" y="33"/>
                    </a:cubicBezTo>
                    <a:cubicBezTo>
                      <a:pt x="10" y="32"/>
                      <a:pt x="11" y="32"/>
                      <a:pt x="12" y="33"/>
                    </a:cubicBezTo>
                    <a:cubicBezTo>
                      <a:pt x="12" y="33"/>
                      <a:pt x="13" y="34"/>
                      <a:pt x="12" y="35"/>
                    </a:cubicBezTo>
                    <a:cubicBezTo>
                      <a:pt x="12" y="36"/>
                      <a:pt x="13" y="37"/>
                      <a:pt x="15" y="37"/>
                    </a:cubicBezTo>
                    <a:cubicBezTo>
                      <a:pt x="16" y="37"/>
                      <a:pt x="17" y="37"/>
                      <a:pt x="17" y="36"/>
                    </a:cubicBezTo>
                    <a:cubicBezTo>
                      <a:pt x="18" y="35"/>
                      <a:pt x="19" y="34"/>
                      <a:pt x="20" y="34"/>
                    </a:cubicBezTo>
                    <a:cubicBezTo>
                      <a:pt x="20" y="34"/>
                      <a:pt x="21" y="35"/>
                      <a:pt x="21" y="36"/>
                    </a:cubicBezTo>
                    <a:cubicBezTo>
                      <a:pt x="22" y="37"/>
                      <a:pt x="23" y="37"/>
                      <a:pt x="24" y="37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2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3"/>
                      <a:pt x="32" y="32"/>
                      <a:pt x="32" y="31"/>
                    </a:cubicBezTo>
                    <a:cubicBezTo>
                      <a:pt x="33" y="30"/>
                      <a:pt x="34" y="29"/>
                      <a:pt x="33" y="28"/>
                    </a:cubicBezTo>
                    <a:cubicBezTo>
                      <a:pt x="32" y="28"/>
                      <a:pt x="32" y="26"/>
                      <a:pt x="32" y="25"/>
                    </a:cubicBezTo>
                    <a:cubicBezTo>
                      <a:pt x="33" y="25"/>
                      <a:pt x="34" y="24"/>
                      <a:pt x="35" y="25"/>
                    </a:cubicBezTo>
                    <a:cubicBezTo>
                      <a:pt x="36" y="25"/>
                      <a:pt x="37" y="24"/>
                      <a:pt x="37" y="23"/>
                    </a:cubicBezTo>
                    <a:cubicBezTo>
                      <a:pt x="37" y="21"/>
                      <a:pt x="37" y="20"/>
                      <a:pt x="36" y="20"/>
                    </a:cubicBezTo>
                    <a:cubicBezTo>
                      <a:pt x="35" y="20"/>
                      <a:pt x="34" y="18"/>
                      <a:pt x="34" y="17"/>
                    </a:cubicBezTo>
                    <a:cubicBezTo>
                      <a:pt x="34" y="17"/>
                      <a:pt x="35" y="16"/>
                      <a:pt x="35" y="16"/>
                    </a:cubicBezTo>
                    <a:cubicBezTo>
                      <a:pt x="36" y="16"/>
                      <a:pt x="37" y="14"/>
                      <a:pt x="36" y="13"/>
                    </a:cubicBezTo>
                    <a:cubicBezTo>
                      <a:pt x="36" y="12"/>
                      <a:pt x="35" y="11"/>
                      <a:pt x="34" y="11"/>
                    </a:cubicBezTo>
                    <a:cubicBezTo>
                      <a:pt x="33" y="11"/>
                      <a:pt x="31" y="10"/>
                      <a:pt x="31" y="10"/>
                    </a:cubicBezTo>
                    <a:cubicBezTo>
                      <a:pt x="31" y="9"/>
                      <a:pt x="31" y="8"/>
                      <a:pt x="32" y="8"/>
                    </a:cubicBezTo>
                    <a:cubicBezTo>
                      <a:pt x="32" y="7"/>
                      <a:pt x="32" y="6"/>
                      <a:pt x="31" y="5"/>
                    </a:cubicBezTo>
                    <a:cubicBezTo>
                      <a:pt x="30" y="4"/>
                      <a:pt x="29" y="4"/>
                      <a:pt x="28" y="4"/>
                    </a:cubicBezTo>
                    <a:cubicBezTo>
                      <a:pt x="27" y="5"/>
                      <a:pt x="26" y="5"/>
                      <a:pt x="25" y="5"/>
                    </a:cubicBezTo>
                    <a:cubicBezTo>
                      <a:pt x="25" y="5"/>
                      <a:pt x="24" y="4"/>
                      <a:pt x="25" y="3"/>
                    </a:cubicBezTo>
                    <a:cubicBezTo>
                      <a:pt x="25" y="2"/>
                      <a:pt x="24" y="1"/>
                      <a:pt x="22" y="0"/>
                    </a:cubicBezTo>
                    <a:cubicBezTo>
                      <a:pt x="21" y="0"/>
                      <a:pt x="20" y="1"/>
                      <a:pt x="20" y="2"/>
                    </a:cubicBezTo>
                    <a:cubicBezTo>
                      <a:pt x="19" y="3"/>
                      <a:pt x="18" y="3"/>
                      <a:pt x="17" y="3"/>
                    </a:cubicBezTo>
                    <a:cubicBezTo>
                      <a:pt x="17" y="3"/>
                      <a:pt x="16" y="3"/>
                      <a:pt x="16" y="2"/>
                    </a:cubicBezTo>
                    <a:cubicBezTo>
                      <a:pt x="15" y="1"/>
                      <a:pt x="14" y="0"/>
                      <a:pt x="13" y="1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6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5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7"/>
                      <a:pt x="27" y="10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1"/>
                      <a:pt x="10" y="28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defTabSz="630719">
                  <a:defRPr/>
                </a:pPr>
                <a:endParaRPr lang="zh-CN" altLang="en-US" sz="1242">
                  <a:solidFill>
                    <a:srgbClr val="000000"/>
                  </a:solidFill>
                </a:endParaRPr>
              </a:p>
            </p:txBody>
          </p:sp>
          <p:sp>
            <p:nvSpPr>
              <p:cNvPr id="59" name="Freeform 44">
                <a:extLst>
                  <a:ext uri="{FF2B5EF4-FFF2-40B4-BE49-F238E27FC236}">
                    <a16:creationId xmlns:a16="http://schemas.microsoft.com/office/drawing/2014/main" xmlns="" id="{812B17BD-15FA-4AB1-ACA1-8A9B8FEE43C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01157" y="3711133"/>
                <a:ext cx="173293" cy="176000"/>
              </a:xfrm>
              <a:custGeom>
                <a:avLst/>
                <a:gdLst>
                  <a:gd name="T0" fmla="*/ 3 w 29"/>
                  <a:gd name="T1" fmla="*/ 7 h 29"/>
                  <a:gd name="T2" fmla="*/ 4 w 29"/>
                  <a:gd name="T3" fmla="*/ 10 h 29"/>
                  <a:gd name="T4" fmla="*/ 2 w 29"/>
                  <a:gd name="T5" fmla="*/ 10 h 29"/>
                  <a:gd name="T6" fmla="*/ 0 w 29"/>
                  <a:gd name="T7" fmla="*/ 12 h 29"/>
                  <a:gd name="T8" fmla="*/ 1 w 29"/>
                  <a:gd name="T9" fmla="*/ 14 h 29"/>
                  <a:gd name="T10" fmla="*/ 3 w 29"/>
                  <a:gd name="T11" fmla="*/ 16 h 29"/>
                  <a:gd name="T12" fmla="*/ 1 w 29"/>
                  <a:gd name="T13" fmla="*/ 17 h 29"/>
                  <a:gd name="T14" fmla="*/ 1 w 29"/>
                  <a:gd name="T15" fmla="*/ 19 h 29"/>
                  <a:gd name="T16" fmla="*/ 3 w 29"/>
                  <a:gd name="T17" fmla="*/ 20 h 29"/>
                  <a:gd name="T18" fmla="*/ 4 w 29"/>
                  <a:gd name="T19" fmla="*/ 21 h 29"/>
                  <a:gd name="T20" fmla="*/ 4 w 29"/>
                  <a:gd name="T21" fmla="*/ 23 h 29"/>
                  <a:gd name="T22" fmla="*/ 5 w 29"/>
                  <a:gd name="T23" fmla="*/ 25 h 29"/>
                  <a:gd name="T24" fmla="*/ 7 w 29"/>
                  <a:gd name="T25" fmla="*/ 26 h 29"/>
                  <a:gd name="T26" fmla="*/ 9 w 29"/>
                  <a:gd name="T27" fmla="*/ 25 h 29"/>
                  <a:gd name="T28" fmla="*/ 10 w 29"/>
                  <a:gd name="T29" fmla="*/ 27 h 29"/>
                  <a:gd name="T30" fmla="*/ 11 w 29"/>
                  <a:gd name="T31" fmla="*/ 29 h 29"/>
                  <a:gd name="T32" fmla="*/ 13 w 29"/>
                  <a:gd name="T33" fmla="*/ 28 h 29"/>
                  <a:gd name="T34" fmla="*/ 15 w 29"/>
                  <a:gd name="T35" fmla="*/ 26 h 29"/>
                  <a:gd name="T36" fmla="*/ 17 w 29"/>
                  <a:gd name="T37" fmla="*/ 28 h 29"/>
                  <a:gd name="T38" fmla="*/ 19 w 29"/>
                  <a:gd name="T39" fmla="*/ 28 h 29"/>
                  <a:gd name="T40" fmla="*/ 20 w 29"/>
                  <a:gd name="T41" fmla="*/ 26 h 29"/>
                  <a:gd name="T42" fmla="*/ 21 w 29"/>
                  <a:gd name="T43" fmla="*/ 24 h 29"/>
                  <a:gd name="T44" fmla="*/ 23 w 29"/>
                  <a:gd name="T45" fmla="*/ 25 h 29"/>
                  <a:gd name="T46" fmla="*/ 25 w 29"/>
                  <a:gd name="T47" fmla="*/ 24 h 29"/>
                  <a:gd name="T48" fmla="*/ 25 w 29"/>
                  <a:gd name="T49" fmla="*/ 22 h 29"/>
                  <a:gd name="T50" fmla="*/ 25 w 29"/>
                  <a:gd name="T51" fmla="*/ 20 h 29"/>
                  <a:gd name="T52" fmla="*/ 27 w 29"/>
                  <a:gd name="T53" fmla="*/ 19 h 29"/>
                  <a:gd name="T54" fmla="*/ 29 w 29"/>
                  <a:gd name="T55" fmla="*/ 18 h 29"/>
                  <a:gd name="T56" fmla="*/ 28 w 29"/>
                  <a:gd name="T57" fmla="*/ 15 h 29"/>
                  <a:gd name="T58" fmla="*/ 26 w 29"/>
                  <a:gd name="T59" fmla="*/ 14 h 29"/>
                  <a:gd name="T60" fmla="*/ 27 w 29"/>
                  <a:gd name="T61" fmla="*/ 12 h 29"/>
                  <a:gd name="T62" fmla="*/ 28 w 29"/>
                  <a:gd name="T63" fmla="*/ 10 h 29"/>
                  <a:gd name="T64" fmla="*/ 26 w 29"/>
                  <a:gd name="T65" fmla="*/ 9 h 29"/>
                  <a:gd name="T66" fmla="*/ 24 w 29"/>
                  <a:gd name="T67" fmla="*/ 8 h 29"/>
                  <a:gd name="T68" fmla="*/ 25 w 29"/>
                  <a:gd name="T69" fmla="*/ 6 h 29"/>
                  <a:gd name="T70" fmla="*/ 24 w 29"/>
                  <a:gd name="T71" fmla="*/ 4 h 29"/>
                  <a:gd name="T72" fmla="*/ 22 w 29"/>
                  <a:gd name="T73" fmla="*/ 4 h 29"/>
                  <a:gd name="T74" fmla="*/ 19 w 29"/>
                  <a:gd name="T75" fmla="*/ 4 h 29"/>
                  <a:gd name="T76" fmla="*/ 19 w 29"/>
                  <a:gd name="T77" fmla="*/ 2 h 29"/>
                  <a:gd name="T78" fmla="*/ 17 w 29"/>
                  <a:gd name="T79" fmla="*/ 0 h 29"/>
                  <a:gd name="T80" fmla="*/ 15 w 29"/>
                  <a:gd name="T81" fmla="*/ 1 h 29"/>
                  <a:gd name="T82" fmla="*/ 13 w 29"/>
                  <a:gd name="T83" fmla="*/ 3 h 29"/>
                  <a:gd name="T84" fmla="*/ 12 w 29"/>
                  <a:gd name="T85" fmla="*/ 2 h 29"/>
                  <a:gd name="T86" fmla="*/ 10 w 29"/>
                  <a:gd name="T87" fmla="*/ 1 h 29"/>
                  <a:gd name="T88" fmla="*/ 9 w 29"/>
                  <a:gd name="T89" fmla="*/ 3 h 29"/>
                  <a:gd name="T90" fmla="*/ 8 w 29"/>
                  <a:gd name="T91" fmla="*/ 5 h 29"/>
                  <a:gd name="T92" fmla="*/ 6 w 29"/>
                  <a:gd name="T93" fmla="*/ 4 h 29"/>
                  <a:gd name="T94" fmla="*/ 4 w 29"/>
                  <a:gd name="T95" fmla="*/ 5 h 29"/>
                  <a:gd name="T96" fmla="*/ 3 w 29"/>
                  <a:gd name="T97" fmla="*/ 7 h 29"/>
                  <a:gd name="T98" fmla="*/ 12 w 29"/>
                  <a:gd name="T99" fmla="*/ 7 h 29"/>
                  <a:gd name="T100" fmla="*/ 22 w 29"/>
                  <a:gd name="T101" fmla="*/ 12 h 29"/>
                  <a:gd name="T102" fmla="*/ 17 w 29"/>
                  <a:gd name="T103" fmla="*/ 22 h 29"/>
                  <a:gd name="T104" fmla="*/ 6 w 29"/>
                  <a:gd name="T105" fmla="*/ 17 h 29"/>
                  <a:gd name="T106" fmla="*/ 12 w 29"/>
                  <a:gd name="T107" fmla="*/ 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9">
                    <a:moveTo>
                      <a:pt x="3" y="7"/>
                    </a:moveTo>
                    <a:cubicBezTo>
                      <a:pt x="4" y="8"/>
                      <a:pt x="4" y="9"/>
                      <a:pt x="4" y="10"/>
                    </a:cubicBezTo>
                    <a:cubicBezTo>
                      <a:pt x="4" y="10"/>
                      <a:pt x="3" y="10"/>
                      <a:pt x="2" y="10"/>
                    </a:cubicBezTo>
                    <a:cubicBezTo>
                      <a:pt x="1" y="10"/>
                      <a:pt x="0" y="10"/>
                      <a:pt x="0" y="12"/>
                    </a:cubicBezTo>
                    <a:cubicBezTo>
                      <a:pt x="0" y="13"/>
                      <a:pt x="0" y="14"/>
                      <a:pt x="1" y="14"/>
                    </a:cubicBezTo>
                    <a:cubicBezTo>
                      <a:pt x="2" y="14"/>
                      <a:pt x="3" y="15"/>
                      <a:pt x="3" y="16"/>
                    </a:cubicBezTo>
                    <a:cubicBezTo>
                      <a:pt x="3" y="16"/>
                      <a:pt x="2" y="17"/>
                      <a:pt x="1" y="17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1"/>
                      <a:pt x="3" y="20"/>
                    </a:cubicBezTo>
                    <a:cubicBezTo>
                      <a:pt x="3" y="20"/>
                      <a:pt x="4" y="20"/>
                      <a:pt x="4" y="21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4"/>
                      <a:pt x="4" y="25"/>
                      <a:pt x="5" y="25"/>
                    </a:cubicBezTo>
                    <a:cubicBezTo>
                      <a:pt x="5" y="26"/>
                      <a:pt x="7" y="26"/>
                      <a:pt x="7" y="26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8"/>
                      <a:pt x="10" y="28"/>
                      <a:pt x="11" y="29"/>
                    </a:cubicBezTo>
                    <a:cubicBezTo>
                      <a:pt x="12" y="29"/>
                      <a:pt x="13" y="28"/>
                      <a:pt x="13" y="28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7"/>
                      <a:pt x="17" y="28"/>
                    </a:cubicBezTo>
                    <a:cubicBezTo>
                      <a:pt x="17" y="28"/>
                      <a:pt x="18" y="29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6"/>
                      <a:pt x="21" y="25"/>
                      <a:pt x="21" y="24"/>
                    </a:cubicBezTo>
                    <a:cubicBezTo>
                      <a:pt x="21" y="24"/>
                      <a:pt x="22" y="24"/>
                      <a:pt x="23" y="25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4"/>
                      <a:pt x="26" y="22"/>
                      <a:pt x="25" y="22"/>
                    </a:cubicBezTo>
                    <a:cubicBezTo>
                      <a:pt x="25" y="21"/>
                      <a:pt x="25" y="20"/>
                      <a:pt x="25" y="20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9"/>
                      <a:pt x="29" y="18"/>
                    </a:cubicBezTo>
                    <a:cubicBezTo>
                      <a:pt x="29" y="17"/>
                      <a:pt x="28" y="16"/>
                      <a:pt x="28" y="15"/>
                    </a:cubicBezTo>
                    <a:cubicBezTo>
                      <a:pt x="27" y="15"/>
                      <a:pt x="26" y="14"/>
                      <a:pt x="26" y="14"/>
                    </a:cubicBezTo>
                    <a:cubicBezTo>
                      <a:pt x="26" y="13"/>
                      <a:pt x="27" y="13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9"/>
                      <a:pt x="26" y="9"/>
                    </a:cubicBezTo>
                    <a:cubicBezTo>
                      <a:pt x="26" y="9"/>
                      <a:pt x="24" y="8"/>
                      <a:pt x="24" y="8"/>
                    </a:cubicBezTo>
                    <a:cubicBezTo>
                      <a:pt x="24" y="7"/>
                      <a:pt x="24" y="7"/>
                      <a:pt x="25" y="6"/>
                    </a:cubicBezTo>
                    <a:cubicBezTo>
                      <a:pt x="25" y="6"/>
                      <a:pt x="25" y="5"/>
                      <a:pt x="24" y="4"/>
                    </a:cubicBezTo>
                    <a:cubicBezTo>
                      <a:pt x="23" y="3"/>
                      <a:pt x="22" y="3"/>
                      <a:pt x="22" y="4"/>
                    </a:cubicBezTo>
                    <a:cubicBezTo>
                      <a:pt x="21" y="4"/>
                      <a:pt x="20" y="4"/>
                      <a:pt x="19" y="4"/>
                    </a:cubicBezTo>
                    <a:cubicBezTo>
                      <a:pt x="19" y="4"/>
                      <a:pt x="19" y="3"/>
                      <a:pt x="19" y="2"/>
                    </a:cubicBezTo>
                    <a:cubicBezTo>
                      <a:pt x="19" y="1"/>
                      <a:pt x="18" y="1"/>
                      <a:pt x="17" y="0"/>
                    </a:cubicBezTo>
                    <a:cubicBezTo>
                      <a:pt x="16" y="0"/>
                      <a:pt x="15" y="1"/>
                      <a:pt x="15" y="1"/>
                    </a:cubicBezTo>
                    <a:cubicBezTo>
                      <a:pt x="15" y="2"/>
                      <a:pt x="14" y="3"/>
                      <a:pt x="13" y="3"/>
                    </a:cubicBezTo>
                    <a:cubicBezTo>
                      <a:pt x="13" y="3"/>
                      <a:pt x="12" y="2"/>
                      <a:pt x="12" y="2"/>
                    </a:cubicBezTo>
                    <a:cubicBezTo>
                      <a:pt x="12" y="1"/>
                      <a:pt x="11" y="0"/>
                      <a:pt x="10" y="1"/>
                    </a:cubicBezTo>
                    <a:cubicBezTo>
                      <a:pt x="9" y="1"/>
                      <a:pt x="8" y="2"/>
                      <a:pt x="9" y="3"/>
                    </a:cubicBezTo>
                    <a:cubicBezTo>
                      <a:pt x="9" y="3"/>
                      <a:pt x="8" y="5"/>
                      <a:pt x="8" y="5"/>
                    </a:cubicBezTo>
                    <a:cubicBezTo>
                      <a:pt x="7" y="5"/>
                      <a:pt x="7" y="5"/>
                      <a:pt x="6" y="4"/>
                    </a:cubicBezTo>
                    <a:cubicBezTo>
                      <a:pt x="5" y="4"/>
                      <a:pt x="4" y="4"/>
                      <a:pt x="4" y="5"/>
                    </a:cubicBezTo>
                    <a:cubicBezTo>
                      <a:pt x="3" y="6"/>
                      <a:pt x="3" y="7"/>
                      <a:pt x="3" y="7"/>
                    </a:cubicBezTo>
                    <a:close/>
                    <a:moveTo>
                      <a:pt x="12" y="7"/>
                    </a:moveTo>
                    <a:cubicBezTo>
                      <a:pt x="16" y="5"/>
                      <a:pt x="21" y="8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4"/>
                      <a:pt x="8" y="21"/>
                      <a:pt x="6" y="17"/>
                    </a:cubicBezTo>
                    <a:cubicBezTo>
                      <a:pt x="5" y="13"/>
                      <a:pt x="7" y="8"/>
                      <a:pt x="12" y="7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defTabSz="630719">
                  <a:defRPr/>
                </a:pPr>
                <a:endParaRPr lang="zh-CN" altLang="en-US" sz="1242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55" name="Freeform 6">
              <a:extLst>
                <a:ext uri="{FF2B5EF4-FFF2-40B4-BE49-F238E27FC236}">
                  <a16:creationId xmlns:a16="http://schemas.microsoft.com/office/drawing/2014/main" xmlns="" id="{AD9F250A-54F1-4047-B0F1-557BD7B69512}"/>
                </a:ext>
              </a:extLst>
            </p:cNvPr>
            <p:cNvSpPr>
              <a:spLocks/>
            </p:cNvSpPr>
            <p:nvPr/>
          </p:nvSpPr>
          <p:spPr bwMode="auto">
            <a:xfrm rot="-1500000">
              <a:off x="2619632" y="5218292"/>
              <a:ext cx="260350" cy="255588"/>
            </a:xfrm>
            <a:custGeom>
              <a:avLst/>
              <a:gdLst>
                <a:gd name="T0" fmla="*/ 64 w 73"/>
                <a:gd name="T1" fmla="*/ 0 h 72"/>
                <a:gd name="T2" fmla="*/ 58 w 73"/>
                <a:gd name="T3" fmla="*/ 0 h 72"/>
                <a:gd name="T4" fmla="*/ 58 w 73"/>
                <a:gd name="T5" fmla="*/ 1 h 72"/>
                <a:gd name="T6" fmla="*/ 37 w 73"/>
                <a:gd name="T7" fmla="*/ 18 h 72"/>
                <a:gd name="T8" fmla="*/ 15 w 73"/>
                <a:gd name="T9" fmla="*/ 1 h 72"/>
                <a:gd name="T10" fmla="*/ 15 w 73"/>
                <a:gd name="T11" fmla="*/ 0 h 72"/>
                <a:gd name="T12" fmla="*/ 9 w 73"/>
                <a:gd name="T13" fmla="*/ 0 h 72"/>
                <a:gd name="T14" fmla="*/ 0 w 73"/>
                <a:gd name="T15" fmla="*/ 9 h 72"/>
                <a:gd name="T16" fmla="*/ 0 w 73"/>
                <a:gd name="T17" fmla="*/ 17 h 72"/>
                <a:gd name="T18" fmla="*/ 1 w 73"/>
                <a:gd name="T19" fmla="*/ 17 h 72"/>
                <a:gd name="T20" fmla="*/ 19 w 73"/>
                <a:gd name="T21" fmla="*/ 38 h 72"/>
                <a:gd name="T22" fmla="*/ 1 w 73"/>
                <a:gd name="T23" fmla="*/ 59 h 72"/>
                <a:gd name="T24" fmla="*/ 0 w 73"/>
                <a:gd name="T25" fmla="*/ 59 h 72"/>
                <a:gd name="T26" fmla="*/ 0 w 73"/>
                <a:gd name="T27" fmla="*/ 63 h 72"/>
                <a:gd name="T28" fmla="*/ 9 w 73"/>
                <a:gd name="T29" fmla="*/ 72 h 72"/>
                <a:gd name="T30" fmla="*/ 64 w 73"/>
                <a:gd name="T31" fmla="*/ 72 h 72"/>
                <a:gd name="T32" fmla="*/ 73 w 73"/>
                <a:gd name="T33" fmla="*/ 63 h 72"/>
                <a:gd name="T34" fmla="*/ 73 w 73"/>
                <a:gd name="T35" fmla="*/ 58 h 72"/>
                <a:gd name="T36" fmla="*/ 73 w 73"/>
                <a:gd name="T37" fmla="*/ 58 h 72"/>
                <a:gd name="T38" fmla="*/ 53 w 73"/>
                <a:gd name="T39" fmla="*/ 36 h 72"/>
                <a:gd name="T40" fmla="*/ 73 w 73"/>
                <a:gd name="T41" fmla="*/ 14 h 72"/>
                <a:gd name="T42" fmla="*/ 73 w 73"/>
                <a:gd name="T43" fmla="*/ 14 h 72"/>
                <a:gd name="T44" fmla="*/ 73 w 73"/>
                <a:gd name="T45" fmla="*/ 13 h 72"/>
                <a:gd name="T46" fmla="*/ 73 w 73"/>
                <a:gd name="T47" fmla="*/ 9 h 72"/>
                <a:gd name="T48" fmla="*/ 64 w 73"/>
                <a:gd name="T4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3" h="72">
                  <a:moveTo>
                    <a:pt x="64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57" y="11"/>
                    <a:pt x="48" y="18"/>
                    <a:pt x="37" y="18"/>
                  </a:cubicBezTo>
                  <a:cubicBezTo>
                    <a:pt x="26" y="18"/>
                    <a:pt x="17" y="11"/>
                    <a:pt x="15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1" y="18"/>
                    <a:pt x="19" y="27"/>
                    <a:pt x="19" y="38"/>
                  </a:cubicBezTo>
                  <a:cubicBezTo>
                    <a:pt x="19" y="49"/>
                    <a:pt x="11" y="58"/>
                    <a:pt x="1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8"/>
                    <a:pt x="4" y="72"/>
                    <a:pt x="9" y="72"/>
                  </a:cubicBezTo>
                  <a:cubicBezTo>
                    <a:pt x="64" y="72"/>
                    <a:pt x="64" y="72"/>
                    <a:pt x="64" y="72"/>
                  </a:cubicBezTo>
                  <a:cubicBezTo>
                    <a:pt x="69" y="72"/>
                    <a:pt x="73" y="68"/>
                    <a:pt x="73" y="63"/>
                  </a:cubicBezTo>
                  <a:cubicBezTo>
                    <a:pt x="73" y="58"/>
                    <a:pt x="73" y="58"/>
                    <a:pt x="73" y="58"/>
                  </a:cubicBezTo>
                  <a:cubicBezTo>
                    <a:pt x="73" y="58"/>
                    <a:pt x="73" y="58"/>
                    <a:pt x="73" y="58"/>
                  </a:cubicBezTo>
                  <a:cubicBezTo>
                    <a:pt x="62" y="57"/>
                    <a:pt x="53" y="47"/>
                    <a:pt x="53" y="36"/>
                  </a:cubicBezTo>
                  <a:cubicBezTo>
                    <a:pt x="53" y="24"/>
                    <a:pt x="62" y="15"/>
                    <a:pt x="73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3" y="13"/>
                    <a:pt x="73" y="13"/>
                    <a:pt x="73" y="13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3" y="4"/>
                    <a:pt x="69" y="0"/>
                    <a:pt x="64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/>
            <a:lstStyle/>
            <a:p>
              <a:pPr defTabSz="630719">
                <a:defRPr/>
              </a:pPr>
              <a:endParaRPr lang="zh-CN" altLang="en-US" sz="1242">
                <a:solidFill>
                  <a:srgbClr val="000000"/>
                </a:solidFill>
              </a:endParaRPr>
            </a:p>
          </p:txBody>
        </p: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xmlns="" id="{0B1DFDFF-D2DE-436A-83F8-15A43853F0DF}"/>
              </a:ext>
            </a:extLst>
          </p:cNvPr>
          <p:cNvGrpSpPr/>
          <p:nvPr/>
        </p:nvGrpSpPr>
        <p:grpSpPr>
          <a:xfrm>
            <a:off x="8159517" y="1640076"/>
            <a:ext cx="1242991" cy="1234704"/>
            <a:chOff x="1552282" y="2315259"/>
            <a:chExt cx="3447195" cy="3426828"/>
          </a:xfrm>
        </p:grpSpPr>
        <p:grpSp>
          <p:nvGrpSpPr>
            <p:cNvPr id="91" name="组合 90">
              <a:extLst>
                <a:ext uri="{FF2B5EF4-FFF2-40B4-BE49-F238E27FC236}">
                  <a16:creationId xmlns:a16="http://schemas.microsoft.com/office/drawing/2014/main" xmlns="" id="{0D094506-F17C-4A5B-A642-5E7BEFB668CE}"/>
                </a:ext>
              </a:extLst>
            </p:cNvPr>
            <p:cNvGrpSpPr/>
            <p:nvPr/>
          </p:nvGrpSpPr>
          <p:grpSpPr>
            <a:xfrm>
              <a:off x="1552282" y="2315259"/>
              <a:ext cx="3447195" cy="3426828"/>
              <a:chOff x="5273767" y="1401045"/>
              <a:chExt cx="3447195" cy="3426828"/>
            </a:xfrm>
          </p:grpSpPr>
          <p:sp>
            <p:nvSpPr>
              <p:cNvPr id="126" name="矩形 125">
                <a:extLst>
                  <a:ext uri="{FF2B5EF4-FFF2-40B4-BE49-F238E27FC236}">
                    <a16:creationId xmlns:a16="http://schemas.microsoft.com/office/drawing/2014/main" xmlns="" id="{64BDBE45-7027-4294-8600-92F649120AD4}"/>
                  </a:ext>
                </a:extLst>
              </p:cNvPr>
              <p:cNvSpPr/>
              <p:nvPr/>
            </p:nvSpPr>
            <p:spPr>
              <a:xfrm rot="14700000">
                <a:off x="5048775" y="2650881"/>
                <a:ext cx="2057400" cy="885051"/>
              </a:xfrm>
              <a:prstGeom prst="rect">
                <a:avLst/>
              </a:prstGeom>
              <a:solidFill>
                <a:srgbClr val="4C9286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4160" rIns="124160" rtlCol="0" anchor="ctr"/>
              <a:lstStyle/>
              <a:p>
                <a:pPr algn="r" defTabSz="630719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173" dirty="0">
                  <a:solidFill>
                    <a:srgbClr val="FFFFFF"/>
                  </a:solidFill>
                  <a:latin typeface="Wingdings" pitchFamily="2" charset="2"/>
                </a:endParaRPr>
              </a:p>
            </p:txBody>
          </p:sp>
          <p:sp>
            <p:nvSpPr>
              <p:cNvPr id="127" name="矩形 126">
                <a:extLst>
                  <a:ext uri="{FF2B5EF4-FFF2-40B4-BE49-F238E27FC236}">
                    <a16:creationId xmlns:a16="http://schemas.microsoft.com/office/drawing/2014/main" xmlns="" id="{32A608B9-077C-49D3-A4DE-ABA7712DD998}"/>
                  </a:ext>
                </a:extLst>
              </p:cNvPr>
              <p:cNvSpPr/>
              <p:nvPr/>
            </p:nvSpPr>
            <p:spPr>
              <a:xfrm rot="1380000">
                <a:off x="5273767" y="3371061"/>
                <a:ext cx="2057400" cy="885051"/>
              </a:xfrm>
              <a:prstGeom prst="rect">
                <a:avLst/>
              </a:prstGeom>
              <a:solidFill>
                <a:srgbClr val="046A5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4160" rIns="124160" rtlCol="0" anchor="ctr"/>
              <a:lstStyle/>
              <a:p>
                <a:pPr defTabSz="630719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173" b="1" dirty="0">
                  <a:solidFill>
                    <a:srgbClr val="FFFFFF"/>
                  </a:solidFill>
                  <a:latin typeface="Wingdings" pitchFamily="2" charset="2"/>
                </a:endParaRPr>
              </a:p>
            </p:txBody>
          </p:sp>
          <p:sp>
            <p:nvSpPr>
              <p:cNvPr id="128" name="矩形 127">
                <a:extLst>
                  <a:ext uri="{FF2B5EF4-FFF2-40B4-BE49-F238E27FC236}">
                    <a16:creationId xmlns:a16="http://schemas.microsoft.com/office/drawing/2014/main" xmlns="" id="{BBA41F1D-2EB8-4A90-B041-D77C05227D9C}"/>
                  </a:ext>
                </a:extLst>
              </p:cNvPr>
              <p:cNvSpPr/>
              <p:nvPr/>
            </p:nvSpPr>
            <p:spPr>
              <a:xfrm rot="20100000">
                <a:off x="6087086" y="3631391"/>
                <a:ext cx="2057400" cy="885051"/>
              </a:xfrm>
              <a:prstGeom prst="rect">
                <a:avLst/>
              </a:prstGeom>
              <a:solidFill>
                <a:srgbClr val="4C9286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4160" rIns="124160" rtlCol="0" anchor="ctr"/>
              <a:lstStyle/>
              <a:p>
                <a:pPr defTabSz="630719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173" b="1" dirty="0">
                  <a:solidFill>
                    <a:srgbClr val="FFFFFF"/>
                  </a:solidFill>
                  <a:latin typeface="Wingdings" pitchFamily="2" charset="2"/>
                </a:endParaRPr>
              </a:p>
            </p:txBody>
          </p:sp>
          <p:sp>
            <p:nvSpPr>
              <p:cNvPr id="129" name="矩形 128">
                <a:extLst>
                  <a:ext uri="{FF2B5EF4-FFF2-40B4-BE49-F238E27FC236}">
                    <a16:creationId xmlns:a16="http://schemas.microsoft.com/office/drawing/2014/main" xmlns="" id="{1B655569-D22D-4344-B6E9-A7474E081FF8}"/>
                  </a:ext>
                </a:extLst>
              </p:cNvPr>
              <p:cNvSpPr/>
              <p:nvPr/>
            </p:nvSpPr>
            <p:spPr>
              <a:xfrm rot="17580000">
                <a:off x="6689381" y="3356647"/>
                <a:ext cx="2057400" cy="885051"/>
              </a:xfrm>
              <a:prstGeom prst="rect">
                <a:avLst/>
              </a:prstGeom>
              <a:solidFill>
                <a:srgbClr val="046A5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4160" rIns="124160" rtlCol="0" anchor="ctr"/>
              <a:lstStyle/>
              <a:p>
                <a:pPr defTabSz="630719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173" b="1" dirty="0">
                  <a:solidFill>
                    <a:srgbClr val="FFFFFF"/>
                  </a:solidFill>
                  <a:latin typeface="Wingdings" pitchFamily="2" charset="2"/>
                </a:endParaRPr>
              </a:p>
            </p:txBody>
          </p:sp>
          <p:sp>
            <p:nvSpPr>
              <p:cNvPr id="130" name="矩形 129">
                <a:extLst>
                  <a:ext uri="{FF2B5EF4-FFF2-40B4-BE49-F238E27FC236}">
                    <a16:creationId xmlns:a16="http://schemas.microsoft.com/office/drawing/2014/main" xmlns="" id="{9700477E-2DCC-4F72-A889-38AA07BC5FDA}"/>
                  </a:ext>
                </a:extLst>
              </p:cNvPr>
              <p:cNvSpPr/>
              <p:nvPr/>
            </p:nvSpPr>
            <p:spPr>
              <a:xfrm rot="14700000">
                <a:off x="7023605" y="2569740"/>
                <a:ext cx="2057400" cy="885051"/>
              </a:xfrm>
              <a:prstGeom prst="rect">
                <a:avLst/>
              </a:prstGeom>
              <a:solidFill>
                <a:srgbClr val="4C9286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4160" rIns="124160" rtlCol="0" anchor="ctr"/>
              <a:lstStyle/>
              <a:p>
                <a:pPr defTabSz="630719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173" b="1" dirty="0">
                  <a:solidFill>
                    <a:srgbClr val="FFFFFF"/>
                  </a:solidFill>
                  <a:latin typeface="Wingdings" pitchFamily="2" charset="2"/>
                </a:endParaRPr>
              </a:p>
            </p:txBody>
          </p:sp>
          <p:sp>
            <p:nvSpPr>
              <p:cNvPr id="131" name="矩形 130">
                <a:extLst>
                  <a:ext uri="{FF2B5EF4-FFF2-40B4-BE49-F238E27FC236}">
                    <a16:creationId xmlns:a16="http://schemas.microsoft.com/office/drawing/2014/main" xmlns="" id="{85A9643A-3779-4576-A59F-F656B180B075}"/>
                  </a:ext>
                </a:extLst>
              </p:cNvPr>
              <p:cNvSpPr/>
              <p:nvPr/>
            </p:nvSpPr>
            <p:spPr>
              <a:xfrm rot="1380000">
                <a:off x="6663562" y="1915748"/>
                <a:ext cx="2057400" cy="885051"/>
              </a:xfrm>
              <a:prstGeom prst="rect">
                <a:avLst/>
              </a:prstGeom>
              <a:solidFill>
                <a:srgbClr val="046A5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4160" rIns="124160" rtlCol="0" anchor="ctr"/>
              <a:lstStyle/>
              <a:p>
                <a:pPr algn="r" defTabSz="630719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173" b="1" dirty="0">
                  <a:solidFill>
                    <a:srgbClr val="FFFFFF"/>
                  </a:solidFill>
                  <a:latin typeface="Wingdings" pitchFamily="2" charset="2"/>
                </a:endParaRPr>
              </a:p>
            </p:txBody>
          </p:sp>
          <p:sp>
            <p:nvSpPr>
              <p:cNvPr id="132" name="矩形 131">
                <a:extLst>
                  <a:ext uri="{FF2B5EF4-FFF2-40B4-BE49-F238E27FC236}">
                    <a16:creationId xmlns:a16="http://schemas.microsoft.com/office/drawing/2014/main" xmlns="" id="{56DC818D-DE9A-4AEB-BDC1-DCF2AF838E4A}"/>
                  </a:ext>
                </a:extLst>
              </p:cNvPr>
              <p:cNvSpPr/>
              <p:nvPr/>
            </p:nvSpPr>
            <p:spPr>
              <a:xfrm rot="20100000">
                <a:off x="6227166" y="1560125"/>
                <a:ext cx="1751432" cy="885051"/>
              </a:xfrm>
              <a:prstGeom prst="rect">
                <a:avLst/>
              </a:prstGeom>
              <a:solidFill>
                <a:srgbClr val="4C9286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4160" rIns="124160" rtlCol="0" anchor="ctr"/>
              <a:lstStyle/>
              <a:p>
                <a:pPr algn="r" defTabSz="630719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173" b="1" dirty="0">
                  <a:solidFill>
                    <a:srgbClr val="FFFFFF"/>
                  </a:solidFill>
                  <a:latin typeface="Wingdings" pitchFamily="2" charset="2"/>
                </a:endParaRPr>
              </a:p>
            </p:txBody>
          </p:sp>
          <p:sp>
            <p:nvSpPr>
              <p:cNvPr id="133" name="矩形 33">
                <a:extLst>
                  <a:ext uri="{FF2B5EF4-FFF2-40B4-BE49-F238E27FC236}">
                    <a16:creationId xmlns:a16="http://schemas.microsoft.com/office/drawing/2014/main" xmlns="" id="{17ECB055-470B-4CA9-99BB-6BB43C75F596}"/>
                  </a:ext>
                </a:extLst>
              </p:cNvPr>
              <p:cNvSpPr/>
              <p:nvPr/>
            </p:nvSpPr>
            <p:spPr>
              <a:xfrm rot="17580000">
                <a:off x="5672635" y="1724786"/>
                <a:ext cx="1532534" cy="885052"/>
              </a:xfrm>
              <a:custGeom>
                <a:avLst/>
                <a:gdLst/>
                <a:ahLst/>
                <a:cxnLst/>
                <a:rect l="l" t="t" r="r" b="b"/>
                <a:pathLst>
                  <a:path w="1532534" h="885052">
                    <a:moveTo>
                      <a:pt x="1532534" y="0"/>
                    </a:moveTo>
                    <a:lnTo>
                      <a:pt x="1532534" y="885051"/>
                    </a:lnTo>
                    <a:lnTo>
                      <a:pt x="0" y="885052"/>
                    </a:lnTo>
                    <a:lnTo>
                      <a:pt x="796904" y="0"/>
                    </a:lnTo>
                    <a:close/>
                  </a:path>
                </a:pathLst>
              </a:custGeom>
              <a:solidFill>
                <a:srgbClr val="046A5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4160" rIns="124160" rtlCol="0" anchor="ctr"/>
              <a:lstStyle/>
              <a:p>
                <a:pPr algn="r" defTabSz="630719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173" b="1" dirty="0">
                  <a:solidFill>
                    <a:srgbClr val="FFFFFF"/>
                  </a:solidFill>
                  <a:latin typeface="Wingdings" pitchFamily="2" charset="2"/>
                </a:endParaRPr>
              </a:p>
            </p:txBody>
          </p:sp>
        </p:grpSp>
        <p:grpSp>
          <p:nvGrpSpPr>
            <p:cNvPr id="92" name="组合 91">
              <a:extLst>
                <a:ext uri="{FF2B5EF4-FFF2-40B4-BE49-F238E27FC236}">
                  <a16:creationId xmlns:a16="http://schemas.microsoft.com/office/drawing/2014/main" xmlns="" id="{F688068F-3D1D-49EB-9AF1-BE8ADFA86B17}"/>
                </a:ext>
              </a:extLst>
            </p:cNvPr>
            <p:cNvGrpSpPr/>
            <p:nvPr/>
          </p:nvGrpSpPr>
          <p:grpSpPr>
            <a:xfrm rot="17492509">
              <a:off x="2664955" y="2517686"/>
              <a:ext cx="371979" cy="371980"/>
              <a:chOff x="5903913" y="4632325"/>
              <a:chExt cx="257175" cy="257176"/>
            </a:xfrm>
            <a:solidFill>
              <a:schemeClr val="bg1"/>
            </a:solidFill>
          </p:grpSpPr>
          <p:sp>
            <p:nvSpPr>
              <p:cNvPr id="122" name="Freeform 16">
                <a:extLst>
                  <a:ext uri="{FF2B5EF4-FFF2-40B4-BE49-F238E27FC236}">
                    <a16:creationId xmlns:a16="http://schemas.microsoft.com/office/drawing/2014/main" xmlns="" id="{3F81C2B5-90D1-45C3-82D3-8FB467D624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34075" y="4783138"/>
                <a:ext cx="195262" cy="106363"/>
              </a:xfrm>
              <a:custGeom>
                <a:avLst/>
                <a:gdLst>
                  <a:gd name="T0" fmla="*/ 123 w 123"/>
                  <a:gd name="T1" fmla="*/ 67 h 67"/>
                  <a:gd name="T2" fmla="*/ 0 w 123"/>
                  <a:gd name="T3" fmla="*/ 67 h 67"/>
                  <a:gd name="T4" fmla="*/ 0 w 123"/>
                  <a:gd name="T5" fmla="*/ 0 h 67"/>
                  <a:gd name="T6" fmla="*/ 10 w 123"/>
                  <a:gd name="T7" fmla="*/ 0 h 67"/>
                  <a:gd name="T8" fmla="*/ 10 w 123"/>
                  <a:gd name="T9" fmla="*/ 57 h 67"/>
                  <a:gd name="T10" fmla="*/ 113 w 123"/>
                  <a:gd name="T11" fmla="*/ 57 h 67"/>
                  <a:gd name="T12" fmla="*/ 113 w 123"/>
                  <a:gd name="T13" fmla="*/ 0 h 67"/>
                  <a:gd name="T14" fmla="*/ 123 w 123"/>
                  <a:gd name="T15" fmla="*/ 0 h 67"/>
                  <a:gd name="T16" fmla="*/ 123 w 123"/>
                  <a:gd name="T17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3" h="67">
                    <a:moveTo>
                      <a:pt x="123" y="67"/>
                    </a:moveTo>
                    <a:lnTo>
                      <a:pt x="0" y="67"/>
                    </a:lnTo>
                    <a:lnTo>
                      <a:pt x="0" y="0"/>
                    </a:lnTo>
                    <a:lnTo>
                      <a:pt x="10" y="0"/>
                    </a:lnTo>
                    <a:lnTo>
                      <a:pt x="10" y="57"/>
                    </a:lnTo>
                    <a:lnTo>
                      <a:pt x="113" y="57"/>
                    </a:lnTo>
                    <a:lnTo>
                      <a:pt x="113" y="0"/>
                    </a:lnTo>
                    <a:lnTo>
                      <a:pt x="123" y="0"/>
                    </a:lnTo>
                    <a:lnTo>
                      <a:pt x="123" y="6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3074" tIns="31536" rIns="63074" bIns="31536" numCol="1" anchor="t" anchorCtr="0" compatLnSpc="1">
                <a:prstTxWarp prst="textNoShape">
                  <a:avLst/>
                </a:prstTxWarp>
              </a:bodyPr>
              <a:lstStyle/>
              <a:p>
                <a:pPr defTabSz="630719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242">
                  <a:solidFill>
                    <a:srgbClr val="808080">
                      <a:lumMod val="50000"/>
                    </a:srgbClr>
                  </a:solidFill>
                  <a:latin typeface="Rockwell" pitchFamily="18" charset="0"/>
                </a:endParaRPr>
              </a:p>
            </p:txBody>
          </p:sp>
          <p:sp>
            <p:nvSpPr>
              <p:cNvPr id="123" name="Freeform 17">
                <a:extLst>
                  <a:ext uri="{FF2B5EF4-FFF2-40B4-BE49-F238E27FC236}">
                    <a16:creationId xmlns:a16="http://schemas.microsoft.com/office/drawing/2014/main" xmlns="" id="{8388B1A6-2991-4A0F-82AD-35887F5099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03913" y="4632325"/>
                <a:ext cx="257175" cy="149225"/>
              </a:xfrm>
              <a:custGeom>
                <a:avLst/>
                <a:gdLst>
                  <a:gd name="T0" fmla="*/ 154 w 162"/>
                  <a:gd name="T1" fmla="*/ 94 h 94"/>
                  <a:gd name="T2" fmla="*/ 81 w 162"/>
                  <a:gd name="T3" fmla="*/ 15 h 94"/>
                  <a:gd name="T4" fmla="*/ 7 w 162"/>
                  <a:gd name="T5" fmla="*/ 94 h 94"/>
                  <a:gd name="T6" fmla="*/ 0 w 162"/>
                  <a:gd name="T7" fmla="*/ 86 h 94"/>
                  <a:gd name="T8" fmla="*/ 81 w 162"/>
                  <a:gd name="T9" fmla="*/ 0 h 94"/>
                  <a:gd name="T10" fmla="*/ 162 w 162"/>
                  <a:gd name="T11" fmla="*/ 86 h 94"/>
                  <a:gd name="T12" fmla="*/ 154 w 162"/>
                  <a:gd name="T13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2" h="94">
                    <a:moveTo>
                      <a:pt x="154" y="94"/>
                    </a:moveTo>
                    <a:lnTo>
                      <a:pt x="81" y="15"/>
                    </a:lnTo>
                    <a:lnTo>
                      <a:pt x="7" y="94"/>
                    </a:lnTo>
                    <a:lnTo>
                      <a:pt x="0" y="86"/>
                    </a:lnTo>
                    <a:lnTo>
                      <a:pt x="81" y="0"/>
                    </a:lnTo>
                    <a:lnTo>
                      <a:pt x="162" y="86"/>
                    </a:lnTo>
                    <a:lnTo>
                      <a:pt x="154" y="9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3074" tIns="31536" rIns="63074" bIns="31536" numCol="1" anchor="t" anchorCtr="0" compatLnSpc="1">
                <a:prstTxWarp prst="textNoShape">
                  <a:avLst/>
                </a:prstTxWarp>
              </a:bodyPr>
              <a:lstStyle/>
              <a:p>
                <a:pPr defTabSz="630719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242">
                  <a:solidFill>
                    <a:srgbClr val="808080">
                      <a:lumMod val="50000"/>
                    </a:srgbClr>
                  </a:solidFill>
                  <a:latin typeface="Rockwell" pitchFamily="18" charset="0"/>
                </a:endParaRPr>
              </a:p>
            </p:txBody>
          </p:sp>
          <p:sp>
            <p:nvSpPr>
              <p:cNvPr id="124" name="Freeform 18">
                <a:extLst>
                  <a:ext uri="{FF2B5EF4-FFF2-40B4-BE49-F238E27FC236}">
                    <a16:creationId xmlns:a16="http://schemas.microsoft.com/office/drawing/2014/main" xmlns="" id="{E050C896-1DA6-4B47-AB5A-A3A6208790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99163" y="4783138"/>
                <a:ext cx="65087" cy="73025"/>
              </a:xfrm>
              <a:custGeom>
                <a:avLst/>
                <a:gdLst>
                  <a:gd name="T0" fmla="*/ 41 w 41"/>
                  <a:gd name="T1" fmla="*/ 46 h 46"/>
                  <a:gd name="T2" fmla="*/ 31 w 41"/>
                  <a:gd name="T3" fmla="*/ 46 h 46"/>
                  <a:gd name="T4" fmla="*/ 31 w 41"/>
                  <a:gd name="T5" fmla="*/ 10 h 46"/>
                  <a:gd name="T6" fmla="*/ 10 w 41"/>
                  <a:gd name="T7" fmla="*/ 10 h 46"/>
                  <a:gd name="T8" fmla="*/ 10 w 41"/>
                  <a:gd name="T9" fmla="*/ 46 h 46"/>
                  <a:gd name="T10" fmla="*/ 0 w 41"/>
                  <a:gd name="T11" fmla="*/ 46 h 46"/>
                  <a:gd name="T12" fmla="*/ 0 w 41"/>
                  <a:gd name="T13" fmla="*/ 0 h 46"/>
                  <a:gd name="T14" fmla="*/ 41 w 41"/>
                  <a:gd name="T15" fmla="*/ 0 h 46"/>
                  <a:gd name="T16" fmla="*/ 41 w 41"/>
                  <a:gd name="T17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46">
                    <a:moveTo>
                      <a:pt x="41" y="46"/>
                    </a:moveTo>
                    <a:lnTo>
                      <a:pt x="31" y="46"/>
                    </a:lnTo>
                    <a:lnTo>
                      <a:pt x="31" y="10"/>
                    </a:lnTo>
                    <a:lnTo>
                      <a:pt x="10" y="10"/>
                    </a:lnTo>
                    <a:lnTo>
                      <a:pt x="10" y="46"/>
                    </a:lnTo>
                    <a:lnTo>
                      <a:pt x="0" y="46"/>
                    </a:lnTo>
                    <a:lnTo>
                      <a:pt x="0" y="0"/>
                    </a:lnTo>
                    <a:lnTo>
                      <a:pt x="41" y="0"/>
                    </a:lnTo>
                    <a:lnTo>
                      <a:pt x="41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3074" tIns="31536" rIns="63074" bIns="31536" numCol="1" anchor="t" anchorCtr="0" compatLnSpc="1">
                <a:prstTxWarp prst="textNoShape">
                  <a:avLst/>
                </a:prstTxWarp>
              </a:bodyPr>
              <a:lstStyle/>
              <a:p>
                <a:pPr defTabSz="630719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242">
                  <a:solidFill>
                    <a:srgbClr val="808080">
                      <a:lumMod val="50000"/>
                    </a:srgbClr>
                  </a:solidFill>
                  <a:latin typeface="Rockwell" pitchFamily="18" charset="0"/>
                </a:endParaRPr>
              </a:p>
            </p:txBody>
          </p:sp>
          <p:sp>
            <p:nvSpPr>
              <p:cNvPr id="125" name="Freeform 19">
                <a:extLst>
                  <a:ext uri="{FF2B5EF4-FFF2-40B4-BE49-F238E27FC236}">
                    <a16:creationId xmlns:a16="http://schemas.microsoft.com/office/drawing/2014/main" xmlns="" id="{79955BE5-E27D-4835-B383-84E5CD5F121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999163" y="4702175"/>
                <a:ext cx="65087" cy="65088"/>
              </a:xfrm>
              <a:custGeom>
                <a:avLst/>
                <a:gdLst>
                  <a:gd name="T0" fmla="*/ 16 w 32"/>
                  <a:gd name="T1" fmla="*/ 32 h 32"/>
                  <a:gd name="T2" fmla="*/ 0 w 32"/>
                  <a:gd name="T3" fmla="*/ 16 h 32"/>
                  <a:gd name="T4" fmla="*/ 16 w 32"/>
                  <a:gd name="T5" fmla="*/ 0 h 32"/>
                  <a:gd name="T6" fmla="*/ 32 w 32"/>
                  <a:gd name="T7" fmla="*/ 16 h 32"/>
                  <a:gd name="T8" fmla="*/ 16 w 32"/>
                  <a:gd name="T9" fmla="*/ 32 h 32"/>
                  <a:gd name="T10" fmla="*/ 16 w 32"/>
                  <a:gd name="T11" fmla="*/ 8 h 32"/>
                  <a:gd name="T12" fmla="*/ 8 w 32"/>
                  <a:gd name="T13" fmla="*/ 16 h 32"/>
                  <a:gd name="T14" fmla="*/ 16 w 32"/>
                  <a:gd name="T15" fmla="*/ 24 h 32"/>
                  <a:gd name="T16" fmla="*/ 24 w 32"/>
                  <a:gd name="T17" fmla="*/ 16 h 32"/>
                  <a:gd name="T18" fmla="*/ 16 w 32"/>
                  <a:gd name="T19" fmla="*/ 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32">
                    <a:moveTo>
                      <a:pt x="16" y="32"/>
                    </a:moveTo>
                    <a:cubicBezTo>
                      <a:pt x="7" y="32"/>
                      <a:pt x="0" y="25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25" y="0"/>
                      <a:pt x="32" y="7"/>
                      <a:pt x="32" y="16"/>
                    </a:cubicBezTo>
                    <a:cubicBezTo>
                      <a:pt x="32" y="25"/>
                      <a:pt x="25" y="32"/>
                      <a:pt x="16" y="32"/>
                    </a:cubicBezTo>
                    <a:moveTo>
                      <a:pt x="16" y="8"/>
                    </a:moveTo>
                    <a:cubicBezTo>
                      <a:pt x="12" y="8"/>
                      <a:pt x="8" y="12"/>
                      <a:pt x="8" y="16"/>
                    </a:cubicBezTo>
                    <a:cubicBezTo>
                      <a:pt x="8" y="20"/>
                      <a:pt x="12" y="24"/>
                      <a:pt x="16" y="24"/>
                    </a:cubicBezTo>
                    <a:cubicBezTo>
                      <a:pt x="20" y="24"/>
                      <a:pt x="24" y="20"/>
                      <a:pt x="24" y="16"/>
                    </a:cubicBezTo>
                    <a:cubicBezTo>
                      <a:pt x="24" y="12"/>
                      <a:pt x="20" y="8"/>
                      <a:pt x="16" y="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3074" tIns="31536" rIns="63074" bIns="31536" numCol="1" anchor="t" anchorCtr="0" compatLnSpc="1">
                <a:prstTxWarp prst="textNoShape">
                  <a:avLst/>
                </a:prstTxWarp>
              </a:bodyPr>
              <a:lstStyle/>
              <a:p>
                <a:pPr defTabSz="630719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242">
                  <a:solidFill>
                    <a:srgbClr val="808080">
                      <a:lumMod val="50000"/>
                    </a:srgbClr>
                  </a:solidFill>
                  <a:latin typeface="Rockwell" pitchFamily="18" charset="0"/>
                </a:endParaRPr>
              </a:p>
            </p:txBody>
          </p:sp>
        </p:grpSp>
        <p:grpSp>
          <p:nvGrpSpPr>
            <p:cNvPr id="93" name="组合 92">
              <a:extLst>
                <a:ext uri="{FF2B5EF4-FFF2-40B4-BE49-F238E27FC236}">
                  <a16:creationId xmlns:a16="http://schemas.microsoft.com/office/drawing/2014/main" xmlns="" id="{E8B7A2F6-B98D-479A-9D86-7B5307A17CF2}"/>
                </a:ext>
              </a:extLst>
            </p:cNvPr>
            <p:cNvGrpSpPr/>
            <p:nvPr/>
          </p:nvGrpSpPr>
          <p:grpSpPr>
            <a:xfrm rot="1500000">
              <a:off x="4354708" y="3336661"/>
              <a:ext cx="355907" cy="376572"/>
              <a:chOff x="5908675" y="1281113"/>
              <a:chExt cx="246063" cy="260350"/>
            </a:xfrm>
            <a:solidFill>
              <a:schemeClr val="bg1"/>
            </a:solidFill>
          </p:grpSpPr>
          <p:sp>
            <p:nvSpPr>
              <p:cNvPr id="117" name="Rectangle 5">
                <a:extLst>
                  <a:ext uri="{FF2B5EF4-FFF2-40B4-BE49-F238E27FC236}">
                    <a16:creationId xmlns:a16="http://schemas.microsoft.com/office/drawing/2014/main" xmlns="" id="{5D2EF4F9-3F9D-4E6A-89AD-33523A8FAA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4563" y="1320800"/>
                <a:ext cx="15875" cy="1635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3074" tIns="31536" rIns="63074" bIns="31536" numCol="1" anchor="t" anchorCtr="0" compatLnSpc="1">
                <a:prstTxWarp prst="textNoShape">
                  <a:avLst/>
                </a:prstTxWarp>
              </a:bodyPr>
              <a:lstStyle/>
              <a:p>
                <a:pPr defTabSz="630719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242">
                  <a:solidFill>
                    <a:srgbClr val="808080">
                      <a:lumMod val="50000"/>
                    </a:srgbClr>
                  </a:solidFill>
                  <a:latin typeface="Rockwell" pitchFamily="18" charset="0"/>
                </a:endParaRPr>
              </a:p>
            </p:txBody>
          </p:sp>
          <p:sp>
            <p:nvSpPr>
              <p:cNvPr id="118" name="Freeform 6">
                <a:extLst>
                  <a:ext uri="{FF2B5EF4-FFF2-40B4-BE49-F238E27FC236}">
                    <a16:creationId xmlns:a16="http://schemas.microsoft.com/office/drawing/2014/main" xmlns="" id="{E4C6C24E-1709-42CE-8977-79C8E0F2F6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08675" y="1501775"/>
                <a:ext cx="131762" cy="39688"/>
              </a:xfrm>
              <a:custGeom>
                <a:avLst/>
                <a:gdLst>
                  <a:gd name="T0" fmla="*/ 64 w 64"/>
                  <a:gd name="T1" fmla="*/ 20 h 20"/>
                  <a:gd name="T2" fmla="*/ 56 w 64"/>
                  <a:gd name="T3" fmla="*/ 20 h 20"/>
                  <a:gd name="T4" fmla="*/ 44 w 64"/>
                  <a:gd name="T5" fmla="*/ 8 h 20"/>
                  <a:gd name="T6" fmla="*/ 0 w 64"/>
                  <a:gd name="T7" fmla="*/ 8 h 20"/>
                  <a:gd name="T8" fmla="*/ 0 w 64"/>
                  <a:gd name="T9" fmla="*/ 0 h 20"/>
                  <a:gd name="T10" fmla="*/ 44 w 64"/>
                  <a:gd name="T11" fmla="*/ 0 h 20"/>
                  <a:gd name="T12" fmla="*/ 64 w 64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20">
                    <a:moveTo>
                      <a:pt x="64" y="20"/>
                    </a:moveTo>
                    <a:cubicBezTo>
                      <a:pt x="56" y="20"/>
                      <a:pt x="56" y="20"/>
                      <a:pt x="56" y="20"/>
                    </a:cubicBezTo>
                    <a:cubicBezTo>
                      <a:pt x="56" y="13"/>
                      <a:pt x="51" y="8"/>
                      <a:pt x="44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55" y="0"/>
                      <a:pt x="64" y="9"/>
                      <a:pt x="64" y="2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3074" tIns="31536" rIns="63074" bIns="31536" numCol="1" anchor="t" anchorCtr="0" compatLnSpc="1">
                <a:prstTxWarp prst="textNoShape">
                  <a:avLst/>
                </a:prstTxWarp>
              </a:bodyPr>
              <a:lstStyle/>
              <a:p>
                <a:pPr defTabSz="630719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242">
                  <a:solidFill>
                    <a:srgbClr val="808080">
                      <a:lumMod val="50000"/>
                    </a:srgbClr>
                  </a:solidFill>
                  <a:latin typeface="Rockwell" pitchFamily="18" charset="0"/>
                </a:endParaRPr>
              </a:p>
            </p:txBody>
          </p:sp>
          <p:sp>
            <p:nvSpPr>
              <p:cNvPr id="119" name="Freeform 7">
                <a:extLst>
                  <a:ext uri="{FF2B5EF4-FFF2-40B4-BE49-F238E27FC236}">
                    <a16:creationId xmlns:a16="http://schemas.microsoft.com/office/drawing/2014/main" xmlns="" id="{847B5212-B6E3-41B3-A202-9186707791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24563" y="1501775"/>
                <a:ext cx="130175" cy="39688"/>
              </a:xfrm>
              <a:custGeom>
                <a:avLst/>
                <a:gdLst>
                  <a:gd name="T0" fmla="*/ 8 w 64"/>
                  <a:gd name="T1" fmla="*/ 20 h 20"/>
                  <a:gd name="T2" fmla="*/ 0 w 64"/>
                  <a:gd name="T3" fmla="*/ 20 h 20"/>
                  <a:gd name="T4" fmla="*/ 20 w 64"/>
                  <a:gd name="T5" fmla="*/ 0 h 20"/>
                  <a:gd name="T6" fmla="*/ 64 w 64"/>
                  <a:gd name="T7" fmla="*/ 0 h 20"/>
                  <a:gd name="T8" fmla="*/ 64 w 64"/>
                  <a:gd name="T9" fmla="*/ 8 h 20"/>
                  <a:gd name="T10" fmla="*/ 20 w 64"/>
                  <a:gd name="T11" fmla="*/ 8 h 20"/>
                  <a:gd name="T12" fmla="*/ 8 w 64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20">
                    <a:moveTo>
                      <a:pt x="8" y="20"/>
                    </a:move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13" y="8"/>
                      <a:pt x="8" y="13"/>
                      <a:pt x="8" y="2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3074" tIns="31536" rIns="63074" bIns="31536" numCol="1" anchor="t" anchorCtr="0" compatLnSpc="1">
                <a:prstTxWarp prst="textNoShape">
                  <a:avLst/>
                </a:prstTxWarp>
              </a:bodyPr>
              <a:lstStyle/>
              <a:p>
                <a:pPr defTabSz="630719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242">
                  <a:solidFill>
                    <a:srgbClr val="808080">
                      <a:lumMod val="50000"/>
                    </a:srgbClr>
                  </a:solidFill>
                  <a:latin typeface="Rockwell" pitchFamily="18" charset="0"/>
                </a:endParaRPr>
              </a:p>
            </p:txBody>
          </p:sp>
          <p:sp>
            <p:nvSpPr>
              <p:cNvPr id="120" name="Freeform 8">
                <a:extLst>
                  <a:ext uri="{FF2B5EF4-FFF2-40B4-BE49-F238E27FC236}">
                    <a16:creationId xmlns:a16="http://schemas.microsoft.com/office/drawing/2014/main" xmlns="" id="{C984539F-EEC0-4D9F-957F-01E75FF82A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08675" y="1281113"/>
                <a:ext cx="131762" cy="203200"/>
              </a:xfrm>
              <a:custGeom>
                <a:avLst/>
                <a:gdLst>
                  <a:gd name="T0" fmla="*/ 48 w 64"/>
                  <a:gd name="T1" fmla="*/ 100 h 100"/>
                  <a:gd name="T2" fmla="*/ 0 w 64"/>
                  <a:gd name="T3" fmla="*/ 100 h 100"/>
                  <a:gd name="T4" fmla="*/ 0 w 64"/>
                  <a:gd name="T5" fmla="*/ 0 h 100"/>
                  <a:gd name="T6" fmla="*/ 44 w 64"/>
                  <a:gd name="T7" fmla="*/ 0 h 100"/>
                  <a:gd name="T8" fmla="*/ 64 w 64"/>
                  <a:gd name="T9" fmla="*/ 20 h 100"/>
                  <a:gd name="T10" fmla="*/ 56 w 64"/>
                  <a:gd name="T11" fmla="*/ 20 h 100"/>
                  <a:gd name="T12" fmla="*/ 44 w 64"/>
                  <a:gd name="T13" fmla="*/ 8 h 100"/>
                  <a:gd name="T14" fmla="*/ 8 w 64"/>
                  <a:gd name="T15" fmla="*/ 8 h 100"/>
                  <a:gd name="T16" fmla="*/ 8 w 64"/>
                  <a:gd name="T17" fmla="*/ 92 h 100"/>
                  <a:gd name="T18" fmla="*/ 48 w 64"/>
                  <a:gd name="T19" fmla="*/ 92 h 100"/>
                  <a:gd name="T20" fmla="*/ 48 w 64"/>
                  <a:gd name="T21" fmla="*/ 10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100">
                    <a:moveTo>
                      <a:pt x="48" y="100"/>
                    </a:moveTo>
                    <a:cubicBezTo>
                      <a:pt x="0" y="100"/>
                      <a:pt x="0" y="100"/>
                      <a:pt x="0" y="10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55" y="0"/>
                      <a:pt x="64" y="9"/>
                      <a:pt x="64" y="20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6" y="13"/>
                      <a:pt x="51" y="8"/>
                      <a:pt x="44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92"/>
                      <a:pt x="8" y="92"/>
                      <a:pt x="8" y="92"/>
                    </a:cubicBezTo>
                    <a:cubicBezTo>
                      <a:pt x="48" y="92"/>
                      <a:pt x="48" y="92"/>
                      <a:pt x="48" y="92"/>
                    </a:cubicBezTo>
                    <a:lnTo>
                      <a:pt x="48" y="1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3074" tIns="31536" rIns="63074" bIns="31536" numCol="1" anchor="t" anchorCtr="0" compatLnSpc="1">
                <a:prstTxWarp prst="textNoShape">
                  <a:avLst/>
                </a:prstTxWarp>
              </a:bodyPr>
              <a:lstStyle/>
              <a:p>
                <a:pPr defTabSz="630719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242">
                  <a:solidFill>
                    <a:srgbClr val="808080">
                      <a:lumMod val="50000"/>
                    </a:srgbClr>
                  </a:solidFill>
                  <a:latin typeface="Rockwell" pitchFamily="18" charset="0"/>
                </a:endParaRPr>
              </a:p>
            </p:txBody>
          </p:sp>
          <p:sp>
            <p:nvSpPr>
              <p:cNvPr id="121" name="Freeform 9">
                <a:extLst>
                  <a:ext uri="{FF2B5EF4-FFF2-40B4-BE49-F238E27FC236}">
                    <a16:creationId xmlns:a16="http://schemas.microsoft.com/office/drawing/2014/main" xmlns="" id="{4070B0A4-81BD-4018-BC5B-12B0CF0D84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24563" y="1281113"/>
                <a:ext cx="130175" cy="203200"/>
              </a:xfrm>
              <a:custGeom>
                <a:avLst/>
                <a:gdLst>
                  <a:gd name="T0" fmla="*/ 64 w 64"/>
                  <a:gd name="T1" fmla="*/ 100 h 100"/>
                  <a:gd name="T2" fmla="*/ 16 w 64"/>
                  <a:gd name="T3" fmla="*/ 100 h 100"/>
                  <a:gd name="T4" fmla="*/ 16 w 64"/>
                  <a:gd name="T5" fmla="*/ 92 h 100"/>
                  <a:gd name="T6" fmla="*/ 56 w 64"/>
                  <a:gd name="T7" fmla="*/ 92 h 100"/>
                  <a:gd name="T8" fmla="*/ 56 w 64"/>
                  <a:gd name="T9" fmla="*/ 8 h 100"/>
                  <a:gd name="T10" fmla="*/ 20 w 64"/>
                  <a:gd name="T11" fmla="*/ 8 h 100"/>
                  <a:gd name="T12" fmla="*/ 8 w 64"/>
                  <a:gd name="T13" fmla="*/ 20 h 100"/>
                  <a:gd name="T14" fmla="*/ 0 w 64"/>
                  <a:gd name="T15" fmla="*/ 20 h 100"/>
                  <a:gd name="T16" fmla="*/ 20 w 64"/>
                  <a:gd name="T17" fmla="*/ 0 h 100"/>
                  <a:gd name="T18" fmla="*/ 64 w 64"/>
                  <a:gd name="T19" fmla="*/ 0 h 100"/>
                  <a:gd name="T20" fmla="*/ 64 w 64"/>
                  <a:gd name="T21" fmla="*/ 10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100">
                    <a:moveTo>
                      <a:pt x="64" y="100"/>
                    </a:moveTo>
                    <a:cubicBezTo>
                      <a:pt x="16" y="100"/>
                      <a:pt x="16" y="100"/>
                      <a:pt x="16" y="100"/>
                    </a:cubicBezTo>
                    <a:cubicBezTo>
                      <a:pt x="16" y="92"/>
                      <a:pt x="16" y="92"/>
                      <a:pt x="16" y="92"/>
                    </a:cubicBezTo>
                    <a:cubicBezTo>
                      <a:pt x="56" y="92"/>
                      <a:pt x="56" y="92"/>
                      <a:pt x="56" y="92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13" y="8"/>
                      <a:pt x="8" y="13"/>
                      <a:pt x="8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64" y="0"/>
                      <a:pt x="64" y="0"/>
                      <a:pt x="64" y="0"/>
                    </a:cubicBezTo>
                    <a:lnTo>
                      <a:pt x="64" y="1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3074" tIns="31536" rIns="63074" bIns="31536" numCol="1" anchor="t" anchorCtr="0" compatLnSpc="1">
                <a:prstTxWarp prst="textNoShape">
                  <a:avLst/>
                </a:prstTxWarp>
              </a:bodyPr>
              <a:lstStyle/>
              <a:p>
                <a:pPr defTabSz="630719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242">
                  <a:solidFill>
                    <a:srgbClr val="808080">
                      <a:lumMod val="50000"/>
                    </a:srgbClr>
                  </a:solidFill>
                  <a:latin typeface="Rockwell" pitchFamily="18" charset="0"/>
                </a:endParaRPr>
              </a:p>
            </p:txBody>
          </p:sp>
        </p:grpSp>
        <p:grpSp>
          <p:nvGrpSpPr>
            <p:cNvPr id="94" name="组合 93">
              <a:extLst>
                <a:ext uri="{FF2B5EF4-FFF2-40B4-BE49-F238E27FC236}">
                  <a16:creationId xmlns:a16="http://schemas.microsoft.com/office/drawing/2014/main" xmlns="" id="{F62ABCD3-0307-482E-A8FB-192E1DBD636A}"/>
                </a:ext>
              </a:extLst>
            </p:cNvPr>
            <p:cNvGrpSpPr/>
            <p:nvPr/>
          </p:nvGrpSpPr>
          <p:grpSpPr>
            <a:xfrm rot="17700000" flipH="1">
              <a:off x="3567185" y="5222303"/>
              <a:ext cx="378868" cy="335242"/>
              <a:chOff x="3889375" y="3302000"/>
              <a:chExt cx="261938" cy="231776"/>
            </a:xfrm>
            <a:solidFill>
              <a:schemeClr val="bg1"/>
            </a:solidFill>
          </p:grpSpPr>
          <p:sp>
            <p:nvSpPr>
              <p:cNvPr id="112" name="Freeform 11">
                <a:extLst>
                  <a:ext uri="{FF2B5EF4-FFF2-40B4-BE49-F238E27FC236}">
                    <a16:creationId xmlns:a16="http://schemas.microsoft.com/office/drawing/2014/main" xmlns="" id="{07A2E3AF-4F3B-4CEE-BA38-8D4013CE38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6050" y="3354388"/>
                <a:ext cx="57150" cy="98425"/>
              </a:xfrm>
              <a:custGeom>
                <a:avLst/>
                <a:gdLst>
                  <a:gd name="T0" fmla="*/ 36 w 36"/>
                  <a:gd name="T1" fmla="*/ 62 h 62"/>
                  <a:gd name="T2" fmla="*/ 10 w 36"/>
                  <a:gd name="T3" fmla="*/ 62 h 62"/>
                  <a:gd name="T4" fmla="*/ 10 w 36"/>
                  <a:gd name="T5" fmla="*/ 52 h 62"/>
                  <a:gd name="T6" fmla="*/ 25 w 36"/>
                  <a:gd name="T7" fmla="*/ 52 h 62"/>
                  <a:gd name="T8" fmla="*/ 25 w 36"/>
                  <a:gd name="T9" fmla="*/ 10 h 62"/>
                  <a:gd name="T10" fmla="*/ 0 w 36"/>
                  <a:gd name="T11" fmla="*/ 10 h 62"/>
                  <a:gd name="T12" fmla="*/ 0 w 36"/>
                  <a:gd name="T13" fmla="*/ 0 h 62"/>
                  <a:gd name="T14" fmla="*/ 36 w 36"/>
                  <a:gd name="T15" fmla="*/ 0 h 62"/>
                  <a:gd name="T16" fmla="*/ 36 w 36"/>
                  <a:gd name="T17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62">
                    <a:moveTo>
                      <a:pt x="36" y="62"/>
                    </a:moveTo>
                    <a:lnTo>
                      <a:pt x="10" y="62"/>
                    </a:lnTo>
                    <a:lnTo>
                      <a:pt x="10" y="52"/>
                    </a:lnTo>
                    <a:lnTo>
                      <a:pt x="25" y="52"/>
                    </a:lnTo>
                    <a:lnTo>
                      <a:pt x="25" y="10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36" y="0"/>
                    </a:lnTo>
                    <a:lnTo>
                      <a:pt x="36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3074" tIns="31536" rIns="63074" bIns="31536" numCol="1" anchor="t" anchorCtr="0" compatLnSpc="1">
                <a:prstTxWarp prst="textNoShape">
                  <a:avLst/>
                </a:prstTxWarp>
              </a:bodyPr>
              <a:lstStyle/>
              <a:p>
                <a:pPr defTabSz="630719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242">
                  <a:solidFill>
                    <a:srgbClr val="808080">
                      <a:lumMod val="50000"/>
                    </a:srgbClr>
                  </a:solidFill>
                  <a:latin typeface="Rockwell" pitchFamily="18" charset="0"/>
                </a:endParaRPr>
              </a:p>
            </p:txBody>
          </p:sp>
          <p:sp>
            <p:nvSpPr>
              <p:cNvPr id="113" name="Freeform 12">
                <a:extLst>
                  <a:ext uri="{FF2B5EF4-FFF2-40B4-BE49-F238E27FC236}">
                    <a16:creationId xmlns:a16="http://schemas.microsoft.com/office/drawing/2014/main" xmlns="" id="{CB89B0A0-768D-4C39-8A84-DFAB44FD09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02088" y="3302000"/>
                <a:ext cx="149225" cy="203200"/>
              </a:xfrm>
              <a:custGeom>
                <a:avLst/>
                <a:gdLst>
                  <a:gd name="T0" fmla="*/ 94 w 94"/>
                  <a:gd name="T1" fmla="*/ 128 h 128"/>
                  <a:gd name="T2" fmla="*/ 0 w 94"/>
                  <a:gd name="T3" fmla="*/ 95 h 128"/>
                  <a:gd name="T4" fmla="*/ 3 w 94"/>
                  <a:gd name="T5" fmla="*/ 85 h 128"/>
                  <a:gd name="T6" fmla="*/ 84 w 94"/>
                  <a:gd name="T7" fmla="*/ 113 h 128"/>
                  <a:gd name="T8" fmla="*/ 84 w 94"/>
                  <a:gd name="T9" fmla="*/ 15 h 128"/>
                  <a:gd name="T10" fmla="*/ 3 w 94"/>
                  <a:gd name="T11" fmla="*/ 43 h 128"/>
                  <a:gd name="T12" fmla="*/ 0 w 94"/>
                  <a:gd name="T13" fmla="*/ 33 h 128"/>
                  <a:gd name="T14" fmla="*/ 94 w 94"/>
                  <a:gd name="T15" fmla="*/ 0 h 128"/>
                  <a:gd name="T16" fmla="*/ 94 w 94"/>
                  <a:gd name="T17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" h="128">
                    <a:moveTo>
                      <a:pt x="94" y="128"/>
                    </a:moveTo>
                    <a:lnTo>
                      <a:pt x="0" y="95"/>
                    </a:lnTo>
                    <a:lnTo>
                      <a:pt x="3" y="85"/>
                    </a:lnTo>
                    <a:lnTo>
                      <a:pt x="84" y="113"/>
                    </a:lnTo>
                    <a:lnTo>
                      <a:pt x="84" y="15"/>
                    </a:lnTo>
                    <a:lnTo>
                      <a:pt x="3" y="43"/>
                    </a:lnTo>
                    <a:lnTo>
                      <a:pt x="0" y="33"/>
                    </a:lnTo>
                    <a:lnTo>
                      <a:pt x="94" y="0"/>
                    </a:lnTo>
                    <a:lnTo>
                      <a:pt x="94" y="1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3074" tIns="31536" rIns="63074" bIns="31536" numCol="1" anchor="t" anchorCtr="0" compatLnSpc="1">
                <a:prstTxWarp prst="textNoShape">
                  <a:avLst/>
                </a:prstTxWarp>
              </a:bodyPr>
              <a:lstStyle/>
              <a:p>
                <a:pPr defTabSz="630719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242">
                  <a:solidFill>
                    <a:srgbClr val="808080">
                      <a:lumMod val="50000"/>
                    </a:srgbClr>
                  </a:solidFill>
                  <a:latin typeface="Rockwell" pitchFamily="18" charset="0"/>
                </a:endParaRPr>
              </a:p>
            </p:txBody>
          </p:sp>
          <p:sp>
            <p:nvSpPr>
              <p:cNvPr id="114" name="Freeform 13">
                <a:extLst>
                  <a:ext uri="{FF2B5EF4-FFF2-40B4-BE49-F238E27FC236}">
                    <a16:creationId xmlns:a16="http://schemas.microsoft.com/office/drawing/2014/main" xmlns="" id="{5A35ABD2-CCFA-488E-9D53-42AC98F129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5425" y="3352800"/>
                <a:ext cx="77787" cy="42863"/>
              </a:xfrm>
              <a:custGeom>
                <a:avLst/>
                <a:gdLst>
                  <a:gd name="T0" fmla="*/ 2 w 49"/>
                  <a:gd name="T1" fmla="*/ 27 h 27"/>
                  <a:gd name="T2" fmla="*/ 0 w 49"/>
                  <a:gd name="T3" fmla="*/ 17 h 27"/>
                  <a:gd name="T4" fmla="*/ 46 w 49"/>
                  <a:gd name="T5" fmla="*/ 0 h 27"/>
                  <a:gd name="T6" fmla="*/ 49 w 49"/>
                  <a:gd name="T7" fmla="*/ 9 h 27"/>
                  <a:gd name="T8" fmla="*/ 2 w 49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27">
                    <a:moveTo>
                      <a:pt x="2" y="27"/>
                    </a:moveTo>
                    <a:lnTo>
                      <a:pt x="0" y="17"/>
                    </a:lnTo>
                    <a:lnTo>
                      <a:pt x="46" y="0"/>
                    </a:lnTo>
                    <a:lnTo>
                      <a:pt x="49" y="9"/>
                    </a:lnTo>
                    <a:lnTo>
                      <a:pt x="2" y="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3074" tIns="31536" rIns="63074" bIns="31536" numCol="1" anchor="t" anchorCtr="0" compatLnSpc="1">
                <a:prstTxWarp prst="textNoShape">
                  <a:avLst/>
                </a:prstTxWarp>
              </a:bodyPr>
              <a:lstStyle/>
              <a:p>
                <a:pPr defTabSz="630719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242">
                  <a:solidFill>
                    <a:srgbClr val="808080">
                      <a:lumMod val="50000"/>
                    </a:srgbClr>
                  </a:solidFill>
                  <a:latin typeface="Rockwell" pitchFamily="18" charset="0"/>
                </a:endParaRPr>
              </a:p>
            </p:txBody>
          </p:sp>
          <p:sp>
            <p:nvSpPr>
              <p:cNvPr id="115" name="Freeform 14">
                <a:extLst>
                  <a:ext uri="{FF2B5EF4-FFF2-40B4-BE49-F238E27FC236}">
                    <a16:creationId xmlns:a16="http://schemas.microsoft.com/office/drawing/2014/main" xmlns="" id="{9EF24038-2B2B-4ACA-B420-955930C0ECD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89375" y="3354388"/>
                <a:ext cx="49212" cy="98425"/>
              </a:xfrm>
              <a:custGeom>
                <a:avLst/>
                <a:gdLst>
                  <a:gd name="T0" fmla="*/ 31 w 31"/>
                  <a:gd name="T1" fmla="*/ 62 h 62"/>
                  <a:gd name="T2" fmla="*/ 0 w 31"/>
                  <a:gd name="T3" fmla="*/ 62 h 62"/>
                  <a:gd name="T4" fmla="*/ 0 w 31"/>
                  <a:gd name="T5" fmla="*/ 0 h 62"/>
                  <a:gd name="T6" fmla="*/ 31 w 31"/>
                  <a:gd name="T7" fmla="*/ 0 h 62"/>
                  <a:gd name="T8" fmla="*/ 31 w 31"/>
                  <a:gd name="T9" fmla="*/ 62 h 62"/>
                  <a:gd name="T10" fmla="*/ 11 w 31"/>
                  <a:gd name="T11" fmla="*/ 52 h 62"/>
                  <a:gd name="T12" fmla="*/ 21 w 31"/>
                  <a:gd name="T13" fmla="*/ 52 h 62"/>
                  <a:gd name="T14" fmla="*/ 21 w 31"/>
                  <a:gd name="T15" fmla="*/ 10 h 62"/>
                  <a:gd name="T16" fmla="*/ 11 w 31"/>
                  <a:gd name="T17" fmla="*/ 10 h 62"/>
                  <a:gd name="T18" fmla="*/ 11 w 31"/>
                  <a:gd name="T19" fmla="*/ 5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62">
                    <a:moveTo>
                      <a:pt x="31" y="62"/>
                    </a:moveTo>
                    <a:lnTo>
                      <a:pt x="0" y="62"/>
                    </a:lnTo>
                    <a:lnTo>
                      <a:pt x="0" y="0"/>
                    </a:lnTo>
                    <a:lnTo>
                      <a:pt x="31" y="0"/>
                    </a:lnTo>
                    <a:lnTo>
                      <a:pt x="31" y="62"/>
                    </a:lnTo>
                    <a:close/>
                    <a:moveTo>
                      <a:pt x="11" y="52"/>
                    </a:moveTo>
                    <a:lnTo>
                      <a:pt x="21" y="52"/>
                    </a:lnTo>
                    <a:lnTo>
                      <a:pt x="21" y="10"/>
                    </a:lnTo>
                    <a:lnTo>
                      <a:pt x="11" y="10"/>
                    </a:lnTo>
                    <a:lnTo>
                      <a:pt x="11" y="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3074" tIns="31536" rIns="63074" bIns="31536" numCol="1" anchor="t" anchorCtr="0" compatLnSpc="1">
                <a:prstTxWarp prst="textNoShape">
                  <a:avLst/>
                </a:prstTxWarp>
              </a:bodyPr>
              <a:lstStyle/>
              <a:p>
                <a:pPr defTabSz="630719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242">
                  <a:solidFill>
                    <a:srgbClr val="808080">
                      <a:lumMod val="50000"/>
                    </a:srgbClr>
                  </a:solidFill>
                  <a:latin typeface="Rockwell" pitchFamily="18" charset="0"/>
                </a:endParaRPr>
              </a:p>
            </p:txBody>
          </p:sp>
          <p:sp>
            <p:nvSpPr>
              <p:cNvPr id="116" name="Freeform 15">
                <a:extLst>
                  <a:ext uri="{FF2B5EF4-FFF2-40B4-BE49-F238E27FC236}">
                    <a16:creationId xmlns:a16="http://schemas.microsoft.com/office/drawing/2014/main" xmlns="" id="{5C675714-016B-4430-9B5E-11D407AA8E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22713" y="3468688"/>
                <a:ext cx="80962" cy="65088"/>
              </a:xfrm>
              <a:custGeom>
                <a:avLst/>
                <a:gdLst>
                  <a:gd name="T0" fmla="*/ 16 w 40"/>
                  <a:gd name="T1" fmla="*/ 32 h 32"/>
                  <a:gd name="T2" fmla="*/ 0 w 40"/>
                  <a:gd name="T3" fmla="*/ 16 h 32"/>
                  <a:gd name="T4" fmla="*/ 0 w 40"/>
                  <a:gd name="T5" fmla="*/ 0 h 32"/>
                  <a:gd name="T6" fmla="*/ 8 w 40"/>
                  <a:gd name="T7" fmla="*/ 0 h 32"/>
                  <a:gd name="T8" fmla="*/ 8 w 40"/>
                  <a:gd name="T9" fmla="*/ 16 h 32"/>
                  <a:gd name="T10" fmla="*/ 16 w 40"/>
                  <a:gd name="T11" fmla="*/ 24 h 32"/>
                  <a:gd name="T12" fmla="*/ 24 w 40"/>
                  <a:gd name="T13" fmla="*/ 16 h 32"/>
                  <a:gd name="T14" fmla="*/ 24 w 40"/>
                  <a:gd name="T15" fmla="*/ 0 h 32"/>
                  <a:gd name="T16" fmla="*/ 40 w 40"/>
                  <a:gd name="T17" fmla="*/ 0 h 32"/>
                  <a:gd name="T18" fmla="*/ 40 w 40"/>
                  <a:gd name="T19" fmla="*/ 8 h 32"/>
                  <a:gd name="T20" fmla="*/ 32 w 40"/>
                  <a:gd name="T21" fmla="*/ 8 h 32"/>
                  <a:gd name="T22" fmla="*/ 32 w 40"/>
                  <a:gd name="T23" fmla="*/ 16 h 32"/>
                  <a:gd name="T24" fmla="*/ 16 w 40"/>
                  <a:gd name="T25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0" h="32">
                    <a:moveTo>
                      <a:pt x="16" y="32"/>
                    </a:moveTo>
                    <a:cubicBezTo>
                      <a:pt x="7" y="32"/>
                      <a:pt x="0" y="25"/>
                      <a:pt x="0" y="1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20"/>
                      <a:pt x="12" y="24"/>
                      <a:pt x="16" y="24"/>
                    </a:cubicBezTo>
                    <a:cubicBezTo>
                      <a:pt x="20" y="24"/>
                      <a:pt x="24" y="20"/>
                      <a:pt x="24" y="16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2" y="25"/>
                      <a:pt x="25" y="32"/>
                      <a:pt x="16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3074" tIns="31536" rIns="63074" bIns="31536" numCol="1" anchor="t" anchorCtr="0" compatLnSpc="1">
                <a:prstTxWarp prst="textNoShape">
                  <a:avLst/>
                </a:prstTxWarp>
              </a:bodyPr>
              <a:lstStyle/>
              <a:p>
                <a:pPr defTabSz="630719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242">
                  <a:solidFill>
                    <a:srgbClr val="808080">
                      <a:lumMod val="50000"/>
                    </a:srgbClr>
                  </a:solidFill>
                  <a:latin typeface="Rockwell" pitchFamily="18" charset="0"/>
                </a:endParaRPr>
              </a:p>
            </p:txBody>
          </p:sp>
        </p:grpSp>
        <p:sp>
          <p:nvSpPr>
            <p:cNvPr id="95" name="Freeform 10">
              <a:extLst>
                <a:ext uri="{FF2B5EF4-FFF2-40B4-BE49-F238E27FC236}">
                  <a16:creationId xmlns:a16="http://schemas.microsoft.com/office/drawing/2014/main" xmlns="" id="{73D6739B-0F38-4E05-9B76-0307F1F8C634}"/>
                </a:ext>
              </a:extLst>
            </p:cNvPr>
            <p:cNvSpPr>
              <a:spLocks/>
            </p:cNvSpPr>
            <p:nvPr/>
          </p:nvSpPr>
          <p:spPr bwMode="auto">
            <a:xfrm rot="17487652">
              <a:off x="1748084" y="4349619"/>
              <a:ext cx="378867" cy="355907"/>
            </a:xfrm>
            <a:custGeom>
              <a:avLst/>
              <a:gdLst>
                <a:gd name="T0" fmla="*/ 40 w 128"/>
                <a:gd name="T1" fmla="*/ 120 h 120"/>
                <a:gd name="T2" fmla="*/ 12 w 128"/>
                <a:gd name="T3" fmla="*/ 108 h 120"/>
                <a:gd name="T4" fmla="*/ 0 w 128"/>
                <a:gd name="T5" fmla="*/ 80 h 120"/>
                <a:gd name="T6" fmla="*/ 12 w 128"/>
                <a:gd name="T7" fmla="*/ 52 h 120"/>
                <a:gd name="T8" fmla="*/ 58 w 128"/>
                <a:gd name="T9" fmla="*/ 2 h 120"/>
                <a:gd name="T10" fmla="*/ 64 w 128"/>
                <a:gd name="T11" fmla="*/ 8 h 120"/>
                <a:gd name="T12" fmla="*/ 17 w 128"/>
                <a:gd name="T13" fmla="*/ 57 h 120"/>
                <a:gd name="T14" fmla="*/ 8 w 128"/>
                <a:gd name="T15" fmla="*/ 80 h 120"/>
                <a:gd name="T16" fmla="*/ 17 w 128"/>
                <a:gd name="T17" fmla="*/ 103 h 120"/>
                <a:gd name="T18" fmla="*/ 40 w 128"/>
                <a:gd name="T19" fmla="*/ 112 h 120"/>
                <a:gd name="T20" fmla="*/ 63 w 128"/>
                <a:gd name="T21" fmla="*/ 103 h 120"/>
                <a:gd name="T22" fmla="*/ 113 w 128"/>
                <a:gd name="T23" fmla="*/ 49 h 120"/>
                <a:gd name="T24" fmla="*/ 120 w 128"/>
                <a:gd name="T25" fmla="*/ 32 h 120"/>
                <a:gd name="T26" fmla="*/ 113 w 128"/>
                <a:gd name="T27" fmla="*/ 15 h 120"/>
                <a:gd name="T28" fmla="*/ 96 w 128"/>
                <a:gd name="T29" fmla="*/ 8 h 120"/>
                <a:gd name="T30" fmla="*/ 79 w 128"/>
                <a:gd name="T31" fmla="*/ 15 h 120"/>
                <a:gd name="T32" fmla="*/ 29 w 128"/>
                <a:gd name="T33" fmla="*/ 69 h 120"/>
                <a:gd name="T34" fmla="*/ 29 w 128"/>
                <a:gd name="T35" fmla="*/ 91 h 120"/>
                <a:gd name="T36" fmla="*/ 40 w 128"/>
                <a:gd name="T37" fmla="*/ 96 h 120"/>
                <a:gd name="T38" fmla="*/ 40 w 128"/>
                <a:gd name="T39" fmla="*/ 96 h 120"/>
                <a:gd name="T40" fmla="*/ 51 w 128"/>
                <a:gd name="T41" fmla="*/ 91 h 120"/>
                <a:gd name="T42" fmla="*/ 100 w 128"/>
                <a:gd name="T43" fmla="*/ 41 h 120"/>
                <a:gd name="T44" fmla="*/ 105 w 128"/>
                <a:gd name="T45" fmla="*/ 47 h 120"/>
                <a:gd name="T46" fmla="*/ 57 w 128"/>
                <a:gd name="T47" fmla="*/ 97 h 120"/>
                <a:gd name="T48" fmla="*/ 40 w 128"/>
                <a:gd name="T49" fmla="*/ 104 h 120"/>
                <a:gd name="T50" fmla="*/ 40 w 128"/>
                <a:gd name="T51" fmla="*/ 104 h 120"/>
                <a:gd name="T52" fmla="*/ 23 w 128"/>
                <a:gd name="T53" fmla="*/ 97 h 120"/>
                <a:gd name="T54" fmla="*/ 23 w 128"/>
                <a:gd name="T55" fmla="*/ 63 h 120"/>
                <a:gd name="T56" fmla="*/ 73 w 128"/>
                <a:gd name="T57" fmla="*/ 9 h 120"/>
                <a:gd name="T58" fmla="*/ 96 w 128"/>
                <a:gd name="T59" fmla="*/ 0 h 120"/>
                <a:gd name="T60" fmla="*/ 119 w 128"/>
                <a:gd name="T61" fmla="*/ 9 h 120"/>
                <a:gd name="T62" fmla="*/ 128 w 128"/>
                <a:gd name="T63" fmla="*/ 32 h 120"/>
                <a:gd name="T64" fmla="*/ 119 w 128"/>
                <a:gd name="T65" fmla="*/ 55 h 120"/>
                <a:gd name="T66" fmla="*/ 68 w 128"/>
                <a:gd name="T67" fmla="*/ 108 h 120"/>
                <a:gd name="T68" fmla="*/ 40 w 128"/>
                <a:gd name="T69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" h="120">
                  <a:moveTo>
                    <a:pt x="40" y="120"/>
                  </a:moveTo>
                  <a:cubicBezTo>
                    <a:pt x="29" y="120"/>
                    <a:pt x="19" y="116"/>
                    <a:pt x="12" y="108"/>
                  </a:cubicBezTo>
                  <a:cubicBezTo>
                    <a:pt x="4" y="101"/>
                    <a:pt x="0" y="91"/>
                    <a:pt x="0" y="80"/>
                  </a:cubicBezTo>
                  <a:cubicBezTo>
                    <a:pt x="0" y="69"/>
                    <a:pt x="4" y="59"/>
                    <a:pt x="12" y="52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1" y="63"/>
                    <a:pt x="8" y="71"/>
                    <a:pt x="8" y="80"/>
                  </a:cubicBezTo>
                  <a:cubicBezTo>
                    <a:pt x="8" y="89"/>
                    <a:pt x="11" y="97"/>
                    <a:pt x="17" y="103"/>
                  </a:cubicBezTo>
                  <a:cubicBezTo>
                    <a:pt x="23" y="109"/>
                    <a:pt x="31" y="112"/>
                    <a:pt x="40" y="112"/>
                  </a:cubicBezTo>
                  <a:cubicBezTo>
                    <a:pt x="49" y="112"/>
                    <a:pt x="57" y="109"/>
                    <a:pt x="63" y="103"/>
                  </a:cubicBezTo>
                  <a:cubicBezTo>
                    <a:pt x="113" y="49"/>
                    <a:pt x="113" y="49"/>
                    <a:pt x="113" y="49"/>
                  </a:cubicBezTo>
                  <a:cubicBezTo>
                    <a:pt x="118" y="44"/>
                    <a:pt x="120" y="38"/>
                    <a:pt x="120" y="32"/>
                  </a:cubicBezTo>
                  <a:cubicBezTo>
                    <a:pt x="120" y="26"/>
                    <a:pt x="118" y="20"/>
                    <a:pt x="113" y="15"/>
                  </a:cubicBezTo>
                  <a:cubicBezTo>
                    <a:pt x="108" y="10"/>
                    <a:pt x="102" y="8"/>
                    <a:pt x="96" y="8"/>
                  </a:cubicBezTo>
                  <a:cubicBezTo>
                    <a:pt x="90" y="8"/>
                    <a:pt x="84" y="10"/>
                    <a:pt x="79" y="15"/>
                  </a:cubicBezTo>
                  <a:cubicBezTo>
                    <a:pt x="29" y="69"/>
                    <a:pt x="29" y="69"/>
                    <a:pt x="29" y="69"/>
                  </a:cubicBezTo>
                  <a:cubicBezTo>
                    <a:pt x="22" y="75"/>
                    <a:pt x="22" y="85"/>
                    <a:pt x="29" y="91"/>
                  </a:cubicBezTo>
                  <a:cubicBezTo>
                    <a:pt x="32" y="94"/>
                    <a:pt x="36" y="96"/>
                    <a:pt x="40" y="96"/>
                  </a:cubicBezTo>
                  <a:cubicBezTo>
                    <a:pt x="40" y="96"/>
                    <a:pt x="40" y="96"/>
                    <a:pt x="40" y="96"/>
                  </a:cubicBezTo>
                  <a:cubicBezTo>
                    <a:pt x="44" y="96"/>
                    <a:pt x="48" y="94"/>
                    <a:pt x="51" y="9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5" y="47"/>
                    <a:pt x="105" y="47"/>
                    <a:pt x="105" y="47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52" y="102"/>
                    <a:pt x="46" y="104"/>
                    <a:pt x="40" y="104"/>
                  </a:cubicBezTo>
                  <a:cubicBezTo>
                    <a:pt x="40" y="104"/>
                    <a:pt x="40" y="104"/>
                    <a:pt x="40" y="104"/>
                  </a:cubicBezTo>
                  <a:cubicBezTo>
                    <a:pt x="34" y="104"/>
                    <a:pt x="28" y="102"/>
                    <a:pt x="23" y="97"/>
                  </a:cubicBezTo>
                  <a:cubicBezTo>
                    <a:pt x="14" y="88"/>
                    <a:pt x="14" y="72"/>
                    <a:pt x="23" y="63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9" y="3"/>
                    <a:pt x="87" y="0"/>
                    <a:pt x="96" y="0"/>
                  </a:cubicBezTo>
                  <a:cubicBezTo>
                    <a:pt x="105" y="0"/>
                    <a:pt x="113" y="3"/>
                    <a:pt x="119" y="9"/>
                  </a:cubicBezTo>
                  <a:cubicBezTo>
                    <a:pt x="125" y="15"/>
                    <a:pt x="128" y="23"/>
                    <a:pt x="128" y="32"/>
                  </a:cubicBezTo>
                  <a:cubicBezTo>
                    <a:pt x="128" y="41"/>
                    <a:pt x="125" y="49"/>
                    <a:pt x="119" y="55"/>
                  </a:cubicBezTo>
                  <a:cubicBezTo>
                    <a:pt x="68" y="108"/>
                    <a:pt x="68" y="108"/>
                    <a:pt x="68" y="108"/>
                  </a:cubicBezTo>
                  <a:cubicBezTo>
                    <a:pt x="61" y="116"/>
                    <a:pt x="51" y="120"/>
                    <a:pt x="40" y="12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3074" tIns="31536" rIns="63074" bIns="31536" numCol="1" anchor="t" anchorCtr="0" compatLnSpc="1">
              <a:prstTxWarp prst="textNoShape">
                <a:avLst/>
              </a:prstTxWarp>
            </a:bodyPr>
            <a:lstStyle/>
            <a:p>
              <a:pPr defTabSz="630719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42">
                <a:solidFill>
                  <a:srgbClr val="808080">
                    <a:lumMod val="50000"/>
                  </a:srgbClr>
                </a:solidFill>
                <a:latin typeface="Rockwell" pitchFamily="18" charset="0"/>
              </a:endParaRPr>
            </a:p>
          </p:txBody>
        </p:sp>
        <p:grpSp>
          <p:nvGrpSpPr>
            <p:cNvPr id="96" name="组合 95">
              <a:extLst>
                <a:ext uri="{FF2B5EF4-FFF2-40B4-BE49-F238E27FC236}">
                  <a16:creationId xmlns:a16="http://schemas.microsoft.com/office/drawing/2014/main" xmlns="" id="{E78EA484-F5C1-402C-96E6-AC24F3436511}"/>
                </a:ext>
              </a:extLst>
            </p:cNvPr>
            <p:cNvGrpSpPr/>
            <p:nvPr/>
          </p:nvGrpSpPr>
          <p:grpSpPr>
            <a:xfrm rot="3900000">
              <a:off x="1869220" y="3217143"/>
              <a:ext cx="324782" cy="293282"/>
              <a:chOff x="5039381" y="619531"/>
              <a:chExt cx="324782" cy="293282"/>
            </a:xfrm>
          </p:grpSpPr>
          <p:grpSp>
            <p:nvGrpSpPr>
              <p:cNvPr id="104" name="组合 4100">
                <a:extLst>
                  <a:ext uri="{FF2B5EF4-FFF2-40B4-BE49-F238E27FC236}">
                    <a16:creationId xmlns:a16="http://schemas.microsoft.com/office/drawing/2014/main" xmlns="" id="{3D273CB1-4A82-4E6B-8040-CF7B89C47DD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060950" y="814388"/>
                <a:ext cx="303213" cy="98425"/>
                <a:chOff x="4491332" y="2540000"/>
                <a:chExt cx="393406" cy="127000"/>
              </a:xfrm>
            </p:grpSpPr>
            <p:sp>
              <p:nvSpPr>
                <p:cNvPr id="108" name="Freeform 8">
                  <a:extLst>
                    <a:ext uri="{FF2B5EF4-FFF2-40B4-BE49-F238E27FC236}">
                      <a16:creationId xmlns:a16="http://schemas.microsoft.com/office/drawing/2014/main" xmlns="" id="{68D06777-EA19-4A65-A827-7C0A4D00487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491332" y="2540000"/>
                  <a:ext cx="381048" cy="114710"/>
                </a:xfrm>
                <a:custGeom>
                  <a:avLst/>
                  <a:gdLst>
                    <a:gd name="T0" fmla="*/ 51 w 60"/>
                    <a:gd name="T1" fmla="*/ 0 h 18"/>
                    <a:gd name="T2" fmla="*/ 9 w 60"/>
                    <a:gd name="T3" fmla="*/ 0 h 18"/>
                    <a:gd name="T4" fmla="*/ 3 w 60"/>
                    <a:gd name="T5" fmla="*/ 4 h 18"/>
                    <a:gd name="T6" fmla="*/ 0 w 60"/>
                    <a:gd name="T7" fmla="*/ 14 h 18"/>
                    <a:gd name="T8" fmla="*/ 0 w 60"/>
                    <a:gd name="T9" fmla="*/ 16 h 18"/>
                    <a:gd name="T10" fmla="*/ 3 w 60"/>
                    <a:gd name="T11" fmla="*/ 18 h 18"/>
                    <a:gd name="T12" fmla="*/ 57 w 60"/>
                    <a:gd name="T13" fmla="*/ 18 h 18"/>
                    <a:gd name="T14" fmla="*/ 60 w 60"/>
                    <a:gd name="T15" fmla="*/ 16 h 18"/>
                    <a:gd name="T16" fmla="*/ 59 w 60"/>
                    <a:gd name="T17" fmla="*/ 14 h 18"/>
                    <a:gd name="T18" fmla="*/ 56 w 60"/>
                    <a:gd name="T19" fmla="*/ 4 h 18"/>
                    <a:gd name="T20" fmla="*/ 51 w 60"/>
                    <a:gd name="T21" fmla="*/ 0 h 18"/>
                    <a:gd name="T22" fmla="*/ 34 w 60"/>
                    <a:gd name="T23" fmla="*/ 16 h 18"/>
                    <a:gd name="T24" fmla="*/ 25 w 60"/>
                    <a:gd name="T25" fmla="*/ 16 h 18"/>
                    <a:gd name="T26" fmla="*/ 23 w 60"/>
                    <a:gd name="T27" fmla="*/ 14 h 18"/>
                    <a:gd name="T28" fmla="*/ 23 w 60"/>
                    <a:gd name="T29" fmla="*/ 14 h 18"/>
                    <a:gd name="T30" fmla="*/ 23 w 60"/>
                    <a:gd name="T31" fmla="*/ 13 h 18"/>
                    <a:gd name="T32" fmla="*/ 26 w 60"/>
                    <a:gd name="T33" fmla="*/ 11 h 18"/>
                    <a:gd name="T34" fmla="*/ 33 w 60"/>
                    <a:gd name="T35" fmla="*/ 11 h 18"/>
                    <a:gd name="T36" fmla="*/ 36 w 60"/>
                    <a:gd name="T37" fmla="*/ 13 h 18"/>
                    <a:gd name="T38" fmla="*/ 36 w 60"/>
                    <a:gd name="T39" fmla="*/ 14 h 18"/>
                    <a:gd name="T40" fmla="*/ 36 w 60"/>
                    <a:gd name="T41" fmla="*/ 14 h 18"/>
                    <a:gd name="T42" fmla="*/ 36 w 60"/>
                    <a:gd name="T43" fmla="*/ 14 h 18"/>
                    <a:gd name="T44" fmla="*/ 36 w 60"/>
                    <a:gd name="T45" fmla="*/ 14 h 18"/>
                    <a:gd name="T46" fmla="*/ 34 w 60"/>
                    <a:gd name="T47" fmla="*/ 16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60" h="18">
                      <a:moveTo>
                        <a:pt x="51" y="0"/>
                      </a:move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6" y="0"/>
                        <a:pt x="4" y="2"/>
                        <a:pt x="3" y="4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5"/>
                        <a:pt x="0" y="15"/>
                        <a:pt x="0" y="16"/>
                      </a:cubicBezTo>
                      <a:cubicBezTo>
                        <a:pt x="0" y="17"/>
                        <a:pt x="1" y="18"/>
                        <a:pt x="3" y="18"/>
                      </a:cubicBezTo>
                      <a:cubicBezTo>
                        <a:pt x="57" y="18"/>
                        <a:pt x="57" y="18"/>
                        <a:pt x="57" y="18"/>
                      </a:cubicBezTo>
                      <a:cubicBezTo>
                        <a:pt x="58" y="18"/>
                        <a:pt x="60" y="17"/>
                        <a:pt x="60" y="16"/>
                      </a:cubicBezTo>
                      <a:cubicBezTo>
                        <a:pt x="60" y="15"/>
                        <a:pt x="60" y="15"/>
                        <a:pt x="59" y="14"/>
                      </a:cubicBezTo>
                      <a:cubicBezTo>
                        <a:pt x="56" y="4"/>
                        <a:pt x="56" y="4"/>
                        <a:pt x="56" y="4"/>
                      </a:cubicBezTo>
                      <a:cubicBezTo>
                        <a:pt x="56" y="2"/>
                        <a:pt x="53" y="0"/>
                        <a:pt x="51" y="0"/>
                      </a:cubicBezTo>
                      <a:close/>
                      <a:moveTo>
                        <a:pt x="34" y="16"/>
                      </a:moveTo>
                      <a:cubicBezTo>
                        <a:pt x="25" y="16"/>
                        <a:pt x="25" y="16"/>
                        <a:pt x="25" y="16"/>
                      </a:cubicBezTo>
                      <a:cubicBezTo>
                        <a:pt x="24" y="16"/>
                        <a:pt x="23" y="15"/>
                        <a:pt x="23" y="14"/>
                      </a:cubicBezTo>
                      <a:cubicBezTo>
                        <a:pt x="23" y="14"/>
                        <a:pt x="23" y="14"/>
                        <a:pt x="23" y="14"/>
                      </a:cubicBezTo>
                      <a:cubicBezTo>
                        <a:pt x="23" y="13"/>
                        <a:pt x="23" y="13"/>
                        <a:pt x="23" y="13"/>
                      </a:cubicBezTo>
                      <a:cubicBezTo>
                        <a:pt x="24" y="12"/>
                        <a:pt x="25" y="11"/>
                        <a:pt x="26" y="11"/>
                      </a:cubicBezTo>
                      <a:cubicBezTo>
                        <a:pt x="33" y="11"/>
                        <a:pt x="33" y="11"/>
                        <a:pt x="33" y="11"/>
                      </a:cubicBezTo>
                      <a:cubicBezTo>
                        <a:pt x="34" y="11"/>
                        <a:pt x="35" y="12"/>
                        <a:pt x="36" y="13"/>
                      </a:cubicBezTo>
                      <a:cubicBezTo>
                        <a:pt x="36" y="14"/>
                        <a:pt x="36" y="14"/>
                        <a:pt x="36" y="14"/>
                      </a:cubicBezTo>
                      <a:cubicBezTo>
                        <a:pt x="36" y="14"/>
                        <a:pt x="36" y="14"/>
                        <a:pt x="36" y="14"/>
                      </a:cubicBezTo>
                      <a:cubicBezTo>
                        <a:pt x="36" y="14"/>
                        <a:pt x="36" y="14"/>
                        <a:pt x="36" y="14"/>
                      </a:cubicBezTo>
                      <a:cubicBezTo>
                        <a:pt x="36" y="14"/>
                        <a:pt x="36" y="14"/>
                        <a:pt x="36" y="14"/>
                      </a:cubicBezTo>
                      <a:cubicBezTo>
                        <a:pt x="36" y="15"/>
                        <a:pt x="35" y="16"/>
                        <a:pt x="34" y="16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/>
                <a:lstStyle/>
                <a:p>
                  <a:pPr defTabSz="630719">
                    <a:defRPr/>
                  </a:pPr>
                  <a:endParaRPr lang="zh-CN" altLang="en-US" sz="1242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9" name="Freeform 9">
                  <a:extLst>
                    <a:ext uri="{FF2B5EF4-FFF2-40B4-BE49-F238E27FC236}">
                      <a16:creationId xmlns:a16="http://schemas.microsoft.com/office/drawing/2014/main" xmlns="" id="{E2A98B12-ACE6-4133-8453-D3A7A9C7C4E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97512" y="2540000"/>
                  <a:ext cx="387226" cy="127000"/>
                </a:xfrm>
                <a:custGeom>
                  <a:avLst/>
                  <a:gdLst>
                    <a:gd name="T0" fmla="*/ 61 w 61"/>
                    <a:gd name="T1" fmla="*/ 15 h 20"/>
                    <a:gd name="T2" fmla="*/ 61 w 61"/>
                    <a:gd name="T3" fmla="*/ 15 h 20"/>
                    <a:gd name="T4" fmla="*/ 58 w 61"/>
                    <a:gd name="T5" fmla="*/ 20 h 20"/>
                    <a:gd name="T6" fmla="*/ 4 w 61"/>
                    <a:gd name="T7" fmla="*/ 20 h 20"/>
                    <a:gd name="T8" fmla="*/ 1 w 61"/>
                    <a:gd name="T9" fmla="*/ 15 h 20"/>
                    <a:gd name="T10" fmla="*/ 4 w 61"/>
                    <a:gd name="T11" fmla="*/ 5 h 20"/>
                    <a:gd name="T12" fmla="*/ 10 w 61"/>
                    <a:gd name="T13" fmla="*/ 1 h 20"/>
                    <a:gd name="T14" fmla="*/ 52 w 61"/>
                    <a:gd name="T15" fmla="*/ 1 h 20"/>
                    <a:gd name="T16" fmla="*/ 57 w 61"/>
                    <a:gd name="T17" fmla="*/ 5 h 20"/>
                    <a:gd name="T18" fmla="*/ 61 w 61"/>
                    <a:gd name="T19" fmla="*/ 15 h 20"/>
                    <a:gd name="T20" fmla="*/ 61 w 61"/>
                    <a:gd name="T21" fmla="*/ 15 h 20"/>
                    <a:gd name="T22" fmla="*/ 58 w 61"/>
                    <a:gd name="T23" fmla="*/ 5 h 20"/>
                    <a:gd name="T24" fmla="*/ 52 w 61"/>
                    <a:gd name="T25" fmla="*/ 0 h 20"/>
                    <a:gd name="T26" fmla="*/ 10 w 61"/>
                    <a:gd name="T27" fmla="*/ 0 h 20"/>
                    <a:gd name="T28" fmla="*/ 4 w 61"/>
                    <a:gd name="T29" fmla="*/ 5 h 20"/>
                    <a:gd name="T30" fmla="*/ 1 w 61"/>
                    <a:gd name="T31" fmla="*/ 15 h 20"/>
                    <a:gd name="T32" fmla="*/ 1 w 61"/>
                    <a:gd name="T33" fmla="*/ 17 h 20"/>
                    <a:gd name="T34" fmla="*/ 4 w 61"/>
                    <a:gd name="T35" fmla="*/ 20 h 20"/>
                    <a:gd name="T36" fmla="*/ 58 w 61"/>
                    <a:gd name="T37" fmla="*/ 20 h 20"/>
                    <a:gd name="T38" fmla="*/ 61 w 61"/>
                    <a:gd name="T39" fmla="*/ 17 h 20"/>
                    <a:gd name="T40" fmla="*/ 61 w 61"/>
                    <a:gd name="T41" fmla="*/ 15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61" h="20">
                      <a:moveTo>
                        <a:pt x="61" y="15"/>
                      </a:moveTo>
                      <a:cubicBezTo>
                        <a:pt x="61" y="15"/>
                        <a:pt x="61" y="15"/>
                        <a:pt x="61" y="15"/>
                      </a:cubicBezTo>
                      <a:cubicBezTo>
                        <a:pt x="61" y="18"/>
                        <a:pt x="60" y="20"/>
                        <a:pt x="58" y="20"/>
                      </a:cubicBezTo>
                      <a:cubicBezTo>
                        <a:pt x="4" y="20"/>
                        <a:pt x="4" y="20"/>
                        <a:pt x="4" y="20"/>
                      </a:cubicBezTo>
                      <a:cubicBezTo>
                        <a:pt x="2" y="20"/>
                        <a:pt x="0" y="18"/>
                        <a:pt x="1" y="15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5" y="3"/>
                        <a:pt x="7" y="1"/>
                        <a:pt x="10" y="1"/>
                      </a:cubicBezTo>
                      <a:cubicBezTo>
                        <a:pt x="52" y="1"/>
                        <a:pt x="52" y="1"/>
                        <a:pt x="52" y="1"/>
                      </a:cubicBezTo>
                      <a:cubicBezTo>
                        <a:pt x="54" y="1"/>
                        <a:pt x="57" y="3"/>
                        <a:pt x="57" y="5"/>
                      </a:cubicBezTo>
                      <a:cubicBezTo>
                        <a:pt x="61" y="15"/>
                        <a:pt x="61" y="15"/>
                        <a:pt x="61" y="15"/>
                      </a:cubicBezTo>
                      <a:cubicBezTo>
                        <a:pt x="61" y="15"/>
                        <a:pt x="61" y="15"/>
                        <a:pt x="61" y="15"/>
                      </a:cubicBezTo>
                      <a:cubicBezTo>
                        <a:pt x="58" y="5"/>
                        <a:pt x="58" y="5"/>
                        <a:pt x="58" y="5"/>
                      </a:cubicBezTo>
                      <a:cubicBezTo>
                        <a:pt x="57" y="2"/>
                        <a:pt x="54" y="0"/>
                        <a:pt x="52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7" y="0"/>
                        <a:pt x="5" y="2"/>
                        <a:pt x="4" y="5"/>
                      </a:cubicBezTo>
                      <a:cubicBezTo>
                        <a:pt x="1" y="15"/>
                        <a:pt x="1" y="15"/>
                        <a:pt x="1" y="15"/>
                      </a:cubicBezTo>
                      <a:cubicBezTo>
                        <a:pt x="1" y="16"/>
                        <a:pt x="1" y="16"/>
                        <a:pt x="1" y="17"/>
                      </a:cubicBezTo>
                      <a:cubicBezTo>
                        <a:pt x="1" y="18"/>
                        <a:pt x="2" y="20"/>
                        <a:pt x="4" y="20"/>
                      </a:cubicBezTo>
                      <a:cubicBezTo>
                        <a:pt x="58" y="20"/>
                        <a:pt x="58" y="20"/>
                        <a:pt x="58" y="20"/>
                      </a:cubicBezTo>
                      <a:cubicBezTo>
                        <a:pt x="60" y="20"/>
                        <a:pt x="61" y="19"/>
                        <a:pt x="61" y="17"/>
                      </a:cubicBezTo>
                      <a:cubicBezTo>
                        <a:pt x="61" y="16"/>
                        <a:pt x="61" y="16"/>
                        <a:pt x="61" y="15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/>
                <a:lstStyle/>
                <a:p>
                  <a:pPr defTabSz="630719">
                    <a:defRPr/>
                  </a:pPr>
                  <a:endParaRPr lang="zh-CN" altLang="en-US" sz="1242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0" name="Freeform 10">
                  <a:extLst>
                    <a:ext uri="{FF2B5EF4-FFF2-40B4-BE49-F238E27FC236}">
                      <a16:creationId xmlns:a16="http://schemas.microsoft.com/office/drawing/2014/main" xmlns="" id="{278413DA-1C22-476C-8C6D-0EC705C3DA7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49931" y="2615790"/>
                  <a:ext cx="82389" cy="26630"/>
                </a:xfrm>
                <a:custGeom>
                  <a:avLst/>
                  <a:gdLst>
                    <a:gd name="T0" fmla="*/ 10 w 13"/>
                    <a:gd name="T1" fmla="*/ 0 h 4"/>
                    <a:gd name="T2" fmla="*/ 3 w 13"/>
                    <a:gd name="T3" fmla="*/ 0 h 4"/>
                    <a:gd name="T4" fmla="*/ 3 w 13"/>
                    <a:gd name="T5" fmla="*/ 0 h 4"/>
                    <a:gd name="T6" fmla="*/ 1 w 13"/>
                    <a:gd name="T7" fmla="*/ 2 h 4"/>
                    <a:gd name="T8" fmla="*/ 0 w 13"/>
                    <a:gd name="T9" fmla="*/ 3 h 4"/>
                    <a:gd name="T10" fmla="*/ 0 w 13"/>
                    <a:gd name="T11" fmla="*/ 3 h 4"/>
                    <a:gd name="T12" fmla="*/ 2 w 13"/>
                    <a:gd name="T13" fmla="*/ 4 h 4"/>
                    <a:gd name="T14" fmla="*/ 11 w 13"/>
                    <a:gd name="T15" fmla="*/ 4 h 4"/>
                    <a:gd name="T16" fmla="*/ 13 w 13"/>
                    <a:gd name="T17" fmla="*/ 3 h 4"/>
                    <a:gd name="T18" fmla="*/ 13 w 13"/>
                    <a:gd name="T19" fmla="*/ 3 h 4"/>
                    <a:gd name="T20" fmla="*/ 12 w 13"/>
                    <a:gd name="T21" fmla="*/ 2 h 4"/>
                    <a:gd name="T22" fmla="*/ 10 w 13"/>
                    <a:gd name="T23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3" h="4">
                      <a:moveTo>
                        <a:pt x="10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1" y="1"/>
                        <a:pt x="1" y="2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4"/>
                        <a:pt x="1" y="4"/>
                        <a:pt x="2" y="4"/>
                      </a:cubicBezTo>
                      <a:cubicBezTo>
                        <a:pt x="11" y="4"/>
                        <a:pt x="11" y="4"/>
                        <a:pt x="11" y="4"/>
                      </a:cubicBezTo>
                      <a:cubicBezTo>
                        <a:pt x="12" y="4"/>
                        <a:pt x="13" y="4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1"/>
                        <a:pt x="11" y="0"/>
                        <a:pt x="10" y="0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/>
                <a:lstStyle/>
                <a:p>
                  <a:pPr defTabSz="630719">
                    <a:defRPr/>
                  </a:pPr>
                  <a:endParaRPr lang="zh-CN" altLang="en-US" sz="1242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1" name="Freeform 11">
                  <a:extLst>
                    <a:ext uri="{FF2B5EF4-FFF2-40B4-BE49-F238E27FC236}">
                      <a16:creationId xmlns:a16="http://schemas.microsoft.com/office/drawing/2014/main" xmlns="" id="{AF2D0C20-8EC2-4B56-B530-573344BBB5B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14915" y="2615790"/>
                  <a:ext cx="82389" cy="30726"/>
                </a:xfrm>
                <a:custGeom>
                  <a:avLst/>
                  <a:gdLst>
                    <a:gd name="T0" fmla="*/ 13 w 13"/>
                    <a:gd name="T1" fmla="*/ 3 h 5"/>
                    <a:gd name="T2" fmla="*/ 11 w 13"/>
                    <a:gd name="T3" fmla="*/ 5 h 5"/>
                    <a:gd name="T4" fmla="*/ 2 w 13"/>
                    <a:gd name="T5" fmla="*/ 5 h 5"/>
                    <a:gd name="T6" fmla="*/ 0 w 13"/>
                    <a:gd name="T7" fmla="*/ 3 h 5"/>
                    <a:gd name="T8" fmla="*/ 0 w 13"/>
                    <a:gd name="T9" fmla="*/ 2 h 5"/>
                    <a:gd name="T10" fmla="*/ 3 w 13"/>
                    <a:gd name="T11" fmla="*/ 0 h 5"/>
                    <a:gd name="T12" fmla="*/ 10 w 13"/>
                    <a:gd name="T13" fmla="*/ 0 h 5"/>
                    <a:gd name="T14" fmla="*/ 12 w 13"/>
                    <a:gd name="T15" fmla="*/ 2 h 5"/>
                    <a:gd name="T16" fmla="*/ 13 w 13"/>
                    <a:gd name="T17" fmla="*/ 3 h 5"/>
                    <a:gd name="T18" fmla="*/ 13 w 13"/>
                    <a:gd name="T19" fmla="*/ 3 h 5"/>
                    <a:gd name="T20" fmla="*/ 13 w 13"/>
                    <a:gd name="T21" fmla="*/ 2 h 5"/>
                    <a:gd name="T22" fmla="*/ 10 w 13"/>
                    <a:gd name="T23" fmla="*/ 0 h 5"/>
                    <a:gd name="T24" fmla="*/ 3 w 13"/>
                    <a:gd name="T25" fmla="*/ 0 h 5"/>
                    <a:gd name="T26" fmla="*/ 0 w 13"/>
                    <a:gd name="T27" fmla="*/ 2 h 5"/>
                    <a:gd name="T28" fmla="*/ 0 w 13"/>
                    <a:gd name="T29" fmla="*/ 3 h 5"/>
                    <a:gd name="T30" fmla="*/ 0 w 13"/>
                    <a:gd name="T31" fmla="*/ 3 h 5"/>
                    <a:gd name="T32" fmla="*/ 2 w 13"/>
                    <a:gd name="T33" fmla="*/ 5 h 5"/>
                    <a:gd name="T34" fmla="*/ 11 w 13"/>
                    <a:gd name="T35" fmla="*/ 5 h 5"/>
                    <a:gd name="T36" fmla="*/ 13 w 13"/>
                    <a:gd name="T37" fmla="*/ 3 h 5"/>
                    <a:gd name="T38" fmla="*/ 13 w 13"/>
                    <a:gd name="T39" fmla="*/ 3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3" h="5">
                      <a:moveTo>
                        <a:pt x="13" y="3"/>
                      </a:moveTo>
                      <a:cubicBezTo>
                        <a:pt x="13" y="4"/>
                        <a:pt x="12" y="5"/>
                        <a:pt x="11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1" y="5"/>
                        <a:pt x="0" y="4"/>
                        <a:pt x="0" y="3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1"/>
                        <a:pt x="2" y="0"/>
                        <a:pt x="3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1" y="0"/>
                        <a:pt x="12" y="1"/>
                        <a:pt x="12" y="2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2"/>
                        <a:pt x="13" y="2"/>
                        <a:pt x="13" y="2"/>
                      </a:cubicBezTo>
                      <a:cubicBezTo>
                        <a:pt x="12" y="1"/>
                        <a:pt x="11" y="0"/>
                        <a:pt x="10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1" y="1"/>
                        <a:pt x="0" y="2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4"/>
                        <a:pt x="1" y="5"/>
                        <a:pt x="2" y="5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2" y="5"/>
                        <a:pt x="13" y="4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/>
                <a:lstStyle/>
                <a:p>
                  <a:pPr defTabSz="630719">
                    <a:defRPr/>
                  </a:pPr>
                  <a:endParaRPr lang="zh-CN" altLang="en-US" sz="1242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05" name="组合 103">
                <a:extLst>
                  <a:ext uri="{FF2B5EF4-FFF2-40B4-BE49-F238E27FC236}">
                    <a16:creationId xmlns:a16="http://schemas.microsoft.com/office/drawing/2014/main" xmlns="" id="{4F59F4F0-EAF7-4D78-BF68-AA833D2E45E6}"/>
                  </a:ext>
                </a:extLst>
              </p:cNvPr>
              <p:cNvGrpSpPr/>
              <p:nvPr/>
            </p:nvGrpSpPr>
            <p:grpSpPr>
              <a:xfrm>
                <a:off x="5039381" y="619531"/>
                <a:ext cx="323676" cy="292638"/>
                <a:chOff x="4459288" y="2266950"/>
                <a:chExt cx="463550" cy="419100"/>
              </a:xfrm>
              <a:solidFill>
                <a:schemeClr val="bg1">
                  <a:lumMod val="95000"/>
                </a:schemeClr>
              </a:solidFill>
            </p:grpSpPr>
            <p:sp>
              <p:nvSpPr>
                <p:cNvPr id="106" name="Freeform 7">
                  <a:extLst>
                    <a:ext uri="{FF2B5EF4-FFF2-40B4-BE49-F238E27FC236}">
                      <a16:creationId xmlns:a16="http://schemas.microsoft.com/office/drawing/2014/main" xmlns="" id="{FA602D00-8E24-45F2-B266-8C61C9CC732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459288" y="2527300"/>
                  <a:ext cx="463550" cy="158750"/>
                </a:xfrm>
                <a:custGeom>
                  <a:avLst/>
                  <a:gdLst>
                    <a:gd name="T0" fmla="*/ 73 w 73"/>
                    <a:gd name="T1" fmla="*/ 20 h 25"/>
                    <a:gd name="T2" fmla="*/ 68 w 73"/>
                    <a:gd name="T3" fmla="*/ 4 h 25"/>
                    <a:gd name="T4" fmla="*/ 62 w 73"/>
                    <a:gd name="T5" fmla="*/ 0 h 25"/>
                    <a:gd name="T6" fmla="*/ 10 w 73"/>
                    <a:gd name="T7" fmla="*/ 0 h 25"/>
                    <a:gd name="T8" fmla="*/ 5 w 73"/>
                    <a:gd name="T9" fmla="*/ 4 h 25"/>
                    <a:gd name="T10" fmla="*/ 0 w 73"/>
                    <a:gd name="T11" fmla="*/ 20 h 25"/>
                    <a:gd name="T12" fmla="*/ 4 w 73"/>
                    <a:gd name="T13" fmla="*/ 25 h 25"/>
                    <a:gd name="T14" fmla="*/ 69 w 73"/>
                    <a:gd name="T15" fmla="*/ 25 h 25"/>
                    <a:gd name="T16" fmla="*/ 73 w 73"/>
                    <a:gd name="T17" fmla="*/ 20 h 25"/>
                    <a:gd name="T18" fmla="*/ 64 w 73"/>
                    <a:gd name="T19" fmla="*/ 22 h 25"/>
                    <a:gd name="T20" fmla="*/ 10 w 73"/>
                    <a:gd name="T21" fmla="*/ 22 h 25"/>
                    <a:gd name="T22" fmla="*/ 7 w 73"/>
                    <a:gd name="T23" fmla="*/ 19 h 25"/>
                    <a:gd name="T24" fmla="*/ 7 w 73"/>
                    <a:gd name="T25" fmla="*/ 17 h 25"/>
                    <a:gd name="T26" fmla="*/ 10 w 73"/>
                    <a:gd name="T27" fmla="*/ 7 h 25"/>
                    <a:gd name="T28" fmla="*/ 16 w 73"/>
                    <a:gd name="T29" fmla="*/ 2 h 25"/>
                    <a:gd name="T30" fmla="*/ 58 w 73"/>
                    <a:gd name="T31" fmla="*/ 2 h 25"/>
                    <a:gd name="T32" fmla="*/ 64 w 73"/>
                    <a:gd name="T33" fmla="*/ 7 h 25"/>
                    <a:gd name="T34" fmla="*/ 67 w 73"/>
                    <a:gd name="T35" fmla="*/ 17 h 25"/>
                    <a:gd name="T36" fmla="*/ 67 w 73"/>
                    <a:gd name="T37" fmla="*/ 19 h 25"/>
                    <a:gd name="T38" fmla="*/ 64 w 73"/>
                    <a:gd name="T39" fmla="*/ 22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73" h="25">
                      <a:moveTo>
                        <a:pt x="73" y="20"/>
                      </a:moveTo>
                      <a:cubicBezTo>
                        <a:pt x="68" y="4"/>
                        <a:pt x="68" y="4"/>
                        <a:pt x="68" y="4"/>
                      </a:cubicBezTo>
                      <a:cubicBezTo>
                        <a:pt x="67" y="2"/>
                        <a:pt x="65" y="0"/>
                        <a:pt x="62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8" y="0"/>
                        <a:pt x="5" y="2"/>
                        <a:pt x="5" y="4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23"/>
                        <a:pt x="1" y="25"/>
                        <a:pt x="4" y="25"/>
                      </a:cubicBezTo>
                      <a:cubicBezTo>
                        <a:pt x="69" y="25"/>
                        <a:pt x="69" y="25"/>
                        <a:pt x="69" y="25"/>
                      </a:cubicBezTo>
                      <a:cubicBezTo>
                        <a:pt x="72" y="25"/>
                        <a:pt x="73" y="23"/>
                        <a:pt x="73" y="20"/>
                      </a:cubicBezTo>
                      <a:close/>
                      <a:moveTo>
                        <a:pt x="64" y="22"/>
                      </a:moveTo>
                      <a:cubicBezTo>
                        <a:pt x="10" y="22"/>
                        <a:pt x="10" y="22"/>
                        <a:pt x="10" y="22"/>
                      </a:cubicBezTo>
                      <a:cubicBezTo>
                        <a:pt x="8" y="22"/>
                        <a:pt x="7" y="20"/>
                        <a:pt x="7" y="19"/>
                      </a:cubicBezTo>
                      <a:cubicBezTo>
                        <a:pt x="7" y="18"/>
                        <a:pt x="7" y="18"/>
                        <a:pt x="7" y="17"/>
                      </a:cubicBezTo>
                      <a:cubicBezTo>
                        <a:pt x="10" y="7"/>
                        <a:pt x="10" y="7"/>
                        <a:pt x="10" y="7"/>
                      </a:cubicBezTo>
                      <a:cubicBezTo>
                        <a:pt x="11" y="4"/>
                        <a:pt x="13" y="2"/>
                        <a:pt x="16" y="2"/>
                      </a:cubicBezTo>
                      <a:cubicBezTo>
                        <a:pt x="58" y="2"/>
                        <a:pt x="58" y="2"/>
                        <a:pt x="58" y="2"/>
                      </a:cubicBezTo>
                      <a:cubicBezTo>
                        <a:pt x="60" y="2"/>
                        <a:pt x="63" y="4"/>
                        <a:pt x="64" y="7"/>
                      </a:cubicBezTo>
                      <a:cubicBezTo>
                        <a:pt x="67" y="17"/>
                        <a:pt x="67" y="17"/>
                        <a:pt x="67" y="17"/>
                      </a:cubicBezTo>
                      <a:cubicBezTo>
                        <a:pt x="67" y="18"/>
                        <a:pt x="67" y="18"/>
                        <a:pt x="67" y="19"/>
                      </a:cubicBezTo>
                      <a:cubicBezTo>
                        <a:pt x="67" y="21"/>
                        <a:pt x="66" y="22"/>
                        <a:pt x="64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defTabSz="630719">
                    <a:defRPr/>
                  </a:pPr>
                  <a:endParaRPr lang="zh-CN" altLang="en-US" sz="1242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7" name="Freeform 12">
                  <a:extLst>
                    <a:ext uri="{FF2B5EF4-FFF2-40B4-BE49-F238E27FC236}">
                      <a16:creationId xmlns:a16="http://schemas.microsoft.com/office/drawing/2014/main" xmlns="" id="{294DD2AF-CBEF-48A4-BB53-8B0C6644C37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497388" y="2266950"/>
                  <a:ext cx="387350" cy="254000"/>
                </a:xfrm>
                <a:custGeom>
                  <a:avLst/>
                  <a:gdLst>
                    <a:gd name="T0" fmla="*/ 0 w 244"/>
                    <a:gd name="T1" fmla="*/ 0 h 160"/>
                    <a:gd name="T2" fmla="*/ 0 w 244"/>
                    <a:gd name="T3" fmla="*/ 160 h 160"/>
                    <a:gd name="T4" fmla="*/ 244 w 244"/>
                    <a:gd name="T5" fmla="*/ 160 h 160"/>
                    <a:gd name="T6" fmla="*/ 244 w 244"/>
                    <a:gd name="T7" fmla="*/ 0 h 160"/>
                    <a:gd name="T8" fmla="*/ 0 w 244"/>
                    <a:gd name="T9" fmla="*/ 0 h 160"/>
                    <a:gd name="T10" fmla="*/ 220 w 244"/>
                    <a:gd name="T11" fmla="*/ 140 h 160"/>
                    <a:gd name="T12" fmla="*/ 24 w 244"/>
                    <a:gd name="T13" fmla="*/ 140 h 160"/>
                    <a:gd name="T14" fmla="*/ 24 w 244"/>
                    <a:gd name="T15" fmla="*/ 20 h 160"/>
                    <a:gd name="T16" fmla="*/ 220 w 244"/>
                    <a:gd name="T17" fmla="*/ 20 h 160"/>
                    <a:gd name="T18" fmla="*/ 220 w 244"/>
                    <a:gd name="T19" fmla="*/ 140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4" h="160">
                      <a:moveTo>
                        <a:pt x="0" y="0"/>
                      </a:moveTo>
                      <a:lnTo>
                        <a:pt x="0" y="160"/>
                      </a:lnTo>
                      <a:lnTo>
                        <a:pt x="244" y="160"/>
                      </a:lnTo>
                      <a:lnTo>
                        <a:pt x="244" y="0"/>
                      </a:lnTo>
                      <a:lnTo>
                        <a:pt x="0" y="0"/>
                      </a:lnTo>
                      <a:close/>
                      <a:moveTo>
                        <a:pt x="220" y="140"/>
                      </a:moveTo>
                      <a:lnTo>
                        <a:pt x="24" y="140"/>
                      </a:lnTo>
                      <a:lnTo>
                        <a:pt x="24" y="20"/>
                      </a:lnTo>
                      <a:lnTo>
                        <a:pt x="220" y="20"/>
                      </a:lnTo>
                      <a:lnTo>
                        <a:pt x="220" y="14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defTabSz="630719">
                    <a:defRPr/>
                  </a:pPr>
                  <a:endParaRPr lang="zh-CN" altLang="en-US" sz="1242">
                    <a:solidFill>
                      <a:srgbClr val="000000"/>
                    </a:solidFill>
                  </a:endParaRPr>
                </a:p>
              </p:txBody>
            </p:sp>
          </p:grpSp>
        </p:grpSp>
        <p:sp>
          <p:nvSpPr>
            <p:cNvPr id="97" name="Freeform 6">
              <a:extLst>
                <a:ext uri="{FF2B5EF4-FFF2-40B4-BE49-F238E27FC236}">
                  <a16:creationId xmlns:a16="http://schemas.microsoft.com/office/drawing/2014/main" xmlns="" id="{6D54AAFB-AD30-4F1E-BD9A-CC3384FEA622}"/>
                </a:ext>
              </a:extLst>
            </p:cNvPr>
            <p:cNvSpPr>
              <a:spLocks noEditPoints="1"/>
            </p:cNvSpPr>
            <p:nvPr/>
          </p:nvSpPr>
          <p:spPr bwMode="auto">
            <a:xfrm rot="-1500000">
              <a:off x="3673553" y="2528165"/>
              <a:ext cx="342900" cy="293688"/>
            </a:xfrm>
            <a:custGeom>
              <a:avLst/>
              <a:gdLst>
                <a:gd name="T0" fmla="*/ 16 w 109"/>
                <a:gd name="T1" fmla="*/ 0 h 99"/>
                <a:gd name="T2" fmla="*/ 10 w 109"/>
                <a:gd name="T3" fmla="*/ 6 h 99"/>
                <a:gd name="T4" fmla="*/ 10 w 109"/>
                <a:gd name="T5" fmla="*/ 83 h 99"/>
                <a:gd name="T6" fmla="*/ 36 w 109"/>
                <a:gd name="T7" fmla="*/ 83 h 99"/>
                <a:gd name="T8" fmla="*/ 36 w 109"/>
                <a:gd name="T9" fmla="*/ 6 h 99"/>
                <a:gd name="T10" fmla="*/ 29 w 109"/>
                <a:gd name="T11" fmla="*/ 0 h 99"/>
                <a:gd name="T12" fmla="*/ 16 w 109"/>
                <a:gd name="T13" fmla="*/ 0 h 99"/>
                <a:gd name="T14" fmla="*/ 80 w 109"/>
                <a:gd name="T15" fmla="*/ 19 h 99"/>
                <a:gd name="T16" fmla="*/ 74 w 109"/>
                <a:gd name="T17" fmla="*/ 25 h 99"/>
                <a:gd name="T18" fmla="*/ 74 w 109"/>
                <a:gd name="T19" fmla="*/ 83 h 99"/>
                <a:gd name="T20" fmla="*/ 100 w 109"/>
                <a:gd name="T21" fmla="*/ 83 h 99"/>
                <a:gd name="T22" fmla="*/ 100 w 109"/>
                <a:gd name="T23" fmla="*/ 25 h 99"/>
                <a:gd name="T24" fmla="*/ 93 w 109"/>
                <a:gd name="T25" fmla="*/ 19 h 99"/>
                <a:gd name="T26" fmla="*/ 80 w 109"/>
                <a:gd name="T27" fmla="*/ 19 h 99"/>
                <a:gd name="T28" fmla="*/ 48 w 109"/>
                <a:gd name="T29" fmla="*/ 41 h 99"/>
                <a:gd name="T30" fmla="*/ 42 w 109"/>
                <a:gd name="T31" fmla="*/ 48 h 99"/>
                <a:gd name="T32" fmla="*/ 42 w 109"/>
                <a:gd name="T33" fmla="*/ 83 h 99"/>
                <a:gd name="T34" fmla="*/ 68 w 109"/>
                <a:gd name="T35" fmla="*/ 83 h 99"/>
                <a:gd name="T36" fmla="*/ 68 w 109"/>
                <a:gd name="T37" fmla="*/ 48 h 99"/>
                <a:gd name="T38" fmla="*/ 61 w 109"/>
                <a:gd name="T39" fmla="*/ 41 h 99"/>
                <a:gd name="T40" fmla="*/ 48 w 109"/>
                <a:gd name="T41" fmla="*/ 41 h 99"/>
                <a:gd name="T42" fmla="*/ 0 w 109"/>
                <a:gd name="T43" fmla="*/ 89 h 99"/>
                <a:gd name="T44" fmla="*/ 0 w 109"/>
                <a:gd name="T45" fmla="*/ 99 h 99"/>
                <a:gd name="T46" fmla="*/ 109 w 109"/>
                <a:gd name="T47" fmla="*/ 99 h 99"/>
                <a:gd name="T48" fmla="*/ 109 w 109"/>
                <a:gd name="T49" fmla="*/ 89 h 99"/>
                <a:gd name="T50" fmla="*/ 0 w 109"/>
                <a:gd name="T51" fmla="*/ 8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9" h="99">
                  <a:moveTo>
                    <a:pt x="16" y="0"/>
                  </a:moveTo>
                  <a:cubicBezTo>
                    <a:pt x="13" y="0"/>
                    <a:pt x="10" y="2"/>
                    <a:pt x="10" y="6"/>
                  </a:cubicBezTo>
                  <a:cubicBezTo>
                    <a:pt x="10" y="83"/>
                    <a:pt x="10" y="83"/>
                    <a:pt x="10" y="83"/>
                  </a:cubicBezTo>
                  <a:cubicBezTo>
                    <a:pt x="36" y="83"/>
                    <a:pt x="36" y="83"/>
                    <a:pt x="36" y="83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2"/>
                    <a:pt x="33" y="0"/>
                    <a:pt x="29" y="0"/>
                  </a:cubicBezTo>
                  <a:cubicBezTo>
                    <a:pt x="16" y="0"/>
                    <a:pt x="16" y="0"/>
                    <a:pt x="16" y="0"/>
                  </a:cubicBezTo>
                  <a:close/>
                  <a:moveTo>
                    <a:pt x="80" y="19"/>
                  </a:moveTo>
                  <a:cubicBezTo>
                    <a:pt x="77" y="19"/>
                    <a:pt x="74" y="22"/>
                    <a:pt x="74" y="25"/>
                  </a:cubicBezTo>
                  <a:cubicBezTo>
                    <a:pt x="74" y="83"/>
                    <a:pt x="74" y="83"/>
                    <a:pt x="74" y="83"/>
                  </a:cubicBezTo>
                  <a:cubicBezTo>
                    <a:pt x="100" y="83"/>
                    <a:pt x="100" y="83"/>
                    <a:pt x="100" y="83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2"/>
                    <a:pt x="97" y="19"/>
                    <a:pt x="93" y="19"/>
                  </a:cubicBezTo>
                  <a:cubicBezTo>
                    <a:pt x="80" y="19"/>
                    <a:pt x="80" y="19"/>
                    <a:pt x="80" y="19"/>
                  </a:cubicBezTo>
                  <a:close/>
                  <a:moveTo>
                    <a:pt x="48" y="41"/>
                  </a:moveTo>
                  <a:cubicBezTo>
                    <a:pt x="45" y="41"/>
                    <a:pt x="42" y="44"/>
                    <a:pt x="42" y="48"/>
                  </a:cubicBezTo>
                  <a:cubicBezTo>
                    <a:pt x="42" y="83"/>
                    <a:pt x="42" y="83"/>
                    <a:pt x="42" y="83"/>
                  </a:cubicBezTo>
                  <a:cubicBezTo>
                    <a:pt x="68" y="83"/>
                    <a:pt x="68" y="83"/>
                    <a:pt x="68" y="83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68" y="44"/>
                    <a:pt x="65" y="41"/>
                    <a:pt x="61" y="41"/>
                  </a:cubicBezTo>
                  <a:cubicBezTo>
                    <a:pt x="48" y="41"/>
                    <a:pt x="48" y="41"/>
                    <a:pt x="48" y="41"/>
                  </a:cubicBezTo>
                  <a:close/>
                  <a:moveTo>
                    <a:pt x="0" y="89"/>
                  </a:moveTo>
                  <a:cubicBezTo>
                    <a:pt x="0" y="99"/>
                    <a:pt x="0" y="99"/>
                    <a:pt x="0" y="99"/>
                  </a:cubicBezTo>
                  <a:cubicBezTo>
                    <a:pt x="109" y="99"/>
                    <a:pt x="109" y="99"/>
                    <a:pt x="109" y="99"/>
                  </a:cubicBezTo>
                  <a:cubicBezTo>
                    <a:pt x="109" y="89"/>
                    <a:pt x="109" y="89"/>
                    <a:pt x="109" y="89"/>
                  </a:cubicBezTo>
                  <a:cubicBezTo>
                    <a:pt x="0" y="89"/>
                    <a:pt x="0" y="89"/>
                    <a:pt x="0" y="8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/>
            <a:lstStyle/>
            <a:p>
              <a:pPr defTabSz="630719">
                <a:defRPr/>
              </a:pPr>
              <a:endParaRPr lang="zh-CN" altLang="en-US" sz="1242">
                <a:solidFill>
                  <a:srgbClr val="000000"/>
                </a:solidFill>
              </a:endParaRPr>
            </a:p>
          </p:txBody>
        </p:sp>
        <p:grpSp>
          <p:nvGrpSpPr>
            <p:cNvPr id="98" name="组合 16">
              <a:extLst>
                <a:ext uri="{FF2B5EF4-FFF2-40B4-BE49-F238E27FC236}">
                  <a16:creationId xmlns:a16="http://schemas.microsoft.com/office/drawing/2014/main" xmlns="" id="{813F1004-F7B7-4B38-BA60-FB0A8D2605A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478658" y="4430938"/>
              <a:ext cx="344488" cy="296862"/>
              <a:chOff x="3193936" y="3489324"/>
              <a:chExt cx="522287" cy="450851"/>
            </a:xfrm>
          </p:grpSpPr>
          <p:sp>
            <p:nvSpPr>
              <p:cNvPr id="100" name="AutoShape 40">
                <a:extLst>
                  <a:ext uri="{FF2B5EF4-FFF2-40B4-BE49-F238E27FC236}">
                    <a16:creationId xmlns:a16="http://schemas.microsoft.com/office/drawing/2014/main" xmlns="" id="{08DA1F16-AA71-4647-8363-5BB22DC43195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3193936" y="3495674"/>
                <a:ext cx="522287" cy="431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30719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242">
                  <a:solidFill>
                    <a:srgbClr val="000000"/>
                  </a:solidFill>
                  <a:latin typeface="Rockwell" pitchFamily="18" charset="0"/>
                </a:endParaRPr>
              </a:p>
            </p:txBody>
          </p:sp>
          <p:sp>
            <p:nvSpPr>
              <p:cNvPr id="101" name="Freeform 42">
                <a:extLst>
                  <a:ext uri="{FF2B5EF4-FFF2-40B4-BE49-F238E27FC236}">
                    <a16:creationId xmlns:a16="http://schemas.microsoft.com/office/drawing/2014/main" xmlns="" id="{A6897CC3-74E7-48EB-8CB6-2484E76F96A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369637" y="3592995"/>
                <a:ext cx="346586" cy="347180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19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3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1 h 58"/>
                  <a:gd name="T20" fmla="*/ 8 w 58"/>
                  <a:gd name="T21" fmla="*/ 46 h 58"/>
                  <a:gd name="T22" fmla="*/ 9 w 58"/>
                  <a:gd name="T23" fmla="*/ 50 h 58"/>
                  <a:gd name="T24" fmla="*/ 14 w 58"/>
                  <a:gd name="T25" fmla="*/ 51 h 58"/>
                  <a:gd name="T26" fmla="*/ 18 w 58"/>
                  <a:gd name="T27" fmla="*/ 50 h 58"/>
                  <a:gd name="T28" fmla="*/ 19 w 58"/>
                  <a:gd name="T29" fmla="*/ 54 h 58"/>
                  <a:gd name="T30" fmla="*/ 22 w 58"/>
                  <a:gd name="T31" fmla="*/ 57 h 58"/>
                  <a:gd name="T32" fmla="*/ 27 w 58"/>
                  <a:gd name="T33" fmla="*/ 55 h 58"/>
                  <a:gd name="T34" fmla="*/ 31 w 58"/>
                  <a:gd name="T35" fmla="*/ 53 h 58"/>
                  <a:gd name="T36" fmla="*/ 33 w 58"/>
                  <a:gd name="T37" fmla="*/ 55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8 h 58"/>
                  <a:gd name="T44" fmla="*/ 46 w 58"/>
                  <a:gd name="T45" fmla="*/ 49 h 58"/>
                  <a:gd name="T46" fmla="*/ 50 w 58"/>
                  <a:gd name="T47" fmla="*/ 48 h 58"/>
                  <a:gd name="T48" fmla="*/ 51 w 58"/>
                  <a:gd name="T49" fmla="*/ 44 h 58"/>
                  <a:gd name="T50" fmla="*/ 50 w 58"/>
                  <a:gd name="T51" fmla="*/ 39 h 58"/>
                  <a:gd name="T52" fmla="*/ 54 w 58"/>
                  <a:gd name="T53" fmla="*/ 38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4 h 58"/>
                  <a:gd name="T62" fmla="*/ 56 w 58"/>
                  <a:gd name="T63" fmla="*/ 20 h 58"/>
                  <a:gd name="T64" fmla="*/ 53 w 58"/>
                  <a:gd name="T65" fmla="*/ 17 h 58"/>
                  <a:gd name="T66" fmla="*/ 48 w 58"/>
                  <a:gd name="T67" fmla="*/ 15 h 58"/>
                  <a:gd name="T68" fmla="*/ 49 w 58"/>
                  <a:gd name="T69" fmla="*/ 12 h 58"/>
                  <a:gd name="T70" fmla="*/ 48 w 58"/>
                  <a:gd name="T71" fmla="*/ 7 h 58"/>
                  <a:gd name="T72" fmla="*/ 44 w 58"/>
                  <a:gd name="T73" fmla="*/ 7 h 58"/>
                  <a:gd name="T74" fmla="*/ 39 w 58"/>
                  <a:gd name="T75" fmla="*/ 7 h 58"/>
                  <a:gd name="T76" fmla="*/ 38 w 58"/>
                  <a:gd name="T77" fmla="*/ 4 h 58"/>
                  <a:gd name="T78" fmla="*/ 35 w 58"/>
                  <a:gd name="T79" fmla="*/ 0 h 58"/>
                  <a:gd name="T80" fmla="*/ 30 w 58"/>
                  <a:gd name="T81" fmla="*/ 2 h 58"/>
                  <a:gd name="T82" fmla="*/ 27 w 58"/>
                  <a:gd name="T83" fmla="*/ 5 h 58"/>
                  <a:gd name="T84" fmla="*/ 24 w 58"/>
                  <a:gd name="T85" fmla="*/ 2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9 h 58"/>
                  <a:gd name="T92" fmla="*/ 12 w 58"/>
                  <a:gd name="T93" fmla="*/ 8 h 58"/>
                  <a:gd name="T94" fmla="*/ 7 w 58"/>
                  <a:gd name="T95" fmla="*/ 9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19"/>
                      <a:pt x="5" y="20"/>
                      <a:pt x="4" y="19"/>
                    </a:cubicBezTo>
                    <a:cubicBezTo>
                      <a:pt x="2" y="19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7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3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1"/>
                      <a:pt x="5" y="41"/>
                    </a:cubicBezTo>
                    <a:cubicBezTo>
                      <a:pt x="6" y="40"/>
                      <a:pt x="8" y="40"/>
                      <a:pt x="8" y="41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49"/>
                      <a:pt x="9" y="50"/>
                    </a:cubicBezTo>
                    <a:cubicBezTo>
                      <a:pt x="11" y="52"/>
                      <a:pt x="13" y="52"/>
                      <a:pt x="14" y="51"/>
                    </a:cubicBezTo>
                    <a:cubicBezTo>
                      <a:pt x="15" y="50"/>
                      <a:pt x="18" y="50"/>
                      <a:pt x="18" y="50"/>
                    </a:cubicBezTo>
                    <a:cubicBezTo>
                      <a:pt x="19" y="51"/>
                      <a:pt x="20" y="52"/>
                      <a:pt x="19" y="54"/>
                    </a:cubicBezTo>
                    <a:cubicBezTo>
                      <a:pt x="19" y="55"/>
                      <a:pt x="20" y="57"/>
                      <a:pt x="22" y="57"/>
                    </a:cubicBezTo>
                    <a:cubicBezTo>
                      <a:pt x="25" y="58"/>
                      <a:pt x="26" y="57"/>
                      <a:pt x="27" y="55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5"/>
                    </a:cubicBezTo>
                    <a:cubicBezTo>
                      <a:pt x="34" y="57"/>
                      <a:pt x="36" y="57"/>
                      <a:pt x="38" y="57"/>
                    </a:cubicBezTo>
                    <a:cubicBezTo>
                      <a:pt x="40" y="56"/>
                      <a:pt x="41" y="54"/>
                      <a:pt x="40" y="53"/>
                    </a:cubicBezTo>
                    <a:cubicBezTo>
                      <a:pt x="40" y="51"/>
                      <a:pt x="42" y="49"/>
                      <a:pt x="42" y="48"/>
                    </a:cubicBezTo>
                    <a:cubicBezTo>
                      <a:pt x="43" y="48"/>
                      <a:pt x="44" y="48"/>
                      <a:pt x="46" y="49"/>
                    </a:cubicBezTo>
                    <a:cubicBezTo>
                      <a:pt x="47" y="50"/>
                      <a:pt x="49" y="50"/>
                      <a:pt x="50" y="48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39"/>
                    </a:cubicBezTo>
                    <a:cubicBezTo>
                      <a:pt x="51" y="38"/>
                      <a:pt x="52" y="38"/>
                      <a:pt x="54" y="38"/>
                    </a:cubicBezTo>
                    <a:cubicBezTo>
                      <a:pt x="55" y="38"/>
                      <a:pt x="57" y="37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0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4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7"/>
                    </a:cubicBezTo>
                    <a:cubicBezTo>
                      <a:pt x="51" y="17"/>
                      <a:pt x="49" y="16"/>
                      <a:pt x="48" y="15"/>
                    </a:cubicBezTo>
                    <a:cubicBezTo>
                      <a:pt x="48" y="14"/>
                      <a:pt x="48" y="13"/>
                      <a:pt x="49" y="12"/>
                    </a:cubicBezTo>
                    <a:cubicBezTo>
                      <a:pt x="50" y="11"/>
                      <a:pt x="50" y="8"/>
                      <a:pt x="48" y="7"/>
                    </a:cubicBezTo>
                    <a:cubicBezTo>
                      <a:pt x="47" y="6"/>
                      <a:pt x="45" y="5"/>
                      <a:pt x="44" y="7"/>
                    </a:cubicBezTo>
                    <a:cubicBezTo>
                      <a:pt x="42" y="8"/>
                      <a:pt x="40" y="7"/>
                      <a:pt x="39" y="7"/>
                    </a:cubicBezTo>
                    <a:cubicBezTo>
                      <a:pt x="38" y="7"/>
                      <a:pt x="38" y="5"/>
                      <a:pt x="38" y="4"/>
                    </a:cubicBezTo>
                    <a:cubicBezTo>
                      <a:pt x="38" y="2"/>
                      <a:pt x="37" y="1"/>
                      <a:pt x="35" y="0"/>
                    </a:cubicBezTo>
                    <a:cubicBezTo>
                      <a:pt x="33" y="0"/>
                      <a:pt x="31" y="1"/>
                      <a:pt x="30" y="2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5"/>
                      <a:pt x="25" y="4"/>
                      <a:pt x="24" y="2"/>
                    </a:cubicBezTo>
                    <a:cubicBezTo>
                      <a:pt x="24" y="1"/>
                      <a:pt x="22" y="0"/>
                      <a:pt x="20" y="1"/>
                    </a:cubicBezTo>
                    <a:cubicBezTo>
                      <a:pt x="18" y="2"/>
                      <a:pt x="16" y="3"/>
                      <a:pt x="17" y="5"/>
                    </a:cubicBezTo>
                    <a:cubicBezTo>
                      <a:pt x="17" y="6"/>
                      <a:pt x="16" y="9"/>
                      <a:pt x="15" y="9"/>
                    </a:cubicBezTo>
                    <a:cubicBezTo>
                      <a:pt x="14" y="10"/>
                      <a:pt x="13" y="9"/>
                      <a:pt x="12" y="8"/>
                    </a:cubicBezTo>
                    <a:cubicBezTo>
                      <a:pt x="10" y="7"/>
                      <a:pt x="8" y="8"/>
                      <a:pt x="7" y="9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2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5"/>
                      <a:pt x="15" y="16"/>
                      <a:pt x="23" y="1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defTabSz="630719">
                  <a:defRPr/>
                </a:pPr>
                <a:endParaRPr lang="zh-CN" altLang="en-US" sz="1242">
                  <a:solidFill>
                    <a:srgbClr val="000000"/>
                  </a:solidFill>
                </a:endParaRPr>
              </a:p>
            </p:txBody>
          </p:sp>
          <p:sp>
            <p:nvSpPr>
              <p:cNvPr id="102" name="Freeform 43">
                <a:extLst>
                  <a:ext uri="{FF2B5EF4-FFF2-40B4-BE49-F238E27FC236}">
                    <a16:creationId xmlns:a16="http://schemas.microsoft.com/office/drawing/2014/main" xmlns="" id="{90FD7F2E-426A-43FF-B022-F2666A0218D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01157" y="3489324"/>
                <a:ext cx="221430" cy="221809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3 h 37"/>
                  <a:gd name="T6" fmla="*/ 0 w 37"/>
                  <a:gd name="T7" fmla="*/ 15 h 37"/>
                  <a:gd name="T8" fmla="*/ 1 w 37"/>
                  <a:gd name="T9" fmla="*/ 18 h 37"/>
                  <a:gd name="T10" fmla="*/ 3 w 37"/>
                  <a:gd name="T11" fmla="*/ 20 h 37"/>
                  <a:gd name="T12" fmla="*/ 2 w 37"/>
                  <a:gd name="T13" fmla="*/ 22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7 h 37"/>
                  <a:gd name="T20" fmla="*/ 5 w 37"/>
                  <a:gd name="T21" fmla="*/ 30 h 37"/>
                  <a:gd name="T22" fmla="*/ 6 w 37"/>
                  <a:gd name="T23" fmla="*/ 33 h 37"/>
                  <a:gd name="T24" fmla="*/ 9 w 37"/>
                  <a:gd name="T25" fmla="*/ 33 h 37"/>
                  <a:gd name="T26" fmla="*/ 12 w 37"/>
                  <a:gd name="T27" fmla="*/ 33 h 37"/>
                  <a:gd name="T28" fmla="*/ 12 w 37"/>
                  <a:gd name="T29" fmla="*/ 35 h 37"/>
                  <a:gd name="T30" fmla="*/ 15 w 37"/>
                  <a:gd name="T31" fmla="*/ 37 h 37"/>
                  <a:gd name="T32" fmla="*/ 17 w 37"/>
                  <a:gd name="T33" fmla="*/ 36 h 37"/>
                  <a:gd name="T34" fmla="*/ 20 w 37"/>
                  <a:gd name="T35" fmla="*/ 34 h 37"/>
                  <a:gd name="T36" fmla="*/ 21 w 37"/>
                  <a:gd name="T37" fmla="*/ 36 h 37"/>
                  <a:gd name="T38" fmla="*/ 24 w 37"/>
                  <a:gd name="T39" fmla="*/ 37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5 h 37"/>
                  <a:gd name="T54" fmla="*/ 37 w 37"/>
                  <a:gd name="T55" fmla="*/ 23 h 37"/>
                  <a:gd name="T56" fmla="*/ 36 w 37"/>
                  <a:gd name="T57" fmla="*/ 20 h 37"/>
                  <a:gd name="T58" fmla="*/ 34 w 37"/>
                  <a:gd name="T59" fmla="*/ 17 h 37"/>
                  <a:gd name="T60" fmla="*/ 35 w 37"/>
                  <a:gd name="T61" fmla="*/ 16 h 37"/>
                  <a:gd name="T62" fmla="*/ 36 w 37"/>
                  <a:gd name="T63" fmla="*/ 13 h 37"/>
                  <a:gd name="T64" fmla="*/ 34 w 37"/>
                  <a:gd name="T65" fmla="*/ 11 h 37"/>
                  <a:gd name="T66" fmla="*/ 31 w 37"/>
                  <a:gd name="T67" fmla="*/ 10 h 37"/>
                  <a:gd name="T68" fmla="*/ 32 w 37"/>
                  <a:gd name="T69" fmla="*/ 8 h 37"/>
                  <a:gd name="T70" fmla="*/ 31 w 37"/>
                  <a:gd name="T71" fmla="*/ 5 h 37"/>
                  <a:gd name="T72" fmla="*/ 28 w 37"/>
                  <a:gd name="T73" fmla="*/ 4 h 37"/>
                  <a:gd name="T74" fmla="*/ 25 w 37"/>
                  <a:gd name="T75" fmla="*/ 5 h 37"/>
                  <a:gd name="T76" fmla="*/ 25 w 37"/>
                  <a:gd name="T77" fmla="*/ 3 h 37"/>
                  <a:gd name="T78" fmla="*/ 22 w 37"/>
                  <a:gd name="T79" fmla="*/ 0 h 37"/>
                  <a:gd name="T80" fmla="*/ 20 w 37"/>
                  <a:gd name="T81" fmla="*/ 2 h 37"/>
                  <a:gd name="T82" fmla="*/ 17 w 37"/>
                  <a:gd name="T83" fmla="*/ 3 h 37"/>
                  <a:gd name="T84" fmla="*/ 16 w 37"/>
                  <a:gd name="T85" fmla="*/ 2 h 37"/>
                  <a:gd name="T86" fmla="*/ 13 w 37"/>
                  <a:gd name="T87" fmla="*/ 1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10"/>
                      <a:pt x="5" y="12"/>
                      <a:pt x="5" y="12"/>
                    </a:cubicBezTo>
                    <a:cubicBezTo>
                      <a:pt x="4" y="13"/>
                      <a:pt x="3" y="13"/>
                      <a:pt x="2" y="13"/>
                    </a:cubicBezTo>
                    <a:cubicBezTo>
                      <a:pt x="1" y="12"/>
                      <a:pt x="0" y="13"/>
                      <a:pt x="0" y="15"/>
                    </a:cubicBezTo>
                    <a:cubicBezTo>
                      <a:pt x="0" y="16"/>
                      <a:pt x="0" y="17"/>
                      <a:pt x="1" y="18"/>
                    </a:cubicBezTo>
                    <a:cubicBezTo>
                      <a:pt x="2" y="18"/>
                      <a:pt x="3" y="19"/>
                      <a:pt x="3" y="20"/>
                    </a:cubicBezTo>
                    <a:cubicBezTo>
                      <a:pt x="3" y="21"/>
                      <a:pt x="2" y="21"/>
                      <a:pt x="2" y="22"/>
                    </a:cubicBezTo>
                    <a:cubicBezTo>
                      <a:pt x="1" y="22"/>
                      <a:pt x="0" y="23"/>
                      <a:pt x="1" y="24"/>
                    </a:cubicBezTo>
                    <a:cubicBezTo>
                      <a:pt x="1" y="26"/>
                      <a:pt x="2" y="27"/>
                      <a:pt x="3" y="26"/>
                    </a:cubicBezTo>
                    <a:cubicBezTo>
                      <a:pt x="4" y="26"/>
                      <a:pt x="5" y="26"/>
                      <a:pt x="5" y="27"/>
                    </a:cubicBezTo>
                    <a:cubicBezTo>
                      <a:pt x="6" y="27"/>
                      <a:pt x="6" y="29"/>
                      <a:pt x="5" y="30"/>
                    </a:cubicBezTo>
                    <a:cubicBezTo>
                      <a:pt x="5" y="30"/>
                      <a:pt x="5" y="32"/>
                      <a:pt x="6" y="33"/>
                    </a:cubicBezTo>
                    <a:cubicBezTo>
                      <a:pt x="7" y="34"/>
                      <a:pt x="8" y="34"/>
                      <a:pt x="9" y="33"/>
                    </a:cubicBezTo>
                    <a:cubicBezTo>
                      <a:pt x="10" y="32"/>
                      <a:pt x="11" y="32"/>
                      <a:pt x="12" y="33"/>
                    </a:cubicBezTo>
                    <a:cubicBezTo>
                      <a:pt x="12" y="33"/>
                      <a:pt x="13" y="34"/>
                      <a:pt x="12" y="35"/>
                    </a:cubicBezTo>
                    <a:cubicBezTo>
                      <a:pt x="12" y="36"/>
                      <a:pt x="13" y="37"/>
                      <a:pt x="15" y="37"/>
                    </a:cubicBezTo>
                    <a:cubicBezTo>
                      <a:pt x="16" y="37"/>
                      <a:pt x="17" y="37"/>
                      <a:pt x="17" y="36"/>
                    </a:cubicBezTo>
                    <a:cubicBezTo>
                      <a:pt x="18" y="35"/>
                      <a:pt x="19" y="34"/>
                      <a:pt x="20" y="34"/>
                    </a:cubicBezTo>
                    <a:cubicBezTo>
                      <a:pt x="20" y="34"/>
                      <a:pt x="21" y="35"/>
                      <a:pt x="21" y="36"/>
                    </a:cubicBezTo>
                    <a:cubicBezTo>
                      <a:pt x="22" y="37"/>
                      <a:pt x="23" y="37"/>
                      <a:pt x="24" y="37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2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3"/>
                      <a:pt x="32" y="32"/>
                      <a:pt x="32" y="31"/>
                    </a:cubicBezTo>
                    <a:cubicBezTo>
                      <a:pt x="33" y="30"/>
                      <a:pt x="34" y="29"/>
                      <a:pt x="33" y="28"/>
                    </a:cubicBezTo>
                    <a:cubicBezTo>
                      <a:pt x="32" y="28"/>
                      <a:pt x="32" y="26"/>
                      <a:pt x="32" y="25"/>
                    </a:cubicBezTo>
                    <a:cubicBezTo>
                      <a:pt x="33" y="25"/>
                      <a:pt x="34" y="24"/>
                      <a:pt x="35" y="25"/>
                    </a:cubicBezTo>
                    <a:cubicBezTo>
                      <a:pt x="36" y="25"/>
                      <a:pt x="37" y="24"/>
                      <a:pt x="37" y="23"/>
                    </a:cubicBezTo>
                    <a:cubicBezTo>
                      <a:pt x="37" y="21"/>
                      <a:pt x="37" y="20"/>
                      <a:pt x="36" y="20"/>
                    </a:cubicBezTo>
                    <a:cubicBezTo>
                      <a:pt x="35" y="20"/>
                      <a:pt x="34" y="18"/>
                      <a:pt x="34" y="17"/>
                    </a:cubicBezTo>
                    <a:cubicBezTo>
                      <a:pt x="34" y="17"/>
                      <a:pt x="35" y="16"/>
                      <a:pt x="35" y="16"/>
                    </a:cubicBezTo>
                    <a:cubicBezTo>
                      <a:pt x="36" y="16"/>
                      <a:pt x="37" y="14"/>
                      <a:pt x="36" y="13"/>
                    </a:cubicBezTo>
                    <a:cubicBezTo>
                      <a:pt x="36" y="12"/>
                      <a:pt x="35" y="11"/>
                      <a:pt x="34" y="11"/>
                    </a:cubicBezTo>
                    <a:cubicBezTo>
                      <a:pt x="33" y="11"/>
                      <a:pt x="31" y="10"/>
                      <a:pt x="31" y="10"/>
                    </a:cubicBezTo>
                    <a:cubicBezTo>
                      <a:pt x="31" y="9"/>
                      <a:pt x="31" y="8"/>
                      <a:pt x="32" y="8"/>
                    </a:cubicBezTo>
                    <a:cubicBezTo>
                      <a:pt x="32" y="7"/>
                      <a:pt x="32" y="6"/>
                      <a:pt x="31" y="5"/>
                    </a:cubicBezTo>
                    <a:cubicBezTo>
                      <a:pt x="30" y="4"/>
                      <a:pt x="29" y="4"/>
                      <a:pt x="28" y="4"/>
                    </a:cubicBezTo>
                    <a:cubicBezTo>
                      <a:pt x="27" y="5"/>
                      <a:pt x="26" y="5"/>
                      <a:pt x="25" y="5"/>
                    </a:cubicBezTo>
                    <a:cubicBezTo>
                      <a:pt x="25" y="5"/>
                      <a:pt x="24" y="4"/>
                      <a:pt x="25" y="3"/>
                    </a:cubicBezTo>
                    <a:cubicBezTo>
                      <a:pt x="25" y="2"/>
                      <a:pt x="24" y="1"/>
                      <a:pt x="22" y="0"/>
                    </a:cubicBezTo>
                    <a:cubicBezTo>
                      <a:pt x="21" y="0"/>
                      <a:pt x="20" y="1"/>
                      <a:pt x="20" y="2"/>
                    </a:cubicBezTo>
                    <a:cubicBezTo>
                      <a:pt x="19" y="3"/>
                      <a:pt x="18" y="3"/>
                      <a:pt x="17" y="3"/>
                    </a:cubicBezTo>
                    <a:cubicBezTo>
                      <a:pt x="17" y="3"/>
                      <a:pt x="16" y="3"/>
                      <a:pt x="16" y="2"/>
                    </a:cubicBezTo>
                    <a:cubicBezTo>
                      <a:pt x="15" y="1"/>
                      <a:pt x="14" y="0"/>
                      <a:pt x="13" y="1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6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5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7"/>
                      <a:pt x="27" y="10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1"/>
                      <a:pt x="10" y="28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defTabSz="630719">
                  <a:defRPr/>
                </a:pPr>
                <a:endParaRPr lang="zh-CN" altLang="en-US" sz="1242">
                  <a:solidFill>
                    <a:srgbClr val="000000"/>
                  </a:solidFill>
                </a:endParaRPr>
              </a:p>
            </p:txBody>
          </p:sp>
          <p:sp>
            <p:nvSpPr>
              <p:cNvPr id="103" name="Freeform 44">
                <a:extLst>
                  <a:ext uri="{FF2B5EF4-FFF2-40B4-BE49-F238E27FC236}">
                    <a16:creationId xmlns:a16="http://schemas.microsoft.com/office/drawing/2014/main" xmlns="" id="{983EA9DC-15E0-4124-88C8-82D471F8CB9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01157" y="3711133"/>
                <a:ext cx="173293" cy="176000"/>
              </a:xfrm>
              <a:custGeom>
                <a:avLst/>
                <a:gdLst>
                  <a:gd name="T0" fmla="*/ 3 w 29"/>
                  <a:gd name="T1" fmla="*/ 7 h 29"/>
                  <a:gd name="T2" fmla="*/ 4 w 29"/>
                  <a:gd name="T3" fmla="*/ 10 h 29"/>
                  <a:gd name="T4" fmla="*/ 2 w 29"/>
                  <a:gd name="T5" fmla="*/ 10 h 29"/>
                  <a:gd name="T6" fmla="*/ 0 w 29"/>
                  <a:gd name="T7" fmla="*/ 12 h 29"/>
                  <a:gd name="T8" fmla="*/ 1 w 29"/>
                  <a:gd name="T9" fmla="*/ 14 h 29"/>
                  <a:gd name="T10" fmla="*/ 3 w 29"/>
                  <a:gd name="T11" fmla="*/ 16 h 29"/>
                  <a:gd name="T12" fmla="*/ 1 w 29"/>
                  <a:gd name="T13" fmla="*/ 17 h 29"/>
                  <a:gd name="T14" fmla="*/ 1 w 29"/>
                  <a:gd name="T15" fmla="*/ 19 h 29"/>
                  <a:gd name="T16" fmla="*/ 3 w 29"/>
                  <a:gd name="T17" fmla="*/ 20 h 29"/>
                  <a:gd name="T18" fmla="*/ 4 w 29"/>
                  <a:gd name="T19" fmla="*/ 21 h 29"/>
                  <a:gd name="T20" fmla="*/ 4 w 29"/>
                  <a:gd name="T21" fmla="*/ 23 h 29"/>
                  <a:gd name="T22" fmla="*/ 5 w 29"/>
                  <a:gd name="T23" fmla="*/ 25 h 29"/>
                  <a:gd name="T24" fmla="*/ 7 w 29"/>
                  <a:gd name="T25" fmla="*/ 26 h 29"/>
                  <a:gd name="T26" fmla="*/ 9 w 29"/>
                  <a:gd name="T27" fmla="*/ 25 h 29"/>
                  <a:gd name="T28" fmla="*/ 10 w 29"/>
                  <a:gd name="T29" fmla="*/ 27 h 29"/>
                  <a:gd name="T30" fmla="*/ 11 w 29"/>
                  <a:gd name="T31" fmla="*/ 29 h 29"/>
                  <a:gd name="T32" fmla="*/ 13 w 29"/>
                  <a:gd name="T33" fmla="*/ 28 h 29"/>
                  <a:gd name="T34" fmla="*/ 15 w 29"/>
                  <a:gd name="T35" fmla="*/ 26 h 29"/>
                  <a:gd name="T36" fmla="*/ 17 w 29"/>
                  <a:gd name="T37" fmla="*/ 28 h 29"/>
                  <a:gd name="T38" fmla="*/ 19 w 29"/>
                  <a:gd name="T39" fmla="*/ 28 h 29"/>
                  <a:gd name="T40" fmla="*/ 20 w 29"/>
                  <a:gd name="T41" fmla="*/ 26 h 29"/>
                  <a:gd name="T42" fmla="*/ 21 w 29"/>
                  <a:gd name="T43" fmla="*/ 24 h 29"/>
                  <a:gd name="T44" fmla="*/ 23 w 29"/>
                  <a:gd name="T45" fmla="*/ 25 h 29"/>
                  <a:gd name="T46" fmla="*/ 25 w 29"/>
                  <a:gd name="T47" fmla="*/ 24 h 29"/>
                  <a:gd name="T48" fmla="*/ 25 w 29"/>
                  <a:gd name="T49" fmla="*/ 22 h 29"/>
                  <a:gd name="T50" fmla="*/ 25 w 29"/>
                  <a:gd name="T51" fmla="*/ 20 h 29"/>
                  <a:gd name="T52" fmla="*/ 27 w 29"/>
                  <a:gd name="T53" fmla="*/ 19 h 29"/>
                  <a:gd name="T54" fmla="*/ 29 w 29"/>
                  <a:gd name="T55" fmla="*/ 18 h 29"/>
                  <a:gd name="T56" fmla="*/ 28 w 29"/>
                  <a:gd name="T57" fmla="*/ 15 h 29"/>
                  <a:gd name="T58" fmla="*/ 26 w 29"/>
                  <a:gd name="T59" fmla="*/ 14 h 29"/>
                  <a:gd name="T60" fmla="*/ 27 w 29"/>
                  <a:gd name="T61" fmla="*/ 12 h 29"/>
                  <a:gd name="T62" fmla="*/ 28 w 29"/>
                  <a:gd name="T63" fmla="*/ 10 h 29"/>
                  <a:gd name="T64" fmla="*/ 26 w 29"/>
                  <a:gd name="T65" fmla="*/ 9 h 29"/>
                  <a:gd name="T66" fmla="*/ 24 w 29"/>
                  <a:gd name="T67" fmla="*/ 8 h 29"/>
                  <a:gd name="T68" fmla="*/ 25 w 29"/>
                  <a:gd name="T69" fmla="*/ 6 h 29"/>
                  <a:gd name="T70" fmla="*/ 24 w 29"/>
                  <a:gd name="T71" fmla="*/ 4 h 29"/>
                  <a:gd name="T72" fmla="*/ 22 w 29"/>
                  <a:gd name="T73" fmla="*/ 4 h 29"/>
                  <a:gd name="T74" fmla="*/ 19 w 29"/>
                  <a:gd name="T75" fmla="*/ 4 h 29"/>
                  <a:gd name="T76" fmla="*/ 19 w 29"/>
                  <a:gd name="T77" fmla="*/ 2 h 29"/>
                  <a:gd name="T78" fmla="*/ 17 w 29"/>
                  <a:gd name="T79" fmla="*/ 0 h 29"/>
                  <a:gd name="T80" fmla="*/ 15 w 29"/>
                  <a:gd name="T81" fmla="*/ 1 h 29"/>
                  <a:gd name="T82" fmla="*/ 13 w 29"/>
                  <a:gd name="T83" fmla="*/ 3 h 29"/>
                  <a:gd name="T84" fmla="*/ 12 w 29"/>
                  <a:gd name="T85" fmla="*/ 2 h 29"/>
                  <a:gd name="T86" fmla="*/ 10 w 29"/>
                  <a:gd name="T87" fmla="*/ 1 h 29"/>
                  <a:gd name="T88" fmla="*/ 9 w 29"/>
                  <a:gd name="T89" fmla="*/ 3 h 29"/>
                  <a:gd name="T90" fmla="*/ 8 w 29"/>
                  <a:gd name="T91" fmla="*/ 5 h 29"/>
                  <a:gd name="T92" fmla="*/ 6 w 29"/>
                  <a:gd name="T93" fmla="*/ 4 h 29"/>
                  <a:gd name="T94" fmla="*/ 4 w 29"/>
                  <a:gd name="T95" fmla="*/ 5 h 29"/>
                  <a:gd name="T96" fmla="*/ 3 w 29"/>
                  <a:gd name="T97" fmla="*/ 7 h 29"/>
                  <a:gd name="T98" fmla="*/ 12 w 29"/>
                  <a:gd name="T99" fmla="*/ 7 h 29"/>
                  <a:gd name="T100" fmla="*/ 22 w 29"/>
                  <a:gd name="T101" fmla="*/ 12 h 29"/>
                  <a:gd name="T102" fmla="*/ 17 w 29"/>
                  <a:gd name="T103" fmla="*/ 22 h 29"/>
                  <a:gd name="T104" fmla="*/ 6 w 29"/>
                  <a:gd name="T105" fmla="*/ 17 h 29"/>
                  <a:gd name="T106" fmla="*/ 12 w 29"/>
                  <a:gd name="T107" fmla="*/ 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9">
                    <a:moveTo>
                      <a:pt x="3" y="7"/>
                    </a:moveTo>
                    <a:cubicBezTo>
                      <a:pt x="4" y="8"/>
                      <a:pt x="4" y="9"/>
                      <a:pt x="4" y="10"/>
                    </a:cubicBezTo>
                    <a:cubicBezTo>
                      <a:pt x="4" y="10"/>
                      <a:pt x="3" y="10"/>
                      <a:pt x="2" y="10"/>
                    </a:cubicBezTo>
                    <a:cubicBezTo>
                      <a:pt x="1" y="10"/>
                      <a:pt x="0" y="10"/>
                      <a:pt x="0" y="12"/>
                    </a:cubicBezTo>
                    <a:cubicBezTo>
                      <a:pt x="0" y="13"/>
                      <a:pt x="0" y="14"/>
                      <a:pt x="1" y="14"/>
                    </a:cubicBezTo>
                    <a:cubicBezTo>
                      <a:pt x="2" y="14"/>
                      <a:pt x="3" y="15"/>
                      <a:pt x="3" y="16"/>
                    </a:cubicBezTo>
                    <a:cubicBezTo>
                      <a:pt x="3" y="16"/>
                      <a:pt x="2" y="17"/>
                      <a:pt x="1" y="17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1"/>
                      <a:pt x="3" y="20"/>
                    </a:cubicBezTo>
                    <a:cubicBezTo>
                      <a:pt x="3" y="20"/>
                      <a:pt x="4" y="20"/>
                      <a:pt x="4" y="21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4"/>
                      <a:pt x="4" y="25"/>
                      <a:pt x="5" y="25"/>
                    </a:cubicBezTo>
                    <a:cubicBezTo>
                      <a:pt x="5" y="26"/>
                      <a:pt x="7" y="26"/>
                      <a:pt x="7" y="26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8"/>
                      <a:pt x="10" y="28"/>
                      <a:pt x="11" y="29"/>
                    </a:cubicBezTo>
                    <a:cubicBezTo>
                      <a:pt x="12" y="29"/>
                      <a:pt x="13" y="28"/>
                      <a:pt x="13" y="28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7"/>
                      <a:pt x="17" y="28"/>
                    </a:cubicBezTo>
                    <a:cubicBezTo>
                      <a:pt x="17" y="28"/>
                      <a:pt x="18" y="29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6"/>
                      <a:pt x="21" y="25"/>
                      <a:pt x="21" y="24"/>
                    </a:cubicBezTo>
                    <a:cubicBezTo>
                      <a:pt x="21" y="24"/>
                      <a:pt x="22" y="24"/>
                      <a:pt x="23" y="25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4"/>
                      <a:pt x="26" y="22"/>
                      <a:pt x="25" y="22"/>
                    </a:cubicBezTo>
                    <a:cubicBezTo>
                      <a:pt x="25" y="21"/>
                      <a:pt x="25" y="20"/>
                      <a:pt x="25" y="20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9"/>
                      <a:pt x="29" y="18"/>
                    </a:cubicBezTo>
                    <a:cubicBezTo>
                      <a:pt x="29" y="17"/>
                      <a:pt x="28" y="16"/>
                      <a:pt x="28" y="15"/>
                    </a:cubicBezTo>
                    <a:cubicBezTo>
                      <a:pt x="27" y="15"/>
                      <a:pt x="26" y="14"/>
                      <a:pt x="26" y="14"/>
                    </a:cubicBezTo>
                    <a:cubicBezTo>
                      <a:pt x="26" y="13"/>
                      <a:pt x="27" y="13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9"/>
                      <a:pt x="26" y="9"/>
                    </a:cubicBezTo>
                    <a:cubicBezTo>
                      <a:pt x="26" y="9"/>
                      <a:pt x="24" y="8"/>
                      <a:pt x="24" y="8"/>
                    </a:cubicBezTo>
                    <a:cubicBezTo>
                      <a:pt x="24" y="7"/>
                      <a:pt x="24" y="7"/>
                      <a:pt x="25" y="6"/>
                    </a:cubicBezTo>
                    <a:cubicBezTo>
                      <a:pt x="25" y="6"/>
                      <a:pt x="25" y="5"/>
                      <a:pt x="24" y="4"/>
                    </a:cubicBezTo>
                    <a:cubicBezTo>
                      <a:pt x="23" y="3"/>
                      <a:pt x="22" y="3"/>
                      <a:pt x="22" y="4"/>
                    </a:cubicBezTo>
                    <a:cubicBezTo>
                      <a:pt x="21" y="4"/>
                      <a:pt x="20" y="4"/>
                      <a:pt x="19" y="4"/>
                    </a:cubicBezTo>
                    <a:cubicBezTo>
                      <a:pt x="19" y="4"/>
                      <a:pt x="19" y="3"/>
                      <a:pt x="19" y="2"/>
                    </a:cubicBezTo>
                    <a:cubicBezTo>
                      <a:pt x="19" y="1"/>
                      <a:pt x="18" y="1"/>
                      <a:pt x="17" y="0"/>
                    </a:cubicBezTo>
                    <a:cubicBezTo>
                      <a:pt x="16" y="0"/>
                      <a:pt x="15" y="1"/>
                      <a:pt x="15" y="1"/>
                    </a:cubicBezTo>
                    <a:cubicBezTo>
                      <a:pt x="15" y="2"/>
                      <a:pt x="14" y="3"/>
                      <a:pt x="13" y="3"/>
                    </a:cubicBezTo>
                    <a:cubicBezTo>
                      <a:pt x="13" y="3"/>
                      <a:pt x="12" y="2"/>
                      <a:pt x="12" y="2"/>
                    </a:cubicBezTo>
                    <a:cubicBezTo>
                      <a:pt x="12" y="1"/>
                      <a:pt x="11" y="0"/>
                      <a:pt x="10" y="1"/>
                    </a:cubicBezTo>
                    <a:cubicBezTo>
                      <a:pt x="9" y="1"/>
                      <a:pt x="8" y="2"/>
                      <a:pt x="9" y="3"/>
                    </a:cubicBezTo>
                    <a:cubicBezTo>
                      <a:pt x="9" y="3"/>
                      <a:pt x="8" y="5"/>
                      <a:pt x="8" y="5"/>
                    </a:cubicBezTo>
                    <a:cubicBezTo>
                      <a:pt x="7" y="5"/>
                      <a:pt x="7" y="5"/>
                      <a:pt x="6" y="4"/>
                    </a:cubicBezTo>
                    <a:cubicBezTo>
                      <a:pt x="5" y="4"/>
                      <a:pt x="4" y="4"/>
                      <a:pt x="4" y="5"/>
                    </a:cubicBezTo>
                    <a:cubicBezTo>
                      <a:pt x="3" y="6"/>
                      <a:pt x="3" y="7"/>
                      <a:pt x="3" y="7"/>
                    </a:cubicBezTo>
                    <a:close/>
                    <a:moveTo>
                      <a:pt x="12" y="7"/>
                    </a:moveTo>
                    <a:cubicBezTo>
                      <a:pt x="16" y="5"/>
                      <a:pt x="21" y="8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4"/>
                      <a:pt x="8" y="21"/>
                      <a:pt x="6" y="17"/>
                    </a:cubicBezTo>
                    <a:cubicBezTo>
                      <a:pt x="5" y="13"/>
                      <a:pt x="7" y="8"/>
                      <a:pt x="12" y="7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defTabSz="630719">
                  <a:defRPr/>
                </a:pPr>
                <a:endParaRPr lang="zh-CN" altLang="en-US" sz="1242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99" name="Freeform 6">
              <a:extLst>
                <a:ext uri="{FF2B5EF4-FFF2-40B4-BE49-F238E27FC236}">
                  <a16:creationId xmlns:a16="http://schemas.microsoft.com/office/drawing/2014/main" xmlns="" id="{F6616675-EF8F-4311-B3FB-0D14FA96D718}"/>
                </a:ext>
              </a:extLst>
            </p:cNvPr>
            <p:cNvSpPr>
              <a:spLocks/>
            </p:cNvSpPr>
            <p:nvPr/>
          </p:nvSpPr>
          <p:spPr bwMode="auto">
            <a:xfrm rot="-1500000">
              <a:off x="2619632" y="5218292"/>
              <a:ext cx="260350" cy="255588"/>
            </a:xfrm>
            <a:custGeom>
              <a:avLst/>
              <a:gdLst>
                <a:gd name="T0" fmla="*/ 64 w 73"/>
                <a:gd name="T1" fmla="*/ 0 h 72"/>
                <a:gd name="T2" fmla="*/ 58 w 73"/>
                <a:gd name="T3" fmla="*/ 0 h 72"/>
                <a:gd name="T4" fmla="*/ 58 w 73"/>
                <a:gd name="T5" fmla="*/ 1 h 72"/>
                <a:gd name="T6" fmla="*/ 37 w 73"/>
                <a:gd name="T7" fmla="*/ 18 h 72"/>
                <a:gd name="T8" fmla="*/ 15 w 73"/>
                <a:gd name="T9" fmla="*/ 1 h 72"/>
                <a:gd name="T10" fmla="*/ 15 w 73"/>
                <a:gd name="T11" fmla="*/ 0 h 72"/>
                <a:gd name="T12" fmla="*/ 9 w 73"/>
                <a:gd name="T13" fmla="*/ 0 h 72"/>
                <a:gd name="T14" fmla="*/ 0 w 73"/>
                <a:gd name="T15" fmla="*/ 9 h 72"/>
                <a:gd name="T16" fmla="*/ 0 w 73"/>
                <a:gd name="T17" fmla="*/ 17 h 72"/>
                <a:gd name="T18" fmla="*/ 1 w 73"/>
                <a:gd name="T19" fmla="*/ 17 h 72"/>
                <a:gd name="T20" fmla="*/ 19 w 73"/>
                <a:gd name="T21" fmla="*/ 38 h 72"/>
                <a:gd name="T22" fmla="*/ 1 w 73"/>
                <a:gd name="T23" fmla="*/ 59 h 72"/>
                <a:gd name="T24" fmla="*/ 0 w 73"/>
                <a:gd name="T25" fmla="*/ 59 h 72"/>
                <a:gd name="T26" fmla="*/ 0 w 73"/>
                <a:gd name="T27" fmla="*/ 63 h 72"/>
                <a:gd name="T28" fmla="*/ 9 w 73"/>
                <a:gd name="T29" fmla="*/ 72 h 72"/>
                <a:gd name="T30" fmla="*/ 64 w 73"/>
                <a:gd name="T31" fmla="*/ 72 h 72"/>
                <a:gd name="T32" fmla="*/ 73 w 73"/>
                <a:gd name="T33" fmla="*/ 63 h 72"/>
                <a:gd name="T34" fmla="*/ 73 w 73"/>
                <a:gd name="T35" fmla="*/ 58 h 72"/>
                <a:gd name="T36" fmla="*/ 73 w 73"/>
                <a:gd name="T37" fmla="*/ 58 h 72"/>
                <a:gd name="T38" fmla="*/ 53 w 73"/>
                <a:gd name="T39" fmla="*/ 36 h 72"/>
                <a:gd name="T40" fmla="*/ 73 w 73"/>
                <a:gd name="T41" fmla="*/ 14 h 72"/>
                <a:gd name="T42" fmla="*/ 73 w 73"/>
                <a:gd name="T43" fmla="*/ 14 h 72"/>
                <a:gd name="T44" fmla="*/ 73 w 73"/>
                <a:gd name="T45" fmla="*/ 13 h 72"/>
                <a:gd name="T46" fmla="*/ 73 w 73"/>
                <a:gd name="T47" fmla="*/ 9 h 72"/>
                <a:gd name="T48" fmla="*/ 64 w 73"/>
                <a:gd name="T4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3" h="72">
                  <a:moveTo>
                    <a:pt x="64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57" y="11"/>
                    <a:pt x="48" y="18"/>
                    <a:pt x="37" y="18"/>
                  </a:cubicBezTo>
                  <a:cubicBezTo>
                    <a:pt x="26" y="18"/>
                    <a:pt x="17" y="11"/>
                    <a:pt x="15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1" y="18"/>
                    <a:pt x="19" y="27"/>
                    <a:pt x="19" y="38"/>
                  </a:cubicBezTo>
                  <a:cubicBezTo>
                    <a:pt x="19" y="49"/>
                    <a:pt x="11" y="58"/>
                    <a:pt x="1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8"/>
                    <a:pt x="4" y="72"/>
                    <a:pt x="9" y="72"/>
                  </a:cubicBezTo>
                  <a:cubicBezTo>
                    <a:pt x="64" y="72"/>
                    <a:pt x="64" y="72"/>
                    <a:pt x="64" y="72"/>
                  </a:cubicBezTo>
                  <a:cubicBezTo>
                    <a:pt x="69" y="72"/>
                    <a:pt x="73" y="68"/>
                    <a:pt x="73" y="63"/>
                  </a:cubicBezTo>
                  <a:cubicBezTo>
                    <a:pt x="73" y="58"/>
                    <a:pt x="73" y="58"/>
                    <a:pt x="73" y="58"/>
                  </a:cubicBezTo>
                  <a:cubicBezTo>
                    <a:pt x="73" y="58"/>
                    <a:pt x="73" y="58"/>
                    <a:pt x="73" y="58"/>
                  </a:cubicBezTo>
                  <a:cubicBezTo>
                    <a:pt x="62" y="57"/>
                    <a:pt x="53" y="47"/>
                    <a:pt x="53" y="36"/>
                  </a:cubicBezTo>
                  <a:cubicBezTo>
                    <a:pt x="53" y="24"/>
                    <a:pt x="62" y="15"/>
                    <a:pt x="73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3" y="13"/>
                    <a:pt x="73" y="13"/>
                    <a:pt x="73" y="13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3" y="4"/>
                    <a:pt x="69" y="0"/>
                    <a:pt x="64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/>
            <a:lstStyle/>
            <a:p>
              <a:pPr defTabSz="630719">
                <a:defRPr/>
              </a:pPr>
              <a:endParaRPr lang="zh-CN" altLang="en-US" sz="1242">
                <a:solidFill>
                  <a:srgbClr val="000000"/>
                </a:solidFill>
              </a:endParaRPr>
            </a:p>
          </p:txBody>
        </p:sp>
      </p:grpSp>
      <p:sp>
        <p:nvSpPr>
          <p:cNvPr id="134" name="文本框 133">
            <a:extLst>
              <a:ext uri="{FF2B5EF4-FFF2-40B4-BE49-F238E27FC236}">
                <a16:creationId xmlns:a16="http://schemas.microsoft.com/office/drawing/2014/main" xmlns="" id="{F08AD76C-DF96-4886-A650-372DFDF3B4BD}"/>
              </a:ext>
            </a:extLst>
          </p:cNvPr>
          <p:cNvSpPr txBox="1"/>
          <p:nvPr/>
        </p:nvSpPr>
        <p:spPr>
          <a:xfrm>
            <a:off x="4773575" y="3365371"/>
            <a:ext cx="13546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413"/>
              </a:spcBef>
            </a:pPr>
            <a:r>
              <a:rPr lang="zh-CN" altLang="en-US" sz="900" dirty="0">
                <a:solidFill>
                  <a:srgbClr val="1F3F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请在此处添加详细描述文本，尽量与标题文本语言风格相符合，语言描述尽量简洁生动。</a:t>
            </a:r>
            <a:endParaRPr lang="en-US" altLang="zh-CN" sz="900" dirty="0">
              <a:solidFill>
                <a:srgbClr val="1F3F2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35" name="Rectangle 24">
            <a:extLst>
              <a:ext uri="{FF2B5EF4-FFF2-40B4-BE49-F238E27FC236}">
                <a16:creationId xmlns:a16="http://schemas.microsoft.com/office/drawing/2014/main" xmlns="" id="{21B72BC6-41C1-4DD1-AD4B-8908BED982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18305" y="3162809"/>
            <a:ext cx="865162" cy="18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207"/>
              </a:spcBef>
            </a:pPr>
            <a:r>
              <a:rPr lang="zh-CN" altLang="en-US" sz="1050" b="1" dirty="0">
                <a:solidFill>
                  <a:srgbClr val="1F3F2F"/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050" b="1" dirty="0">
              <a:solidFill>
                <a:srgbClr val="1F3F2F"/>
              </a:solidFill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xmlns="" id="{80A98CBE-DF7D-44B7-9FA7-AA4EF87B6540}"/>
              </a:ext>
            </a:extLst>
          </p:cNvPr>
          <p:cNvSpPr txBox="1"/>
          <p:nvPr/>
        </p:nvSpPr>
        <p:spPr>
          <a:xfrm>
            <a:off x="6447317" y="3365371"/>
            <a:ext cx="13546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413"/>
              </a:spcBef>
            </a:pPr>
            <a:r>
              <a:rPr lang="zh-CN" altLang="en-US" sz="900" dirty="0">
                <a:solidFill>
                  <a:srgbClr val="1F3F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请在此处添加详细描述文本，尽量与标题文本语言风格相符合，语言描述尽量简洁生动。</a:t>
            </a:r>
            <a:endParaRPr lang="en-US" altLang="zh-CN" sz="900" dirty="0">
              <a:solidFill>
                <a:srgbClr val="1F3F2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37" name="Rectangle 24">
            <a:extLst>
              <a:ext uri="{FF2B5EF4-FFF2-40B4-BE49-F238E27FC236}">
                <a16:creationId xmlns:a16="http://schemas.microsoft.com/office/drawing/2014/main" xmlns="" id="{F5A54A4E-FD30-49E8-B00C-721661455D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92047" y="3162809"/>
            <a:ext cx="865162" cy="18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207"/>
              </a:spcBef>
            </a:pPr>
            <a:r>
              <a:rPr lang="zh-CN" altLang="en-US" sz="1050" b="1" dirty="0">
                <a:solidFill>
                  <a:srgbClr val="1F3F2F"/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050" b="1" dirty="0">
              <a:solidFill>
                <a:srgbClr val="1F3F2F"/>
              </a:solidFill>
            </a:endParaRPr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xmlns="" id="{17959D22-D97C-458F-A5A1-9C254280BC7D}"/>
              </a:ext>
            </a:extLst>
          </p:cNvPr>
          <p:cNvSpPr txBox="1"/>
          <p:nvPr/>
        </p:nvSpPr>
        <p:spPr>
          <a:xfrm>
            <a:off x="8157090" y="3364343"/>
            <a:ext cx="13546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413"/>
              </a:spcBef>
            </a:pPr>
            <a:r>
              <a:rPr lang="zh-CN" altLang="en-US" sz="900" dirty="0">
                <a:solidFill>
                  <a:srgbClr val="1F3F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请在此处添加详细描述文本，尽量与标题文本语言风格相符合，语言描述尽量简洁生动。</a:t>
            </a:r>
            <a:endParaRPr lang="en-US" altLang="zh-CN" sz="900" dirty="0">
              <a:solidFill>
                <a:srgbClr val="1F3F2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39" name="Rectangle 24">
            <a:extLst>
              <a:ext uri="{FF2B5EF4-FFF2-40B4-BE49-F238E27FC236}">
                <a16:creationId xmlns:a16="http://schemas.microsoft.com/office/drawing/2014/main" xmlns="" id="{4CE65E04-70C5-45EE-8724-03E7D07174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01819" y="3161781"/>
            <a:ext cx="865162" cy="18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207"/>
              </a:spcBef>
            </a:pPr>
            <a:r>
              <a:rPr lang="zh-CN" altLang="en-US" sz="1050" b="1" dirty="0">
                <a:solidFill>
                  <a:srgbClr val="1F3F2F"/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050" b="1" dirty="0">
              <a:solidFill>
                <a:srgbClr val="1F3F2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0041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" grpId="0"/>
      <p:bldP spid="135" grpId="0"/>
      <p:bldP spid="136" grpId="0"/>
      <p:bldP spid="137" grpId="0"/>
      <p:bldP spid="138" grpId="0"/>
      <p:bldP spid="13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xmlns="" id="{90394BB4-6A26-4927-AB5F-00D7A1795378}"/>
              </a:ext>
            </a:extLst>
          </p:cNvPr>
          <p:cNvCxnSpPr/>
          <p:nvPr/>
        </p:nvCxnSpPr>
        <p:spPr>
          <a:xfrm>
            <a:off x="6016843" y="2153010"/>
            <a:ext cx="2097196" cy="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xmlns="" id="{79DBAA4A-4333-43C4-A1F6-E77C593B933A}"/>
              </a:ext>
            </a:extLst>
          </p:cNvPr>
          <p:cNvCxnSpPr/>
          <p:nvPr/>
        </p:nvCxnSpPr>
        <p:spPr>
          <a:xfrm>
            <a:off x="7073325" y="2158693"/>
            <a:ext cx="603658" cy="56862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2A059B61-25E2-46ED-BCAF-69A5D88C6D89}"/>
              </a:ext>
            </a:extLst>
          </p:cNvPr>
          <p:cNvCxnSpPr/>
          <p:nvPr/>
        </p:nvCxnSpPr>
        <p:spPr>
          <a:xfrm flipH="1">
            <a:off x="6463614" y="2158693"/>
            <a:ext cx="603658" cy="56862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50921D93-28CC-4DCD-9479-F7CA3DA4F415}"/>
              </a:ext>
            </a:extLst>
          </p:cNvPr>
          <p:cNvCxnSpPr/>
          <p:nvPr/>
        </p:nvCxnSpPr>
        <p:spPr>
          <a:xfrm>
            <a:off x="7065441" y="2150523"/>
            <a:ext cx="0" cy="843894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390D4E7D-0533-4EBE-9E7A-3F55682E64B2}"/>
              </a:ext>
            </a:extLst>
          </p:cNvPr>
          <p:cNvSpPr/>
          <p:nvPr/>
        </p:nvSpPr>
        <p:spPr>
          <a:xfrm>
            <a:off x="5492545" y="1917389"/>
            <a:ext cx="525613" cy="525613"/>
          </a:xfrm>
          <a:prstGeom prst="ellips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3056" tIns="31529" rIns="63056" bIns="31529" rtlCol="0" anchor="ctr"/>
          <a:lstStyle/>
          <a:p>
            <a:pPr algn="ctr" defTabSz="630525"/>
            <a:endParaRPr lang="zh-CN" altLang="en-US" sz="1104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402A1E5C-AE87-4BC6-B209-1D1402F87558}"/>
              </a:ext>
            </a:extLst>
          </p:cNvPr>
          <p:cNvSpPr/>
          <p:nvPr/>
        </p:nvSpPr>
        <p:spPr>
          <a:xfrm>
            <a:off x="8115354" y="1917389"/>
            <a:ext cx="525613" cy="525613"/>
          </a:xfrm>
          <a:prstGeom prst="ellips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3056" tIns="31529" rIns="63056" bIns="31529" rtlCol="0" anchor="ctr"/>
          <a:lstStyle/>
          <a:p>
            <a:pPr algn="ctr" defTabSz="630525"/>
            <a:endParaRPr lang="zh-CN" altLang="en-US" sz="1104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CB79C114-8857-4783-8DB3-0D6A1AC456AD}"/>
              </a:ext>
            </a:extLst>
          </p:cNvPr>
          <p:cNvSpPr/>
          <p:nvPr/>
        </p:nvSpPr>
        <p:spPr>
          <a:xfrm>
            <a:off x="7606693" y="2642736"/>
            <a:ext cx="525613" cy="525613"/>
          </a:xfrm>
          <a:prstGeom prst="ellips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3056" tIns="31529" rIns="63056" bIns="31529" rtlCol="0" anchor="ctr"/>
          <a:lstStyle/>
          <a:p>
            <a:pPr algn="ctr" defTabSz="630525"/>
            <a:endParaRPr lang="zh-CN" altLang="en-US" sz="1104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FE30E0FC-0025-4157-A08D-2F3BD4874A02}"/>
              </a:ext>
            </a:extLst>
          </p:cNvPr>
          <p:cNvSpPr/>
          <p:nvPr/>
        </p:nvSpPr>
        <p:spPr>
          <a:xfrm>
            <a:off x="6008829" y="2642736"/>
            <a:ext cx="525613" cy="525613"/>
          </a:xfrm>
          <a:prstGeom prst="ellips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3056" tIns="31529" rIns="63056" bIns="31529" rtlCol="0" anchor="ctr"/>
          <a:lstStyle/>
          <a:p>
            <a:pPr algn="ctr" defTabSz="630525"/>
            <a:endParaRPr lang="zh-CN" altLang="en-US" sz="1104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8F070D69-BB97-42AB-80F6-0FFD7E842AB8}"/>
              </a:ext>
            </a:extLst>
          </p:cNvPr>
          <p:cNvSpPr/>
          <p:nvPr/>
        </p:nvSpPr>
        <p:spPr>
          <a:xfrm>
            <a:off x="6802635" y="2994416"/>
            <a:ext cx="525613" cy="525613"/>
          </a:xfrm>
          <a:prstGeom prst="ellips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3056" tIns="31529" rIns="63056" bIns="31529" rtlCol="0" anchor="ctr"/>
          <a:lstStyle/>
          <a:p>
            <a:pPr algn="ctr" defTabSz="630525"/>
            <a:endParaRPr lang="zh-CN" altLang="en-US" sz="1104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8E02D3D3-C544-4EC5-A7CB-FA7B850B0E60}"/>
              </a:ext>
            </a:extLst>
          </p:cNvPr>
          <p:cNvSpPr txBox="1"/>
          <p:nvPr/>
        </p:nvSpPr>
        <p:spPr>
          <a:xfrm>
            <a:off x="6898836" y="2028472"/>
            <a:ext cx="635178" cy="1824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586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288C1AE8-0A77-413A-904E-B29A22F939CC}"/>
              </a:ext>
            </a:extLst>
          </p:cNvPr>
          <p:cNvSpPr txBox="1"/>
          <p:nvPr/>
        </p:nvSpPr>
        <p:spPr>
          <a:xfrm>
            <a:off x="4101644" y="2170361"/>
            <a:ext cx="1354622" cy="355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413"/>
              </a:spcBef>
            </a:pPr>
            <a:r>
              <a:rPr lang="zh-CN" altLang="en-US" sz="69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69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413"/>
              </a:spcBef>
            </a:pPr>
            <a:r>
              <a:rPr lang="zh-CN" altLang="en-US" sz="69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69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13" name="Rectangle 24">
            <a:extLst>
              <a:ext uri="{FF2B5EF4-FFF2-40B4-BE49-F238E27FC236}">
                <a16:creationId xmlns:a16="http://schemas.microsoft.com/office/drawing/2014/main" xmlns="" id="{8D050FDE-B7E1-437D-B173-8EBB659284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6373" y="1967799"/>
            <a:ext cx="865162" cy="15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207"/>
              </a:spcBef>
            </a:pPr>
            <a:r>
              <a:rPr lang="zh-CN" altLang="en-US" sz="828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828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177ED51D-319E-44DB-B7A9-FA042EDEEB49}"/>
              </a:ext>
            </a:extLst>
          </p:cNvPr>
          <p:cNvSpPr txBox="1"/>
          <p:nvPr/>
        </p:nvSpPr>
        <p:spPr>
          <a:xfrm>
            <a:off x="8683533" y="2158693"/>
            <a:ext cx="1354622" cy="355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413"/>
              </a:spcBef>
            </a:pPr>
            <a:r>
              <a:rPr lang="zh-CN" altLang="en-US" sz="69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69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413"/>
              </a:spcBef>
            </a:pPr>
            <a:r>
              <a:rPr lang="zh-CN" altLang="en-US" sz="69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69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15" name="Rectangle 24">
            <a:extLst>
              <a:ext uri="{FF2B5EF4-FFF2-40B4-BE49-F238E27FC236}">
                <a16:creationId xmlns:a16="http://schemas.microsoft.com/office/drawing/2014/main" xmlns="" id="{39B1FAE4-9B71-4CDB-9046-5358924BDB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28263" y="1956131"/>
            <a:ext cx="865162" cy="15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207"/>
              </a:spcBef>
            </a:pPr>
            <a:r>
              <a:rPr lang="zh-CN" altLang="en-US" sz="828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828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5B2A32E8-CC8E-4336-952B-331B6003DA15}"/>
              </a:ext>
            </a:extLst>
          </p:cNvPr>
          <p:cNvSpPr txBox="1"/>
          <p:nvPr/>
        </p:nvSpPr>
        <p:spPr>
          <a:xfrm>
            <a:off x="4696624" y="3039019"/>
            <a:ext cx="1354622" cy="355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413"/>
              </a:spcBef>
            </a:pPr>
            <a:r>
              <a:rPr lang="zh-CN" altLang="en-US" sz="69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69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413"/>
              </a:spcBef>
            </a:pPr>
            <a:r>
              <a:rPr lang="zh-CN" altLang="en-US" sz="69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69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17" name="Rectangle 24">
            <a:extLst>
              <a:ext uri="{FF2B5EF4-FFF2-40B4-BE49-F238E27FC236}">
                <a16:creationId xmlns:a16="http://schemas.microsoft.com/office/drawing/2014/main" xmlns="" id="{E7AEAB56-8F19-4FBA-9C7A-B12AD7BBE4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1354" y="2836457"/>
            <a:ext cx="865162" cy="15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207"/>
              </a:spcBef>
            </a:pPr>
            <a:r>
              <a:rPr lang="zh-CN" altLang="en-US" sz="828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828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F0A64620-5DC4-48D5-9024-44B674E97B3B}"/>
              </a:ext>
            </a:extLst>
          </p:cNvPr>
          <p:cNvSpPr txBox="1"/>
          <p:nvPr/>
        </p:nvSpPr>
        <p:spPr>
          <a:xfrm>
            <a:off x="8061691" y="3039019"/>
            <a:ext cx="1354622" cy="355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413"/>
              </a:spcBef>
            </a:pPr>
            <a:r>
              <a:rPr lang="zh-CN" altLang="en-US" sz="69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69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413"/>
              </a:spcBef>
            </a:pPr>
            <a:r>
              <a:rPr lang="zh-CN" altLang="en-US" sz="69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69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19" name="Rectangle 24">
            <a:extLst>
              <a:ext uri="{FF2B5EF4-FFF2-40B4-BE49-F238E27FC236}">
                <a16:creationId xmlns:a16="http://schemas.microsoft.com/office/drawing/2014/main" xmlns="" id="{07279D50-FDEC-458E-936B-6AA6F22819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6420" y="2836457"/>
            <a:ext cx="865162" cy="15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207"/>
              </a:spcBef>
            </a:pPr>
            <a:r>
              <a:rPr lang="zh-CN" altLang="en-US" sz="828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828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2D5F380D-D1CE-4676-93E7-8D14EE0F38E2}"/>
              </a:ext>
            </a:extLst>
          </p:cNvPr>
          <p:cNvSpPr txBox="1"/>
          <p:nvPr/>
        </p:nvSpPr>
        <p:spPr>
          <a:xfrm>
            <a:off x="6396016" y="3860069"/>
            <a:ext cx="1354622" cy="355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413"/>
              </a:spcBef>
            </a:pPr>
            <a:r>
              <a:rPr lang="zh-CN" altLang="en-US" sz="69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69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413"/>
              </a:spcBef>
            </a:pPr>
            <a:r>
              <a:rPr lang="zh-CN" altLang="en-US" sz="69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69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21" name="Rectangle 24">
            <a:extLst>
              <a:ext uri="{FF2B5EF4-FFF2-40B4-BE49-F238E27FC236}">
                <a16:creationId xmlns:a16="http://schemas.microsoft.com/office/drawing/2014/main" xmlns="" id="{E763A197-43A1-49C9-AAAF-A54018C6F6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40746" y="3657507"/>
            <a:ext cx="865162" cy="15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207"/>
              </a:spcBef>
            </a:pPr>
            <a:r>
              <a:rPr lang="zh-CN" altLang="en-US" sz="828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828" b="1" dirty="0">
              <a:solidFill>
                <a:schemeClr val="bg2">
                  <a:lumMod val="25000"/>
                </a:schemeClr>
              </a:solidFill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E5931DD8-84AB-4604-8EF4-1BAC35C5C285}"/>
              </a:ext>
            </a:extLst>
          </p:cNvPr>
          <p:cNvGrpSpPr/>
          <p:nvPr/>
        </p:nvGrpSpPr>
        <p:grpSpPr>
          <a:xfrm>
            <a:off x="6542612" y="1507249"/>
            <a:ext cx="1106004" cy="1105160"/>
            <a:chOff x="4747736" y="1971992"/>
            <a:chExt cx="3206117" cy="3206117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4DD0E294-EC0A-4319-AE7C-670B9E8FC242}"/>
                </a:ext>
              </a:extLst>
            </p:cNvPr>
            <p:cNvSpPr/>
            <p:nvPr/>
          </p:nvSpPr>
          <p:spPr>
            <a:xfrm>
              <a:off x="4747736" y="1971992"/>
              <a:ext cx="3206117" cy="3206117"/>
            </a:xfrm>
            <a:prstGeom prst="ellipse">
              <a:avLst/>
            </a:prstGeom>
            <a:solidFill>
              <a:srgbClr val="4C9286"/>
            </a:solidFill>
            <a:ln w="57150">
              <a:solidFill>
                <a:srgbClr val="046A50"/>
              </a:solidFill>
            </a:ln>
            <a:effectLst>
              <a:outerShdw blurRad="177800" dist="114300" dir="2700000" sx="101000" sy="101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30395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42" dirty="0">
                <a:solidFill>
                  <a:srgbClr val="FFFFFF"/>
                </a:solidFill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xmlns="" id="{267CB478-2D18-4C05-B76A-0C7517BD445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126794" y="2351049"/>
              <a:ext cx="2448000" cy="244800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30395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83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AE339779-1C84-4574-904B-3075B6CC7B21}"/>
              </a:ext>
            </a:extLst>
          </p:cNvPr>
          <p:cNvSpPr/>
          <p:nvPr/>
        </p:nvSpPr>
        <p:spPr>
          <a:xfrm>
            <a:off x="5522573" y="1945916"/>
            <a:ext cx="476130" cy="475766"/>
          </a:xfrm>
          <a:prstGeom prst="ellipse">
            <a:avLst/>
          </a:prstGeom>
          <a:solidFill>
            <a:srgbClr val="4C9286"/>
          </a:solidFill>
          <a:ln w="57150">
            <a:noFill/>
          </a:ln>
          <a:effectLst>
            <a:outerShdw blurRad="177800" dist="114300" dir="2700000" sx="101000" sy="101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370" tIns="22685" rIns="45370" bIns="22685" rtlCol="0" anchor="ctr"/>
          <a:lstStyle/>
          <a:p>
            <a:pPr algn="ctr" defTabSz="630395" fontAlgn="base">
              <a:spcBef>
                <a:spcPct val="0"/>
              </a:spcBef>
              <a:spcAft>
                <a:spcPct val="0"/>
              </a:spcAft>
            </a:pPr>
            <a:endParaRPr lang="zh-CN" altLang="en-US" sz="1242" dirty="0">
              <a:solidFill>
                <a:srgbClr val="FFFFFF"/>
              </a:solidFill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CB36C72B-5A23-4EC5-9465-9652D79DB06C}"/>
              </a:ext>
            </a:extLst>
          </p:cNvPr>
          <p:cNvSpPr/>
          <p:nvPr/>
        </p:nvSpPr>
        <p:spPr>
          <a:xfrm>
            <a:off x="6043457" y="2675002"/>
            <a:ext cx="476130" cy="475766"/>
          </a:xfrm>
          <a:prstGeom prst="ellipse">
            <a:avLst/>
          </a:prstGeom>
          <a:solidFill>
            <a:srgbClr val="C3E0D8"/>
          </a:solidFill>
          <a:ln w="57150">
            <a:noFill/>
          </a:ln>
          <a:effectLst>
            <a:outerShdw blurRad="177800" dist="114300" dir="2700000" sx="101000" sy="101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370" tIns="22685" rIns="45370" bIns="22685" rtlCol="0" anchor="ctr"/>
          <a:lstStyle/>
          <a:p>
            <a:pPr algn="ctr" defTabSz="630395" fontAlgn="base">
              <a:spcBef>
                <a:spcPct val="0"/>
              </a:spcBef>
              <a:spcAft>
                <a:spcPct val="0"/>
              </a:spcAft>
            </a:pPr>
            <a:endParaRPr lang="zh-CN" altLang="en-US" sz="1242" dirty="0">
              <a:solidFill>
                <a:srgbClr val="FFFFFF"/>
              </a:solidFill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xmlns="" id="{25FAC7AE-A60C-4F86-BC56-367D8BF8550B}"/>
              </a:ext>
            </a:extLst>
          </p:cNvPr>
          <p:cNvSpPr/>
          <p:nvPr/>
        </p:nvSpPr>
        <p:spPr>
          <a:xfrm>
            <a:off x="6835260" y="3018586"/>
            <a:ext cx="476130" cy="475766"/>
          </a:xfrm>
          <a:prstGeom prst="ellipse">
            <a:avLst/>
          </a:prstGeom>
          <a:solidFill>
            <a:srgbClr val="4C9286"/>
          </a:solidFill>
          <a:ln w="57150">
            <a:noFill/>
          </a:ln>
          <a:effectLst>
            <a:outerShdw blurRad="177800" dist="114300" dir="2700000" sx="101000" sy="101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370" tIns="22685" rIns="45370" bIns="22685" rtlCol="0" anchor="ctr"/>
          <a:lstStyle/>
          <a:p>
            <a:pPr algn="ctr" defTabSz="630395" fontAlgn="base">
              <a:spcBef>
                <a:spcPct val="0"/>
              </a:spcBef>
              <a:spcAft>
                <a:spcPct val="0"/>
              </a:spcAft>
            </a:pPr>
            <a:endParaRPr lang="zh-CN" altLang="en-US" sz="1242" dirty="0">
              <a:solidFill>
                <a:srgbClr val="FFFFFF"/>
              </a:solidFill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xmlns="" id="{C497885C-D90F-454F-B8C0-DEEF118423F3}"/>
              </a:ext>
            </a:extLst>
          </p:cNvPr>
          <p:cNvSpPr/>
          <p:nvPr/>
        </p:nvSpPr>
        <p:spPr>
          <a:xfrm>
            <a:off x="7637909" y="2667659"/>
            <a:ext cx="476130" cy="475766"/>
          </a:xfrm>
          <a:prstGeom prst="ellipse">
            <a:avLst/>
          </a:prstGeom>
          <a:solidFill>
            <a:srgbClr val="C3E0D8"/>
          </a:solidFill>
          <a:ln w="57150">
            <a:noFill/>
          </a:ln>
          <a:effectLst>
            <a:outerShdw blurRad="177800" dist="114300" dir="2700000" sx="101000" sy="101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370" tIns="22685" rIns="45370" bIns="22685" rtlCol="0" anchor="ctr"/>
          <a:lstStyle/>
          <a:p>
            <a:pPr algn="ctr" defTabSz="630395" fontAlgn="base">
              <a:spcBef>
                <a:spcPct val="0"/>
              </a:spcBef>
              <a:spcAft>
                <a:spcPct val="0"/>
              </a:spcAft>
            </a:pPr>
            <a:endParaRPr lang="zh-CN" altLang="en-US" sz="1242" dirty="0">
              <a:solidFill>
                <a:srgbClr val="FFFFFF"/>
              </a:solidFill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xmlns="" id="{ED578695-7D68-4657-9597-90CD7FEE586D}"/>
              </a:ext>
            </a:extLst>
          </p:cNvPr>
          <p:cNvSpPr/>
          <p:nvPr/>
        </p:nvSpPr>
        <p:spPr>
          <a:xfrm>
            <a:off x="8151886" y="1937129"/>
            <a:ext cx="476130" cy="475766"/>
          </a:xfrm>
          <a:prstGeom prst="ellipse">
            <a:avLst/>
          </a:prstGeom>
          <a:solidFill>
            <a:srgbClr val="4C9286"/>
          </a:solidFill>
          <a:ln w="57150">
            <a:noFill/>
          </a:ln>
          <a:effectLst>
            <a:outerShdw blurRad="177800" dist="114300" dir="2700000" sx="101000" sy="101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370" tIns="22685" rIns="45370" bIns="22685" rtlCol="0" anchor="ctr"/>
          <a:lstStyle/>
          <a:p>
            <a:pPr algn="ctr" defTabSz="630395" fontAlgn="base">
              <a:spcBef>
                <a:spcPct val="0"/>
              </a:spcBef>
              <a:spcAft>
                <a:spcPct val="0"/>
              </a:spcAft>
            </a:pPr>
            <a:endParaRPr lang="zh-CN" altLang="en-US" sz="1242" dirty="0">
              <a:solidFill>
                <a:srgbClr val="FFFFFF"/>
              </a:solidFill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D2C1CA4B-B4F0-468D-830A-2CBC70453567}"/>
              </a:ext>
            </a:extLst>
          </p:cNvPr>
          <p:cNvSpPr/>
          <p:nvPr/>
        </p:nvSpPr>
        <p:spPr>
          <a:xfrm>
            <a:off x="6716449" y="1870765"/>
            <a:ext cx="748923" cy="2622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104" b="1" dirty="0">
                <a:solidFill>
                  <a:srgbClr val="1F3F2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你的题目</a:t>
            </a:r>
            <a:endParaRPr lang="zh-CN" altLang="en-US" sz="1104" dirty="0">
              <a:solidFill>
                <a:srgbClr val="1F3F2F"/>
              </a:solidFill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F4D0AB62-C6DC-437B-8BA0-2833AA42905D}"/>
              </a:ext>
            </a:extLst>
          </p:cNvPr>
          <p:cNvSpPr/>
          <p:nvPr/>
        </p:nvSpPr>
        <p:spPr>
          <a:xfrm>
            <a:off x="5456266" y="2075279"/>
            <a:ext cx="595035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你的题目</a:t>
            </a:r>
            <a:endParaRPr lang="zh-CN" altLang="en-US" sz="400" dirty="0"/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08685448-3A7E-469F-9D41-FED13F295C8E}"/>
              </a:ext>
            </a:extLst>
          </p:cNvPr>
          <p:cNvSpPr/>
          <p:nvPr/>
        </p:nvSpPr>
        <p:spPr>
          <a:xfrm>
            <a:off x="6000693" y="2800624"/>
            <a:ext cx="595035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你的题目</a:t>
            </a:r>
            <a:endParaRPr lang="zh-CN" altLang="en-US" sz="400" dirty="0"/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B40F144F-3960-498A-9DCB-155243ABA331}"/>
              </a:ext>
            </a:extLst>
          </p:cNvPr>
          <p:cNvSpPr/>
          <p:nvPr/>
        </p:nvSpPr>
        <p:spPr>
          <a:xfrm>
            <a:off x="6793394" y="3175474"/>
            <a:ext cx="595035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你的题目</a:t>
            </a:r>
            <a:endParaRPr lang="zh-CN" altLang="en-US" sz="400" dirty="0"/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26382DF9-152E-4DE9-BA45-B0EF771E8D43}"/>
              </a:ext>
            </a:extLst>
          </p:cNvPr>
          <p:cNvSpPr/>
          <p:nvPr/>
        </p:nvSpPr>
        <p:spPr>
          <a:xfrm>
            <a:off x="7585335" y="2800624"/>
            <a:ext cx="595035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你的题目</a:t>
            </a:r>
            <a:endParaRPr lang="zh-CN" altLang="en-US" sz="400" dirty="0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7556628D-3323-4C4A-B714-E4B96B3A3570}"/>
              </a:ext>
            </a:extLst>
          </p:cNvPr>
          <p:cNvSpPr/>
          <p:nvPr/>
        </p:nvSpPr>
        <p:spPr>
          <a:xfrm>
            <a:off x="8083410" y="2075279"/>
            <a:ext cx="595035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你的题目</a:t>
            </a:r>
            <a:endParaRPr lang="zh-CN" altLang="en-US" sz="400" dirty="0"/>
          </a:p>
        </p:txBody>
      </p:sp>
    </p:spTree>
    <p:extLst>
      <p:ext uri="{BB962C8B-B14F-4D97-AF65-F5344CB8AC3E}">
        <p14:creationId xmlns:p14="http://schemas.microsoft.com/office/powerpoint/2010/main" val="4047526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8212157"/>
  <p:tag name="MH_LIBRARY" val="GRAPHIC"/>
  <p:tag name="MH_TYPE" val="SubTitle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8212157"/>
  <p:tag name="MH_LIBRARY" val="GRAPHIC"/>
  <p:tag name="MH_TYPE" val="SubTitle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6113131"/>
  <p:tag name="MH_LIBRARY" val="GRAPHIC"/>
  <p:tag name="MH_TYPE" val="Other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6113131"/>
  <p:tag name="MH_LIBRARY" val="GRAPHIC"/>
  <p:tag name="MH_TYPE" val="Other"/>
  <p:tag name="MH_ORDER" val="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6113131"/>
  <p:tag name="MH_LIBRARY" val="GRAPHIC"/>
  <p:tag name="MH_TYPE" val="Other"/>
  <p:tag name="MH_ORDER" val="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6113131"/>
  <p:tag name="MH_LIBRARY" val="GRAPHIC"/>
  <p:tag name="MH_TYPE" val="Other"/>
  <p:tag name="MH_ORDER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8221311"/>
  <p:tag name="MH_LIBRARY" val="GRAPHIC"/>
  <p:tag name="MH_TYPE" val="Text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8221311"/>
  <p:tag name="MH_LIBRARY" val="GRAPHIC"/>
  <p:tag name="MH_TYPE" val="Text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8221311"/>
  <p:tag name="MH_LIBRARY" val="GRAPHIC"/>
  <p:tag name="MH_TYPE" val="Text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8221311"/>
  <p:tag name="MH_LIBRARY" val="GRAPHIC"/>
  <p:tag name="MH_TYPE" val="Text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8212157"/>
  <p:tag name="MH_LIBRARY" val="GRAPHIC"/>
  <p:tag name="MH_TYPE" val="Other"/>
  <p:tag name="MH_ORDER" val="1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8212157"/>
  <p:tag name="MH_LIBRARY" val="GRAPHIC"/>
  <p:tag name="MH_TYPE" val="Other"/>
  <p:tag name="MH_ORDER" val="1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8212157"/>
  <p:tag name="MH_LIBRARY" val="GRAPHIC"/>
  <p:tag name="MH_TYPE" val="SubTitle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8212157"/>
  <p:tag name="MH_LIBRARY" val="GRAPHIC"/>
  <p:tag name="MH_TYPE" val="SubTitle"/>
  <p:tag name="MH_ORDER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</TotalTime>
  <Words>2203</Words>
  <Application>Microsoft Office PowerPoint</Application>
  <PresentationFormat>宽屏</PresentationFormat>
  <Paragraphs>217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2" baseType="lpstr">
      <vt:lpstr>Clear Sans</vt:lpstr>
      <vt:lpstr>Clear Sans Light</vt:lpstr>
      <vt:lpstr>Helvetica Light</vt:lpstr>
      <vt:lpstr>Hiragino Sans GB W3</vt:lpstr>
      <vt:lpstr>맑은 고딕</vt:lpstr>
      <vt:lpstr>Wingdings</vt:lpstr>
      <vt:lpstr>等线</vt:lpstr>
      <vt:lpstr>等线 Light</vt:lpstr>
      <vt:lpstr>华文黑体</vt:lpstr>
      <vt:lpstr>迷你简卡通</vt:lpstr>
      <vt:lpstr>微软雅黑</vt:lpstr>
      <vt:lpstr>Arial</vt:lpstr>
      <vt:lpstr>Calibri</vt:lpstr>
      <vt:lpstr>Cordia New</vt:lpstr>
      <vt:lpstr>Rockwell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hxj</dc:creator>
  <cp:lastModifiedBy>user</cp:lastModifiedBy>
  <cp:revision>19</cp:revision>
  <dcterms:created xsi:type="dcterms:W3CDTF">2017-08-22T08:09:08Z</dcterms:created>
  <dcterms:modified xsi:type="dcterms:W3CDTF">2017-12-12T08:47:29Z</dcterms:modified>
</cp:coreProperties>
</file>