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26"/>
  </p:notesMasterIdLst>
  <p:sldIdLst>
    <p:sldId id="288" r:id="rId3"/>
    <p:sldId id="261" r:id="rId4"/>
    <p:sldId id="262" r:id="rId5"/>
    <p:sldId id="267" r:id="rId6"/>
    <p:sldId id="268" r:id="rId7"/>
    <p:sldId id="269" r:id="rId8"/>
    <p:sldId id="270" r:id="rId9"/>
    <p:sldId id="312" r:id="rId10"/>
    <p:sldId id="271" r:id="rId11"/>
    <p:sldId id="272" r:id="rId12"/>
    <p:sldId id="273" r:id="rId13"/>
    <p:sldId id="274" r:id="rId14"/>
    <p:sldId id="313" r:id="rId15"/>
    <p:sldId id="275" r:id="rId16"/>
    <p:sldId id="276" r:id="rId17"/>
    <p:sldId id="277" r:id="rId18"/>
    <p:sldId id="278" r:id="rId19"/>
    <p:sldId id="314" r:id="rId20"/>
    <p:sldId id="279" r:id="rId21"/>
    <p:sldId id="280" r:id="rId22"/>
    <p:sldId id="281" r:id="rId23"/>
    <p:sldId id="282" r:id="rId24"/>
    <p:sldId id="316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B2BD"/>
    <a:srgbClr val="729A85"/>
    <a:srgbClr val="9FB6C0"/>
    <a:srgbClr val="7D7447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01" autoAdjust="0"/>
    <p:restoredTop sz="94660"/>
  </p:normalViewPr>
  <p:slideViewPr>
    <p:cSldViewPr snapToGrid="0">
      <p:cViewPr varScale="1">
        <p:scale>
          <a:sx n="16" d="100"/>
          <a:sy n="16" d="100"/>
        </p:scale>
        <p:origin x="42" y="10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893985-52DB-4268-BAB9-5D64E686CEBF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04677C-CABC-420C-83C9-0CF2BC8846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27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4677C-CABC-420C-83C9-0CF2BC88464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2567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4677C-CABC-420C-83C9-0CF2BC88464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7558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4677C-CABC-420C-83C9-0CF2BC88464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6027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4677C-CABC-420C-83C9-0CF2BC88464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9674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4677C-CABC-420C-83C9-0CF2BC88464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863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4677C-CABC-420C-83C9-0CF2BC88464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2749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4677C-CABC-420C-83C9-0CF2BC88464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3419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4677C-CABC-420C-83C9-0CF2BC88464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4782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4677C-CABC-420C-83C9-0CF2BC88464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4775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4677C-CABC-420C-83C9-0CF2BC88464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4236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4677C-CABC-420C-83C9-0CF2BC88464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031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4677C-CABC-420C-83C9-0CF2BC88464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7536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4677C-CABC-420C-83C9-0CF2BC88464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3544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4677C-CABC-420C-83C9-0CF2BC88464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3787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4677C-CABC-420C-83C9-0CF2BC88464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8314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4677C-CABC-420C-83C9-0CF2BC88464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965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4677C-CABC-420C-83C9-0CF2BC88464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262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4677C-CABC-420C-83C9-0CF2BC88464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707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4677C-CABC-420C-83C9-0CF2BC88464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9783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4677C-CABC-420C-83C9-0CF2BC88464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7865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4677C-CABC-420C-83C9-0CF2BC88464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6816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4677C-CABC-420C-83C9-0CF2BC88464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3372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4677C-CABC-420C-83C9-0CF2BC88464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883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DC786-0F63-4736-9887-EEE3545979E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FE687-A731-4B46-A8A3-B40A980A4F9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DC786-0F63-4736-9887-EEE3545979E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FE687-A731-4B46-A8A3-B40A980A4F9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DC786-0F63-4736-9887-EEE3545979E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FE687-A731-4B46-A8A3-B40A980A4F9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DC786-0F63-4736-9887-EEE3545979E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FE687-A731-4B46-A8A3-B40A980A4F9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2005012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DC786-0F63-4736-9887-EEE3545979E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FE687-A731-4B46-A8A3-B40A980A4F9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DC786-0F63-4736-9887-EEE3545979E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FE687-A731-4B46-A8A3-B40A980A4F9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DC786-0F63-4736-9887-EEE3545979E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FE687-A731-4B46-A8A3-B40A980A4F9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DC786-0F63-4736-9887-EEE3545979E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FE687-A731-4B46-A8A3-B40A980A4F9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DC786-0F63-4736-9887-EEE3545979E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FE687-A731-4B46-A8A3-B40A980A4F9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DC786-0F63-4736-9887-EEE3545979E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FE687-A731-4B46-A8A3-B40A980A4F9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矩形 5"/>
            <p:cNvSpPr/>
            <p:nvPr/>
          </p:nvSpPr>
          <p:spPr>
            <a:xfrm>
              <a:off x="0" y="0"/>
              <a:ext cx="6096000" cy="6858000"/>
            </a:xfrm>
            <a:prstGeom prst="rect">
              <a:avLst/>
            </a:prstGeom>
            <a:solidFill>
              <a:srgbClr val="819FAC">
                <a:alpha val="7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矩形 6"/>
            <p:cNvSpPr/>
            <p:nvPr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DC786-0F63-4736-9887-EEE3545979E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FE687-A731-4B46-A8A3-B40A980A4F9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tile tx="0" ty="46990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tile tx="0" ty="46990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DC786-0F63-4736-9887-EEE3545979EC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1FE687-A731-4B46-A8A3-B40A980A4F9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.xml"/><Relationship Id="rId7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8.xml"/><Relationship Id="rId7" Type="http://schemas.openxmlformats.org/officeDocument/2006/relationships/image" Target="../media/image6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87110" y="-60325"/>
            <a:ext cx="6122670" cy="6978650"/>
          </a:xfrm>
          <a:prstGeom prst="rect">
            <a:avLst/>
          </a:prstGeom>
        </p:spPr>
      </p:pic>
      <p:pic>
        <p:nvPicPr>
          <p:cNvPr id="6" name="图片 5" descr="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25925" y="6101715"/>
            <a:ext cx="1861185" cy="631190"/>
          </a:xfrm>
          <a:prstGeom prst="rect">
            <a:avLst/>
          </a:prstGeom>
        </p:spPr>
      </p:pic>
      <p:pic>
        <p:nvPicPr>
          <p:cNvPr id="7" name="图片 6" descr="c05dbfc8232bef9d7681cc4774167e5a"/>
          <p:cNvPicPr>
            <a:picLocks noChangeAspect="1"/>
          </p:cNvPicPr>
          <p:nvPr/>
        </p:nvPicPr>
        <p:blipFill>
          <a:blip r:embed="rId8"/>
          <a:srcRect t="40689" r="54741" b="43367"/>
          <a:stretch>
            <a:fillRect/>
          </a:stretch>
        </p:blipFill>
        <p:spPr>
          <a:xfrm>
            <a:off x="10302875" y="2560320"/>
            <a:ext cx="1176020" cy="911225"/>
          </a:xfrm>
          <a:prstGeom prst="rect">
            <a:avLst/>
          </a:prstGeom>
        </p:spPr>
      </p:pic>
      <p:pic>
        <p:nvPicPr>
          <p:cNvPr id="8" name="图片 7" descr="c05dbfc8232bef9d7681cc4774167e5a"/>
          <p:cNvPicPr>
            <a:picLocks noChangeAspect="1"/>
          </p:cNvPicPr>
          <p:nvPr/>
        </p:nvPicPr>
        <p:blipFill>
          <a:blip r:embed="rId8"/>
          <a:srcRect t="40689" r="54741" b="43367"/>
          <a:stretch>
            <a:fillRect/>
          </a:stretch>
        </p:blipFill>
        <p:spPr>
          <a:xfrm rot="6660000">
            <a:off x="7354570" y="5123180"/>
            <a:ext cx="772160" cy="598170"/>
          </a:xfrm>
          <a:prstGeom prst="rect">
            <a:avLst/>
          </a:prstGeom>
        </p:spPr>
      </p:pic>
      <p:sp>
        <p:nvSpPr>
          <p:cNvPr id="48" name="PA_矩形 47"/>
          <p:cNvSpPr/>
          <p:nvPr>
            <p:custDataLst>
              <p:tags r:id="rId1"/>
            </p:custDataLst>
          </p:nvPr>
        </p:nvSpPr>
        <p:spPr>
          <a:xfrm>
            <a:off x="513080" y="341630"/>
            <a:ext cx="4749800" cy="5760085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PA_组合 49"/>
          <p:cNvGrpSpPr/>
          <p:nvPr>
            <p:custDataLst>
              <p:tags r:id="rId2"/>
            </p:custDataLst>
          </p:nvPr>
        </p:nvGrpSpPr>
        <p:grpSpPr>
          <a:xfrm>
            <a:off x="386517" y="5017135"/>
            <a:ext cx="1148205" cy="433559"/>
            <a:chOff x="8505185" y="2814315"/>
            <a:chExt cx="2356236" cy="1465366"/>
          </a:xfrm>
        </p:grpSpPr>
        <p:grpSp>
          <p:nvGrpSpPr>
            <p:cNvPr id="51" name="组合 50"/>
            <p:cNvGrpSpPr/>
            <p:nvPr/>
          </p:nvGrpSpPr>
          <p:grpSpPr>
            <a:xfrm>
              <a:off x="8761863" y="2814315"/>
              <a:ext cx="2099558" cy="1346523"/>
              <a:chOff x="8761863" y="2814315"/>
              <a:chExt cx="2099558" cy="1346523"/>
            </a:xfrm>
          </p:grpSpPr>
          <p:cxnSp>
            <p:nvCxnSpPr>
              <p:cNvPr id="66" name="直接连接符 65"/>
              <p:cNvCxnSpPr/>
              <p:nvPr/>
            </p:nvCxnSpPr>
            <p:spPr>
              <a:xfrm>
                <a:off x="8761863" y="2814315"/>
                <a:ext cx="1555845" cy="0"/>
              </a:xfrm>
              <a:prstGeom prst="line">
                <a:avLst/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弧形 66"/>
              <p:cNvSpPr/>
              <p:nvPr/>
            </p:nvSpPr>
            <p:spPr>
              <a:xfrm>
                <a:off x="10140503" y="2830840"/>
                <a:ext cx="464240" cy="464240"/>
              </a:xfrm>
              <a:prstGeom prst="arc">
                <a:avLst>
                  <a:gd name="adj1" fmla="val 15217058"/>
                  <a:gd name="adj2" fmla="val 6304094"/>
                </a:avLst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8" name="直接连接符 67"/>
              <p:cNvCxnSpPr/>
              <p:nvPr/>
            </p:nvCxnSpPr>
            <p:spPr>
              <a:xfrm>
                <a:off x="9305576" y="3295080"/>
                <a:ext cx="1555845" cy="0"/>
              </a:xfrm>
              <a:prstGeom prst="line">
                <a:avLst/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弧形 68"/>
              <p:cNvSpPr/>
              <p:nvPr/>
            </p:nvSpPr>
            <p:spPr>
              <a:xfrm rot="10800000">
                <a:off x="9036415" y="3251410"/>
                <a:ext cx="464240" cy="464240"/>
              </a:xfrm>
              <a:prstGeom prst="arc">
                <a:avLst>
                  <a:gd name="adj1" fmla="val 15217058"/>
                  <a:gd name="adj2" fmla="val 6304094"/>
                </a:avLst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弧形 69"/>
              <p:cNvSpPr/>
              <p:nvPr/>
            </p:nvSpPr>
            <p:spPr>
              <a:xfrm>
                <a:off x="9908383" y="3696598"/>
                <a:ext cx="464240" cy="464240"/>
              </a:xfrm>
              <a:prstGeom prst="arc">
                <a:avLst>
                  <a:gd name="adj1" fmla="val 15217058"/>
                  <a:gd name="adj2" fmla="val 6304094"/>
                </a:avLst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9305576" y="3696599"/>
                <a:ext cx="777922" cy="0"/>
              </a:xfrm>
              <a:prstGeom prst="line">
                <a:avLst/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组合 51"/>
            <p:cNvGrpSpPr/>
            <p:nvPr/>
          </p:nvGrpSpPr>
          <p:grpSpPr>
            <a:xfrm>
              <a:off x="8644758" y="2871694"/>
              <a:ext cx="2099558" cy="1346523"/>
              <a:chOff x="8761863" y="2814315"/>
              <a:chExt cx="2099558" cy="1346523"/>
            </a:xfrm>
          </p:grpSpPr>
          <p:cxnSp>
            <p:nvCxnSpPr>
              <p:cNvPr id="60" name="直接连接符 59"/>
              <p:cNvCxnSpPr/>
              <p:nvPr/>
            </p:nvCxnSpPr>
            <p:spPr>
              <a:xfrm>
                <a:off x="8761863" y="2814315"/>
                <a:ext cx="1555845" cy="0"/>
              </a:xfrm>
              <a:prstGeom prst="line">
                <a:avLst/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弧形 60"/>
              <p:cNvSpPr/>
              <p:nvPr/>
            </p:nvSpPr>
            <p:spPr>
              <a:xfrm>
                <a:off x="10140503" y="2830840"/>
                <a:ext cx="464240" cy="464240"/>
              </a:xfrm>
              <a:prstGeom prst="arc">
                <a:avLst>
                  <a:gd name="adj1" fmla="val 15217058"/>
                  <a:gd name="adj2" fmla="val 6304094"/>
                </a:avLst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>
                <a:off x="9305576" y="3295080"/>
                <a:ext cx="1555845" cy="0"/>
              </a:xfrm>
              <a:prstGeom prst="line">
                <a:avLst/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弧形 62"/>
              <p:cNvSpPr/>
              <p:nvPr/>
            </p:nvSpPr>
            <p:spPr>
              <a:xfrm rot="10800000">
                <a:off x="9036415" y="3251410"/>
                <a:ext cx="464240" cy="464240"/>
              </a:xfrm>
              <a:prstGeom prst="arc">
                <a:avLst>
                  <a:gd name="adj1" fmla="val 15217058"/>
                  <a:gd name="adj2" fmla="val 6304094"/>
                </a:avLst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弧形 63"/>
              <p:cNvSpPr/>
              <p:nvPr/>
            </p:nvSpPr>
            <p:spPr>
              <a:xfrm>
                <a:off x="9908383" y="3696598"/>
                <a:ext cx="464240" cy="464240"/>
              </a:xfrm>
              <a:prstGeom prst="arc">
                <a:avLst>
                  <a:gd name="adj1" fmla="val 15217058"/>
                  <a:gd name="adj2" fmla="val 6304094"/>
                </a:avLst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5" name="直接连接符 64"/>
              <p:cNvCxnSpPr/>
              <p:nvPr/>
            </p:nvCxnSpPr>
            <p:spPr>
              <a:xfrm>
                <a:off x="9305576" y="3696599"/>
                <a:ext cx="777922" cy="0"/>
              </a:xfrm>
              <a:prstGeom prst="line">
                <a:avLst/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组合 52"/>
            <p:cNvGrpSpPr/>
            <p:nvPr/>
          </p:nvGrpSpPr>
          <p:grpSpPr>
            <a:xfrm>
              <a:off x="8505185" y="2933158"/>
              <a:ext cx="2099558" cy="1346523"/>
              <a:chOff x="8761863" y="2814315"/>
              <a:chExt cx="2099558" cy="1346523"/>
            </a:xfrm>
          </p:grpSpPr>
          <p:cxnSp>
            <p:nvCxnSpPr>
              <p:cNvPr id="54" name="直接连接符 53"/>
              <p:cNvCxnSpPr/>
              <p:nvPr/>
            </p:nvCxnSpPr>
            <p:spPr>
              <a:xfrm>
                <a:off x="8761863" y="2814315"/>
                <a:ext cx="1555845" cy="0"/>
              </a:xfrm>
              <a:prstGeom prst="line">
                <a:avLst/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弧形 54"/>
              <p:cNvSpPr/>
              <p:nvPr/>
            </p:nvSpPr>
            <p:spPr>
              <a:xfrm>
                <a:off x="10140503" y="2830840"/>
                <a:ext cx="464240" cy="464240"/>
              </a:xfrm>
              <a:prstGeom prst="arc">
                <a:avLst>
                  <a:gd name="adj1" fmla="val 15217058"/>
                  <a:gd name="adj2" fmla="val 6304094"/>
                </a:avLst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>
                <a:off x="9305576" y="3295080"/>
                <a:ext cx="1555845" cy="0"/>
              </a:xfrm>
              <a:prstGeom prst="line">
                <a:avLst/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弧形 56"/>
              <p:cNvSpPr/>
              <p:nvPr/>
            </p:nvSpPr>
            <p:spPr>
              <a:xfrm rot="10800000">
                <a:off x="9036415" y="3251410"/>
                <a:ext cx="464240" cy="464240"/>
              </a:xfrm>
              <a:prstGeom prst="arc">
                <a:avLst>
                  <a:gd name="adj1" fmla="val 15217058"/>
                  <a:gd name="adj2" fmla="val 6304094"/>
                </a:avLst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弧形 57"/>
              <p:cNvSpPr/>
              <p:nvPr/>
            </p:nvSpPr>
            <p:spPr>
              <a:xfrm>
                <a:off x="9908383" y="3696598"/>
                <a:ext cx="464240" cy="464240"/>
              </a:xfrm>
              <a:prstGeom prst="arc">
                <a:avLst>
                  <a:gd name="adj1" fmla="val 15217058"/>
                  <a:gd name="adj2" fmla="val 6304094"/>
                </a:avLst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9305576" y="3696599"/>
                <a:ext cx="777922" cy="0"/>
              </a:xfrm>
              <a:prstGeom prst="line">
                <a:avLst/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" name="图片 9" descr="QQ图片2018040217145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1560" y="504825"/>
            <a:ext cx="4580255" cy="6413500"/>
          </a:xfrm>
          <a:prstGeom prst="rect">
            <a:avLst/>
          </a:prstGeom>
        </p:spPr>
      </p:pic>
      <p:sp>
        <p:nvSpPr>
          <p:cNvPr id="11" name="PA_矩形 47"/>
          <p:cNvSpPr/>
          <p:nvPr>
            <p:custDataLst>
              <p:tags r:id="rId3"/>
            </p:custDataLst>
          </p:nvPr>
        </p:nvSpPr>
        <p:spPr>
          <a:xfrm>
            <a:off x="1070610" y="774700"/>
            <a:ext cx="4671695" cy="5676265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B6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95240" y="728870"/>
            <a:ext cx="10601739" cy="55990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83812" y="1819275"/>
            <a:ext cx="1066800" cy="3276600"/>
          </a:xfrm>
          <a:prstGeom prst="rect">
            <a:avLst/>
          </a:prstGeom>
          <a:solidFill>
            <a:srgbClr val="83A1AC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793362" y="2274838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第二章节</a:t>
            </a:r>
          </a:p>
        </p:txBody>
      </p:sp>
      <p:sp>
        <p:nvSpPr>
          <p:cNvPr id="6" name="矩形 5"/>
          <p:cNvSpPr/>
          <p:nvPr/>
        </p:nvSpPr>
        <p:spPr>
          <a:xfrm>
            <a:off x="10736212" y="2028825"/>
            <a:ext cx="723900" cy="2800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002680" y="1567180"/>
            <a:ext cx="49841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tx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晕染开的,千丝万缕的蓝</a:t>
            </a:r>
          </a:p>
          <a:p>
            <a:endParaRPr lang="zh-CN" altLang="en-US" sz="2400" spc="600" dirty="0">
              <a:solidFill>
                <a:schemeClr val="tx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tx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　　那些草长莺飞的日子</a:t>
            </a:r>
          </a:p>
          <a:p>
            <a:endParaRPr lang="zh-CN" altLang="en-US" sz="2400" spc="600" dirty="0">
              <a:solidFill>
                <a:schemeClr val="tx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tx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桃花开遍每一片绿色的山</a:t>
            </a:r>
          </a:p>
          <a:p>
            <a:endParaRPr lang="zh-CN" altLang="en-US" sz="2400" spc="600" dirty="0">
              <a:solidFill>
                <a:schemeClr val="tx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tx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冈.红色像是融化的颜料</a:t>
            </a:r>
          </a:p>
          <a:p>
            <a:endParaRPr lang="zh-CN" altLang="en-US" sz="2400" spc="600" dirty="0">
              <a:solidFill>
                <a:schemeClr val="tx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tx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般渲染在山坡上,雾气氤</a:t>
            </a:r>
          </a:p>
          <a:p>
            <a:endParaRPr lang="zh-CN" altLang="en-US" sz="2400" spc="600" dirty="0">
              <a:solidFill>
                <a:schemeClr val="tx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tx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氲地扩散在每一个人的瞳</a:t>
            </a:r>
          </a:p>
          <a:p>
            <a:endParaRPr lang="zh-CN" altLang="en-US" sz="2400" spc="600" dirty="0">
              <a:solidFill>
                <a:schemeClr val="tx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tx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孔里.</a:t>
            </a:r>
          </a:p>
        </p:txBody>
      </p:sp>
      <p:pic>
        <p:nvPicPr>
          <p:cNvPr id="2" name="图片 1" descr="d49cf03eda03cea90e8943b2e02fcea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6640" y="1593850"/>
            <a:ext cx="2276475" cy="38690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B6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20005" y="728870"/>
            <a:ext cx="10601739" cy="55990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83812" y="1819275"/>
            <a:ext cx="1066800" cy="3276600"/>
          </a:xfrm>
          <a:prstGeom prst="rect">
            <a:avLst/>
          </a:prstGeom>
          <a:solidFill>
            <a:srgbClr val="83A1AC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793362" y="2274838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第二章节</a:t>
            </a:r>
          </a:p>
        </p:txBody>
      </p:sp>
      <p:sp>
        <p:nvSpPr>
          <p:cNvPr id="6" name="矩形 5"/>
          <p:cNvSpPr/>
          <p:nvPr/>
        </p:nvSpPr>
        <p:spPr>
          <a:xfrm>
            <a:off x="10736212" y="2028825"/>
            <a:ext cx="723900" cy="2800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4694539" y="1999364"/>
            <a:ext cx="1507895" cy="553803"/>
          </a:xfrm>
          <a:prstGeom prst="roundRect">
            <a:avLst/>
          </a:prstGeom>
          <a:solidFill>
            <a:srgbClr val="99B2B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94555" y="1819910"/>
            <a:ext cx="4704080" cy="1983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添加标题</a:t>
            </a:r>
            <a:endParaRPr lang="en-US" altLang="zh-CN" sz="2800" b="1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单击此处添加文本单击此处添加单击此处添加文本单击此处添加</a:t>
            </a: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4701915" y="4103295"/>
            <a:ext cx="1507895" cy="553803"/>
          </a:xfrm>
          <a:prstGeom prst="roundRect">
            <a:avLst/>
          </a:prstGeom>
          <a:solidFill>
            <a:srgbClr val="99B2B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701915" y="3990900"/>
            <a:ext cx="4703995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添加标题</a:t>
            </a:r>
            <a:endParaRPr lang="en-US" altLang="zh-CN" sz="2800" b="1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单击此处添加文本单击此处添加单击此处添加文本单击此处添加</a:t>
            </a: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2" name="图片 1" descr="7ee047468b60e63e4d419dcbaf6335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5730" y="1273175"/>
            <a:ext cx="3019425" cy="4509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8" grpId="0" bldLvl="0" animBg="1"/>
      <p:bldP spid="9" grpId="0"/>
      <p:bldP spid="10" grpId="0" bldLvl="0" animBg="1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B6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240" y="728870"/>
            <a:ext cx="10601739" cy="55990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83812" y="1819275"/>
            <a:ext cx="1066800" cy="3276600"/>
          </a:xfrm>
          <a:prstGeom prst="rect">
            <a:avLst/>
          </a:prstGeom>
          <a:solidFill>
            <a:srgbClr val="83A1AC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793362" y="2274838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第二章节</a:t>
            </a:r>
          </a:p>
        </p:txBody>
      </p:sp>
      <p:sp>
        <p:nvSpPr>
          <p:cNvPr id="6" name="矩形 5"/>
          <p:cNvSpPr/>
          <p:nvPr/>
        </p:nvSpPr>
        <p:spPr>
          <a:xfrm>
            <a:off x="10736212" y="2028825"/>
            <a:ext cx="723900" cy="2800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 bwMode="auto">
          <a:xfrm>
            <a:off x="3072904" y="2051255"/>
            <a:ext cx="3236912" cy="3236913"/>
            <a:chOff x="0" y="0"/>
            <a:chExt cx="3236976" cy="3236976"/>
          </a:xfrm>
        </p:grpSpPr>
        <p:sp>
          <p:nvSpPr>
            <p:cNvPr id="9" name="椭圆 8"/>
            <p:cNvSpPr>
              <a:spLocks noChangeArrowheads="1"/>
            </p:cNvSpPr>
            <p:nvPr/>
          </p:nvSpPr>
          <p:spPr bwMode="auto">
            <a:xfrm>
              <a:off x="0" y="0"/>
              <a:ext cx="3236976" cy="3236976"/>
            </a:xfrm>
            <a:prstGeom prst="ellipse">
              <a:avLst/>
            </a:prstGeom>
            <a:noFill/>
            <a:ln w="12700" cmpd="sng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0" name="Freeform 106"/>
            <p:cNvSpPr/>
            <p:nvPr/>
          </p:nvSpPr>
          <p:spPr bwMode="auto">
            <a:xfrm>
              <a:off x="1445105" y="370067"/>
              <a:ext cx="346765" cy="415609"/>
            </a:xfrm>
            <a:custGeom>
              <a:avLst/>
              <a:gdLst>
                <a:gd name="T0" fmla="*/ 184 w 240"/>
                <a:gd name="T1" fmla="*/ 0 h 288"/>
                <a:gd name="T2" fmla="*/ 128 w 240"/>
                <a:gd name="T3" fmla="*/ 67 h 288"/>
                <a:gd name="T4" fmla="*/ 163 w 240"/>
                <a:gd name="T5" fmla="*/ 67 h 288"/>
                <a:gd name="T6" fmla="*/ 163 w 240"/>
                <a:gd name="T7" fmla="*/ 100 h 288"/>
                <a:gd name="T8" fmla="*/ 163 w 240"/>
                <a:gd name="T9" fmla="*/ 101 h 288"/>
                <a:gd name="T10" fmla="*/ 154 w 240"/>
                <a:gd name="T11" fmla="*/ 122 h 288"/>
                <a:gd name="T12" fmla="*/ 128 w 240"/>
                <a:gd name="T13" fmla="*/ 152 h 288"/>
                <a:gd name="T14" fmla="*/ 120 w 240"/>
                <a:gd name="T15" fmla="*/ 160 h 288"/>
                <a:gd name="T16" fmla="*/ 112 w 240"/>
                <a:gd name="T17" fmla="*/ 152 h 288"/>
                <a:gd name="T18" fmla="*/ 86 w 240"/>
                <a:gd name="T19" fmla="*/ 122 h 288"/>
                <a:gd name="T20" fmla="*/ 78 w 240"/>
                <a:gd name="T21" fmla="*/ 101 h 288"/>
                <a:gd name="T22" fmla="*/ 78 w 240"/>
                <a:gd name="T23" fmla="*/ 100 h 288"/>
                <a:gd name="T24" fmla="*/ 78 w 240"/>
                <a:gd name="T25" fmla="*/ 67 h 288"/>
                <a:gd name="T26" fmla="*/ 112 w 240"/>
                <a:gd name="T27" fmla="*/ 67 h 288"/>
                <a:gd name="T28" fmla="*/ 56 w 240"/>
                <a:gd name="T29" fmla="*/ 0 h 288"/>
                <a:gd name="T30" fmla="*/ 0 w 240"/>
                <a:gd name="T31" fmla="*/ 67 h 288"/>
                <a:gd name="T32" fmla="*/ 35 w 240"/>
                <a:gd name="T33" fmla="*/ 67 h 288"/>
                <a:gd name="T34" fmla="*/ 35 w 240"/>
                <a:gd name="T35" fmla="*/ 100 h 288"/>
                <a:gd name="T36" fmla="*/ 60 w 240"/>
                <a:gd name="T37" fmla="*/ 158 h 288"/>
                <a:gd name="T38" fmla="*/ 89 w 240"/>
                <a:gd name="T39" fmla="*/ 189 h 288"/>
                <a:gd name="T40" fmla="*/ 89 w 240"/>
                <a:gd name="T41" fmla="*/ 189 h 288"/>
                <a:gd name="T42" fmla="*/ 89 w 240"/>
                <a:gd name="T43" fmla="*/ 288 h 288"/>
                <a:gd name="T44" fmla="*/ 152 w 240"/>
                <a:gd name="T45" fmla="*/ 288 h 288"/>
                <a:gd name="T46" fmla="*/ 152 w 240"/>
                <a:gd name="T47" fmla="*/ 188 h 288"/>
                <a:gd name="T48" fmla="*/ 180 w 240"/>
                <a:gd name="T49" fmla="*/ 158 h 288"/>
                <a:gd name="T50" fmla="*/ 205 w 240"/>
                <a:gd name="T51" fmla="*/ 100 h 288"/>
                <a:gd name="T52" fmla="*/ 205 w 240"/>
                <a:gd name="T53" fmla="*/ 67 h 288"/>
                <a:gd name="T54" fmla="*/ 240 w 240"/>
                <a:gd name="T55" fmla="*/ 67 h 288"/>
                <a:gd name="T56" fmla="*/ 184 w 240"/>
                <a:gd name="T5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288">
                  <a:moveTo>
                    <a:pt x="184" y="0"/>
                  </a:moveTo>
                  <a:cubicBezTo>
                    <a:pt x="128" y="67"/>
                    <a:pt x="128" y="67"/>
                    <a:pt x="128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76"/>
                    <a:pt x="163" y="83"/>
                    <a:pt x="163" y="100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06"/>
                    <a:pt x="160" y="113"/>
                    <a:pt x="154" y="122"/>
                  </a:cubicBezTo>
                  <a:cubicBezTo>
                    <a:pt x="148" y="131"/>
                    <a:pt x="139" y="141"/>
                    <a:pt x="128" y="152"/>
                  </a:cubicBezTo>
                  <a:cubicBezTo>
                    <a:pt x="126" y="155"/>
                    <a:pt x="123" y="157"/>
                    <a:pt x="120" y="160"/>
                  </a:cubicBezTo>
                  <a:cubicBezTo>
                    <a:pt x="117" y="157"/>
                    <a:pt x="114" y="155"/>
                    <a:pt x="112" y="152"/>
                  </a:cubicBezTo>
                  <a:cubicBezTo>
                    <a:pt x="101" y="141"/>
                    <a:pt x="92" y="131"/>
                    <a:pt x="86" y="122"/>
                  </a:cubicBezTo>
                  <a:cubicBezTo>
                    <a:pt x="80" y="113"/>
                    <a:pt x="78" y="106"/>
                    <a:pt x="78" y="101"/>
                  </a:cubicBezTo>
                  <a:cubicBezTo>
                    <a:pt x="78" y="101"/>
                    <a:pt x="78" y="101"/>
                    <a:pt x="78" y="100"/>
                  </a:cubicBezTo>
                  <a:cubicBezTo>
                    <a:pt x="78" y="83"/>
                    <a:pt x="78" y="76"/>
                    <a:pt x="78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76"/>
                    <a:pt x="35" y="83"/>
                    <a:pt x="35" y="100"/>
                  </a:cubicBezTo>
                  <a:cubicBezTo>
                    <a:pt x="35" y="123"/>
                    <a:pt x="47" y="142"/>
                    <a:pt x="60" y="158"/>
                  </a:cubicBezTo>
                  <a:cubicBezTo>
                    <a:pt x="69" y="169"/>
                    <a:pt x="79" y="179"/>
                    <a:pt x="89" y="189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152" y="288"/>
                    <a:pt x="152" y="288"/>
                    <a:pt x="152" y="2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62" y="179"/>
                    <a:pt x="172" y="169"/>
                    <a:pt x="180" y="158"/>
                  </a:cubicBezTo>
                  <a:cubicBezTo>
                    <a:pt x="194" y="142"/>
                    <a:pt x="205" y="123"/>
                    <a:pt x="205" y="100"/>
                  </a:cubicBezTo>
                  <a:cubicBezTo>
                    <a:pt x="205" y="83"/>
                    <a:pt x="205" y="76"/>
                    <a:pt x="205" y="67"/>
                  </a:cubicBezTo>
                  <a:cubicBezTo>
                    <a:pt x="240" y="67"/>
                    <a:pt x="240" y="67"/>
                    <a:pt x="240" y="67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accent1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ea typeface="柳公权柳体" panose="02000000000000000000" pitchFamily="2" charset="-122"/>
              </a:endParaRPr>
            </a:p>
          </p:txBody>
        </p:sp>
      </p:grpSp>
      <p:sp>
        <p:nvSpPr>
          <p:cNvPr id="11" name="矩形: 圆角 10"/>
          <p:cNvSpPr/>
          <p:nvPr/>
        </p:nvSpPr>
        <p:spPr>
          <a:xfrm>
            <a:off x="4092985" y="3206976"/>
            <a:ext cx="1219200" cy="447089"/>
          </a:xfrm>
          <a:prstGeom prst="roundRect">
            <a:avLst/>
          </a:prstGeom>
          <a:solidFill>
            <a:srgbClr val="7D7447"/>
          </a:solidFill>
          <a:ln>
            <a:solidFill>
              <a:srgbClr val="7D74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柳公权柳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41729" y="3165864"/>
            <a:ext cx="297361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添加标题</a:t>
            </a:r>
            <a:endParaRPr lang="en-US" altLang="zh-CN" b="1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单击此处添加文本单击此处添加文本单击此处添加</a:t>
            </a:r>
          </a:p>
        </p:txBody>
      </p:sp>
      <p:grpSp>
        <p:nvGrpSpPr>
          <p:cNvPr id="13" name="组合 7"/>
          <p:cNvGrpSpPr/>
          <p:nvPr/>
        </p:nvGrpSpPr>
        <p:grpSpPr bwMode="auto">
          <a:xfrm>
            <a:off x="6004785" y="2051255"/>
            <a:ext cx="3236912" cy="3236913"/>
            <a:chOff x="0" y="0"/>
            <a:chExt cx="3236976" cy="3236976"/>
          </a:xfrm>
        </p:grpSpPr>
        <p:sp>
          <p:nvSpPr>
            <p:cNvPr id="14" name="椭圆 8"/>
            <p:cNvSpPr>
              <a:spLocks noChangeArrowheads="1"/>
            </p:cNvSpPr>
            <p:nvPr/>
          </p:nvSpPr>
          <p:spPr bwMode="auto">
            <a:xfrm>
              <a:off x="0" y="0"/>
              <a:ext cx="3236976" cy="3236976"/>
            </a:xfrm>
            <a:prstGeom prst="ellipse">
              <a:avLst/>
            </a:prstGeom>
            <a:noFill/>
            <a:ln w="12700" cmpd="sng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5" name="Freeform 106"/>
            <p:cNvSpPr/>
            <p:nvPr/>
          </p:nvSpPr>
          <p:spPr bwMode="auto">
            <a:xfrm>
              <a:off x="1445105" y="370067"/>
              <a:ext cx="346765" cy="415609"/>
            </a:xfrm>
            <a:custGeom>
              <a:avLst/>
              <a:gdLst>
                <a:gd name="T0" fmla="*/ 184 w 240"/>
                <a:gd name="T1" fmla="*/ 0 h 288"/>
                <a:gd name="T2" fmla="*/ 128 w 240"/>
                <a:gd name="T3" fmla="*/ 67 h 288"/>
                <a:gd name="T4" fmla="*/ 163 w 240"/>
                <a:gd name="T5" fmla="*/ 67 h 288"/>
                <a:gd name="T6" fmla="*/ 163 w 240"/>
                <a:gd name="T7" fmla="*/ 100 h 288"/>
                <a:gd name="T8" fmla="*/ 163 w 240"/>
                <a:gd name="T9" fmla="*/ 101 h 288"/>
                <a:gd name="T10" fmla="*/ 154 w 240"/>
                <a:gd name="T11" fmla="*/ 122 h 288"/>
                <a:gd name="T12" fmla="*/ 128 w 240"/>
                <a:gd name="T13" fmla="*/ 152 h 288"/>
                <a:gd name="T14" fmla="*/ 120 w 240"/>
                <a:gd name="T15" fmla="*/ 160 h 288"/>
                <a:gd name="T16" fmla="*/ 112 w 240"/>
                <a:gd name="T17" fmla="*/ 152 h 288"/>
                <a:gd name="T18" fmla="*/ 86 w 240"/>
                <a:gd name="T19" fmla="*/ 122 h 288"/>
                <a:gd name="T20" fmla="*/ 78 w 240"/>
                <a:gd name="T21" fmla="*/ 101 h 288"/>
                <a:gd name="T22" fmla="*/ 78 w 240"/>
                <a:gd name="T23" fmla="*/ 100 h 288"/>
                <a:gd name="T24" fmla="*/ 78 w 240"/>
                <a:gd name="T25" fmla="*/ 67 h 288"/>
                <a:gd name="T26" fmla="*/ 112 w 240"/>
                <a:gd name="T27" fmla="*/ 67 h 288"/>
                <a:gd name="T28" fmla="*/ 56 w 240"/>
                <a:gd name="T29" fmla="*/ 0 h 288"/>
                <a:gd name="T30" fmla="*/ 0 w 240"/>
                <a:gd name="T31" fmla="*/ 67 h 288"/>
                <a:gd name="T32" fmla="*/ 35 w 240"/>
                <a:gd name="T33" fmla="*/ 67 h 288"/>
                <a:gd name="T34" fmla="*/ 35 w 240"/>
                <a:gd name="T35" fmla="*/ 100 h 288"/>
                <a:gd name="T36" fmla="*/ 60 w 240"/>
                <a:gd name="T37" fmla="*/ 158 h 288"/>
                <a:gd name="T38" fmla="*/ 89 w 240"/>
                <a:gd name="T39" fmla="*/ 189 h 288"/>
                <a:gd name="T40" fmla="*/ 89 w 240"/>
                <a:gd name="T41" fmla="*/ 189 h 288"/>
                <a:gd name="T42" fmla="*/ 89 w 240"/>
                <a:gd name="T43" fmla="*/ 288 h 288"/>
                <a:gd name="T44" fmla="*/ 152 w 240"/>
                <a:gd name="T45" fmla="*/ 288 h 288"/>
                <a:gd name="T46" fmla="*/ 152 w 240"/>
                <a:gd name="T47" fmla="*/ 188 h 288"/>
                <a:gd name="T48" fmla="*/ 180 w 240"/>
                <a:gd name="T49" fmla="*/ 158 h 288"/>
                <a:gd name="T50" fmla="*/ 205 w 240"/>
                <a:gd name="T51" fmla="*/ 100 h 288"/>
                <a:gd name="T52" fmla="*/ 205 w 240"/>
                <a:gd name="T53" fmla="*/ 67 h 288"/>
                <a:gd name="T54" fmla="*/ 240 w 240"/>
                <a:gd name="T55" fmla="*/ 67 h 288"/>
                <a:gd name="T56" fmla="*/ 184 w 240"/>
                <a:gd name="T5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288">
                  <a:moveTo>
                    <a:pt x="184" y="0"/>
                  </a:moveTo>
                  <a:cubicBezTo>
                    <a:pt x="128" y="67"/>
                    <a:pt x="128" y="67"/>
                    <a:pt x="128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76"/>
                    <a:pt x="163" y="83"/>
                    <a:pt x="163" y="100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06"/>
                    <a:pt x="160" y="113"/>
                    <a:pt x="154" y="122"/>
                  </a:cubicBezTo>
                  <a:cubicBezTo>
                    <a:pt x="148" y="131"/>
                    <a:pt x="139" y="141"/>
                    <a:pt x="128" y="152"/>
                  </a:cubicBezTo>
                  <a:cubicBezTo>
                    <a:pt x="126" y="155"/>
                    <a:pt x="123" y="157"/>
                    <a:pt x="120" y="160"/>
                  </a:cubicBezTo>
                  <a:cubicBezTo>
                    <a:pt x="117" y="157"/>
                    <a:pt x="114" y="155"/>
                    <a:pt x="112" y="152"/>
                  </a:cubicBezTo>
                  <a:cubicBezTo>
                    <a:pt x="101" y="141"/>
                    <a:pt x="92" y="131"/>
                    <a:pt x="86" y="122"/>
                  </a:cubicBezTo>
                  <a:cubicBezTo>
                    <a:pt x="80" y="113"/>
                    <a:pt x="78" y="106"/>
                    <a:pt x="78" y="101"/>
                  </a:cubicBezTo>
                  <a:cubicBezTo>
                    <a:pt x="78" y="101"/>
                    <a:pt x="78" y="101"/>
                    <a:pt x="78" y="100"/>
                  </a:cubicBezTo>
                  <a:cubicBezTo>
                    <a:pt x="78" y="83"/>
                    <a:pt x="78" y="76"/>
                    <a:pt x="78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76"/>
                    <a:pt x="35" y="83"/>
                    <a:pt x="35" y="100"/>
                  </a:cubicBezTo>
                  <a:cubicBezTo>
                    <a:pt x="35" y="123"/>
                    <a:pt x="47" y="142"/>
                    <a:pt x="60" y="158"/>
                  </a:cubicBezTo>
                  <a:cubicBezTo>
                    <a:pt x="69" y="169"/>
                    <a:pt x="79" y="179"/>
                    <a:pt x="89" y="189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152" y="288"/>
                    <a:pt x="152" y="288"/>
                    <a:pt x="152" y="2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62" y="179"/>
                    <a:pt x="172" y="169"/>
                    <a:pt x="180" y="158"/>
                  </a:cubicBezTo>
                  <a:cubicBezTo>
                    <a:pt x="194" y="142"/>
                    <a:pt x="205" y="123"/>
                    <a:pt x="205" y="100"/>
                  </a:cubicBezTo>
                  <a:cubicBezTo>
                    <a:pt x="205" y="83"/>
                    <a:pt x="205" y="76"/>
                    <a:pt x="205" y="67"/>
                  </a:cubicBezTo>
                  <a:cubicBezTo>
                    <a:pt x="240" y="67"/>
                    <a:pt x="240" y="67"/>
                    <a:pt x="240" y="67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accent1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ea typeface="柳公权柳体" panose="02000000000000000000" pitchFamily="2" charset="-122"/>
              </a:endParaRPr>
            </a:p>
          </p:txBody>
        </p:sp>
      </p:grpSp>
      <p:sp>
        <p:nvSpPr>
          <p:cNvPr id="16" name="矩形: 圆角 15"/>
          <p:cNvSpPr/>
          <p:nvPr/>
        </p:nvSpPr>
        <p:spPr>
          <a:xfrm>
            <a:off x="7024866" y="3206976"/>
            <a:ext cx="1219200" cy="447089"/>
          </a:xfrm>
          <a:prstGeom prst="roundRect">
            <a:avLst/>
          </a:prstGeom>
          <a:solidFill>
            <a:srgbClr val="7D7447"/>
          </a:solidFill>
          <a:ln>
            <a:solidFill>
              <a:srgbClr val="7D74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柳公权柳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28760" y="3206976"/>
            <a:ext cx="297361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添加标题</a:t>
            </a:r>
            <a:endParaRPr lang="en-US" altLang="zh-CN" b="1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单击此处添加文本单击此处添加文本单击此处添加</a:t>
            </a:r>
          </a:p>
        </p:txBody>
      </p:sp>
      <p:pic>
        <p:nvPicPr>
          <p:cNvPr id="3" name="图片 2" descr="c05dbfc8232bef9d7681cc4774167e5a"/>
          <p:cNvPicPr>
            <a:picLocks noChangeAspect="1"/>
          </p:cNvPicPr>
          <p:nvPr/>
        </p:nvPicPr>
        <p:blipFill>
          <a:blip r:embed="rId3"/>
          <a:srcRect b="56730"/>
          <a:stretch>
            <a:fillRect/>
          </a:stretch>
        </p:blipFill>
        <p:spPr>
          <a:xfrm>
            <a:off x="1004570" y="2606675"/>
            <a:ext cx="3088640" cy="2791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animBg="1"/>
      <p:bldP spid="12" grpId="0"/>
      <p:bldP spid="16" grpId="0" animBg="1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53000" y="1476375"/>
            <a:ext cx="1066800" cy="3276600"/>
          </a:xfrm>
          <a:prstGeom prst="rect">
            <a:avLst/>
          </a:prstGeom>
          <a:solidFill>
            <a:srgbClr val="83A1AC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090160" y="1960513"/>
            <a:ext cx="62865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第三章节</a:t>
            </a:r>
          </a:p>
        </p:txBody>
      </p:sp>
      <p:sp>
        <p:nvSpPr>
          <p:cNvPr id="5" name="矩形 4"/>
          <p:cNvSpPr/>
          <p:nvPr/>
        </p:nvSpPr>
        <p:spPr>
          <a:xfrm>
            <a:off x="5093970" y="1714500"/>
            <a:ext cx="723900" cy="2800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323920" y="5337935"/>
            <a:ext cx="491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肆月</a:t>
            </a:r>
          </a:p>
        </p:txBody>
      </p:sp>
      <p:sp>
        <p:nvSpPr>
          <p:cNvPr id="10" name="矩形 9"/>
          <p:cNvSpPr/>
          <p:nvPr/>
        </p:nvSpPr>
        <p:spPr>
          <a:xfrm>
            <a:off x="5935980" y="-35560"/>
            <a:ext cx="6255385" cy="6898640"/>
          </a:xfrm>
          <a:prstGeom prst="rect">
            <a:avLst/>
          </a:prstGeom>
          <a:solidFill>
            <a:srgbClr val="99B2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5e359ba7a95ff4651c3cf65031ad459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9495" y="876300"/>
            <a:ext cx="3980815" cy="58394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838325" y="2586990"/>
            <a:ext cx="2398395" cy="30594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3600" dirty="0" smtClean="0">
                <a:latin typeface="柳公权柳体" panose="02000000000000000000" pitchFamily="2" charset="-122"/>
                <a:ea typeface="柳公权柳体" panose="02000000000000000000" pitchFamily="2" charset="-122"/>
              </a:rPr>
              <a:t>李核垂腰祝饐，粽丝系臂扶羸。</a:t>
            </a:r>
          </a:p>
          <a:p>
            <a:pPr algn="l"/>
            <a:r>
              <a:rPr lang="zh-CN" altLang="en-US" sz="3600" dirty="0" smtClean="0">
                <a:latin typeface="柳公权柳体" panose="02000000000000000000" pitchFamily="2" charset="-122"/>
                <a:ea typeface="柳公权柳体" panose="02000000000000000000" pitchFamily="2" charset="-122"/>
              </a:rPr>
              <a:t>节物竞随乡俗，老翁闲伴儿嬉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5" grpId="0" bldLvl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B6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240" y="728870"/>
            <a:ext cx="10601739" cy="55990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83812" y="1819275"/>
            <a:ext cx="1066800" cy="3276600"/>
          </a:xfrm>
          <a:prstGeom prst="rect">
            <a:avLst/>
          </a:prstGeom>
          <a:solidFill>
            <a:srgbClr val="83A1AC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793362" y="2274838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第三章节</a:t>
            </a:r>
          </a:p>
        </p:txBody>
      </p:sp>
      <p:sp>
        <p:nvSpPr>
          <p:cNvPr id="6" name="矩形 5"/>
          <p:cNvSpPr/>
          <p:nvPr/>
        </p:nvSpPr>
        <p:spPr>
          <a:xfrm>
            <a:off x="10736212" y="2028825"/>
            <a:ext cx="723900" cy="2800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840740" y="2274570"/>
            <a:ext cx="9742805" cy="21590"/>
          </a:xfrm>
          <a:prstGeom prst="line">
            <a:avLst/>
          </a:prstGeom>
          <a:ln>
            <a:solidFill>
              <a:srgbClr val="7D74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8893700" y="2055764"/>
            <a:ext cx="438148" cy="438148"/>
          </a:xfrm>
          <a:prstGeom prst="ellipse">
            <a:avLst/>
          </a:prstGeom>
          <a:solidFill>
            <a:srgbClr val="99B2B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563373" y="3111242"/>
            <a:ext cx="5403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壹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9477465" y="3143995"/>
            <a:ext cx="0" cy="149410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8937129" y="3019572"/>
            <a:ext cx="5403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单击添加文本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489015" y="3019572"/>
            <a:ext cx="5403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单击添加文本</a:t>
            </a:r>
          </a:p>
        </p:txBody>
      </p:sp>
      <p:sp>
        <p:nvSpPr>
          <p:cNvPr id="16" name="椭圆 15"/>
          <p:cNvSpPr/>
          <p:nvPr/>
        </p:nvSpPr>
        <p:spPr>
          <a:xfrm>
            <a:off x="5610895" y="2147434"/>
            <a:ext cx="438148" cy="438148"/>
          </a:xfrm>
          <a:prstGeom prst="ellipse">
            <a:avLst/>
          </a:prstGeom>
          <a:solidFill>
            <a:srgbClr val="99B2B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280568" y="3202912"/>
            <a:ext cx="5403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贰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6194660" y="3235665"/>
            <a:ext cx="0" cy="149410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5654324" y="3111242"/>
            <a:ext cx="5403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单击添加文本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206210" y="3111242"/>
            <a:ext cx="5403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单击添加文本</a:t>
            </a:r>
          </a:p>
        </p:txBody>
      </p:sp>
      <p:sp>
        <p:nvSpPr>
          <p:cNvPr id="21" name="椭圆 20"/>
          <p:cNvSpPr/>
          <p:nvPr/>
        </p:nvSpPr>
        <p:spPr>
          <a:xfrm>
            <a:off x="2169925" y="2107691"/>
            <a:ext cx="438148" cy="438148"/>
          </a:xfrm>
          <a:prstGeom prst="ellipse">
            <a:avLst/>
          </a:prstGeom>
          <a:solidFill>
            <a:srgbClr val="99B2B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839598" y="3163169"/>
            <a:ext cx="5403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叁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2753690" y="3195922"/>
            <a:ext cx="0" cy="149410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2213354" y="3071499"/>
            <a:ext cx="5403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单击添加文本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765240" y="3071499"/>
            <a:ext cx="5403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单击添加文本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  <p:bldP spid="12" grpId="0"/>
      <p:bldP spid="14" grpId="0"/>
      <p:bldP spid="15" grpId="0"/>
      <p:bldP spid="16" grpId="0" bldLvl="0" animBg="1"/>
      <p:bldP spid="17" grpId="0"/>
      <p:bldP spid="19" grpId="0"/>
      <p:bldP spid="20" grpId="0"/>
      <p:bldP spid="21" grpId="0" bldLvl="0" animBg="1"/>
      <p:bldP spid="22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B6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95240" y="728870"/>
            <a:ext cx="10601739" cy="55990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83812" y="1819275"/>
            <a:ext cx="1066800" cy="3276600"/>
          </a:xfrm>
          <a:prstGeom prst="rect">
            <a:avLst/>
          </a:prstGeom>
          <a:solidFill>
            <a:srgbClr val="83A1AC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793362" y="2274838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第三章节</a:t>
            </a:r>
          </a:p>
        </p:txBody>
      </p:sp>
      <p:sp>
        <p:nvSpPr>
          <p:cNvPr id="6" name="矩形 5"/>
          <p:cNvSpPr/>
          <p:nvPr/>
        </p:nvSpPr>
        <p:spPr>
          <a:xfrm>
            <a:off x="10736212" y="2028825"/>
            <a:ext cx="723900" cy="2800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222776" y="1646555"/>
            <a:ext cx="5722620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tx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晕染开的,千丝万缕的蓝</a:t>
            </a:r>
          </a:p>
          <a:p>
            <a:endParaRPr lang="zh-CN" altLang="en-US" sz="2400" spc="600" dirty="0">
              <a:solidFill>
                <a:schemeClr val="tx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tx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　　那些草长莺飞的日子</a:t>
            </a:r>
          </a:p>
          <a:p>
            <a:endParaRPr lang="zh-CN" altLang="en-US" sz="2400" spc="600" dirty="0">
              <a:solidFill>
                <a:schemeClr val="tx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tx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桃花开遍每一片绿色的山</a:t>
            </a:r>
          </a:p>
          <a:p>
            <a:endParaRPr lang="zh-CN" altLang="en-US" sz="2400" spc="600" dirty="0">
              <a:solidFill>
                <a:schemeClr val="tx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tx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冈.红色像是融化的颜料</a:t>
            </a:r>
          </a:p>
          <a:p>
            <a:endParaRPr lang="zh-CN" altLang="en-US" sz="2400" spc="600" dirty="0">
              <a:solidFill>
                <a:schemeClr val="tx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tx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般渲染在山坡上,雾气氤</a:t>
            </a:r>
          </a:p>
          <a:p>
            <a:endParaRPr lang="zh-CN" altLang="en-US" sz="2400" spc="600" dirty="0">
              <a:solidFill>
                <a:schemeClr val="tx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tx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氲地扩散在每一个人的瞳</a:t>
            </a:r>
          </a:p>
          <a:p>
            <a:endParaRPr lang="zh-CN" altLang="en-US" sz="2400" spc="600" dirty="0">
              <a:solidFill>
                <a:schemeClr val="tx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tx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孔里.</a:t>
            </a:r>
          </a:p>
          <a:p>
            <a:endParaRPr lang="zh-CN" altLang="en-US" sz="2400" spc="600" dirty="0">
              <a:solidFill>
                <a:schemeClr val="tx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rgbClr val="7D7447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2" name="图片 1" descr="f96174974e42e1bfc043c855e4b997e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7340" y="2598420"/>
            <a:ext cx="4326890" cy="3729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B6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240" y="728870"/>
            <a:ext cx="10601739" cy="55990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83812" y="1819275"/>
            <a:ext cx="1066800" cy="3276600"/>
          </a:xfrm>
          <a:prstGeom prst="rect">
            <a:avLst/>
          </a:prstGeom>
          <a:solidFill>
            <a:srgbClr val="83A1AC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793362" y="2274838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第三章节</a:t>
            </a:r>
          </a:p>
        </p:txBody>
      </p:sp>
      <p:sp>
        <p:nvSpPr>
          <p:cNvPr id="6" name="矩形 5"/>
          <p:cNvSpPr/>
          <p:nvPr/>
        </p:nvSpPr>
        <p:spPr>
          <a:xfrm>
            <a:off x="10736212" y="2028825"/>
            <a:ext cx="723900" cy="2800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49965" y="1843264"/>
            <a:ext cx="491594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600" dirty="0">
                <a:solidFill>
                  <a:schemeClr val="tx1"/>
                </a:solidFill>
                <a:latin typeface="柳公权柳体" panose="02000000000000000000" pitchFamily="2" charset="-122"/>
                <a:ea typeface="柳公权柳体" panose="02000000000000000000" pitchFamily="2" charset="-122"/>
                <a:sym typeface="+mn-ea"/>
              </a:rPr>
              <a:t>晕染开的千丝万缕的蓝</a:t>
            </a:r>
          </a:p>
          <a:p>
            <a:endParaRPr lang="zh-CN" altLang="en-US" sz="2400" spc="600" dirty="0">
              <a:solidFill>
                <a:schemeClr val="tx1"/>
              </a:solidFill>
              <a:latin typeface="柳公权柳体" panose="02000000000000000000" pitchFamily="2" charset="-122"/>
              <a:ea typeface="柳公权柳体" panose="02000000000000000000" pitchFamily="2" charset="-122"/>
              <a:sym typeface="+mn-ea"/>
            </a:endParaRPr>
          </a:p>
          <a:p>
            <a:endParaRPr lang="zh-CN" altLang="en-US" sz="2400" spc="600" dirty="0">
              <a:solidFill>
                <a:schemeClr val="tx1"/>
              </a:solidFill>
              <a:latin typeface="柳公权柳体" panose="02000000000000000000" pitchFamily="2" charset="-122"/>
              <a:ea typeface="柳公权柳体" panose="02000000000000000000" pitchFamily="2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49682" y="1798570"/>
            <a:ext cx="495731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600" dirty="0">
                <a:solidFill>
                  <a:schemeClr val="tx1"/>
                </a:solidFill>
                <a:latin typeface="柳公权柳体" panose="02000000000000000000" pitchFamily="2" charset="-122"/>
                <a:ea typeface="柳公权柳体" panose="02000000000000000000" pitchFamily="2" charset="-122"/>
                <a:sym typeface="+mn-ea"/>
              </a:rPr>
              <a:t>晕染开的千丝万缕的蓝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211" y="4277917"/>
            <a:ext cx="1632688" cy="163268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241559" y="4620041"/>
            <a:ext cx="49159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夏至</a:t>
            </a:r>
          </a:p>
        </p:txBody>
      </p:sp>
      <p:sp>
        <p:nvSpPr>
          <p:cNvPr id="12" name="矩形 11"/>
          <p:cNvSpPr/>
          <p:nvPr/>
        </p:nvSpPr>
        <p:spPr>
          <a:xfrm>
            <a:off x="9168933" y="1890172"/>
            <a:ext cx="491594" cy="4154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6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千古回首杏雨西湖边</a:t>
            </a:r>
            <a:endParaRPr lang="en-US" altLang="zh-CN" sz="2400" spc="6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en-US" altLang="zh-CN" sz="2400" spc="6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50235" y="1756578"/>
            <a:ext cx="495731" cy="4154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6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纸伞朦胧间洒下阴影一片</a:t>
            </a:r>
            <a:endParaRPr lang="en-US" altLang="zh-CN" sz="2400" spc="6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3" name="图片 2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5370" y="2713990"/>
            <a:ext cx="4440555" cy="2381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/>
      <p:bldP spid="9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B6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240" y="728870"/>
            <a:ext cx="10601739" cy="55990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83812" y="1819275"/>
            <a:ext cx="1066800" cy="3276600"/>
          </a:xfrm>
          <a:prstGeom prst="rect">
            <a:avLst/>
          </a:prstGeom>
          <a:solidFill>
            <a:srgbClr val="83A1AC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793362" y="2274838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第三章节</a:t>
            </a:r>
          </a:p>
        </p:txBody>
      </p:sp>
      <p:sp>
        <p:nvSpPr>
          <p:cNvPr id="6" name="矩形 5"/>
          <p:cNvSpPr/>
          <p:nvPr/>
        </p:nvSpPr>
        <p:spPr>
          <a:xfrm>
            <a:off x="10736212" y="2028825"/>
            <a:ext cx="723900" cy="2800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69" t="9679" r="9750" b="61368"/>
          <a:stretch>
            <a:fillRect/>
          </a:stretch>
        </p:blipFill>
        <p:spPr>
          <a:xfrm>
            <a:off x="2224987" y="1534637"/>
            <a:ext cx="2743200" cy="2708946"/>
          </a:xfrm>
          <a:prstGeom prst="ellipse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1" t="59421" r="57518" b="11626"/>
          <a:stretch>
            <a:fillRect/>
          </a:stretch>
        </p:blipFill>
        <p:spPr>
          <a:xfrm>
            <a:off x="6542942" y="1442682"/>
            <a:ext cx="2743200" cy="2708946"/>
          </a:xfrm>
          <a:prstGeom prst="ellipse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915074" y="4581651"/>
            <a:ext cx="1097597" cy="382587"/>
          </a:xfrm>
          <a:prstGeom prst="rect">
            <a:avLst/>
          </a:prstGeom>
          <a:solidFill>
            <a:srgbClr val="99B2BD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444673" y="5095895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单击此处添加文本单击此处添加文本单击此处添加文本</a:t>
            </a:r>
          </a:p>
          <a:p>
            <a:endParaRPr lang="zh-CN" altLang="en-US" sz="1600" dirty="0"/>
          </a:p>
        </p:txBody>
      </p:sp>
      <p:sp>
        <p:nvSpPr>
          <p:cNvPr id="14" name="文本框 13"/>
          <p:cNvSpPr txBox="1"/>
          <p:nvPr/>
        </p:nvSpPr>
        <p:spPr>
          <a:xfrm>
            <a:off x="7365696" y="4581631"/>
            <a:ext cx="1097597" cy="382587"/>
          </a:xfrm>
          <a:prstGeom prst="rect">
            <a:avLst/>
          </a:prstGeom>
          <a:solidFill>
            <a:srgbClr val="99B2BD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762580" y="5095875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单击此处添加文本单击此处添加文本单击此处添加文本</a:t>
            </a:r>
          </a:p>
          <a:p>
            <a:endParaRPr lang="zh-CN" alt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13" grpId="0"/>
      <p:bldP spid="14" grpId="0" bldLvl="0" animBg="1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53000" y="1476375"/>
            <a:ext cx="1066800" cy="3276600"/>
          </a:xfrm>
          <a:prstGeom prst="rect">
            <a:avLst/>
          </a:prstGeom>
          <a:solidFill>
            <a:srgbClr val="83A1AC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093970" y="1960513"/>
            <a:ext cx="62865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第四章节</a:t>
            </a:r>
          </a:p>
        </p:txBody>
      </p:sp>
      <p:sp>
        <p:nvSpPr>
          <p:cNvPr id="5" name="矩形 4"/>
          <p:cNvSpPr/>
          <p:nvPr/>
        </p:nvSpPr>
        <p:spPr>
          <a:xfrm>
            <a:off x="5093970" y="1714500"/>
            <a:ext cx="723900" cy="2800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323920" y="5337935"/>
            <a:ext cx="491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肆月</a:t>
            </a:r>
          </a:p>
        </p:txBody>
      </p:sp>
      <p:sp>
        <p:nvSpPr>
          <p:cNvPr id="10" name="矩形 9"/>
          <p:cNvSpPr/>
          <p:nvPr/>
        </p:nvSpPr>
        <p:spPr>
          <a:xfrm>
            <a:off x="5935980" y="-35560"/>
            <a:ext cx="6255385" cy="6898640"/>
          </a:xfrm>
          <a:prstGeom prst="rect">
            <a:avLst/>
          </a:prstGeom>
          <a:solidFill>
            <a:srgbClr val="99B2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5e359ba7a95ff4651c3cf65031ad459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9495" y="876300"/>
            <a:ext cx="3980815" cy="58394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838325" y="2586990"/>
            <a:ext cx="2398395" cy="30594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3600" dirty="0" smtClean="0">
                <a:latin typeface="柳公权柳体" panose="02000000000000000000" pitchFamily="2" charset="-122"/>
                <a:ea typeface="柳公权柳体" panose="02000000000000000000" pitchFamily="2" charset="-122"/>
              </a:rPr>
              <a:t>李核垂腰祝饐，粽丝系臂扶羸。</a:t>
            </a:r>
          </a:p>
          <a:p>
            <a:pPr algn="l"/>
            <a:r>
              <a:rPr lang="zh-CN" altLang="en-US" sz="3600" dirty="0" smtClean="0">
                <a:latin typeface="柳公权柳体" panose="02000000000000000000" pitchFamily="2" charset="-122"/>
                <a:ea typeface="柳公权柳体" panose="02000000000000000000" pitchFamily="2" charset="-122"/>
              </a:rPr>
              <a:t>节物竞随乡俗，老翁闲伴儿嬉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5" grpId="0" bldLvl="0" animBg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B6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0005" y="658385"/>
            <a:ext cx="10601739" cy="55990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83812" y="1819275"/>
            <a:ext cx="1066800" cy="3276600"/>
          </a:xfrm>
          <a:prstGeom prst="rect">
            <a:avLst/>
          </a:prstGeom>
          <a:solidFill>
            <a:srgbClr val="83A1AC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793362" y="2274838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第四章节</a:t>
            </a:r>
          </a:p>
        </p:txBody>
      </p:sp>
      <p:sp>
        <p:nvSpPr>
          <p:cNvPr id="6" name="矩形 5"/>
          <p:cNvSpPr/>
          <p:nvPr/>
        </p:nvSpPr>
        <p:spPr>
          <a:xfrm>
            <a:off x="10736212" y="2028825"/>
            <a:ext cx="723900" cy="2800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 bwMode="auto">
          <a:xfrm>
            <a:off x="1213338" y="1772695"/>
            <a:ext cx="1987550" cy="2144712"/>
            <a:chOff x="3649528" y="1940780"/>
            <a:chExt cx="1987606" cy="2143181"/>
          </a:xfrm>
        </p:grpSpPr>
        <p:pic>
          <p:nvPicPr>
            <p:cNvPr id="8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3571740" y="201856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文本框 14"/>
            <p:cNvSpPr txBox="1">
              <a:spLocks noChangeArrowheads="1"/>
            </p:cNvSpPr>
            <p:nvPr/>
          </p:nvSpPr>
          <p:spPr bwMode="auto">
            <a:xfrm>
              <a:off x="4223792" y="2596872"/>
              <a:ext cx="129614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7D7447"/>
                  </a:solidFill>
                  <a:latin typeface="柳公权柳体" panose="02000000000000000000" pitchFamily="2" charset="-122"/>
                  <a:ea typeface="柳公权柳体" panose="02000000000000000000" pitchFamily="2" charset="-122"/>
                </a:rPr>
                <a:t>添加</a:t>
              </a:r>
              <a:endParaRPr lang="en-US" altLang="zh-CN" sz="2400" b="1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endParaRPr>
            </a:p>
            <a:p>
              <a:pPr eaLnBrk="1" hangingPunct="1"/>
              <a:r>
                <a:rPr lang="zh-CN" altLang="en-US" sz="2400" b="1" dirty="0">
                  <a:solidFill>
                    <a:srgbClr val="7D7447"/>
                  </a:solidFill>
                  <a:latin typeface="柳公权柳体" panose="02000000000000000000" pitchFamily="2" charset="-122"/>
                  <a:ea typeface="柳公权柳体" panose="02000000000000000000" pitchFamily="2" charset="-122"/>
                </a:rPr>
                <a:t>标题</a:t>
              </a: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4530353" y="1638403"/>
            <a:ext cx="1987550" cy="2143125"/>
            <a:chOff x="6284887" y="1838520"/>
            <a:chExt cx="1987606" cy="2143181"/>
          </a:xfrm>
        </p:grpSpPr>
        <p:pic>
          <p:nvPicPr>
            <p:cNvPr id="11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207099" y="191630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6902378" y="2596872"/>
              <a:ext cx="129614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7D7447"/>
                  </a:solidFill>
                  <a:latin typeface="柳公权柳体" panose="02000000000000000000" pitchFamily="2" charset="-122"/>
                  <a:ea typeface="柳公权柳体" panose="02000000000000000000" pitchFamily="2" charset="-122"/>
                </a:rPr>
                <a:t>添加</a:t>
              </a:r>
              <a:endParaRPr lang="en-US" altLang="zh-CN" sz="2400" b="1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endParaRPr>
            </a:p>
            <a:p>
              <a:pPr eaLnBrk="1" hangingPunct="1"/>
              <a:r>
                <a:rPr lang="zh-CN" altLang="en-US" sz="2400" b="1" dirty="0">
                  <a:solidFill>
                    <a:srgbClr val="7D7447"/>
                  </a:solidFill>
                  <a:latin typeface="柳公权柳体" panose="02000000000000000000" pitchFamily="2" charset="-122"/>
                  <a:ea typeface="柳公权柳体" panose="02000000000000000000" pitchFamily="2" charset="-122"/>
                </a:rPr>
                <a:t>标题</a:t>
              </a:r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7756664" y="1638403"/>
            <a:ext cx="1987550" cy="2143125"/>
            <a:chOff x="8805487" y="1838520"/>
            <a:chExt cx="1987606" cy="2143181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8727699" y="191630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9362162" y="2596872"/>
              <a:ext cx="129614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7D7447"/>
                  </a:solidFill>
                  <a:latin typeface="柳公权柳体" panose="02000000000000000000" pitchFamily="2" charset="-122"/>
                  <a:ea typeface="柳公权柳体" panose="02000000000000000000" pitchFamily="2" charset="-122"/>
                </a:rPr>
                <a:t>添加</a:t>
              </a:r>
              <a:endParaRPr lang="en-US" altLang="zh-CN" sz="2400" b="1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endParaRPr>
            </a:p>
            <a:p>
              <a:pPr eaLnBrk="1" hangingPunct="1"/>
              <a:r>
                <a:rPr lang="zh-CN" altLang="en-US" sz="2400" b="1" dirty="0">
                  <a:solidFill>
                    <a:srgbClr val="7D7447"/>
                  </a:solidFill>
                  <a:latin typeface="柳公权柳体" panose="02000000000000000000" pitchFamily="2" charset="-122"/>
                  <a:ea typeface="柳公权柳体" panose="02000000000000000000" pitchFamily="2" charset="-122"/>
                </a:rPr>
                <a:t>标题</a:t>
              </a: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766754" y="4347623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053783" y="4861867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单击此处添加文本单击此处添加文本单击此处添加文本</a:t>
            </a:r>
          </a:p>
          <a:p>
            <a:endParaRPr lang="zh-CN" altLang="en-US" sz="1600" dirty="0"/>
          </a:p>
        </p:txBody>
      </p:sp>
      <p:sp>
        <p:nvSpPr>
          <p:cNvPr id="18" name="文本框 17"/>
          <p:cNvSpPr txBox="1"/>
          <p:nvPr/>
        </p:nvSpPr>
        <p:spPr>
          <a:xfrm>
            <a:off x="4972057" y="4314931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259086" y="4829175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单击此处添加文本单击此处添加文本单击此处添加文本</a:t>
            </a:r>
          </a:p>
          <a:p>
            <a:endParaRPr lang="zh-CN" altLang="en-US" sz="1600" dirty="0"/>
          </a:p>
        </p:txBody>
      </p:sp>
      <p:sp>
        <p:nvSpPr>
          <p:cNvPr id="20" name="文本框 19"/>
          <p:cNvSpPr txBox="1"/>
          <p:nvPr/>
        </p:nvSpPr>
        <p:spPr>
          <a:xfrm>
            <a:off x="8214392" y="4314931"/>
            <a:ext cx="1097597" cy="38258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488721" y="4829175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单击此处添加文本单击此处添加文本单击此处添加文本</a:t>
            </a:r>
          </a:p>
          <a:p>
            <a:endParaRPr lang="zh-CN" altLang="en-US" sz="1600" dirty="0"/>
          </a:p>
        </p:txBody>
      </p:sp>
      <p:pic>
        <p:nvPicPr>
          <p:cNvPr id="3" name="图片 2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1640" y="5354320"/>
            <a:ext cx="2198370" cy="11791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animBg="1"/>
      <p:bldP spid="17" grpId="0"/>
      <p:bldP spid="18" grpId="0" animBg="1"/>
      <p:bldP spid="19" grpId="0"/>
      <p:bldP spid="20" grpId="0" animBg="1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81913" y="-80843"/>
            <a:ext cx="6073140" cy="6928485"/>
          </a:xfrm>
          <a:prstGeom prst="rect">
            <a:avLst/>
          </a:prstGeom>
          <a:solidFill>
            <a:srgbClr val="9FB6C0"/>
          </a:solidFill>
          <a:ln>
            <a:solidFill>
              <a:srgbClr val="9FB6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191500" y="1771649"/>
            <a:ext cx="1066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目录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7473771" y="1673030"/>
            <a:ext cx="0" cy="21857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668462" y="1614375"/>
            <a:ext cx="43815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壹   </a:t>
            </a:r>
            <a:r>
              <a:rPr lang="zh-CN" altLang="en-US" sz="3600" dirty="0" smtClean="0">
                <a:latin typeface="柳公权柳体" panose="02000000000000000000" pitchFamily="2" charset="-122"/>
                <a:ea typeface="柳公权柳体" panose="02000000000000000000" pitchFamily="2" charset="-122"/>
              </a:rPr>
              <a:t>  </a:t>
            </a:r>
            <a:r>
              <a:rPr lang="en-US" altLang="zh-CN" sz="36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.</a:t>
            </a:r>
            <a:r>
              <a:rPr lang="zh-CN" altLang="en-US" sz="3200" dirty="0" smtClean="0">
                <a:latin typeface="柳公权柳体" panose="02000000000000000000" pitchFamily="2" charset="-122"/>
                <a:ea typeface="柳公权柳体" panose="02000000000000000000" pitchFamily="2" charset="-122"/>
              </a:rPr>
              <a:t>添加标题</a:t>
            </a:r>
            <a:endParaRPr lang="zh-CN" altLang="en-US" sz="36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176428" y="1673030"/>
            <a:ext cx="0" cy="21857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448406" y="1591138"/>
            <a:ext cx="43815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贰   </a:t>
            </a:r>
            <a:r>
              <a:rPr lang="zh-CN" altLang="en-US" sz="3600" dirty="0" smtClean="0">
                <a:latin typeface="柳公权柳体" panose="02000000000000000000" pitchFamily="2" charset="-122"/>
                <a:ea typeface="柳公权柳体" panose="02000000000000000000" pitchFamily="2" charset="-122"/>
              </a:rPr>
              <a:t>  </a:t>
            </a:r>
            <a:r>
              <a:rPr lang="en-US" altLang="zh-CN" sz="36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.</a:t>
            </a:r>
            <a:r>
              <a:rPr lang="zh-CN" altLang="en-US" sz="32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添加标题</a:t>
            </a:r>
            <a:endParaRPr lang="zh-CN" altLang="en-US" sz="36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4745399" y="1771649"/>
            <a:ext cx="0" cy="21857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929067" y="1588624"/>
            <a:ext cx="43815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叁   </a:t>
            </a:r>
            <a:r>
              <a:rPr lang="zh-CN" altLang="en-US" sz="3600" dirty="0" smtClean="0">
                <a:latin typeface="柳公权柳体" panose="02000000000000000000" pitchFamily="2" charset="-122"/>
                <a:ea typeface="柳公权柳体" panose="02000000000000000000" pitchFamily="2" charset="-122"/>
              </a:rPr>
              <a:t>  </a:t>
            </a:r>
            <a:r>
              <a:rPr lang="en-US" altLang="zh-CN" sz="36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.</a:t>
            </a:r>
            <a:r>
              <a:rPr lang="zh-CN" altLang="en-US" sz="32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添加标题</a:t>
            </a:r>
            <a:endParaRPr lang="zh-CN" altLang="en-US" sz="36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3435177" y="1771649"/>
            <a:ext cx="0" cy="21857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657482" y="1614375"/>
            <a:ext cx="43815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肆   </a:t>
            </a:r>
            <a:r>
              <a:rPr lang="zh-CN" altLang="en-US" sz="3600" dirty="0" smtClean="0">
                <a:latin typeface="柳公权柳体" panose="02000000000000000000" pitchFamily="2" charset="-122"/>
                <a:ea typeface="柳公权柳体" panose="02000000000000000000" pitchFamily="2" charset="-122"/>
              </a:rPr>
              <a:t> </a:t>
            </a:r>
            <a:r>
              <a:rPr lang="en-US" altLang="zh-CN" sz="36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.</a:t>
            </a:r>
            <a:r>
              <a:rPr lang="zh-CN" altLang="en-US" sz="32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添加标题</a:t>
            </a:r>
            <a:endParaRPr lang="zh-CN" altLang="en-US" sz="36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grpSp>
        <p:nvGrpSpPr>
          <p:cNvPr id="50" name="PA_组合 49"/>
          <p:cNvGrpSpPr/>
          <p:nvPr>
            <p:custDataLst>
              <p:tags r:id="rId1"/>
            </p:custDataLst>
          </p:nvPr>
        </p:nvGrpSpPr>
        <p:grpSpPr>
          <a:xfrm>
            <a:off x="1340287" y="5167630"/>
            <a:ext cx="1148205" cy="433559"/>
            <a:chOff x="8505185" y="2814315"/>
            <a:chExt cx="2356236" cy="1465366"/>
          </a:xfrm>
        </p:grpSpPr>
        <p:grpSp>
          <p:nvGrpSpPr>
            <p:cNvPr id="51" name="组合 50"/>
            <p:cNvGrpSpPr/>
            <p:nvPr/>
          </p:nvGrpSpPr>
          <p:grpSpPr>
            <a:xfrm>
              <a:off x="8761863" y="2814315"/>
              <a:ext cx="2099558" cy="1346523"/>
              <a:chOff x="8761863" y="2814315"/>
              <a:chExt cx="2099558" cy="1346523"/>
            </a:xfrm>
          </p:grpSpPr>
          <p:cxnSp>
            <p:nvCxnSpPr>
              <p:cNvPr id="66" name="直接连接符 65"/>
              <p:cNvCxnSpPr/>
              <p:nvPr/>
            </p:nvCxnSpPr>
            <p:spPr>
              <a:xfrm>
                <a:off x="8761863" y="2814315"/>
                <a:ext cx="1555845" cy="0"/>
              </a:xfrm>
              <a:prstGeom prst="line">
                <a:avLst/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rgbClr val="5B9BD5"/>
              </a:lnRef>
              <a:fillRef idx="0">
                <a:srgbClr val="5B9BD5"/>
              </a:fillRef>
              <a:effectRef idx="0">
                <a:srgbClr val="5B9BD5"/>
              </a:effectRef>
              <a:fontRef idx="minor">
                <a:sysClr val="windowText" lastClr="000000"/>
              </a:fontRef>
            </p:style>
          </p:cxnSp>
          <p:sp>
            <p:nvSpPr>
              <p:cNvPr id="67" name="弧形 66"/>
              <p:cNvSpPr/>
              <p:nvPr/>
            </p:nvSpPr>
            <p:spPr>
              <a:xfrm>
                <a:off x="10140503" y="2830840"/>
                <a:ext cx="464240" cy="464240"/>
              </a:xfrm>
              <a:prstGeom prst="arc">
                <a:avLst>
                  <a:gd name="adj1" fmla="val 15217058"/>
                  <a:gd name="adj2" fmla="val 6304094"/>
                </a:avLst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rgbClr val="5B9BD5"/>
              </a:lnRef>
              <a:fillRef idx="0">
                <a:srgbClr val="5B9BD5"/>
              </a:fillRef>
              <a:effectRef idx="0">
                <a:srgbClr val="5B9BD5"/>
              </a:effectRef>
              <a:fontRef idx="minor">
                <a:sysClr val="windowText" lastClr="000000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8" name="直接连接符 67"/>
              <p:cNvCxnSpPr/>
              <p:nvPr/>
            </p:nvCxnSpPr>
            <p:spPr>
              <a:xfrm>
                <a:off x="9305576" y="3295080"/>
                <a:ext cx="1555845" cy="0"/>
              </a:xfrm>
              <a:prstGeom prst="line">
                <a:avLst/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rgbClr val="5B9BD5"/>
              </a:lnRef>
              <a:fillRef idx="0">
                <a:srgbClr val="5B9BD5"/>
              </a:fillRef>
              <a:effectRef idx="0">
                <a:srgbClr val="5B9BD5"/>
              </a:effectRef>
              <a:fontRef idx="minor">
                <a:sysClr val="windowText" lastClr="000000"/>
              </a:fontRef>
            </p:style>
          </p:cxnSp>
          <p:sp>
            <p:nvSpPr>
              <p:cNvPr id="69" name="弧形 68"/>
              <p:cNvSpPr/>
              <p:nvPr/>
            </p:nvSpPr>
            <p:spPr>
              <a:xfrm rot="10800000">
                <a:off x="9036415" y="3251410"/>
                <a:ext cx="464240" cy="464240"/>
              </a:xfrm>
              <a:prstGeom prst="arc">
                <a:avLst>
                  <a:gd name="adj1" fmla="val 15217058"/>
                  <a:gd name="adj2" fmla="val 6304094"/>
                </a:avLst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rgbClr val="5B9BD5"/>
              </a:lnRef>
              <a:fillRef idx="0">
                <a:srgbClr val="5B9BD5"/>
              </a:fillRef>
              <a:effectRef idx="0">
                <a:srgbClr val="5B9BD5"/>
              </a:effectRef>
              <a:fontRef idx="minor">
                <a:sysClr val="windowText" lastClr="000000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弧形 69"/>
              <p:cNvSpPr/>
              <p:nvPr/>
            </p:nvSpPr>
            <p:spPr>
              <a:xfrm>
                <a:off x="9908383" y="3696598"/>
                <a:ext cx="464240" cy="464240"/>
              </a:xfrm>
              <a:prstGeom prst="arc">
                <a:avLst>
                  <a:gd name="adj1" fmla="val 15217058"/>
                  <a:gd name="adj2" fmla="val 6304094"/>
                </a:avLst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rgbClr val="5B9BD5"/>
              </a:lnRef>
              <a:fillRef idx="0">
                <a:srgbClr val="5B9BD5"/>
              </a:fillRef>
              <a:effectRef idx="0">
                <a:srgbClr val="5B9BD5"/>
              </a:effectRef>
              <a:fontRef idx="minor">
                <a:sysClr val="windowText" lastClr="000000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9305576" y="3696599"/>
                <a:ext cx="777922" cy="0"/>
              </a:xfrm>
              <a:prstGeom prst="line">
                <a:avLst/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rgbClr val="5B9BD5"/>
              </a:lnRef>
              <a:fillRef idx="0">
                <a:srgbClr val="5B9BD5"/>
              </a:fillRef>
              <a:effectRef idx="0">
                <a:srgbClr val="5B9BD5"/>
              </a:effectRef>
              <a:fontRef idx="minor">
                <a:sysClr val="windowText" lastClr="000000"/>
              </a:fontRef>
            </p:style>
          </p:cxnSp>
        </p:grpSp>
        <p:grpSp>
          <p:nvGrpSpPr>
            <p:cNvPr id="52" name="组合 51"/>
            <p:cNvGrpSpPr/>
            <p:nvPr/>
          </p:nvGrpSpPr>
          <p:grpSpPr>
            <a:xfrm>
              <a:off x="8644758" y="2871694"/>
              <a:ext cx="2099558" cy="1346523"/>
              <a:chOff x="8761863" y="2814315"/>
              <a:chExt cx="2099558" cy="1346523"/>
            </a:xfrm>
          </p:grpSpPr>
          <p:cxnSp>
            <p:nvCxnSpPr>
              <p:cNvPr id="60" name="直接连接符 59"/>
              <p:cNvCxnSpPr/>
              <p:nvPr/>
            </p:nvCxnSpPr>
            <p:spPr>
              <a:xfrm>
                <a:off x="8761863" y="2814315"/>
                <a:ext cx="1555845" cy="0"/>
              </a:xfrm>
              <a:prstGeom prst="line">
                <a:avLst/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rgbClr val="5B9BD5"/>
              </a:lnRef>
              <a:fillRef idx="0">
                <a:srgbClr val="5B9BD5"/>
              </a:fillRef>
              <a:effectRef idx="0">
                <a:srgbClr val="5B9BD5"/>
              </a:effectRef>
              <a:fontRef idx="minor">
                <a:sysClr val="windowText" lastClr="000000"/>
              </a:fontRef>
            </p:style>
          </p:cxnSp>
          <p:sp>
            <p:nvSpPr>
              <p:cNvPr id="61" name="弧形 60"/>
              <p:cNvSpPr/>
              <p:nvPr/>
            </p:nvSpPr>
            <p:spPr>
              <a:xfrm>
                <a:off x="10140503" y="2830840"/>
                <a:ext cx="464240" cy="464240"/>
              </a:xfrm>
              <a:prstGeom prst="arc">
                <a:avLst>
                  <a:gd name="adj1" fmla="val 15217058"/>
                  <a:gd name="adj2" fmla="val 6304094"/>
                </a:avLst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rgbClr val="5B9BD5"/>
              </a:lnRef>
              <a:fillRef idx="0">
                <a:srgbClr val="5B9BD5"/>
              </a:fillRef>
              <a:effectRef idx="0">
                <a:srgbClr val="5B9BD5"/>
              </a:effectRef>
              <a:fontRef idx="minor">
                <a:sysClr val="windowText" lastClr="000000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>
                <a:off x="9305576" y="3295080"/>
                <a:ext cx="1555845" cy="0"/>
              </a:xfrm>
              <a:prstGeom prst="line">
                <a:avLst/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rgbClr val="5B9BD5"/>
              </a:lnRef>
              <a:fillRef idx="0">
                <a:srgbClr val="5B9BD5"/>
              </a:fillRef>
              <a:effectRef idx="0">
                <a:srgbClr val="5B9BD5"/>
              </a:effectRef>
              <a:fontRef idx="minor">
                <a:sysClr val="windowText" lastClr="000000"/>
              </a:fontRef>
            </p:style>
          </p:cxnSp>
          <p:sp>
            <p:nvSpPr>
              <p:cNvPr id="63" name="弧形 62"/>
              <p:cNvSpPr/>
              <p:nvPr/>
            </p:nvSpPr>
            <p:spPr>
              <a:xfrm rot="10800000">
                <a:off x="9036415" y="3251410"/>
                <a:ext cx="464240" cy="464240"/>
              </a:xfrm>
              <a:prstGeom prst="arc">
                <a:avLst>
                  <a:gd name="adj1" fmla="val 15217058"/>
                  <a:gd name="adj2" fmla="val 6304094"/>
                </a:avLst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rgbClr val="5B9BD5"/>
              </a:lnRef>
              <a:fillRef idx="0">
                <a:srgbClr val="5B9BD5"/>
              </a:fillRef>
              <a:effectRef idx="0">
                <a:srgbClr val="5B9BD5"/>
              </a:effectRef>
              <a:fontRef idx="minor">
                <a:sysClr val="windowText" lastClr="000000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弧形 63"/>
              <p:cNvSpPr/>
              <p:nvPr/>
            </p:nvSpPr>
            <p:spPr>
              <a:xfrm>
                <a:off x="9908383" y="3696598"/>
                <a:ext cx="464240" cy="464240"/>
              </a:xfrm>
              <a:prstGeom prst="arc">
                <a:avLst>
                  <a:gd name="adj1" fmla="val 15217058"/>
                  <a:gd name="adj2" fmla="val 6304094"/>
                </a:avLst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rgbClr val="5B9BD5"/>
              </a:lnRef>
              <a:fillRef idx="0">
                <a:srgbClr val="5B9BD5"/>
              </a:fillRef>
              <a:effectRef idx="0">
                <a:srgbClr val="5B9BD5"/>
              </a:effectRef>
              <a:fontRef idx="minor">
                <a:sysClr val="windowText" lastClr="000000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5" name="直接连接符 64"/>
              <p:cNvCxnSpPr/>
              <p:nvPr/>
            </p:nvCxnSpPr>
            <p:spPr>
              <a:xfrm>
                <a:off x="9305576" y="3696599"/>
                <a:ext cx="777922" cy="0"/>
              </a:xfrm>
              <a:prstGeom prst="line">
                <a:avLst/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rgbClr val="5B9BD5"/>
              </a:lnRef>
              <a:fillRef idx="0">
                <a:srgbClr val="5B9BD5"/>
              </a:fillRef>
              <a:effectRef idx="0">
                <a:srgbClr val="5B9BD5"/>
              </a:effectRef>
              <a:fontRef idx="minor">
                <a:sysClr val="windowText" lastClr="000000"/>
              </a:fontRef>
            </p:style>
          </p:cxnSp>
        </p:grpSp>
        <p:grpSp>
          <p:nvGrpSpPr>
            <p:cNvPr id="53" name="组合 52"/>
            <p:cNvGrpSpPr/>
            <p:nvPr/>
          </p:nvGrpSpPr>
          <p:grpSpPr>
            <a:xfrm>
              <a:off x="8505185" y="2933158"/>
              <a:ext cx="2099558" cy="1346523"/>
              <a:chOff x="8761863" y="2814315"/>
              <a:chExt cx="2099558" cy="1346523"/>
            </a:xfrm>
          </p:grpSpPr>
          <p:cxnSp>
            <p:nvCxnSpPr>
              <p:cNvPr id="54" name="直接连接符 53"/>
              <p:cNvCxnSpPr/>
              <p:nvPr/>
            </p:nvCxnSpPr>
            <p:spPr>
              <a:xfrm>
                <a:off x="8761863" y="2814315"/>
                <a:ext cx="1555845" cy="0"/>
              </a:xfrm>
              <a:prstGeom prst="line">
                <a:avLst/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rgbClr val="5B9BD5"/>
              </a:lnRef>
              <a:fillRef idx="0">
                <a:srgbClr val="5B9BD5"/>
              </a:fillRef>
              <a:effectRef idx="0">
                <a:srgbClr val="5B9BD5"/>
              </a:effectRef>
              <a:fontRef idx="minor">
                <a:sysClr val="windowText" lastClr="000000"/>
              </a:fontRef>
            </p:style>
          </p:cxnSp>
          <p:sp>
            <p:nvSpPr>
              <p:cNvPr id="55" name="弧形 54"/>
              <p:cNvSpPr/>
              <p:nvPr/>
            </p:nvSpPr>
            <p:spPr>
              <a:xfrm>
                <a:off x="10140503" y="2830840"/>
                <a:ext cx="464240" cy="464240"/>
              </a:xfrm>
              <a:prstGeom prst="arc">
                <a:avLst>
                  <a:gd name="adj1" fmla="val 15217058"/>
                  <a:gd name="adj2" fmla="val 6304094"/>
                </a:avLst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rgbClr val="5B9BD5"/>
              </a:lnRef>
              <a:fillRef idx="0">
                <a:srgbClr val="5B9BD5"/>
              </a:fillRef>
              <a:effectRef idx="0">
                <a:srgbClr val="5B9BD5"/>
              </a:effectRef>
              <a:fontRef idx="minor">
                <a:sysClr val="windowText" lastClr="000000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>
                <a:off x="9305576" y="3295080"/>
                <a:ext cx="1555845" cy="0"/>
              </a:xfrm>
              <a:prstGeom prst="line">
                <a:avLst/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rgbClr val="5B9BD5"/>
              </a:lnRef>
              <a:fillRef idx="0">
                <a:srgbClr val="5B9BD5"/>
              </a:fillRef>
              <a:effectRef idx="0">
                <a:srgbClr val="5B9BD5"/>
              </a:effectRef>
              <a:fontRef idx="minor">
                <a:sysClr val="windowText" lastClr="000000"/>
              </a:fontRef>
            </p:style>
          </p:cxnSp>
          <p:sp>
            <p:nvSpPr>
              <p:cNvPr id="57" name="弧形 56"/>
              <p:cNvSpPr/>
              <p:nvPr/>
            </p:nvSpPr>
            <p:spPr>
              <a:xfrm rot="10800000">
                <a:off x="9036415" y="3251410"/>
                <a:ext cx="464240" cy="464240"/>
              </a:xfrm>
              <a:prstGeom prst="arc">
                <a:avLst>
                  <a:gd name="adj1" fmla="val 15217058"/>
                  <a:gd name="adj2" fmla="val 6304094"/>
                </a:avLst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rgbClr val="5B9BD5"/>
              </a:lnRef>
              <a:fillRef idx="0">
                <a:srgbClr val="5B9BD5"/>
              </a:fillRef>
              <a:effectRef idx="0">
                <a:srgbClr val="5B9BD5"/>
              </a:effectRef>
              <a:fontRef idx="minor">
                <a:sysClr val="windowText" lastClr="000000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弧形 57"/>
              <p:cNvSpPr/>
              <p:nvPr/>
            </p:nvSpPr>
            <p:spPr>
              <a:xfrm>
                <a:off x="9908383" y="3696598"/>
                <a:ext cx="464240" cy="464240"/>
              </a:xfrm>
              <a:prstGeom prst="arc">
                <a:avLst>
                  <a:gd name="adj1" fmla="val 15217058"/>
                  <a:gd name="adj2" fmla="val 6304094"/>
                </a:avLst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rgbClr val="5B9BD5"/>
              </a:lnRef>
              <a:fillRef idx="0">
                <a:srgbClr val="5B9BD5"/>
              </a:fillRef>
              <a:effectRef idx="0">
                <a:srgbClr val="5B9BD5"/>
              </a:effectRef>
              <a:fontRef idx="minor">
                <a:sysClr val="windowText" lastClr="000000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9305576" y="3696599"/>
                <a:ext cx="777922" cy="0"/>
              </a:xfrm>
              <a:prstGeom prst="line">
                <a:avLst/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rgbClr val="5B9BD5"/>
              </a:lnRef>
              <a:fillRef idx="0">
                <a:srgbClr val="5B9BD5"/>
              </a:fillRef>
              <a:effectRef idx="0">
                <a:srgbClr val="5B9BD5"/>
              </a:effectRef>
              <a:fontRef idx="minor">
                <a:sysClr val="windowText" lastClr="000000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10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B6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95240" y="728870"/>
            <a:ext cx="10601739" cy="55990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83812" y="1819275"/>
            <a:ext cx="1066800" cy="3276600"/>
          </a:xfrm>
          <a:prstGeom prst="rect">
            <a:avLst/>
          </a:prstGeom>
          <a:solidFill>
            <a:srgbClr val="83A1AC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793362" y="2274838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第四章节</a:t>
            </a:r>
          </a:p>
        </p:txBody>
      </p:sp>
      <p:sp>
        <p:nvSpPr>
          <p:cNvPr id="6" name="矩形 5"/>
          <p:cNvSpPr/>
          <p:nvPr/>
        </p:nvSpPr>
        <p:spPr>
          <a:xfrm>
            <a:off x="10736212" y="2028825"/>
            <a:ext cx="723900" cy="2800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767991" y="1445260"/>
            <a:ext cx="6092190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  <a:sym typeface="+mn-ea"/>
              </a:rPr>
              <a:t>晕染开的,千丝万缕的蓝</a:t>
            </a:r>
            <a:endParaRPr lang="zh-CN" altLang="en-US" sz="2400" spc="600" dirty="0">
              <a:solidFill>
                <a:srgbClr val="7D7447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rgbClr val="7D7447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  <a:sym typeface="+mn-ea"/>
              </a:rPr>
              <a:t>　　那些草长莺飞的日子</a:t>
            </a:r>
            <a:endParaRPr lang="zh-CN" altLang="en-US" sz="2400" spc="600" dirty="0">
              <a:solidFill>
                <a:srgbClr val="7D7447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rgbClr val="7D7447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  <a:sym typeface="+mn-ea"/>
              </a:rPr>
              <a:t>桃花开遍每一片绿色的山</a:t>
            </a:r>
            <a:endParaRPr lang="zh-CN" altLang="en-US" sz="2400" spc="600" dirty="0">
              <a:solidFill>
                <a:srgbClr val="7D7447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rgbClr val="7D7447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  <a:sym typeface="+mn-ea"/>
              </a:rPr>
              <a:t>冈.红色像是融化的颜料</a:t>
            </a:r>
            <a:endParaRPr lang="zh-CN" altLang="en-US" sz="2400" spc="600" dirty="0">
              <a:solidFill>
                <a:srgbClr val="7D7447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rgbClr val="7D7447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  <a:sym typeface="+mn-ea"/>
              </a:rPr>
              <a:t>般渲染在山坡上,雾气氤</a:t>
            </a:r>
            <a:endParaRPr lang="zh-CN" altLang="en-US" sz="2400" spc="600" dirty="0">
              <a:solidFill>
                <a:srgbClr val="7D7447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rgbClr val="7D7447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  <a:sym typeface="+mn-ea"/>
              </a:rPr>
              <a:t>氲地扩散在每一个人的瞳</a:t>
            </a:r>
            <a:endParaRPr lang="zh-CN" altLang="en-US" sz="2400" spc="600" dirty="0">
              <a:solidFill>
                <a:srgbClr val="7D7447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rgbClr val="7D7447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  <a:sym typeface="+mn-ea"/>
              </a:rPr>
              <a:t>孔里.</a:t>
            </a:r>
            <a:endParaRPr lang="en-US" altLang="zh-CN" sz="2400" spc="600" dirty="0">
              <a:solidFill>
                <a:srgbClr val="7D7447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rgbClr val="7D7447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rgbClr val="7D7447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endParaRPr lang="zh-CN" altLang="en-US" sz="2400" spc="600" dirty="0">
              <a:solidFill>
                <a:srgbClr val="7D7447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941" y="4220476"/>
            <a:ext cx="1632688" cy="163268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718364" y="4621655"/>
            <a:ext cx="49159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夏至</a:t>
            </a:r>
          </a:p>
        </p:txBody>
      </p:sp>
      <p:pic>
        <p:nvPicPr>
          <p:cNvPr id="2" name="图片 1" descr="4b05d0041082800666a5c2accea788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4290" y="655320"/>
            <a:ext cx="3810635" cy="5546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8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B6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240" y="728870"/>
            <a:ext cx="10601739" cy="55990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83812" y="1819275"/>
            <a:ext cx="1066800" cy="3276600"/>
          </a:xfrm>
          <a:prstGeom prst="rect">
            <a:avLst/>
          </a:prstGeom>
          <a:solidFill>
            <a:srgbClr val="83A1AC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793362" y="2274838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第四章节</a:t>
            </a:r>
          </a:p>
        </p:txBody>
      </p:sp>
      <p:sp>
        <p:nvSpPr>
          <p:cNvPr id="6" name="矩形 5"/>
          <p:cNvSpPr/>
          <p:nvPr/>
        </p:nvSpPr>
        <p:spPr>
          <a:xfrm>
            <a:off x="10736212" y="2028825"/>
            <a:ext cx="723900" cy="2800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4203" y="2636837"/>
            <a:ext cx="1746250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733" y="2636837"/>
            <a:ext cx="1746250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 bwMode="auto">
          <a:xfrm>
            <a:off x="1377158" y="1822450"/>
            <a:ext cx="1901825" cy="1951037"/>
            <a:chOff x="1199456" y="1668522"/>
            <a:chExt cx="1902604" cy="1951687"/>
          </a:xfrm>
        </p:grpSpPr>
        <p:pic>
          <p:nvPicPr>
            <p:cNvPr id="10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9456" y="1668522"/>
              <a:ext cx="1902604" cy="1951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文本框 15"/>
            <p:cNvSpPr txBox="1">
              <a:spLocks noChangeArrowheads="1"/>
            </p:cNvSpPr>
            <p:nvPr/>
          </p:nvSpPr>
          <p:spPr bwMode="auto">
            <a:xfrm>
              <a:off x="1467351" y="2453047"/>
              <a:ext cx="1368152" cy="400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bg1"/>
                  </a:solidFill>
                  <a:latin typeface="柳公权柳体" panose="02000000000000000000" pitchFamily="2" charset="-122"/>
                  <a:ea typeface="柳公权柳体" panose="02000000000000000000" pitchFamily="2" charset="-122"/>
                </a:rPr>
                <a:t>添加标题</a:t>
              </a: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4997928" y="1819275"/>
            <a:ext cx="1903412" cy="1951037"/>
            <a:chOff x="5231904" y="1665934"/>
            <a:chExt cx="1902604" cy="1951687"/>
          </a:xfrm>
        </p:grpSpPr>
        <p:pic>
          <p:nvPicPr>
            <p:cNvPr id="13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1904" y="1665934"/>
              <a:ext cx="1902604" cy="1951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5499130" y="2469018"/>
              <a:ext cx="1368152" cy="400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lvl="0"/>
              <a:r>
                <a:rPr lang="zh-CN" altLang="en-US" sz="2000" b="1" dirty="0">
                  <a:solidFill>
                    <a:prstClr val="white"/>
                  </a:solidFill>
                  <a:latin typeface="柳公权柳体" panose="02000000000000000000" pitchFamily="2" charset="-122"/>
                  <a:ea typeface="柳公权柳体" panose="02000000000000000000" pitchFamily="2" charset="-122"/>
                </a:rPr>
                <a:t>添加标题</a:t>
              </a:r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>
            <a:off x="8527258" y="1819275"/>
            <a:ext cx="1903412" cy="1951037"/>
            <a:chOff x="9264352" y="1665934"/>
            <a:chExt cx="1902604" cy="1951687"/>
          </a:xfrm>
        </p:grpSpPr>
        <p:pic>
          <p:nvPicPr>
            <p:cNvPr id="16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4352" y="1665934"/>
              <a:ext cx="1902604" cy="1951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文本框 21"/>
            <p:cNvSpPr txBox="1">
              <a:spLocks noChangeArrowheads="1"/>
            </p:cNvSpPr>
            <p:nvPr/>
          </p:nvSpPr>
          <p:spPr bwMode="auto">
            <a:xfrm>
              <a:off x="9576048" y="2469018"/>
              <a:ext cx="1368152" cy="400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lvl="0"/>
              <a:r>
                <a:rPr lang="zh-CN" altLang="en-US" sz="2000" b="1" dirty="0">
                  <a:solidFill>
                    <a:prstClr val="white"/>
                  </a:solidFill>
                  <a:latin typeface="柳公权柳体" panose="02000000000000000000" pitchFamily="2" charset="-122"/>
                  <a:ea typeface="柳公权柳体" panose="02000000000000000000" pitchFamily="2" charset="-122"/>
                </a:rPr>
                <a:t>添加标题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644901" y="4304163"/>
            <a:ext cx="1097597" cy="382587"/>
          </a:xfrm>
          <a:prstGeom prst="rect">
            <a:avLst/>
          </a:prstGeom>
          <a:solidFill>
            <a:srgbClr val="99B2BD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31295" y="4829202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单击此处添加文本单击此处添加文本单击此处添加文本</a:t>
            </a:r>
          </a:p>
          <a:p>
            <a:endParaRPr lang="zh-CN" altLang="en-US" sz="1600" dirty="0"/>
          </a:p>
        </p:txBody>
      </p:sp>
      <p:sp>
        <p:nvSpPr>
          <p:cNvPr id="20" name="文本框 19"/>
          <p:cNvSpPr txBox="1"/>
          <p:nvPr/>
        </p:nvSpPr>
        <p:spPr>
          <a:xfrm>
            <a:off x="5401037" y="4304163"/>
            <a:ext cx="1097597" cy="382587"/>
          </a:xfrm>
          <a:prstGeom prst="rect">
            <a:avLst/>
          </a:prstGeom>
          <a:solidFill>
            <a:srgbClr val="99B2BD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688066" y="4818407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单击此处添加文本单击此处添加文本单击此处添加文本</a:t>
            </a:r>
          </a:p>
          <a:p>
            <a:endParaRPr lang="zh-CN" altLang="en-US" sz="1600" dirty="0"/>
          </a:p>
        </p:txBody>
      </p:sp>
      <p:sp>
        <p:nvSpPr>
          <p:cNvPr id="22" name="文本框 21"/>
          <p:cNvSpPr txBox="1"/>
          <p:nvPr/>
        </p:nvSpPr>
        <p:spPr>
          <a:xfrm>
            <a:off x="8812710" y="4304163"/>
            <a:ext cx="1097597" cy="382587"/>
          </a:xfrm>
          <a:prstGeom prst="rect">
            <a:avLst/>
          </a:prstGeom>
          <a:solidFill>
            <a:srgbClr val="99B2BD"/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099739" y="4818407"/>
            <a:ext cx="252353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/>
              <a:t>单击此处添加文本单击此处添加文本单击此处添加文本</a:t>
            </a:r>
          </a:p>
          <a:p>
            <a:endParaRPr lang="zh-CN" alt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/>
      <p:bldP spid="20" grpId="0" bldLvl="0" animBg="1"/>
      <p:bldP spid="21" grpId="0"/>
      <p:bldP spid="22" grpId="0" bldLvl="0" animBg="1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B6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20005" y="728870"/>
            <a:ext cx="10601739" cy="55990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83812" y="1819275"/>
            <a:ext cx="1066800" cy="3276600"/>
          </a:xfrm>
          <a:prstGeom prst="rect">
            <a:avLst/>
          </a:prstGeom>
          <a:solidFill>
            <a:srgbClr val="83A1AC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793362" y="2274838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第四章节</a:t>
            </a:r>
          </a:p>
        </p:txBody>
      </p:sp>
      <p:sp>
        <p:nvSpPr>
          <p:cNvPr id="6" name="矩形 5"/>
          <p:cNvSpPr/>
          <p:nvPr/>
        </p:nvSpPr>
        <p:spPr>
          <a:xfrm>
            <a:off x="10736212" y="2028825"/>
            <a:ext cx="723900" cy="2800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5944953" y="2028825"/>
            <a:ext cx="1507895" cy="553803"/>
          </a:xfrm>
          <a:prstGeom prst="roundRect">
            <a:avLst/>
          </a:prstGeom>
          <a:solidFill>
            <a:srgbClr val="99B2BD"/>
          </a:solidFill>
          <a:ln>
            <a:solidFill>
              <a:srgbClr val="729A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838190" y="1818640"/>
            <a:ext cx="4745355" cy="1983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添加标题</a:t>
            </a:r>
            <a:endParaRPr lang="en-US" altLang="zh-CN" sz="2800" b="1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单击此处添加文本单击此处添加单击此处添加文本单击此处添加</a:t>
            </a: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5952329" y="4132756"/>
            <a:ext cx="1507895" cy="553803"/>
          </a:xfrm>
          <a:prstGeom prst="roundRect">
            <a:avLst/>
          </a:prstGeom>
          <a:solidFill>
            <a:srgbClr val="99B2BD"/>
          </a:solidFill>
          <a:ln>
            <a:solidFill>
              <a:srgbClr val="729A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894705" y="3933825"/>
            <a:ext cx="4688840" cy="1983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添加标题</a:t>
            </a:r>
            <a:endParaRPr lang="en-US" altLang="zh-CN" sz="2800" b="1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单击此处添加文本单击此处添加单击此处添加文本单击此处添加</a:t>
            </a: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2" name="图片 1" descr="4968b42a7b078dea18b22125f84e19e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115" y="1318260"/>
            <a:ext cx="4029075" cy="441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8" grpId="0" bldLvl="0" animBg="1"/>
      <p:bldP spid="9" grpId="0"/>
      <p:bldP spid="10" grpId="0" bldLvl="0" animBg="1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87110" y="-60325"/>
            <a:ext cx="6122670" cy="6978650"/>
          </a:xfrm>
          <a:prstGeom prst="rect">
            <a:avLst/>
          </a:prstGeom>
        </p:spPr>
      </p:pic>
      <p:pic>
        <p:nvPicPr>
          <p:cNvPr id="4" name="图片 3" descr="50e32620a8e804889aa14462bf629780"/>
          <p:cNvPicPr>
            <a:picLocks noChangeAspect="1"/>
          </p:cNvPicPr>
          <p:nvPr/>
        </p:nvPicPr>
        <p:blipFill>
          <a:blip r:embed="rId7"/>
          <a:srcRect b="67012"/>
          <a:stretch>
            <a:fillRect/>
          </a:stretch>
        </p:blipFill>
        <p:spPr>
          <a:xfrm>
            <a:off x="782320" y="1409065"/>
            <a:ext cx="3746500" cy="1859915"/>
          </a:xfrm>
          <a:prstGeom prst="rect">
            <a:avLst/>
          </a:prstGeom>
        </p:spPr>
      </p:pic>
      <p:pic>
        <p:nvPicPr>
          <p:cNvPr id="6" name="图片 5" descr="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38220" y="4331335"/>
            <a:ext cx="1477010" cy="592455"/>
          </a:xfrm>
          <a:prstGeom prst="rect">
            <a:avLst/>
          </a:prstGeom>
        </p:spPr>
      </p:pic>
      <p:pic>
        <p:nvPicPr>
          <p:cNvPr id="7" name="图片 6" descr="c05dbfc8232bef9d7681cc4774167e5a"/>
          <p:cNvPicPr>
            <a:picLocks noChangeAspect="1"/>
          </p:cNvPicPr>
          <p:nvPr/>
        </p:nvPicPr>
        <p:blipFill>
          <a:blip r:embed="rId9"/>
          <a:srcRect t="40689" r="54741" b="43367"/>
          <a:stretch>
            <a:fillRect/>
          </a:stretch>
        </p:blipFill>
        <p:spPr>
          <a:xfrm>
            <a:off x="9568815" y="3110865"/>
            <a:ext cx="1176020" cy="911225"/>
          </a:xfrm>
          <a:prstGeom prst="rect">
            <a:avLst/>
          </a:prstGeom>
        </p:spPr>
      </p:pic>
      <p:pic>
        <p:nvPicPr>
          <p:cNvPr id="8" name="图片 7" descr="c05dbfc8232bef9d7681cc4774167e5a"/>
          <p:cNvPicPr>
            <a:picLocks noChangeAspect="1"/>
          </p:cNvPicPr>
          <p:nvPr/>
        </p:nvPicPr>
        <p:blipFill>
          <a:blip r:embed="rId9"/>
          <a:srcRect t="40689" r="54741" b="43367"/>
          <a:stretch>
            <a:fillRect/>
          </a:stretch>
        </p:blipFill>
        <p:spPr>
          <a:xfrm rot="6660000">
            <a:off x="7354570" y="5123180"/>
            <a:ext cx="772160" cy="598170"/>
          </a:xfrm>
          <a:prstGeom prst="rect">
            <a:avLst/>
          </a:prstGeom>
        </p:spPr>
      </p:pic>
      <p:sp>
        <p:nvSpPr>
          <p:cNvPr id="48" name="PA_矩形 47"/>
          <p:cNvSpPr/>
          <p:nvPr>
            <p:custDataLst>
              <p:tags r:id="rId1"/>
            </p:custDataLst>
          </p:nvPr>
        </p:nvSpPr>
        <p:spPr>
          <a:xfrm>
            <a:off x="1657350" y="819150"/>
            <a:ext cx="3388360" cy="410464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A_矩形 47"/>
          <p:cNvSpPr/>
          <p:nvPr>
            <p:custDataLst>
              <p:tags r:id="rId2"/>
            </p:custDataLst>
          </p:nvPr>
        </p:nvSpPr>
        <p:spPr>
          <a:xfrm>
            <a:off x="1945640" y="1150620"/>
            <a:ext cx="3361055" cy="409511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945640" y="5493385"/>
            <a:ext cx="39008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</a:rPr>
              <a:t>清新动态</a:t>
            </a:r>
            <a:r>
              <a:rPr lang="en-US" altLang="zh-CN" sz="36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</a:rPr>
              <a:t>ppt</a:t>
            </a:r>
            <a:r>
              <a:rPr lang="zh-CN" altLang="en-US" sz="36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</a:rPr>
              <a:t>模板</a:t>
            </a:r>
          </a:p>
        </p:txBody>
      </p:sp>
      <p:grpSp>
        <p:nvGrpSpPr>
          <p:cNvPr id="50" name="PA_组合 49"/>
          <p:cNvGrpSpPr/>
          <p:nvPr>
            <p:custDataLst>
              <p:tags r:id="rId3"/>
            </p:custDataLst>
          </p:nvPr>
        </p:nvGrpSpPr>
        <p:grpSpPr>
          <a:xfrm>
            <a:off x="422712" y="4846955"/>
            <a:ext cx="1148205" cy="433559"/>
            <a:chOff x="8505185" y="2814315"/>
            <a:chExt cx="2356236" cy="1465366"/>
          </a:xfrm>
        </p:grpSpPr>
        <p:grpSp>
          <p:nvGrpSpPr>
            <p:cNvPr id="51" name="组合 50"/>
            <p:cNvGrpSpPr/>
            <p:nvPr/>
          </p:nvGrpSpPr>
          <p:grpSpPr>
            <a:xfrm>
              <a:off x="8761863" y="2814315"/>
              <a:ext cx="2099558" cy="1346523"/>
              <a:chOff x="8761863" y="2814315"/>
              <a:chExt cx="2099558" cy="1346523"/>
            </a:xfrm>
          </p:grpSpPr>
          <p:cxnSp>
            <p:nvCxnSpPr>
              <p:cNvPr id="66" name="直接连接符 65"/>
              <p:cNvCxnSpPr/>
              <p:nvPr/>
            </p:nvCxnSpPr>
            <p:spPr>
              <a:xfrm>
                <a:off x="8761863" y="2814315"/>
                <a:ext cx="1555845" cy="0"/>
              </a:xfrm>
              <a:prstGeom prst="line">
                <a:avLst/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弧形 66"/>
              <p:cNvSpPr/>
              <p:nvPr/>
            </p:nvSpPr>
            <p:spPr>
              <a:xfrm>
                <a:off x="10140503" y="2830840"/>
                <a:ext cx="464240" cy="464240"/>
              </a:xfrm>
              <a:prstGeom prst="arc">
                <a:avLst>
                  <a:gd name="adj1" fmla="val 15217058"/>
                  <a:gd name="adj2" fmla="val 6304094"/>
                </a:avLst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8" name="直接连接符 67"/>
              <p:cNvCxnSpPr/>
              <p:nvPr/>
            </p:nvCxnSpPr>
            <p:spPr>
              <a:xfrm>
                <a:off x="9305576" y="3295080"/>
                <a:ext cx="1555845" cy="0"/>
              </a:xfrm>
              <a:prstGeom prst="line">
                <a:avLst/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弧形 68"/>
              <p:cNvSpPr/>
              <p:nvPr/>
            </p:nvSpPr>
            <p:spPr>
              <a:xfrm rot="10800000">
                <a:off x="9036415" y="3251410"/>
                <a:ext cx="464240" cy="464240"/>
              </a:xfrm>
              <a:prstGeom prst="arc">
                <a:avLst>
                  <a:gd name="adj1" fmla="val 15217058"/>
                  <a:gd name="adj2" fmla="val 6304094"/>
                </a:avLst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弧形 69"/>
              <p:cNvSpPr/>
              <p:nvPr/>
            </p:nvSpPr>
            <p:spPr>
              <a:xfrm>
                <a:off x="9908383" y="3696598"/>
                <a:ext cx="464240" cy="464240"/>
              </a:xfrm>
              <a:prstGeom prst="arc">
                <a:avLst>
                  <a:gd name="adj1" fmla="val 15217058"/>
                  <a:gd name="adj2" fmla="val 6304094"/>
                </a:avLst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9305576" y="3696599"/>
                <a:ext cx="777922" cy="0"/>
              </a:xfrm>
              <a:prstGeom prst="line">
                <a:avLst/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组合 51"/>
            <p:cNvGrpSpPr/>
            <p:nvPr/>
          </p:nvGrpSpPr>
          <p:grpSpPr>
            <a:xfrm>
              <a:off x="8644758" y="2871694"/>
              <a:ext cx="2099558" cy="1346523"/>
              <a:chOff x="8761863" y="2814315"/>
              <a:chExt cx="2099558" cy="1346523"/>
            </a:xfrm>
          </p:grpSpPr>
          <p:cxnSp>
            <p:nvCxnSpPr>
              <p:cNvPr id="60" name="直接连接符 59"/>
              <p:cNvCxnSpPr/>
              <p:nvPr/>
            </p:nvCxnSpPr>
            <p:spPr>
              <a:xfrm>
                <a:off x="8761863" y="2814315"/>
                <a:ext cx="1555845" cy="0"/>
              </a:xfrm>
              <a:prstGeom prst="line">
                <a:avLst/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弧形 60"/>
              <p:cNvSpPr/>
              <p:nvPr/>
            </p:nvSpPr>
            <p:spPr>
              <a:xfrm>
                <a:off x="10140503" y="2830840"/>
                <a:ext cx="464240" cy="464240"/>
              </a:xfrm>
              <a:prstGeom prst="arc">
                <a:avLst>
                  <a:gd name="adj1" fmla="val 15217058"/>
                  <a:gd name="adj2" fmla="val 6304094"/>
                </a:avLst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>
                <a:off x="9305576" y="3295080"/>
                <a:ext cx="1555845" cy="0"/>
              </a:xfrm>
              <a:prstGeom prst="line">
                <a:avLst/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弧形 62"/>
              <p:cNvSpPr/>
              <p:nvPr/>
            </p:nvSpPr>
            <p:spPr>
              <a:xfrm rot="10800000">
                <a:off x="9036415" y="3251410"/>
                <a:ext cx="464240" cy="464240"/>
              </a:xfrm>
              <a:prstGeom prst="arc">
                <a:avLst>
                  <a:gd name="adj1" fmla="val 15217058"/>
                  <a:gd name="adj2" fmla="val 6304094"/>
                </a:avLst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弧形 63"/>
              <p:cNvSpPr/>
              <p:nvPr/>
            </p:nvSpPr>
            <p:spPr>
              <a:xfrm>
                <a:off x="9908383" y="3696598"/>
                <a:ext cx="464240" cy="464240"/>
              </a:xfrm>
              <a:prstGeom prst="arc">
                <a:avLst>
                  <a:gd name="adj1" fmla="val 15217058"/>
                  <a:gd name="adj2" fmla="val 6304094"/>
                </a:avLst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5" name="直接连接符 64"/>
              <p:cNvCxnSpPr/>
              <p:nvPr/>
            </p:nvCxnSpPr>
            <p:spPr>
              <a:xfrm>
                <a:off x="9305576" y="3696599"/>
                <a:ext cx="777922" cy="0"/>
              </a:xfrm>
              <a:prstGeom prst="line">
                <a:avLst/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组合 52"/>
            <p:cNvGrpSpPr/>
            <p:nvPr/>
          </p:nvGrpSpPr>
          <p:grpSpPr>
            <a:xfrm>
              <a:off x="8505185" y="2933158"/>
              <a:ext cx="2099558" cy="1346523"/>
              <a:chOff x="8761863" y="2814315"/>
              <a:chExt cx="2099558" cy="1346523"/>
            </a:xfrm>
          </p:grpSpPr>
          <p:cxnSp>
            <p:nvCxnSpPr>
              <p:cNvPr id="54" name="直接连接符 53"/>
              <p:cNvCxnSpPr/>
              <p:nvPr/>
            </p:nvCxnSpPr>
            <p:spPr>
              <a:xfrm>
                <a:off x="8761863" y="2814315"/>
                <a:ext cx="1555845" cy="0"/>
              </a:xfrm>
              <a:prstGeom prst="line">
                <a:avLst/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弧形 54"/>
              <p:cNvSpPr/>
              <p:nvPr/>
            </p:nvSpPr>
            <p:spPr>
              <a:xfrm>
                <a:off x="10140503" y="2830840"/>
                <a:ext cx="464240" cy="464240"/>
              </a:xfrm>
              <a:prstGeom prst="arc">
                <a:avLst>
                  <a:gd name="adj1" fmla="val 15217058"/>
                  <a:gd name="adj2" fmla="val 6304094"/>
                </a:avLst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>
                <a:off x="9305576" y="3295080"/>
                <a:ext cx="1555845" cy="0"/>
              </a:xfrm>
              <a:prstGeom prst="line">
                <a:avLst/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弧形 56"/>
              <p:cNvSpPr/>
              <p:nvPr/>
            </p:nvSpPr>
            <p:spPr>
              <a:xfrm rot="10800000">
                <a:off x="9036415" y="3251410"/>
                <a:ext cx="464240" cy="464240"/>
              </a:xfrm>
              <a:prstGeom prst="arc">
                <a:avLst>
                  <a:gd name="adj1" fmla="val 15217058"/>
                  <a:gd name="adj2" fmla="val 6304094"/>
                </a:avLst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弧形 57"/>
              <p:cNvSpPr/>
              <p:nvPr/>
            </p:nvSpPr>
            <p:spPr>
              <a:xfrm>
                <a:off x="9908383" y="3696598"/>
                <a:ext cx="464240" cy="464240"/>
              </a:xfrm>
              <a:prstGeom prst="arc">
                <a:avLst>
                  <a:gd name="adj1" fmla="val 15217058"/>
                  <a:gd name="adj2" fmla="val 6304094"/>
                </a:avLst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9305576" y="3696599"/>
                <a:ext cx="777922" cy="0"/>
              </a:xfrm>
              <a:prstGeom prst="line">
                <a:avLst/>
              </a:prstGeom>
              <a:ln w="3175">
                <a:solidFill>
                  <a:srgbClr val="83A1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10238156" y="1798078"/>
            <a:ext cx="121920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solidFill>
                  <a:srgbClr val="99B2BD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再见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53000" y="1476375"/>
            <a:ext cx="1066800" cy="3276600"/>
          </a:xfrm>
          <a:prstGeom prst="rect">
            <a:avLst/>
          </a:prstGeom>
          <a:solidFill>
            <a:srgbClr val="83A1AC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090160" y="1960513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第一章节</a:t>
            </a:r>
          </a:p>
        </p:txBody>
      </p:sp>
      <p:sp>
        <p:nvSpPr>
          <p:cNvPr id="5" name="矩形 4"/>
          <p:cNvSpPr/>
          <p:nvPr/>
        </p:nvSpPr>
        <p:spPr>
          <a:xfrm>
            <a:off x="5093970" y="1714500"/>
            <a:ext cx="723900" cy="2800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323920" y="5337935"/>
            <a:ext cx="491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肆月</a:t>
            </a:r>
          </a:p>
        </p:txBody>
      </p:sp>
      <p:sp>
        <p:nvSpPr>
          <p:cNvPr id="10" name="矩形 9"/>
          <p:cNvSpPr/>
          <p:nvPr/>
        </p:nvSpPr>
        <p:spPr>
          <a:xfrm>
            <a:off x="5935980" y="-35560"/>
            <a:ext cx="6255385" cy="6898640"/>
          </a:xfrm>
          <a:prstGeom prst="rect">
            <a:avLst/>
          </a:prstGeom>
          <a:solidFill>
            <a:srgbClr val="99B2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5e359ba7a95ff4651c3cf65031ad459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9495" y="876300"/>
            <a:ext cx="3980815" cy="58394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838325" y="2586990"/>
            <a:ext cx="2398395" cy="30594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3600" dirty="0" smtClean="0">
                <a:latin typeface="柳公权柳体" panose="02000000000000000000" pitchFamily="2" charset="-122"/>
                <a:ea typeface="柳公权柳体" panose="02000000000000000000" pitchFamily="2" charset="-122"/>
              </a:rPr>
              <a:t>李核垂腰祝饐，粽丝系臂扶羸。</a:t>
            </a:r>
          </a:p>
          <a:p>
            <a:pPr algn="l"/>
            <a:r>
              <a:rPr lang="zh-CN" altLang="en-US" sz="3600" dirty="0" smtClean="0">
                <a:latin typeface="柳公权柳体" panose="02000000000000000000" pitchFamily="2" charset="-122"/>
                <a:ea typeface="柳公权柳体" panose="02000000000000000000" pitchFamily="2" charset="-122"/>
              </a:rPr>
              <a:t>节物竞随乡俗，老翁闲伴儿嬉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5" grpId="0" bldLvl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B6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0005" y="744110"/>
            <a:ext cx="10601739" cy="55990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74287" y="1790700"/>
            <a:ext cx="1066800" cy="3276600"/>
          </a:xfrm>
          <a:prstGeom prst="rect">
            <a:avLst/>
          </a:prstGeom>
          <a:solidFill>
            <a:srgbClr val="83A1AC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793362" y="2274838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第一章节</a:t>
            </a:r>
          </a:p>
        </p:txBody>
      </p:sp>
      <p:sp>
        <p:nvSpPr>
          <p:cNvPr id="6" name="矩形 5"/>
          <p:cNvSpPr/>
          <p:nvPr/>
        </p:nvSpPr>
        <p:spPr>
          <a:xfrm>
            <a:off x="10736212" y="2028825"/>
            <a:ext cx="723900" cy="2800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647109" y="888251"/>
            <a:ext cx="164338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rgbClr val="729A8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柳公权柳体" panose="02000000000000000000" pitchFamily="2" charset="-122"/>
                <a:ea typeface="柳公权柳体" panose="02000000000000000000" pitchFamily="2" charset="-122"/>
              </a:rPr>
              <a:t>夏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141660" y="1819275"/>
            <a:ext cx="2002982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4400" dirty="0">
                <a:solidFill>
                  <a:srgbClr val="729A85"/>
                </a:solidFill>
                <a:effectLst/>
                <a:latin typeface="柳公权柳体" panose="02000000000000000000" pitchFamily="2" charset="-122"/>
                <a:ea typeface="柳公权柳体" panose="02000000000000000000" pitchFamily="2" charset="-122"/>
              </a:rPr>
              <a:t>至未至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4116727" y="2587924"/>
            <a:ext cx="47703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837305" y="2749550"/>
            <a:ext cx="5722620" cy="32105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3600" dirty="0" smtClean="0">
                <a:latin typeface="柳公权柳体" panose="02000000000000000000" pitchFamily="2" charset="-122"/>
                <a:ea typeface="柳公权柳体" panose="02000000000000000000" pitchFamily="2" charset="-122"/>
              </a:rPr>
              <a:t>明波影千柳，绀屋朝万荷。</a:t>
            </a:r>
          </a:p>
          <a:p>
            <a:pPr algn="l"/>
            <a:r>
              <a:rPr lang="zh-CN" altLang="en-US" sz="3600" dirty="0" smtClean="0">
                <a:latin typeface="柳公权柳体" panose="02000000000000000000" pitchFamily="2" charset="-122"/>
                <a:ea typeface="柳公权柳体" panose="02000000000000000000" pitchFamily="2" charset="-122"/>
              </a:rPr>
              <a:t>物新感节移，意定觉景多。</a:t>
            </a:r>
          </a:p>
          <a:p>
            <a:pPr algn="l"/>
            <a:r>
              <a:rPr lang="zh-CN" altLang="en-US" sz="3600" dirty="0" smtClean="0">
                <a:latin typeface="柳公权柳体" panose="02000000000000000000" pitchFamily="2" charset="-122"/>
                <a:ea typeface="柳公权柳体" panose="02000000000000000000" pitchFamily="2" charset="-122"/>
              </a:rPr>
              <a:t>游鱼聚亭影，镜面散微涡。</a:t>
            </a:r>
          </a:p>
          <a:p>
            <a:pPr algn="l"/>
            <a:r>
              <a:rPr lang="zh-CN" altLang="en-US" sz="3600" dirty="0" smtClean="0">
                <a:latin typeface="柳公权柳体" panose="02000000000000000000" pitchFamily="2" charset="-122"/>
                <a:ea typeface="柳公权柳体" panose="02000000000000000000" pitchFamily="2" charset="-122"/>
              </a:rPr>
              <a:t>江湖岂在远，所欠雨一蓑。</a:t>
            </a:r>
          </a:p>
          <a:p>
            <a:pPr algn="l"/>
            <a:r>
              <a:rPr lang="zh-CN" altLang="en-US" sz="3600" dirty="0" smtClean="0">
                <a:latin typeface="柳公权柳体" panose="02000000000000000000" pitchFamily="2" charset="-122"/>
                <a:ea typeface="柳公权柳体" panose="02000000000000000000" pitchFamily="2" charset="-122"/>
              </a:rPr>
              <a:t>忽看带箭禽，三叹无奈何。</a:t>
            </a:r>
          </a:p>
        </p:txBody>
      </p:sp>
      <p:pic>
        <p:nvPicPr>
          <p:cNvPr id="11" name="图片 10" descr="50e32620a8e804889aa14462bf6297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730" y="1483995"/>
            <a:ext cx="2974975" cy="4476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B6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240" y="728870"/>
            <a:ext cx="10601739" cy="55990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83812" y="1819275"/>
            <a:ext cx="1066800" cy="3276600"/>
          </a:xfrm>
          <a:prstGeom prst="rect">
            <a:avLst/>
          </a:prstGeom>
          <a:solidFill>
            <a:srgbClr val="83A1AC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793362" y="2274838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第一章节</a:t>
            </a:r>
          </a:p>
        </p:txBody>
      </p:sp>
      <p:sp>
        <p:nvSpPr>
          <p:cNvPr id="6" name="矩形 5"/>
          <p:cNvSpPr/>
          <p:nvPr/>
        </p:nvSpPr>
        <p:spPr>
          <a:xfrm>
            <a:off x="10736212" y="2028825"/>
            <a:ext cx="723900" cy="2800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2156460" y="735965"/>
            <a:ext cx="10160" cy="55918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1961958" y="1111662"/>
            <a:ext cx="438148" cy="438148"/>
          </a:xfrm>
          <a:prstGeom prst="ellipse">
            <a:avLst/>
          </a:prstGeom>
          <a:solidFill>
            <a:srgbClr val="99B2B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930732" y="2901020"/>
            <a:ext cx="438148" cy="438148"/>
          </a:xfrm>
          <a:prstGeom prst="ellipse">
            <a:avLst/>
          </a:prstGeom>
          <a:solidFill>
            <a:srgbClr val="99B2B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923858" y="4879510"/>
            <a:ext cx="438148" cy="438148"/>
          </a:xfrm>
          <a:prstGeom prst="ellipse">
            <a:avLst/>
          </a:prstGeom>
          <a:solidFill>
            <a:srgbClr val="99B2B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619180" y="834390"/>
            <a:ext cx="4667248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添加标题</a:t>
            </a:r>
            <a:endParaRPr lang="en-US" altLang="zh-CN" sz="2800" b="1" dirty="0">
              <a:solidFill>
                <a:srgbClr val="7D7447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单击此处添加文本单击此处添加文本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</a:t>
            </a:r>
          </a:p>
          <a:p>
            <a:endParaRPr lang="zh-CN" altLang="en-US" sz="20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64527" y="2653663"/>
            <a:ext cx="4667248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添加标题</a:t>
            </a:r>
            <a:endParaRPr lang="en-US" altLang="zh-CN" sz="2800" b="1" dirty="0">
              <a:solidFill>
                <a:srgbClr val="7D7447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单击此处添加文本单击此处添加文本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</a:t>
            </a:r>
          </a:p>
          <a:p>
            <a:endParaRPr lang="zh-CN" altLang="en-US" sz="2000" dirty="0"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91854" y="4583162"/>
            <a:ext cx="466724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添加标题</a:t>
            </a:r>
            <a:endParaRPr lang="en-US" altLang="zh-CN" sz="2800" b="1" dirty="0">
              <a:solidFill>
                <a:srgbClr val="7D7447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单击此处添加文本单击此处添加文本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</a:t>
            </a:r>
          </a:p>
        </p:txBody>
      </p:sp>
      <p:pic>
        <p:nvPicPr>
          <p:cNvPr id="14" name="图片 13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9575" y="3579495"/>
            <a:ext cx="3697605" cy="2644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9" grpId="0" bldLvl="0" animBg="1"/>
      <p:bldP spid="10" grpId="0" bldLvl="0" animBg="1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B6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58105" y="728870"/>
            <a:ext cx="10601739" cy="55990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83812" y="1819275"/>
            <a:ext cx="1066800" cy="3276600"/>
          </a:xfrm>
          <a:prstGeom prst="rect">
            <a:avLst/>
          </a:prstGeom>
          <a:solidFill>
            <a:srgbClr val="83A1AC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793362" y="2274838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第一章节</a:t>
            </a:r>
          </a:p>
        </p:txBody>
      </p:sp>
      <p:sp>
        <p:nvSpPr>
          <p:cNvPr id="6" name="矩形 5"/>
          <p:cNvSpPr/>
          <p:nvPr/>
        </p:nvSpPr>
        <p:spPr>
          <a:xfrm>
            <a:off x="10736212" y="2028825"/>
            <a:ext cx="723900" cy="2800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823225" y="1819275"/>
            <a:ext cx="49841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tx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晕染开的,千丝万缕的蓝</a:t>
            </a:r>
          </a:p>
          <a:p>
            <a:endParaRPr lang="zh-CN" altLang="en-US" sz="2400" spc="600" dirty="0">
              <a:solidFill>
                <a:schemeClr val="tx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tx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　　那些草长莺飞的日子</a:t>
            </a:r>
          </a:p>
          <a:p>
            <a:endParaRPr lang="zh-CN" altLang="en-US" sz="2400" spc="600" dirty="0">
              <a:solidFill>
                <a:schemeClr val="tx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tx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桃花开遍每一片绿色的山</a:t>
            </a:r>
          </a:p>
          <a:p>
            <a:endParaRPr lang="zh-CN" altLang="en-US" sz="2400" spc="600" dirty="0">
              <a:solidFill>
                <a:schemeClr val="tx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tx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冈.红色像是融化的颜料</a:t>
            </a:r>
          </a:p>
          <a:p>
            <a:endParaRPr lang="zh-CN" altLang="en-US" sz="2400" spc="600" dirty="0">
              <a:solidFill>
                <a:schemeClr val="tx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tx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般渲染在山坡上,雾气氤</a:t>
            </a:r>
          </a:p>
          <a:p>
            <a:endParaRPr lang="zh-CN" altLang="en-US" sz="2400" spc="600" dirty="0">
              <a:solidFill>
                <a:schemeClr val="tx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tx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氲地扩散在每一个人的瞳</a:t>
            </a:r>
          </a:p>
          <a:p>
            <a:endParaRPr lang="zh-CN" altLang="en-US" sz="2400" spc="600" dirty="0">
              <a:solidFill>
                <a:schemeClr val="tx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r>
              <a:rPr lang="zh-CN" altLang="en-US" sz="2400" spc="600" dirty="0">
                <a:solidFill>
                  <a:schemeClr val="tx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孔里.</a:t>
            </a: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020" y="728980"/>
            <a:ext cx="3918585" cy="41001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B6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240" y="728870"/>
            <a:ext cx="10601739" cy="55990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83812" y="1819275"/>
            <a:ext cx="1066800" cy="3276600"/>
          </a:xfrm>
          <a:prstGeom prst="rect">
            <a:avLst/>
          </a:prstGeom>
          <a:solidFill>
            <a:srgbClr val="83A1AC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793362" y="2274838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第一章节</a:t>
            </a:r>
          </a:p>
        </p:txBody>
      </p:sp>
      <p:sp>
        <p:nvSpPr>
          <p:cNvPr id="6" name="矩形 5"/>
          <p:cNvSpPr/>
          <p:nvPr/>
        </p:nvSpPr>
        <p:spPr>
          <a:xfrm>
            <a:off x="10736212" y="2028825"/>
            <a:ext cx="723900" cy="2800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连接符: 肘形 8"/>
          <p:cNvCxnSpPr/>
          <p:nvPr/>
        </p:nvCxnSpPr>
        <p:spPr>
          <a:xfrm flipV="1">
            <a:off x="7167716" y="1386348"/>
            <a:ext cx="1681316" cy="888490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连接符: 肘形 10"/>
          <p:cNvCxnSpPr/>
          <p:nvPr/>
        </p:nvCxnSpPr>
        <p:spPr>
          <a:xfrm rot="16200000" flipV="1">
            <a:off x="3372310" y="3807695"/>
            <a:ext cx="1514477" cy="1061884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9530686" y="1894056"/>
            <a:ext cx="5403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壹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9444778" y="1926809"/>
            <a:ext cx="0" cy="149410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8904442" y="1802386"/>
            <a:ext cx="5403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单击添加文本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456328" y="1802386"/>
            <a:ext cx="5403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单击添加文本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93050" y="3232884"/>
            <a:ext cx="5403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贰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2307142" y="3265637"/>
            <a:ext cx="0" cy="149410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1766806" y="3141214"/>
            <a:ext cx="5403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单击添加文本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318692" y="3141214"/>
            <a:ext cx="5403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7D7447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单击添加文本</a:t>
            </a:r>
          </a:p>
        </p:txBody>
      </p:sp>
      <p:pic>
        <p:nvPicPr>
          <p:cNvPr id="3" name="图片 2" descr="78caf93307363215e477ddc79a1569f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8545" y="1767205"/>
            <a:ext cx="5398135" cy="40519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/>
      <p:bldP spid="14" grpId="0"/>
      <p:bldP spid="15" grpId="0"/>
      <p:bldP spid="16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53000" y="1476375"/>
            <a:ext cx="1066800" cy="3276600"/>
          </a:xfrm>
          <a:prstGeom prst="rect">
            <a:avLst/>
          </a:prstGeom>
          <a:solidFill>
            <a:srgbClr val="83A1AC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090160" y="1960513"/>
            <a:ext cx="62865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第二章节</a:t>
            </a:r>
          </a:p>
        </p:txBody>
      </p:sp>
      <p:sp>
        <p:nvSpPr>
          <p:cNvPr id="5" name="矩形 4"/>
          <p:cNvSpPr/>
          <p:nvPr/>
        </p:nvSpPr>
        <p:spPr>
          <a:xfrm>
            <a:off x="5093970" y="1714500"/>
            <a:ext cx="723900" cy="2800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323920" y="5337935"/>
            <a:ext cx="491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肆月</a:t>
            </a:r>
          </a:p>
        </p:txBody>
      </p:sp>
      <p:sp>
        <p:nvSpPr>
          <p:cNvPr id="10" name="矩形 9"/>
          <p:cNvSpPr/>
          <p:nvPr/>
        </p:nvSpPr>
        <p:spPr>
          <a:xfrm>
            <a:off x="5935980" y="-35560"/>
            <a:ext cx="6255385" cy="6898640"/>
          </a:xfrm>
          <a:prstGeom prst="rect">
            <a:avLst/>
          </a:prstGeom>
          <a:solidFill>
            <a:srgbClr val="99B2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5e359ba7a95ff4651c3cf65031ad459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9495" y="876300"/>
            <a:ext cx="3980815" cy="58394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838325" y="2586990"/>
            <a:ext cx="2398395" cy="30594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3600" dirty="0" smtClean="0">
                <a:latin typeface="柳公权柳体" panose="02000000000000000000" pitchFamily="2" charset="-122"/>
                <a:ea typeface="柳公权柳体" panose="02000000000000000000" pitchFamily="2" charset="-122"/>
              </a:rPr>
              <a:t>李核垂腰祝饐，粽丝系臂扶羸。</a:t>
            </a:r>
          </a:p>
          <a:p>
            <a:pPr algn="l"/>
            <a:r>
              <a:rPr lang="zh-CN" altLang="en-US" sz="3600" dirty="0" smtClean="0">
                <a:latin typeface="柳公权柳体" panose="02000000000000000000" pitchFamily="2" charset="-122"/>
                <a:ea typeface="柳公权柳体" panose="02000000000000000000" pitchFamily="2" charset="-122"/>
              </a:rPr>
              <a:t>节物竞随乡俗，老翁闲伴儿嬉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5" grpId="0" bldLvl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B6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240" y="728870"/>
            <a:ext cx="10601739" cy="55990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83812" y="1819275"/>
            <a:ext cx="1066800" cy="3276600"/>
          </a:xfrm>
          <a:prstGeom prst="rect">
            <a:avLst/>
          </a:prstGeom>
          <a:solidFill>
            <a:srgbClr val="99B2BD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793362" y="2274838"/>
            <a:ext cx="6286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第二章节</a:t>
            </a:r>
          </a:p>
        </p:txBody>
      </p:sp>
      <p:sp>
        <p:nvSpPr>
          <p:cNvPr id="6" name="矩形 5"/>
          <p:cNvSpPr/>
          <p:nvPr/>
        </p:nvSpPr>
        <p:spPr>
          <a:xfrm>
            <a:off x="10736212" y="2028825"/>
            <a:ext cx="723900" cy="2800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5689317" y="1819275"/>
            <a:ext cx="1507895" cy="553803"/>
          </a:xfrm>
          <a:prstGeom prst="roundRect">
            <a:avLst/>
          </a:prstGeom>
          <a:solidFill>
            <a:srgbClr val="99B2BD"/>
          </a:solidFill>
          <a:ln>
            <a:solidFill>
              <a:srgbClr val="729A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563587" y="1604645"/>
            <a:ext cx="4703995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添加标题</a:t>
            </a:r>
            <a:endParaRPr lang="en-US" altLang="zh-CN" sz="2800" b="1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单击此处添加文本单击此处添加单击此处添加文本单击此处添加</a:t>
            </a: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5696693" y="3923206"/>
            <a:ext cx="1507895" cy="553803"/>
          </a:xfrm>
          <a:prstGeom prst="roundRect">
            <a:avLst/>
          </a:prstGeom>
          <a:solidFill>
            <a:srgbClr val="99B2BD"/>
          </a:solidFill>
          <a:ln>
            <a:solidFill>
              <a:srgbClr val="729A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696693" y="3785411"/>
            <a:ext cx="4703995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柳公权柳体" panose="02000000000000000000" pitchFamily="2" charset="-122"/>
                <a:ea typeface="柳公权柳体" panose="02000000000000000000" pitchFamily="2" charset="-122"/>
              </a:rPr>
              <a:t>添加标题</a:t>
            </a:r>
            <a:endParaRPr lang="en-US" altLang="zh-CN" sz="2800" b="1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柳公权柳体" panose="02000000000000000000" pitchFamily="2" charset="-122"/>
                <a:ea typeface="柳公权柳体" panose="02000000000000000000" pitchFamily="2" charset="-122"/>
              </a:rPr>
              <a:t>单击此处添加文本单击此处添加单击此处添加文本单击此处添加</a:t>
            </a: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pic>
        <p:nvPicPr>
          <p:cNvPr id="3" name="图片 2" descr="a09351ecd5853e80eeb5a650a36656b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4930" y="1604645"/>
            <a:ext cx="3751580" cy="3848100"/>
          </a:xfrm>
          <a:prstGeom prst="rect">
            <a:avLst/>
          </a:prstGeom>
          <a:effectLst>
            <a:softEdge rad="2159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Bar dir="vert"/>
      </p:transition>
    </mc:Choice>
    <mc:Fallback xmlns="">
      <p:transition spd="slow" advTm="3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9" grpId="0"/>
      <p:bldP spid="12" grpId="0" bldLvl="0" animBg="1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夏至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Theme">
  <a:themeElements>
    <a:clrScheme name="自定义 17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3600" dirty="0" smtClean="0">
            <a:latin typeface="柳公权柳体" panose="02000000000000000000" pitchFamily="2" charset="-122"/>
            <a:ea typeface="柳公权柳体" panose="02000000000000000000" pitchFamily="2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629</Words>
  <Application>Microsoft Office PowerPoint</Application>
  <PresentationFormat>宽屏</PresentationFormat>
  <Paragraphs>193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等线</vt:lpstr>
      <vt:lpstr>等线 Light</vt:lpstr>
      <vt:lpstr>华文楷体</vt:lpstr>
      <vt:lpstr>柳公权柳体</vt:lpstr>
      <vt:lpstr>宋体</vt:lpstr>
      <vt:lpstr>Arial</vt:lpstr>
      <vt:lpstr>Calibri</vt:lpstr>
      <vt:lpstr>Office Theme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1</cp:revision>
  <dcterms:created xsi:type="dcterms:W3CDTF">2017-08-18T03:02:00Z</dcterms:created>
  <dcterms:modified xsi:type="dcterms:W3CDTF">2019-04-16T05:52:41Z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