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8" r:id="rId3"/>
    <p:sldId id="259" r:id="rId4"/>
    <p:sldId id="263" r:id="rId5"/>
    <p:sldId id="260" r:id="rId6"/>
    <p:sldId id="261" r:id="rId7"/>
    <p:sldId id="262" r:id="rId8"/>
    <p:sldId id="264" r:id="rId9"/>
    <p:sldId id="265" r:id="rId10"/>
    <p:sldId id="269" r:id="rId11"/>
    <p:sldId id="266" r:id="rId12"/>
    <p:sldId id="267" r:id="rId13"/>
    <p:sldId id="268" r:id="rId14"/>
    <p:sldId id="270" r:id="rId15"/>
    <p:sldId id="272" r:id="rId16"/>
    <p:sldId id="273" r:id="rId17"/>
    <p:sldId id="271" r:id="rId18"/>
    <p:sldId id="274" r:id="rId19"/>
    <p:sldId id="275" r:id="rId20"/>
    <p:sldId id="276" r:id="rId21"/>
    <p:sldId id="277"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85" userDrawn="1">
          <p15:clr>
            <a:srgbClr val="A4A3A4"/>
          </p15:clr>
        </p15:guide>
        <p15:guide id="3" pos="7242" userDrawn="1">
          <p15:clr>
            <a:srgbClr val="A4A3A4"/>
          </p15:clr>
        </p15:guide>
        <p15:guide id="4" pos="438" userDrawn="1">
          <p15:clr>
            <a:srgbClr val="A4A3A4"/>
          </p15:clr>
        </p15:guide>
        <p15:guide id="5" orient="horz" pos="3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E700"/>
    <a:srgbClr val="FFFBCC"/>
    <a:srgbClr val="C71E25"/>
    <a:srgbClr val="FCF4AB"/>
    <a:srgbClr val="FFC034"/>
    <a:srgbClr val="FBF7B7"/>
    <a:srgbClr val="F4DF6A"/>
    <a:srgbClr val="F8EC90"/>
    <a:srgbClr val="EB39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116" d="100"/>
          <a:sy n="116" d="100"/>
        </p:scale>
        <p:origin x="390" y="84"/>
      </p:cViewPr>
      <p:guideLst>
        <p:guide orient="horz" pos="2160"/>
        <p:guide pos="3885"/>
        <p:guide pos="7242"/>
        <p:guide pos="438"/>
        <p:guide orient="horz" pos="390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FAD7D2-7F5F-450C-A9FF-7431C0F9E6BA}" type="datetimeFigureOut">
              <a:rPr lang="zh-CN" altLang="en-US" smtClean="0"/>
              <a:t>2017/12/19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8458D9-BE8F-41FF-BED1-52DE7A8E2576}" type="slidenum">
              <a:rPr lang="zh-CN" altLang="en-US" smtClean="0"/>
              <a:t>‹#›</a:t>
            </a:fld>
            <a:endParaRPr lang="zh-CN" altLang="en-US"/>
          </a:p>
        </p:txBody>
      </p:sp>
    </p:spTree>
    <p:extLst>
      <p:ext uri="{BB962C8B-B14F-4D97-AF65-F5344CB8AC3E}">
        <p14:creationId xmlns:p14="http://schemas.microsoft.com/office/powerpoint/2010/main" val="3289121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a:t>
            </a:fld>
            <a:endParaRPr lang="zh-CN" altLang="en-US"/>
          </a:p>
        </p:txBody>
      </p:sp>
    </p:spTree>
    <p:extLst>
      <p:ext uri="{BB962C8B-B14F-4D97-AF65-F5344CB8AC3E}">
        <p14:creationId xmlns:p14="http://schemas.microsoft.com/office/powerpoint/2010/main" val="3532986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10</a:t>
            </a:fld>
            <a:endParaRPr lang="zh-CN" altLang="en-US"/>
          </a:p>
        </p:txBody>
      </p:sp>
    </p:spTree>
    <p:extLst>
      <p:ext uri="{BB962C8B-B14F-4D97-AF65-F5344CB8AC3E}">
        <p14:creationId xmlns:p14="http://schemas.microsoft.com/office/powerpoint/2010/main" val="2679791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11</a:t>
            </a:fld>
            <a:endParaRPr lang="zh-CN" altLang="en-US"/>
          </a:p>
        </p:txBody>
      </p:sp>
    </p:spTree>
    <p:extLst>
      <p:ext uri="{BB962C8B-B14F-4D97-AF65-F5344CB8AC3E}">
        <p14:creationId xmlns:p14="http://schemas.microsoft.com/office/powerpoint/2010/main" val="470695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12</a:t>
            </a:fld>
            <a:endParaRPr lang="zh-CN" altLang="en-US"/>
          </a:p>
        </p:txBody>
      </p:sp>
    </p:spTree>
    <p:extLst>
      <p:ext uri="{BB962C8B-B14F-4D97-AF65-F5344CB8AC3E}">
        <p14:creationId xmlns:p14="http://schemas.microsoft.com/office/powerpoint/2010/main" val="15970754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13</a:t>
            </a:fld>
            <a:endParaRPr lang="zh-CN" altLang="en-US"/>
          </a:p>
        </p:txBody>
      </p:sp>
    </p:spTree>
    <p:extLst>
      <p:ext uri="{BB962C8B-B14F-4D97-AF65-F5344CB8AC3E}">
        <p14:creationId xmlns:p14="http://schemas.microsoft.com/office/powerpoint/2010/main" val="9560656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14</a:t>
            </a:fld>
            <a:endParaRPr lang="zh-CN" altLang="en-US"/>
          </a:p>
        </p:txBody>
      </p:sp>
    </p:spTree>
    <p:extLst>
      <p:ext uri="{BB962C8B-B14F-4D97-AF65-F5344CB8AC3E}">
        <p14:creationId xmlns:p14="http://schemas.microsoft.com/office/powerpoint/2010/main" val="3675583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15</a:t>
            </a:fld>
            <a:endParaRPr lang="zh-CN" altLang="en-US"/>
          </a:p>
        </p:txBody>
      </p:sp>
    </p:spTree>
    <p:extLst>
      <p:ext uri="{BB962C8B-B14F-4D97-AF65-F5344CB8AC3E}">
        <p14:creationId xmlns:p14="http://schemas.microsoft.com/office/powerpoint/2010/main" val="31886088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16</a:t>
            </a:fld>
            <a:endParaRPr lang="zh-CN" altLang="en-US"/>
          </a:p>
        </p:txBody>
      </p:sp>
    </p:spTree>
    <p:extLst>
      <p:ext uri="{BB962C8B-B14F-4D97-AF65-F5344CB8AC3E}">
        <p14:creationId xmlns:p14="http://schemas.microsoft.com/office/powerpoint/2010/main" val="2815430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17</a:t>
            </a:fld>
            <a:endParaRPr lang="zh-CN" altLang="en-US"/>
          </a:p>
        </p:txBody>
      </p:sp>
    </p:spTree>
    <p:extLst>
      <p:ext uri="{BB962C8B-B14F-4D97-AF65-F5344CB8AC3E}">
        <p14:creationId xmlns:p14="http://schemas.microsoft.com/office/powerpoint/2010/main" val="3655971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18</a:t>
            </a:fld>
            <a:endParaRPr lang="zh-CN" altLang="en-US"/>
          </a:p>
        </p:txBody>
      </p:sp>
    </p:spTree>
    <p:extLst>
      <p:ext uri="{BB962C8B-B14F-4D97-AF65-F5344CB8AC3E}">
        <p14:creationId xmlns:p14="http://schemas.microsoft.com/office/powerpoint/2010/main" val="20409382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19</a:t>
            </a:fld>
            <a:endParaRPr lang="zh-CN" altLang="en-US"/>
          </a:p>
        </p:txBody>
      </p:sp>
    </p:spTree>
    <p:extLst>
      <p:ext uri="{BB962C8B-B14F-4D97-AF65-F5344CB8AC3E}">
        <p14:creationId xmlns:p14="http://schemas.microsoft.com/office/powerpoint/2010/main" val="1584848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2</a:t>
            </a:fld>
            <a:endParaRPr lang="zh-CN" altLang="en-US"/>
          </a:p>
        </p:txBody>
      </p:sp>
    </p:spTree>
    <p:extLst>
      <p:ext uri="{BB962C8B-B14F-4D97-AF65-F5344CB8AC3E}">
        <p14:creationId xmlns:p14="http://schemas.microsoft.com/office/powerpoint/2010/main" val="15481272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20</a:t>
            </a:fld>
            <a:endParaRPr lang="zh-CN" altLang="en-US"/>
          </a:p>
        </p:txBody>
      </p:sp>
    </p:spTree>
    <p:extLst>
      <p:ext uri="{BB962C8B-B14F-4D97-AF65-F5344CB8AC3E}">
        <p14:creationId xmlns:p14="http://schemas.microsoft.com/office/powerpoint/2010/main" val="1899601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21</a:t>
            </a:fld>
            <a:endParaRPr lang="zh-CN" altLang="en-US"/>
          </a:p>
        </p:txBody>
      </p:sp>
    </p:spTree>
    <p:extLst>
      <p:ext uri="{BB962C8B-B14F-4D97-AF65-F5344CB8AC3E}">
        <p14:creationId xmlns:p14="http://schemas.microsoft.com/office/powerpoint/2010/main" val="578274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3</a:t>
            </a:fld>
            <a:endParaRPr lang="zh-CN" altLang="en-US"/>
          </a:p>
        </p:txBody>
      </p:sp>
    </p:spTree>
    <p:extLst>
      <p:ext uri="{BB962C8B-B14F-4D97-AF65-F5344CB8AC3E}">
        <p14:creationId xmlns:p14="http://schemas.microsoft.com/office/powerpoint/2010/main" val="2745453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4</a:t>
            </a:fld>
            <a:endParaRPr lang="zh-CN" altLang="en-US"/>
          </a:p>
        </p:txBody>
      </p:sp>
    </p:spTree>
    <p:extLst>
      <p:ext uri="{BB962C8B-B14F-4D97-AF65-F5344CB8AC3E}">
        <p14:creationId xmlns:p14="http://schemas.microsoft.com/office/powerpoint/2010/main" val="3317108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5</a:t>
            </a:fld>
            <a:endParaRPr lang="zh-CN" altLang="en-US"/>
          </a:p>
        </p:txBody>
      </p:sp>
    </p:spTree>
    <p:extLst>
      <p:ext uri="{BB962C8B-B14F-4D97-AF65-F5344CB8AC3E}">
        <p14:creationId xmlns:p14="http://schemas.microsoft.com/office/powerpoint/2010/main" val="991933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6</a:t>
            </a:fld>
            <a:endParaRPr lang="zh-CN" altLang="en-US"/>
          </a:p>
        </p:txBody>
      </p:sp>
    </p:spTree>
    <p:extLst>
      <p:ext uri="{BB962C8B-B14F-4D97-AF65-F5344CB8AC3E}">
        <p14:creationId xmlns:p14="http://schemas.microsoft.com/office/powerpoint/2010/main" val="2347719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7</a:t>
            </a:fld>
            <a:endParaRPr lang="zh-CN" altLang="en-US"/>
          </a:p>
        </p:txBody>
      </p:sp>
    </p:spTree>
    <p:extLst>
      <p:ext uri="{BB962C8B-B14F-4D97-AF65-F5344CB8AC3E}">
        <p14:creationId xmlns:p14="http://schemas.microsoft.com/office/powerpoint/2010/main" val="2313029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8</a:t>
            </a:fld>
            <a:endParaRPr lang="zh-CN" altLang="en-US"/>
          </a:p>
        </p:txBody>
      </p:sp>
    </p:spTree>
    <p:extLst>
      <p:ext uri="{BB962C8B-B14F-4D97-AF65-F5344CB8AC3E}">
        <p14:creationId xmlns:p14="http://schemas.microsoft.com/office/powerpoint/2010/main" val="227987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458D9-BE8F-41FF-BED1-52DE7A8E2576}" type="slidenum">
              <a:rPr lang="zh-CN" altLang="en-US" smtClean="0"/>
              <a:t>9</a:t>
            </a:fld>
            <a:endParaRPr lang="zh-CN" altLang="en-US"/>
          </a:p>
        </p:txBody>
      </p:sp>
    </p:spTree>
    <p:extLst>
      <p:ext uri="{BB962C8B-B14F-4D97-AF65-F5344CB8AC3E}">
        <p14:creationId xmlns:p14="http://schemas.microsoft.com/office/powerpoint/2010/main" val="31956516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7C5E8CDB-1ADA-4950-A6A8-C85939EBAD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6" t="1927" r="835" b="1007"/>
          <a:stretch/>
        </p:blipFill>
        <p:spPr>
          <a:xfrm>
            <a:off x="-1" y="-29117"/>
            <a:ext cx="12283807" cy="7212372"/>
          </a:xfrm>
          <a:prstGeom prst="rect">
            <a:avLst/>
          </a:prstGeom>
        </p:spPr>
      </p:pic>
      <p:sp>
        <p:nvSpPr>
          <p:cNvPr id="2" name="标题 1">
            <a:extLst>
              <a:ext uri="{FF2B5EF4-FFF2-40B4-BE49-F238E27FC236}">
                <a16:creationId xmlns="" xmlns:a16="http://schemas.microsoft.com/office/drawing/2014/main" id="{094032C5-81E7-4E56-B6F3-8FC968C5637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1EBCF897-ED7E-48F7-96DB-E13921CB73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4F42E2D7-E943-473B-9868-8C23BC349FB6}"/>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5" name="页脚占位符 4">
            <a:extLst>
              <a:ext uri="{FF2B5EF4-FFF2-40B4-BE49-F238E27FC236}">
                <a16:creationId xmlns="" xmlns:a16="http://schemas.microsoft.com/office/drawing/2014/main" id="{FBABBE2B-5EF8-4F08-A56B-2153966FB8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CDC2E5C-EDB4-4EEA-A987-982E0D7AE59D}"/>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spTree>
    <p:extLst>
      <p:ext uri="{BB962C8B-B14F-4D97-AF65-F5344CB8AC3E}">
        <p14:creationId xmlns:p14="http://schemas.microsoft.com/office/powerpoint/2010/main" val="2613050093"/>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214AAAB-9025-4B71-8EAF-7E23D3B584D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C09D334C-8550-4C37-AD91-0FAFF02262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E406A3AF-9F3A-4314-87AE-8838DD0CE2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B8683474-4259-46EF-BB0C-5F7B9F651785}"/>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6" name="页脚占位符 5">
            <a:extLst>
              <a:ext uri="{FF2B5EF4-FFF2-40B4-BE49-F238E27FC236}">
                <a16:creationId xmlns="" xmlns:a16="http://schemas.microsoft.com/office/drawing/2014/main" id="{C211ED63-3954-45F5-A868-28276E23BF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144E509-D7A6-482E-A237-F89D9D45563B}"/>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spTree>
    <p:extLst>
      <p:ext uri="{BB962C8B-B14F-4D97-AF65-F5344CB8AC3E}">
        <p14:creationId xmlns:p14="http://schemas.microsoft.com/office/powerpoint/2010/main" val="2012342433"/>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B907A0D-5540-4F1C-9255-4B90E141557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F767BE62-B4C5-4BAA-91C7-601E7D0EA3D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8FEE652-AE0B-453A-B589-F595F06E3DA5}"/>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5" name="页脚占位符 4">
            <a:extLst>
              <a:ext uri="{FF2B5EF4-FFF2-40B4-BE49-F238E27FC236}">
                <a16:creationId xmlns="" xmlns:a16="http://schemas.microsoft.com/office/drawing/2014/main" id="{E12CCA37-4702-4585-8087-DEAD8F0B332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7EB81A4-5326-46EF-9F97-177146B9E6BF}"/>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spTree>
    <p:extLst>
      <p:ext uri="{BB962C8B-B14F-4D97-AF65-F5344CB8AC3E}">
        <p14:creationId xmlns:p14="http://schemas.microsoft.com/office/powerpoint/2010/main" val="1623295157"/>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972C954E-BDC8-4D01-AC09-2C1C505D4EB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E2D60DC7-14D9-4B55-A68D-17E8BD9F6C7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D55B007-8D6B-437D-82B5-AAE17F235667}"/>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5" name="页脚占位符 4">
            <a:extLst>
              <a:ext uri="{FF2B5EF4-FFF2-40B4-BE49-F238E27FC236}">
                <a16:creationId xmlns="" xmlns:a16="http://schemas.microsoft.com/office/drawing/2014/main" id="{07052CD5-58C2-4B76-B622-C020CF75FB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24EBECC-CCB5-4BC6-ACB7-19F6722BDC57}"/>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spTree>
    <p:extLst>
      <p:ext uri="{BB962C8B-B14F-4D97-AF65-F5344CB8AC3E}">
        <p14:creationId xmlns:p14="http://schemas.microsoft.com/office/powerpoint/2010/main" val="155812741"/>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A9B484-DE53-46C0-B84B-ABBC144D03F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BF282E7D-0393-4D89-AB31-B6E3EAAE2AD0}"/>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4" name="页脚占位符 3">
            <a:extLst>
              <a:ext uri="{FF2B5EF4-FFF2-40B4-BE49-F238E27FC236}">
                <a16:creationId xmlns="" xmlns:a16="http://schemas.microsoft.com/office/drawing/2014/main" id="{11189545-73E8-4962-B023-41F3663ECC4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7296243-DB8C-487E-8456-103F6FB9F6A7}"/>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spTree>
    <p:extLst>
      <p:ext uri="{BB962C8B-B14F-4D97-AF65-F5344CB8AC3E}">
        <p14:creationId xmlns:p14="http://schemas.microsoft.com/office/powerpoint/2010/main" val="2781818138"/>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1762DB4-74E9-495E-BBF2-A83C2D66132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2" name="图片 11">
            <a:extLst>
              <a:ext uri="{FF2B5EF4-FFF2-40B4-BE49-F238E27FC236}">
                <a16:creationId xmlns="" xmlns:a16="http://schemas.microsoft.com/office/drawing/2014/main" id="{658D4063-7B93-4E24-9F01-1474BF574E05}"/>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p:blipFill>
        <p:spPr>
          <a:xfrm>
            <a:off x="2027104" y="297455"/>
            <a:ext cx="6654188" cy="5618753"/>
          </a:xfrm>
          <a:prstGeom prst="rect">
            <a:avLst/>
          </a:prstGeom>
        </p:spPr>
      </p:pic>
      <p:pic>
        <p:nvPicPr>
          <p:cNvPr id="10" name="图片 9">
            <a:extLst>
              <a:ext uri="{FF2B5EF4-FFF2-40B4-BE49-F238E27FC236}">
                <a16:creationId xmlns="" xmlns:a16="http://schemas.microsoft.com/office/drawing/2014/main" id="{6CFFAECF-3543-47C5-9B2D-A1C08FC70F83}"/>
              </a:ext>
            </a:extLst>
          </p:cNvPr>
          <p:cNvPicPr>
            <a:picLocks noChangeAspect="1"/>
          </p:cNvPicPr>
          <p:nvPr userDrawn="1"/>
        </p:nvPicPr>
        <p:blipFill rotWithShape="1">
          <a:blip r:embed="rId5">
            <a:extLst>
              <a:ext uri="{BEBA8EAE-BF5A-486C-A8C5-ECC9F3942E4B}">
                <a14:imgProps xmlns:a14="http://schemas.microsoft.com/office/drawing/2010/main">
                  <a14:imgLayer r:embed="rId6">
                    <a14:imgEffect>
                      <a14:backgroundRemoval t="1493" b="92537" l="0" r="94131">
                        <a14:foregroundMark x1="13093" y1="31343" x2="21445" y2="83582"/>
                        <a14:foregroundMark x1="22573" y1="84328" x2="23251" y2="84328"/>
                        <a14:foregroundMark x1="4966" y1="73881" x2="7675" y2="76866"/>
                        <a14:foregroundMark x1="3612" y1="40299" x2="5192" y2="44776"/>
                        <a14:foregroundMark x1="23251" y1="46269" x2="25959" y2="36567"/>
                        <a14:foregroundMark x1="25056" y1="33582" x2="25959" y2="35821"/>
                        <a14:foregroundMark x1="12867" y1="34328" x2="11287" y2="44030"/>
                        <a14:foregroundMark x1="80813" y1="28358" x2="81941" y2="28358"/>
                        <a14:foregroundMark x1="51242" y1="23881" x2="51467" y2="32836"/>
                        <a14:foregroundMark x1="89616" y1="61940" x2="91648" y2="62687"/>
                        <a14:foregroundMark x1="85327" y1="85075" x2="93002" y2="85075"/>
                      </a14:backgroundRemoval>
                    </a14:imgEffect>
                  </a14:imgLayer>
                </a14:imgProps>
              </a:ext>
              <a:ext uri="{28A0092B-C50C-407E-A947-70E740481C1C}">
                <a14:useLocalDpi xmlns:a14="http://schemas.microsoft.com/office/drawing/2010/main" val="0"/>
              </a:ext>
            </a:extLst>
          </a:blip>
          <a:srcRect/>
          <a:stretch/>
        </p:blipFill>
        <p:spPr>
          <a:xfrm>
            <a:off x="3117773" y="3339633"/>
            <a:ext cx="7032147" cy="3507552"/>
          </a:xfrm>
          <a:prstGeom prst="rect">
            <a:avLst/>
          </a:prstGeom>
        </p:spPr>
      </p:pic>
    </p:spTree>
    <p:extLst>
      <p:ext uri="{BB962C8B-B14F-4D97-AF65-F5344CB8AC3E}">
        <p14:creationId xmlns:p14="http://schemas.microsoft.com/office/powerpoint/2010/main" val="4220770433"/>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B04F441-EF27-46B1-96CD-9470F2BEC98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650F17BE-2F6F-4584-945C-25CF6286DF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72182BBD-79B4-4D99-97E5-08CCFED56D83}"/>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5" name="页脚占位符 4">
            <a:extLst>
              <a:ext uri="{FF2B5EF4-FFF2-40B4-BE49-F238E27FC236}">
                <a16:creationId xmlns="" xmlns:a16="http://schemas.microsoft.com/office/drawing/2014/main" id="{7C266AEB-F5C8-421E-AA54-D0F039969B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C64325D-2089-4F9D-B663-BC6B9E74CF53}"/>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pic>
        <p:nvPicPr>
          <p:cNvPr id="7" name="图片 6">
            <a:extLst>
              <a:ext uri="{FF2B5EF4-FFF2-40B4-BE49-F238E27FC236}">
                <a16:creationId xmlns="" xmlns:a16="http://schemas.microsoft.com/office/drawing/2014/main" id="{FA6B95CA-CAB4-443F-A2F7-9F50A881D3C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79" t="801" r="898" b="1542"/>
          <a:stretch/>
        </p:blipFill>
        <p:spPr>
          <a:xfrm>
            <a:off x="0" y="0"/>
            <a:ext cx="12228368" cy="6858000"/>
          </a:xfrm>
          <a:prstGeom prst="rect">
            <a:avLst/>
          </a:prstGeom>
        </p:spPr>
      </p:pic>
    </p:spTree>
    <p:extLst>
      <p:ext uri="{BB962C8B-B14F-4D97-AF65-F5344CB8AC3E}">
        <p14:creationId xmlns:p14="http://schemas.microsoft.com/office/powerpoint/2010/main" val="3745320981"/>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7E7EA5DB-F706-4A1A-A3D7-FE186545499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667000" y="0"/>
            <a:ext cx="2235506" cy="2038120"/>
          </a:xfrm>
          <a:prstGeom prst="rect">
            <a:avLst/>
          </a:prstGeom>
        </p:spPr>
      </p:pic>
      <p:pic>
        <p:nvPicPr>
          <p:cNvPr id="10" name="图片 9">
            <a:extLst>
              <a:ext uri="{FF2B5EF4-FFF2-40B4-BE49-F238E27FC236}">
                <a16:creationId xmlns="" xmlns:a16="http://schemas.microsoft.com/office/drawing/2014/main" id="{13A7C451-B584-4891-8CE3-8DB7C778B64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5101727" y="-1"/>
            <a:ext cx="2235506" cy="2148289"/>
          </a:xfrm>
          <a:prstGeom prst="rect">
            <a:avLst/>
          </a:prstGeom>
        </p:spPr>
      </p:pic>
      <p:pic>
        <p:nvPicPr>
          <p:cNvPr id="11" name="图片 10">
            <a:extLst>
              <a:ext uri="{FF2B5EF4-FFF2-40B4-BE49-F238E27FC236}">
                <a16:creationId xmlns="" xmlns:a16="http://schemas.microsoft.com/office/drawing/2014/main" id="{D965E410-49D7-4EA6-9D41-E7D1B4209664}"/>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r="-2561"/>
          <a:stretch/>
        </p:blipFill>
        <p:spPr>
          <a:xfrm>
            <a:off x="7621837" y="0"/>
            <a:ext cx="2370461" cy="2148288"/>
          </a:xfrm>
          <a:prstGeom prst="rect">
            <a:avLst/>
          </a:prstGeom>
        </p:spPr>
      </p:pic>
      <p:pic>
        <p:nvPicPr>
          <p:cNvPr id="12" name="图片 11">
            <a:extLst>
              <a:ext uri="{FF2B5EF4-FFF2-40B4-BE49-F238E27FC236}">
                <a16:creationId xmlns="" xmlns:a16="http://schemas.microsoft.com/office/drawing/2014/main" id="{41A39A8E-C9A0-4DE9-A2ED-0C001E440E79}"/>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2655"/>
          <a:stretch/>
        </p:blipFill>
        <p:spPr>
          <a:xfrm>
            <a:off x="1033750" y="2445743"/>
            <a:ext cx="2235506" cy="2137272"/>
          </a:xfrm>
          <a:prstGeom prst="rect">
            <a:avLst/>
          </a:prstGeom>
        </p:spPr>
      </p:pic>
      <p:pic>
        <p:nvPicPr>
          <p:cNvPr id="13" name="图片 12">
            <a:extLst>
              <a:ext uri="{FF2B5EF4-FFF2-40B4-BE49-F238E27FC236}">
                <a16:creationId xmlns="" xmlns:a16="http://schemas.microsoft.com/office/drawing/2014/main" id="{D76AD753-B3FA-447A-BD08-5613C1D8CD57}"/>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5042512" y="2544895"/>
            <a:ext cx="2235506" cy="2038120"/>
          </a:xfrm>
          <a:prstGeom prst="rect">
            <a:avLst/>
          </a:prstGeom>
        </p:spPr>
      </p:pic>
      <p:pic>
        <p:nvPicPr>
          <p:cNvPr id="14" name="图片 13">
            <a:extLst>
              <a:ext uri="{FF2B5EF4-FFF2-40B4-BE49-F238E27FC236}">
                <a16:creationId xmlns="" xmlns:a16="http://schemas.microsoft.com/office/drawing/2014/main" id="{7E7ECA5C-A18F-46B3-8354-582BAAF3C17A}"/>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r="-173"/>
          <a:stretch/>
        </p:blipFill>
        <p:spPr>
          <a:xfrm>
            <a:off x="8681155" y="2440233"/>
            <a:ext cx="2223912" cy="2142782"/>
          </a:xfrm>
          <a:prstGeom prst="rect">
            <a:avLst/>
          </a:prstGeom>
        </p:spPr>
      </p:pic>
      <p:pic>
        <p:nvPicPr>
          <p:cNvPr id="15" name="图片 14">
            <a:extLst>
              <a:ext uri="{FF2B5EF4-FFF2-40B4-BE49-F238E27FC236}">
                <a16:creationId xmlns="" xmlns:a16="http://schemas.microsoft.com/office/drawing/2014/main" id="{8E59486D-D740-4C86-81AE-4C4F0EA2A27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7503406" y="4770298"/>
            <a:ext cx="2235506" cy="2038120"/>
          </a:xfrm>
          <a:prstGeom prst="rect">
            <a:avLst/>
          </a:prstGeom>
        </p:spPr>
      </p:pic>
      <p:pic>
        <p:nvPicPr>
          <p:cNvPr id="16" name="图片 15">
            <a:extLst>
              <a:ext uri="{FF2B5EF4-FFF2-40B4-BE49-F238E27FC236}">
                <a16:creationId xmlns="" xmlns:a16="http://schemas.microsoft.com/office/drawing/2014/main" id="{FCF71CC9-C771-43E1-8721-EC4860AA092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155206" y="4819880"/>
            <a:ext cx="2235506" cy="2038120"/>
          </a:xfrm>
          <a:prstGeom prst="rect">
            <a:avLst/>
          </a:prstGeom>
        </p:spPr>
      </p:pic>
      <p:pic>
        <p:nvPicPr>
          <p:cNvPr id="17" name="图片 16">
            <a:extLst>
              <a:ext uri="{FF2B5EF4-FFF2-40B4-BE49-F238E27FC236}">
                <a16:creationId xmlns="" xmlns:a16="http://schemas.microsoft.com/office/drawing/2014/main" id="{C070C6BF-3082-4E8C-8527-06CE9E28EBF5}"/>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p:blipFill>
        <p:spPr>
          <a:xfrm>
            <a:off x="1807684" y="4618717"/>
            <a:ext cx="2188583" cy="2075594"/>
          </a:xfrm>
          <a:prstGeom prst="rect">
            <a:avLst/>
          </a:prstGeom>
        </p:spPr>
      </p:pic>
    </p:spTree>
    <p:extLst>
      <p:ext uri="{BB962C8B-B14F-4D97-AF65-F5344CB8AC3E}">
        <p14:creationId xmlns:p14="http://schemas.microsoft.com/office/powerpoint/2010/main" val="39056899"/>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67F3651-484A-43E9-B3A1-1BFFD06C116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ABEDDCA4-BBB8-4FB7-B3B4-AC8698C041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AB9D18E1-935D-4C9E-B579-75ED0465DF7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42B26DA5-B8B0-4FC5-9477-F740AC4BB6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EF666B85-7B94-40F1-85B3-1807FF538F9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C7C1F989-2EFF-47AC-9C1F-0E1063D71F84}"/>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8" name="页脚占位符 7">
            <a:extLst>
              <a:ext uri="{FF2B5EF4-FFF2-40B4-BE49-F238E27FC236}">
                <a16:creationId xmlns="" xmlns:a16="http://schemas.microsoft.com/office/drawing/2014/main" id="{D282141A-4512-4C36-85A7-ECB2DE037BE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F0DC1714-E106-408C-BDF4-B56F0B4527E3}"/>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spTree>
    <p:extLst>
      <p:ext uri="{BB962C8B-B14F-4D97-AF65-F5344CB8AC3E}">
        <p14:creationId xmlns:p14="http://schemas.microsoft.com/office/powerpoint/2010/main" val="1456364846"/>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4991E06D-84D8-4F7E-AECC-6756DE22E2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标题 1">
            <a:extLst>
              <a:ext uri="{FF2B5EF4-FFF2-40B4-BE49-F238E27FC236}">
                <a16:creationId xmlns="" xmlns:a16="http://schemas.microsoft.com/office/drawing/2014/main" id="{9B7C8B24-38D8-42B1-B6EA-56F006E716AF}"/>
              </a:ext>
            </a:extLst>
          </p:cNvPr>
          <p:cNvSpPr>
            <a:spLocks noGrp="1"/>
          </p:cNvSpPr>
          <p:nvPr>
            <p:ph type="title"/>
          </p:nvPr>
        </p:nvSpPr>
        <p:spPr>
          <a:xfrm>
            <a:off x="2273934" y="527118"/>
            <a:ext cx="7569978" cy="652792"/>
          </a:xfrm>
        </p:spPr>
        <p:txBody>
          <a:bodyPr>
            <a:normAutofit/>
          </a:bodyPr>
          <a:lstStyle>
            <a:lvl1pPr>
              <a:defRPr sz="3600" b="0">
                <a:solidFill>
                  <a:srgbClr val="F8E700"/>
                </a:solidFill>
                <a:latin typeface="华康海报体W12(P)" panose="040B0C00000000000000" pitchFamily="82" charset="-122"/>
                <a:ea typeface="华康海报体W12(P)" panose="040B0C00000000000000" pitchFamily="82" charset="-122"/>
              </a:defRPr>
            </a:lvl1pPr>
          </a:lstStyle>
          <a:p>
            <a:r>
              <a:rPr lang="zh-CN" altLang="en-US"/>
              <a:t>单击此处编辑母版标题样式</a:t>
            </a:r>
          </a:p>
        </p:txBody>
      </p:sp>
      <p:sp>
        <p:nvSpPr>
          <p:cNvPr id="3" name="日期占位符 2">
            <a:extLst>
              <a:ext uri="{FF2B5EF4-FFF2-40B4-BE49-F238E27FC236}">
                <a16:creationId xmlns="" xmlns:a16="http://schemas.microsoft.com/office/drawing/2014/main" id="{39444D4E-94E4-4960-9046-B130B9F071F5}"/>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4" name="页脚占位符 3">
            <a:extLst>
              <a:ext uri="{FF2B5EF4-FFF2-40B4-BE49-F238E27FC236}">
                <a16:creationId xmlns="" xmlns:a16="http://schemas.microsoft.com/office/drawing/2014/main" id="{1DDFCC28-1359-49CC-AE93-FF405FF721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EDE33F1-D176-4C1F-A5A6-BBCBD7464716}"/>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pic>
        <p:nvPicPr>
          <p:cNvPr id="8" name="图片 7">
            <a:extLst>
              <a:ext uri="{FF2B5EF4-FFF2-40B4-BE49-F238E27FC236}">
                <a16:creationId xmlns="" xmlns:a16="http://schemas.microsoft.com/office/drawing/2014/main" id="{96F025AC-3913-4FF4-8021-445F6D39598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640" y="147198"/>
            <a:ext cx="2012794" cy="1103962"/>
          </a:xfrm>
          <a:prstGeom prst="rect">
            <a:avLst/>
          </a:prstGeom>
        </p:spPr>
      </p:pic>
    </p:spTree>
    <p:extLst>
      <p:ext uri="{BB962C8B-B14F-4D97-AF65-F5344CB8AC3E}">
        <p14:creationId xmlns:p14="http://schemas.microsoft.com/office/powerpoint/2010/main" val="278478748"/>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4991E06D-84D8-4F7E-AECC-6756DE22E2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日期占位符 2">
            <a:extLst>
              <a:ext uri="{FF2B5EF4-FFF2-40B4-BE49-F238E27FC236}">
                <a16:creationId xmlns="" xmlns:a16="http://schemas.microsoft.com/office/drawing/2014/main" id="{39444D4E-94E4-4960-9046-B130B9F071F5}"/>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4" name="页脚占位符 3">
            <a:extLst>
              <a:ext uri="{FF2B5EF4-FFF2-40B4-BE49-F238E27FC236}">
                <a16:creationId xmlns="" xmlns:a16="http://schemas.microsoft.com/office/drawing/2014/main" id="{1DDFCC28-1359-49CC-AE93-FF405FF721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EDE33F1-D176-4C1F-A5A6-BBCBD7464716}"/>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spTree>
    <p:extLst>
      <p:ext uri="{BB962C8B-B14F-4D97-AF65-F5344CB8AC3E}">
        <p14:creationId xmlns:p14="http://schemas.microsoft.com/office/powerpoint/2010/main" val="4250619192"/>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0A15B677-D71D-4B2E-B54F-4FE28D965F4A}"/>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3" name="页脚占位符 2">
            <a:extLst>
              <a:ext uri="{FF2B5EF4-FFF2-40B4-BE49-F238E27FC236}">
                <a16:creationId xmlns="" xmlns:a16="http://schemas.microsoft.com/office/drawing/2014/main" id="{5AC08E8A-6355-4A21-96DD-4082AD87459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95DE3DB5-4774-4F39-985B-48D403C3B983}"/>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spTree>
    <p:extLst>
      <p:ext uri="{BB962C8B-B14F-4D97-AF65-F5344CB8AC3E}">
        <p14:creationId xmlns:p14="http://schemas.microsoft.com/office/powerpoint/2010/main" val="1413651725"/>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D83F250-A286-44B2-98E9-6FD51F14AC9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5784296B-F23D-4178-9DEB-887562F1A7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D077FF15-D57B-47C6-8F98-01A5F42896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B6AE63C0-A126-4150-A09C-5B35C4DEABBB}"/>
              </a:ext>
            </a:extLst>
          </p:cNvPr>
          <p:cNvSpPr>
            <a:spLocks noGrp="1"/>
          </p:cNvSpPr>
          <p:nvPr>
            <p:ph type="dt" sz="half" idx="10"/>
          </p:nvPr>
        </p:nvSpPr>
        <p:spPr/>
        <p:txBody>
          <a:bodyPr/>
          <a:lstStyle/>
          <a:p>
            <a:fld id="{D4075315-712C-495C-B012-634A029810BB}" type="datetimeFigureOut">
              <a:rPr lang="zh-CN" altLang="en-US" smtClean="0"/>
              <a:t>2017/12/19</a:t>
            </a:fld>
            <a:endParaRPr lang="zh-CN" altLang="en-US"/>
          </a:p>
        </p:txBody>
      </p:sp>
      <p:sp>
        <p:nvSpPr>
          <p:cNvPr id="6" name="页脚占位符 5">
            <a:extLst>
              <a:ext uri="{FF2B5EF4-FFF2-40B4-BE49-F238E27FC236}">
                <a16:creationId xmlns="" xmlns:a16="http://schemas.microsoft.com/office/drawing/2014/main" id="{792A7397-A488-4BBA-ADFF-D403C5DB8E2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B658506-6B25-4FBE-9D02-27D30D19587E}"/>
              </a:ext>
            </a:extLst>
          </p:cNvPr>
          <p:cNvSpPr>
            <a:spLocks noGrp="1"/>
          </p:cNvSpPr>
          <p:nvPr>
            <p:ph type="sldNum" sz="quarter" idx="12"/>
          </p:nvPr>
        </p:nvSpPr>
        <p:spPr/>
        <p:txBody>
          <a:bodyPr/>
          <a:lstStyle/>
          <a:p>
            <a:fld id="{8656A3A0-434C-4BE6-BAED-7EBCBA09548A}" type="slidenum">
              <a:rPr lang="zh-CN" altLang="en-US" smtClean="0"/>
              <a:t>‹#›</a:t>
            </a:fld>
            <a:endParaRPr lang="zh-CN" altLang="en-US"/>
          </a:p>
        </p:txBody>
      </p:sp>
    </p:spTree>
    <p:extLst>
      <p:ext uri="{BB962C8B-B14F-4D97-AF65-F5344CB8AC3E}">
        <p14:creationId xmlns:p14="http://schemas.microsoft.com/office/powerpoint/2010/main" val="3757443557"/>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685F20D7-45D0-4207-BBD5-06A1919027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5AEC40B-6C45-42CD-8577-D870DAC27E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4E20011-5D78-439C-A146-0CD9172F2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075315-712C-495C-B012-634A029810BB}" type="datetimeFigureOut">
              <a:rPr lang="zh-CN" altLang="en-US" smtClean="0"/>
              <a:t>2017/12/19</a:t>
            </a:fld>
            <a:endParaRPr lang="zh-CN" altLang="en-US"/>
          </a:p>
        </p:txBody>
      </p:sp>
      <p:sp>
        <p:nvSpPr>
          <p:cNvPr id="5" name="页脚占位符 4">
            <a:extLst>
              <a:ext uri="{FF2B5EF4-FFF2-40B4-BE49-F238E27FC236}">
                <a16:creationId xmlns="" xmlns:a16="http://schemas.microsoft.com/office/drawing/2014/main" id="{7EDF2FE7-CA94-488F-A544-FAEB5539A1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E85A91BA-520F-4FFE-AE17-599DB1A878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56A3A0-434C-4BE6-BAED-7EBCBA09548A}" type="slidenum">
              <a:rPr lang="zh-CN" altLang="en-US" smtClean="0"/>
              <a:t>‹#›</a:t>
            </a:fld>
            <a:endParaRPr lang="zh-CN" altLang="en-US"/>
          </a:p>
        </p:txBody>
      </p:sp>
    </p:spTree>
    <p:extLst>
      <p:ext uri="{BB962C8B-B14F-4D97-AF65-F5344CB8AC3E}">
        <p14:creationId xmlns:p14="http://schemas.microsoft.com/office/powerpoint/2010/main" val="16750554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1" r:id="rId7"/>
    <p:sldLayoutId id="2147483655" r:id="rId8"/>
    <p:sldLayoutId id="2147483656" r:id="rId9"/>
    <p:sldLayoutId id="2147483657" r:id="rId10"/>
    <p:sldLayoutId id="2147483658" r:id="rId11"/>
    <p:sldLayoutId id="2147483659" r:id="rId12"/>
    <p:sldLayoutId id="2147483660" r:id="rId13"/>
  </p:sldLayoutIdLst>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png"/><Relationship Id="rId3" Type="http://schemas.openxmlformats.org/officeDocument/2006/relationships/slideLayout" Target="../slideLayouts/slideLayout7.xml"/><Relationship Id="rId7" Type="http://schemas.openxmlformats.org/officeDocument/2006/relationships/image" Target="../media/image14.png"/><Relationship Id="rId12" Type="http://schemas.openxmlformats.org/officeDocument/2006/relationships/image" Target="../media/image20.png"/><Relationship Id="rId2" Type="http://schemas.openxmlformats.org/officeDocument/2006/relationships/audio" Target="../media/media1.mp3"/><Relationship Id="rId16" Type="http://schemas.openxmlformats.org/officeDocument/2006/relationships/image" Target="../media/image24.png"/><Relationship Id="rId1" Type="http://schemas.microsoft.com/office/2007/relationships/media" Target="../media/media1.mp3"/><Relationship Id="rId6" Type="http://schemas.openxmlformats.org/officeDocument/2006/relationships/image" Target="../media/image16.png"/><Relationship Id="rId11" Type="http://schemas.openxmlformats.org/officeDocument/2006/relationships/image" Target="../media/image19.png"/><Relationship Id="rId5" Type="http://schemas.openxmlformats.org/officeDocument/2006/relationships/image" Target="../media/image15.png"/><Relationship Id="rId15" Type="http://schemas.openxmlformats.org/officeDocument/2006/relationships/image" Target="../media/image23.png"/><Relationship Id="rId10" Type="http://schemas.microsoft.com/office/2007/relationships/hdphoto" Target="../media/hdphoto3.wdp"/><Relationship Id="rId4" Type="http://schemas.openxmlformats.org/officeDocument/2006/relationships/notesSlide" Target="../notesSlides/notesSlide1.xml"/><Relationship Id="rId9" Type="http://schemas.openxmlformats.org/officeDocument/2006/relationships/image" Target="../media/image18.png"/><Relationship Id="rId14" Type="http://schemas.openxmlformats.org/officeDocument/2006/relationships/image" Target="../media/image2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4.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45.jpeg"/><Relationship Id="rId4" Type="http://schemas.openxmlformats.org/officeDocument/2006/relationships/image" Target="../media/image44.jpe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7" Type="http://schemas.microsoft.com/office/2007/relationships/hdphoto" Target="../media/hdphoto16.wdp"/><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47.png"/><Relationship Id="rId5" Type="http://schemas.openxmlformats.org/officeDocument/2006/relationships/image" Target="../media/image31.png"/><Relationship Id="rId4" Type="http://schemas.microsoft.com/office/2007/relationships/hdphoto" Target="../media/hdphoto15.wdp"/></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4.png"/><Relationship Id="rId5" Type="http://schemas.openxmlformats.org/officeDocument/2006/relationships/image" Target="../media/image48.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4.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microsoft.com/office/2007/relationships/hdphoto" Target="../media/hdphoto18.wdp"/><Relationship Id="rId5" Type="http://schemas.openxmlformats.org/officeDocument/2006/relationships/image" Target="../media/image50.png"/><Relationship Id="rId4" Type="http://schemas.microsoft.com/office/2007/relationships/hdphoto" Target="../media/hdphoto17.wdp"/></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2.png"/><Relationship Id="rId5" Type="http://schemas.microsoft.com/office/2007/relationships/hdphoto" Target="../media/hdphoto19.wdp"/><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4.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54.png"/><Relationship Id="rId4" Type="http://schemas.openxmlformats.org/officeDocument/2006/relationships/image" Target="../media/image53.jpeg"/></Relationships>
</file>

<file path=ppt/slides/_rels/slide1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56.jpe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27.png"/><Relationship Id="rId5" Type="http://schemas.microsoft.com/office/2007/relationships/hdphoto" Target="../media/hdphoto4.wdp"/><Relationship Id="rId4" Type="http://schemas.openxmlformats.org/officeDocument/2006/relationships/image" Target="../media/image26.png"/></Relationships>
</file>

<file path=ppt/slides/_rels/slide2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png"/><Relationship Id="rId3" Type="http://schemas.openxmlformats.org/officeDocument/2006/relationships/slideLayout" Target="../slideLayouts/slideLayout7.xml"/><Relationship Id="rId7" Type="http://schemas.openxmlformats.org/officeDocument/2006/relationships/image" Target="../media/image14.png"/><Relationship Id="rId12" Type="http://schemas.openxmlformats.org/officeDocument/2006/relationships/image" Target="../media/image20.png"/><Relationship Id="rId2" Type="http://schemas.openxmlformats.org/officeDocument/2006/relationships/audio" Target="../media/media1.mp3"/><Relationship Id="rId16" Type="http://schemas.openxmlformats.org/officeDocument/2006/relationships/image" Target="../media/image24.png"/><Relationship Id="rId1" Type="http://schemas.microsoft.com/office/2007/relationships/media" Target="../media/media1.mp3"/><Relationship Id="rId6" Type="http://schemas.openxmlformats.org/officeDocument/2006/relationships/image" Target="../media/image16.png"/><Relationship Id="rId11" Type="http://schemas.openxmlformats.org/officeDocument/2006/relationships/image" Target="../media/image19.png"/><Relationship Id="rId5" Type="http://schemas.openxmlformats.org/officeDocument/2006/relationships/image" Target="../media/image15.png"/><Relationship Id="rId15" Type="http://schemas.openxmlformats.org/officeDocument/2006/relationships/image" Target="../media/image23.png"/><Relationship Id="rId10" Type="http://schemas.microsoft.com/office/2007/relationships/hdphoto" Target="../media/hdphoto3.wdp"/><Relationship Id="rId4" Type="http://schemas.openxmlformats.org/officeDocument/2006/relationships/notesSlide" Target="../notesSlides/notesSlide21.xml"/><Relationship Id="rId9" Type="http://schemas.openxmlformats.org/officeDocument/2006/relationships/image" Target="../media/image18.png"/><Relationship Id="rId14" Type="http://schemas.openxmlformats.org/officeDocument/2006/relationships/image" Target="../media/image22.png"/></Relationships>
</file>

<file path=ppt/slides/_rels/slide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5.wdp"/><Relationship Id="rId9" Type="http://schemas.microsoft.com/office/2007/relationships/hdphoto" Target="../media/hdphoto6.wdp"/></Relationships>
</file>

<file path=ppt/slides/_rels/slide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5.png"/><Relationship Id="rId7" Type="http://schemas.microsoft.com/office/2007/relationships/hdphoto" Target="../media/hdphoto7.wdp"/><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11.png"/><Relationship Id="rId10" Type="http://schemas.microsoft.com/office/2007/relationships/hdphoto" Target="../media/hdphoto8.wdp"/><Relationship Id="rId4" Type="http://schemas.openxmlformats.org/officeDocument/2006/relationships/image" Target="../media/image33.png"/><Relationship Id="rId9"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microsoft.com/office/2007/relationships/hdphoto" Target="../media/hdphoto10.wdp"/><Relationship Id="rId5" Type="http://schemas.openxmlformats.org/officeDocument/2006/relationships/image" Target="../media/image38.png"/><Relationship Id="rId4" Type="http://schemas.microsoft.com/office/2007/relationships/hdphoto" Target="../media/hdphoto9.wdp"/></Relationships>
</file>

<file path=ppt/slides/_rels/slide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8.png"/><Relationship Id="rId7" Type="http://schemas.microsoft.com/office/2007/relationships/hdphoto" Target="../media/hdphoto6.wdp"/><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1.png"/><Relationship Id="rId4" Type="http://schemas.microsoft.com/office/2007/relationships/hdphoto" Target="../media/hdphoto5.wdp"/><Relationship Id="rId9" Type="http://schemas.microsoft.com/office/2007/relationships/hdphoto" Target="../media/hdphoto11.wdp"/></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4.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microsoft.com/office/2007/relationships/hdphoto" Target="../media/hdphoto13.wdp"/><Relationship Id="rId5" Type="http://schemas.openxmlformats.org/officeDocument/2006/relationships/image" Target="../media/image42.png"/><Relationship Id="rId4" Type="http://schemas.microsoft.com/office/2007/relationships/hdphoto" Target="../media/hdphoto12.wdp"/></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microsoft.com/office/2007/relationships/hdphoto" Target="../media/hdphoto1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AA54D951-9BDE-404C-A32A-E2A07A8C2FC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87950" y="3574714"/>
            <a:ext cx="4204528" cy="2972166"/>
          </a:xfrm>
          <a:prstGeom prst="rect">
            <a:avLst/>
          </a:prstGeom>
        </p:spPr>
      </p:pic>
      <p:pic>
        <p:nvPicPr>
          <p:cNvPr id="10" name="图片 9">
            <a:extLst>
              <a:ext uri="{FF2B5EF4-FFF2-40B4-BE49-F238E27FC236}">
                <a16:creationId xmlns="" xmlns:a16="http://schemas.microsoft.com/office/drawing/2014/main" id="{4DBFC4E8-8C9F-4C97-8FB1-97140219922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4296768">
            <a:off x="7138741" y="5523268"/>
            <a:ext cx="689829" cy="833544"/>
          </a:xfrm>
          <a:prstGeom prst="rect">
            <a:avLst/>
          </a:prstGeom>
        </p:spPr>
      </p:pic>
      <p:pic>
        <p:nvPicPr>
          <p:cNvPr id="12" name="图片 11">
            <a:extLst>
              <a:ext uri="{FF2B5EF4-FFF2-40B4-BE49-F238E27FC236}">
                <a16:creationId xmlns="" xmlns:a16="http://schemas.microsoft.com/office/drawing/2014/main" id="{8B2DD66F-644B-4191-AB2C-2B291562049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968849">
            <a:off x="3584645" y="467319"/>
            <a:ext cx="2012794" cy="1103962"/>
          </a:xfrm>
          <a:prstGeom prst="rect">
            <a:avLst/>
          </a:prstGeom>
        </p:spPr>
      </p:pic>
      <p:pic>
        <p:nvPicPr>
          <p:cNvPr id="14" name="图片 13">
            <a:extLst>
              <a:ext uri="{FF2B5EF4-FFF2-40B4-BE49-F238E27FC236}">
                <a16:creationId xmlns="" xmlns:a16="http://schemas.microsoft.com/office/drawing/2014/main" id="{E366132D-491C-4563-95AF-300556AF478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973233">
            <a:off x="4786103" y="4630183"/>
            <a:ext cx="2175294" cy="861503"/>
          </a:xfrm>
          <a:prstGeom prst="rect">
            <a:avLst/>
          </a:prstGeom>
        </p:spPr>
      </p:pic>
      <p:pic>
        <p:nvPicPr>
          <p:cNvPr id="18" name="图片 17">
            <a:extLst>
              <a:ext uri="{FF2B5EF4-FFF2-40B4-BE49-F238E27FC236}">
                <a16:creationId xmlns="" xmlns:a16="http://schemas.microsoft.com/office/drawing/2014/main" id="{3627EBA4-E8BE-4454-A47E-8B2E372FBF28}"/>
              </a:ext>
            </a:extLst>
          </p:cNvPr>
          <p:cNvPicPr>
            <a:picLocks noChangeAspect="1"/>
          </p:cNvPicPr>
          <p:nvPr/>
        </p:nvPicPr>
        <p:blipFill>
          <a:blip r:embed="rId9" cstate="print">
            <a:extLst>
              <a:ext uri="{BEBA8EAE-BF5A-486C-A8C5-ECC9F3942E4B}">
                <a14:imgProps xmlns:a14="http://schemas.microsoft.com/office/drawing/2010/main">
                  <a14:imgLayer r:embed="rId10">
                    <a14:imgEffect>
                      <a14:artisticMosiaicBubbles/>
                    </a14:imgEffect>
                  </a14:imgLayer>
                </a14:imgProps>
              </a:ext>
              <a:ext uri="{28A0092B-C50C-407E-A947-70E740481C1C}">
                <a14:useLocalDpi xmlns:a14="http://schemas.microsoft.com/office/drawing/2010/main" val="0"/>
              </a:ext>
            </a:extLst>
          </a:blip>
          <a:stretch>
            <a:fillRect/>
          </a:stretch>
        </p:blipFill>
        <p:spPr>
          <a:xfrm>
            <a:off x="4591043" y="813169"/>
            <a:ext cx="7307063" cy="2742998"/>
          </a:xfrm>
          <a:prstGeom prst="rect">
            <a:avLst/>
          </a:prstGeom>
        </p:spPr>
      </p:pic>
      <p:pic>
        <p:nvPicPr>
          <p:cNvPr id="20" name="图片 19">
            <a:extLst>
              <a:ext uri="{FF2B5EF4-FFF2-40B4-BE49-F238E27FC236}">
                <a16:creationId xmlns="" xmlns:a16="http://schemas.microsoft.com/office/drawing/2014/main" id="{D9A2804B-6893-4D1B-86AF-539FDBB55B1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33131" y="470072"/>
            <a:ext cx="3489709" cy="5691065"/>
          </a:xfrm>
          <a:prstGeom prst="rect">
            <a:avLst/>
          </a:prstGeom>
        </p:spPr>
      </p:pic>
      <p:pic>
        <p:nvPicPr>
          <p:cNvPr id="16" name="图片 15">
            <a:extLst>
              <a:ext uri="{FF2B5EF4-FFF2-40B4-BE49-F238E27FC236}">
                <a16:creationId xmlns="" xmlns:a16="http://schemas.microsoft.com/office/drawing/2014/main" id="{B54F4417-84A1-42D1-86ED-2CA80A9F027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89500" y="1743533"/>
            <a:ext cx="1224300" cy="1141472"/>
          </a:xfrm>
          <a:prstGeom prst="rect">
            <a:avLst/>
          </a:prstGeom>
        </p:spPr>
      </p:pic>
      <p:pic>
        <p:nvPicPr>
          <p:cNvPr id="4" name="图片 3">
            <a:extLst>
              <a:ext uri="{FF2B5EF4-FFF2-40B4-BE49-F238E27FC236}">
                <a16:creationId xmlns="" xmlns:a16="http://schemas.microsoft.com/office/drawing/2014/main" id="{449B4DD4-7268-4ACD-93D6-AE17A899B5A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98627" y="2184668"/>
            <a:ext cx="3048424" cy="2618308"/>
          </a:xfrm>
          <a:prstGeom prst="rect">
            <a:avLst/>
          </a:prstGeom>
        </p:spPr>
      </p:pic>
      <p:sp>
        <p:nvSpPr>
          <p:cNvPr id="21" name="文本框 20">
            <a:extLst>
              <a:ext uri="{FF2B5EF4-FFF2-40B4-BE49-F238E27FC236}">
                <a16:creationId xmlns="" xmlns:a16="http://schemas.microsoft.com/office/drawing/2014/main" id="{54734458-F8BE-4C0A-A4FF-E01979DF6EB9}"/>
              </a:ext>
            </a:extLst>
          </p:cNvPr>
          <p:cNvSpPr txBox="1"/>
          <p:nvPr/>
        </p:nvSpPr>
        <p:spPr>
          <a:xfrm>
            <a:off x="6205953" y="3405077"/>
            <a:ext cx="5647435" cy="830997"/>
          </a:xfrm>
          <a:prstGeom prst="rect">
            <a:avLst/>
          </a:prstGeom>
          <a:noFill/>
        </p:spPr>
        <p:txBody>
          <a:bodyPr wrap="square" rtlCol="0">
            <a:spAutoFit/>
          </a:bodyPr>
          <a:lstStyle/>
          <a:p>
            <a:pPr algn="ctr"/>
            <a:r>
              <a:rPr lang="zh-CN" altLang="en-US" sz="4800" spc="-300" dirty="0">
                <a:blipFill dpi="0" rotWithShape="1">
                  <a:blip r:embed="rId14"/>
                  <a:srcRect/>
                  <a:tile tx="0" ty="12700000" sx="100000" sy="100000" flip="none" algn="tl"/>
                </a:blipFill>
                <a:latin typeface="方正舒体" panose="02010601030101010101" pitchFamily="2" charset="-122"/>
                <a:ea typeface="方正舒体" panose="02010601030101010101" pitchFamily="2" charset="-122"/>
              </a:rPr>
              <a:t>圣诞节英文介绍模板</a:t>
            </a:r>
          </a:p>
        </p:txBody>
      </p:sp>
      <p:pic>
        <p:nvPicPr>
          <p:cNvPr id="8" name="图片 7">
            <a:extLst>
              <a:ext uri="{FF2B5EF4-FFF2-40B4-BE49-F238E27FC236}">
                <a16:creationId xmlns="" xmlns:a16="http://schemas.microsoft.com/office/drawing/2014/main" id="{8B3F6F76-1BA3-4B91-A481-67BD00102007}"/>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266958" y="4590417"/>
            <a:ext cx="2222054" cy="2339267"/>
          </a:xfrm>
          <a:prstGeom prst="rect">
            <a:avLst/>
          </a:prstGeom>
        </p:spPr>
      </p:pic>
      <p:pic>
        <p:nvPicPr>
          <p:cNvPr id="7" name="英文歌曲-圣诞快乐(aspx)">
            <a:hlinkClick r:id="" action="ppaction://media"/>
            <a:extLst>
              <a:ext uri="{FF2B5EF4-FFF2-40B4-BE49-F238E27FC236}">
                <a16:creationId xmlns="" xmlns:a16="http://schemas.microsoft.com/office/drawing/2014/main" id="{390D9514-F426-4649-BC72-2F873AD764D1}"/>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64928" y="203569"/>
            <a:ext cx="609600" cy="609600"/>
          </a:xfrm>
          <a:prstGeom prst="rect">
            <a:avLst/>
          </a:prstGeom>
        </p:spPr>
      </p:pic>
    </p:spTree>
    <p:extLst>
      <p:ext uri="{BB962C8B-B14F-4D97-AF65-F5344CB8AC3E}">
        <p14:creationId xmlns:p14="http://schemas.microsoft.com/office/powerpoint/2010/main" val="2182039559"/>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par>
                                    <p:cTn id="12" presetID="1" presetClass="path" presetSubtype="0" repeatCount="indefinite" accel="50000" decel="50000" fill="hold" nodeType="withEffect">
                                      <p:stCondLst>
                                        <p:cond delay="0"/>
                                      </p:stCondLst>
                                      <p:childTnLst>
                                        <p:animMotion origin="layout" path="M 0.07305 -0.17894 C 0.18242 -0.17894 0.27123 -0.08287 0.27123 0.03542 C 0.27123 0.1537 0.18242 0.25 0.07305 0.25 C -0.03633 0.25 -0.125 0.1537 -0.125 0.03542 C -0.125 -0.08287 -0.03633 -0.17894 0.07305 -0.17894 Z " pathEditMode="relative" rAng="0" ptsTypes="AAAAA">
                                          <p:cBhvr>
                                            <p:cTn id="13" dur="5000" fill="hold"/>
                                            <p:tgtEl>
                                              <p:spTgt spid="4"/>
                                            </p:tgtEl>
                                            <p:attrNameLst>
                                              <p:attrName>ppt_x</p:attrName>
                                              <p:attrName>ppt_y</p:attrName>
                                            </p:attrNameLst>
                                          </p:cBhvr>
                                          <p:rCtr x="0" y="21435"/>
                                        </p:animMotion>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0" presetClass="path" presetSubtype="0" repeatCount="indefinite" accel="38000" fill="hold" nodeType="withEffect" p14:presetBounceEnd="56000">
                                      <p:stCondLst>
                                        <p:cond delay="0"/>
                                      </p:stCondLst>
                                      <p:childTnLst>
                                        <p:animMotion origin="layout" path="M -0.36237 0.11551 L -0.14596 -0.08333 L -0.14596 -0.08333 C -0.10612 -0.06319 0.01602 0.03495 0.09323 0.0375 C 0.17032 0.03982 0.24818 -0.06736 0.3168 -0.06829 C 0.38542 -0.06921 0.45521 0.03449 0.50495 0.03241 C 0.55469 0.03033 0.59505 -0.06042 0.61537 -0.08079 C 0.63568 -0.10139 0.62904 -0.05694 0.6267 -0.09097 C 0.62435 -0.12477 0.76393 -0.30625 0.60117 -0.28449 C 0.43841 -0.2625 0.0444 -0.11157 -0.34974 0.03982 " pathEditMode="relative" ptsTypes="AAAAAAAAAA" p14:bounceEnd="56000">
                                          <p:cBhvr>
                                            <p:cTn id="19" dur="5000" fill="hold"/>
                                            <p:tgtEl>
                                              <p:spTgt spid="12"/>
                                            </p:tgtEl>
                                            <p:attrNameLst>
                                              <p:attrName>ppt_x</p:attrName>
                                              <p:attrName>ppt_y</p:attrName>
                                            </p:attrNameLst>
                                          </p:cBhvr>
                                        </p:animMotion>
                                      </p:childTnLst>
                                    </p:cTn>
                                  </p:par>
                                  <p:par>
                                    <p:cTn id="20" presetID="2" presetClass="entr" presetSubtype="4"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6"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80">
                                              <p:stCondLst>
                                                <p:cond delay="0"/>
                                              </p:stCondLst>
                                            </p:cTn>
                                            <p:tgtEl>
                                              <p:spTgt spid="16"/>
                                            </p:tgtEl>
                                          </p:cBhvr>
                                        </p:animEffect>
                                        <p:anim calcmode="lin" valueType="num">
                                          <p:cBhvr>
                                            <p:cTn id="2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2" dur="26">
                                              <p:stCondLst>
                                                <p:cond delay="650"/>
                                              </p:stCondLst>
                                            </p:cTn>
                                            <p:tgtEl>
                                              <p:spTgt spid="16"/>
                                            </p:tgtEl>
                                          </p:cBhvr>
                                          <p:to x="100000" y="60000"/>
                                        </p:animScale>
                                        <p:animScale>
                                          <p:cBhvr>
                                            <p:cTn id="33" dur="166" decel="50000">
                                              <p:stCondLst>
                                                <p:cond delay="676"/>
                                              </p:stCondLst>
                                            </p:cTn>
                                            <p:tgtEl>
                                              <p:spTgt spid="16"/>
                                            </p:tgtEl>
                                          </p:cBhvr>
                                          <p:to x="100000" y="100000"/>
                                        </p:animScale>
                                        <p:animScale>
                                          <p:cBhvr>
                                            <p:cTn id="34" dur="26">
                                              <p:stCondLst>
                                                <p:cond delay="1312"/>
                                              </p:stCondLst>
                                            </p:cTn>
                                            <p:tgtEl>
                                              <p:spTgt spid="16"/>
                                            </p:tgtEl>
                                          </p:cBhvr>
                                          <p:to x="100000" y="80000"/>
                                        </p:animScale>
                                        <p:animScale>
                                          <p:cBhvr>
                                            <p:cTn id="35" dur="166" decel="50000">
                                              <p:stCondLst>
                                                <p:cond delay="1338"/>
                                              </p:stCondLst>
                                            </p:cTn>
                                            <p:tgtEl>
                                              <p:spTgt spid="16"/>
                                            </p:tgtEl>
                                          </p:cBhvr>
                                          <p:to x="100000" y="100000"/>
                                        </p:animScale>
                                        <p:animScale>
                                          <p:cBhvr>
                                            <p:cTn id="36" dur="26">
                                              <p:stCondLst>
                                                <p:cond delay="1642"/>
                                              </p:stCondLst>
                                            </p:cTn>
                                            <p:tgtEl>
                                              <p:spTgt spid="16"/>
                                            </p:tgtEl>
                                          </p:cBhvr>
                                          <p:to x="100000" y="90000"/>
                                        </p:animScale>
                                        <p:animScale>
                                          <p:cBhvr>
                                            <p:cTn id="37" dur="166" decel="50000">
                                              <p:stCondLst>
                                                <p:cond delay="1668"/>
                                              </p:stCondLst>
                                            </p:cTn>
                                            <p:tgtEl>
                                              <p:spTgt spid="16"/>
                                            </p:tgtEl>
                                          </p:cBhvr>
                                          <p:to x="100000" y="100000"/>
                                        </p:animScale>
                                        <p:animScale>
                                          <p:cBhvr>
                                            <p:cTn id="38" dur="26">
                                              <p:stCondLst>
                                                <p:cond delay="1808"/>
                                              </p:stCondLst>
                                            </p:cTn>
                                            <p:tgtEl>
                                              <p:spTgt spid="16"/>
                                            </p:tgtEl>
                                          </p:cBhvr>
                                          <p:to x="100000" y="95000"/>
                                        </p:animScale>
                                        <p:animScale>
                                          <p:cBhvr>
                                            <p:cTn id="39" dur="166" decel="50000">
                                              <p:stCondLst>
                                                <p:cond delay="1834"/>
                                              </p:stCondLst>
                                            </p:cTn>
                                            <p:tgtEl>
                                              <p:spTgt spid="16"/>
                                            </p:tgtEl>
                                          </p:cBhvr>
                                          <p:to x="100000" y="100000"/>
                                        </p:animScale>
                                      </p:childTnLst>
                                    </p:cTn>
                                  </p:par>
                                  <p:par>
                                    <p:cTn id="40" presetID="2" presetClass="entr" presetSubtype="4"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par>
                                    <p:cTn id="47" presetID="53" presetClass="entr" presetSubtype="16" fill="hold" nodeType="withEffect">
                                      <p:stCondLst>
                                        <p:cond delay="4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1" showWhenStopped="0">
                    <p:cTn id="52" repeatCount="indefinite" fill="hold" display="0">
                      <p:stCondLst>
                        <p:cond delay="indefinite"/>
                      </p:stCondLst>
                      <p:endCondLst>
                        <p:cond evt="onStopAudio" delay="0">
                          <p:tgtEl>
                            <p:sldTgt/>
                          </p:tgtEl>
                        </p:cond>
                      </p:endCondLst>
                    </p:cTn>
                    <p:tgtEl>
                      <p:spTgt spid="7"/>
                    </p:tgtEl>
                  </p:cMediaNode>
                </p:audio>
              </p:childTnLst>
            </p:cTn>
          </p:par>
        </p:tnLst>
        <p:bldLst>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par>
                                    <p:cTn id="12" presetID="1" presetClass="path" presetSubtype="0" repeatCount="indefinite" accel="50000" decel="50000" fill="hold" nodeType="withEffect">
                                      <p:stCondLst>
                                        <p:cond delay="0"/>
                                      </p:stCondLst>
                                      <p:childTnLst>
                                        <p:animMotion origin="layout" path="M 0.07305 -0.17894 C 0.18242 -0.17894 0.27123 -0.08287 0.27123 0.03542 C 0.27123 0.1537 0.18242 0.25 0.07305 0.25 C -0.03633 0.25 -0.125 0.1537 -0.125 0.03542 C -0.125 -0.08287 -0.03633 -0.17894 0.07305 -0.17894 Z " pathEditMode="relative" rAng="0" ptsTypes="AAAAA">
                                          <p:cBhvr>
                                            <p:cTn id="13" dur="5000" fill="hold"/>
                                            <p:tgtEl>
                                              <p:spTgt spid="4"/>
                                            </p:tgtEl>
                                            <p:attrNameLst>
                                              <p:attrName>ppt_x</p:attrName>
                                              <p:attrName>ppt_y</p:attrName>
                                            </p:attrNameLst>
                                          </p:cBhvr>
                                          <p:rCtr x="0" y="21435"/>
                                        </p:animMotion>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0" presetClass="path" presetSubtype="0" repeatCount="indefinite" accel="38000" fill="hold" nodeType="withEffect">
                                      <p:stCondLst>
                                        <p:cond delay="0"/>
                                      </p:stCondLst>
                                      <p:childTnLst>
                                        <p:animMotion origin="layout" path="M -0.36237 0.11551 L -0.14596 -0.08333 L -0.14596 -0.08333 C -0.10612 -0.06319 0.01602 0.03495 0.09323 0.0375 C 0.17032 0.03982 0.24818 -0.06736 0.3168 -0.06829 C 0.38542 -0.06921 0.45521 0.03449 0.50495 0.03241 C 0.55469 0.03033 0.59505 -0.06042 0.61537 -0.08079 C 0.63568 -0.10139 0.62904 -0.05694 0.6267 -0.09097 C 0.62435 -0.12477 0.76393 -0.30625 0.60117 -0.28449 C 0.43841 -0.2625 0.0444 -0.11157 -0.34974 0.03982 " pathEditMode="relative" ptsTypes="AAAAAAAAAA">
                                          <p:cBhvr>
                                            <p:cTn id="19" dur="5000" fill="hold"/>
                                            <p:tgtEl>
                                              <p:spTgt spid="12"/>
                                            </p:tgtEl>
                                            <p:attrNameLst>
                                              <p:attrName>ppt_x</p:attrName>
                                              <p:attrName>ppt_y</p:attrName>
                                            </p:attrNameLst>
                                          </p:cBhvr>
                                        </p:animMotion>
                                      </p:childTnLst>
                                    </p:cTn>
                                  </p:par>
                                  <p:par>
                                    <p:cTn id="20" presetID="2" presetClass="entr" presetSubtype="4"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6"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80">
                                              <p:stCondLst>
                                                <p:cond delay="0"/>
                                              </p:stCondLst>
                                            </p:cTn>
                                            <p:tgtEl>
                                              <p:spTgt spid="16"/>
                                            </p:tgtEl>
                                          </p:cBhvr>
                                        </p:animEffect>
                                        <p:anim calcmode="lin" valueType="num">
                                          <p:cBhvr>
                                            <p:cTn id="2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2" dur="26">
                                              <p:stCondLst>
                                                <p:cond delay="650"/>
                                              </p:stCondLst>
                                            </p:cTn>
                                            <p:tgtEl>
                                              <p:spTgt spid="16"/>
                                            </p:tgtEl>
                                          </p:cBhvr>
                                          <p:to x="100000" y="60000"/>
                                        </p:animScale>
                                        <p:animScale>
                                          <p:cBhvr>
                                            <p:cTn id="33" dur="166" decel="50000">
                                              <p:stCondLst>
                                                <p:cond delay="676"/>
                                              </p:stCondLst>
                                            </p:cTn>
                                            <p:tgtEl>
                                              <p:spTgt spid="16"/>
                                            </p:tgtEl>
                                          </p:cBhvr>
                                          <p:to x="100000" y="100000"/>
                                        </p:animScale>
                                        <p:animScale>
                                          <p:cBhvr>
                                            <p:cTn id="34" dur="26">
                                              <p:stCondLst>
                                                <p:cond delay="1312"/>
                                              </p:stCondLst>
                                            </p:cTn>
                                            <p:tgtEl>
                                              <p:spTgt spid="16"/>
                                            </p:tgtEl>
                                          </p:cBhvr>
                                          <p:to x="100000" y="80000"/>
                                        </p:animScale>
                                        <p:animScale>
                                          <p:cBhvr>
                                            <p:cTn id="35" dur="166" decel="50000">
                                              <p:stCondLst>
                                                <p:cond delay="1338"/>
                                              </p:stCondLst>
                                            </p:cTn>
                                            <p:tgtEl>
                                              <p:spTgt spid="16"/>
                                            </p:tgtEl>
                                          </p:cBhvr>
                                          <p:to x="100000" y="100000"/>
                                        </p:animScale>
                                        <p:animScale>
                                          <p:cBhvr>
                                            <p:cTn id="36" dur="26">
                                              <p:stCondLst>
                                                <p:cond delay="1642"/>
                                              </p:stCondLst>
                                            </p:cTn>
                                            <p:tgtEl>
                                              <p:spTgt spid="16"/>
                                            </p:tgtEl>
                                          </p:cBhvr>
                                          <p:to x="100000" y="90000"/>
                                        </p:animScale>
                                        <p:animScale>
                                          <p:cBhvr>
                                            <p:cTn id="37" dur="166" decel="50000">
                                              <p:stCondLst>
                                                <p:cond delay="1668"/>
                                              </p:stCondLst>
                                            </p:cTn>
                                            <p:tgtEl>
                                              <p:spTgt spid="16"/>
                                            </p:tgtEl>
                                          </p:cBhvr>
                                          <p:to x="100000" y="100000"/>
                                        </p:animScale>
                                        <p:animScale>
                                          <p:cBhvr>
                                            <p:cTn id="38" dur="26">
                                              <p:stCondLst>
                                                <p:cond delay="1808"/>
                                              </p:stCondLst>
                                            </p:cTn>
                                            <p:tgtEl>
                                              <p:spTgt spid="16"/>
                                            </p:tgtEl>
                                          </p:cBhvr>
                                          <p:to x="100000" y="95000"/>
                                        </p:animScale>
                                        <p:animScale>
                                          <p:cBhvr>
                                            <p:cTn id="39" dur="166" decel="50000">
                                              <p:stCondLst>
                                                <p:cond delay="1834"/>
                                              </p:stCondLst>
                                            </p:cTn>
                                            <p:tgtEl>
                                              <p:spTgt spid="16"/>
                                            </p:tgtEl>
                                          </p:cBhvr>
                                          <p:to x="100000" y="100000"/>
                                        </p:animScale>
                                      </p:childTnLst>
                                    </p:cTn>
                                  </p:par>
                                  <p:par>
                                    <p:cTn id="40" presetID="2" presetClass="entr" presetSubtype="4"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par>
                                    <p:cTn id="47" presetID="53" presetClass="entr" presetSubtype="16" fill="hold" nodeType="withEffect">
                                      <p:stCondLst>
                                        <p:cond delay="4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1" showWhenStopped="0">
                    <p:cTn id="52" repeatCount="indefinite" fill="hold" display="0">
                      <p:stCondLst>
                        <p:cond delay="indefinite"/>
                      </p:stCondLst>
                      <p:endCondLst>
                        <p:cond evt="onStopAudio" delay="0">
                          <p:tgtEl>
                            <p:sldTgt/>
                          </p:tgtEl>
                        </p:cond>
                      </p:endCondLst>
                    </p:cTn>
                    <p:tgtEl>
                      <p:spTgt spid="7"/>
                    </p:tgtEl>
                  </p:cMediaNode>
                </p:audio>
              </p:childTnLst>
            </p:cTn>
          </p:par>
        </p:tnLst>
        <p:bldLst>
          <p:bldP spid="2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772341AC-D604-4A9B-BAF6-AD855AF1C521}"/>
              </a:ext>
            </a:extLst>
          </p:cNvPr>
          <p:cNvSpPr txBox="1"/>
          <p:nvPr/>
        </p:nvSpPr>
        <p:spPr>
          <a:xfrm>
            <a:off x="4652511" y="1489199"/>
            <a:ext cx="6670876" cy="3108543"/>
          </a:xfrm>
          <a:prstGeom prst="rect">
            <a:avLst/>
          </a:prstGeom>
          <a:noFill/>
        </p:spPr>
        <p:txBody>
          <a:bodyPr wrap="square" rtlCol="0">
            <a:spAutoFit/>
          </a:bodyPr>
          <a:lstStyle/>
          <a:p>
            <a:pPr algn="ctr"/>
            <a:r>
              <a:rPr lang="en-US" altLang="zh-CN" sz="4800" b="1" spc="-300" dirty="0">
                <a:gradFill>
                  <a:gsLst>
                    <a:gs pos="0">
                      <a:srgbClr val="FFF2D5"/>
                    </a:gs>
                    <a:gs pos="100000">
                      <a:srgbClr val="FFC139"/>
                    </a:gs>
                  </a:gsLst>
                  <a:lin ang="5400000" scaled="1"/>
                </a:gradFill>
                <a:latin typeface="Algerian" panose="04020705040A02060702" pitchFamily="82" charset="0"/>
                <a:ea typeface="方正舒体" panose="02010601030101010101" pitchFamily="2" charset="-122"/>
              </a:rPr>
              <a:t>PART  TWO</a:t>
            </a:r>
          </a:p>
          <a:p>
            <a:pPr algn="ctr"/>
            <a:endParaRPr lang="en-US" altLang="zh-CN" sz="2800" b="1" spc="-300" dirty="0">
              <a:gradFill>
                <a:gsLst>
                  <a:gs pos="0">
                    <a:srgbClr val="FFF2D5"/>
                  </a:gs>
                  <a:gs pos="100000">
                    <a:srgbClr val="FFC139"/>
                  </a:gs>
                </a:gsLst>
                <a:lin ang="5400000" scaled="1"/>
              </a:gradFill>
              <a:latin typeface="Algerian" panose="04020705040A02060702" pitchFamily="82" charset="0"/>
              <a:ea typeface="方正舒体" panose="02010601030101010101" pitchFamily="2" charset="-122"/>
            </a:endParaRPr>
          </a:p>
          <a:p>
            <a:pPr algn="ctr"/>
            <a:r>
              <a:rPr lang="en-US" altLang="zh-CN" sz="6000" b="1" spc="-300" dirty="0">
                <a:gradFill>
                  <a:gsLst>
                    <a:gs pos="0">
                      <a:srgbClr val="FFF2D5"/>
                    </a:gs>
                    <a:gs pos="100000">
                      <a:srgbClr val="FFC139"/>
                    </a:gs>
                  </a:gsLst>
                  <a:lin ang="5400000" scaled="1"/>
                </a:gradFill>
                <a:latin typeface="Ravie" panose="04040805050809020602" pitchFamily="82" charset="0"/>
                <a:ea typeface="方正舒体" panose="02010601030101010101" pitchFamily="2" charset="-122"/>
              </a:rPr>
              <a:t>CHRITSMAS  CAROLS</a:t>
            </a:r>
            <a:endParaRPr lang="zh-CN" altLang="en-US" sz="6000" b="1" spc="-300" dirty="0">
              <a:gradFill>
                <a:gsLst>
                  <a:gs pos="0">
                    <a:srgbClr val="FFF2D5"/>
                  </a:gs>
                  <a:gs pos="100000">
                    <a:srgbClr val="FFC139"/>
                  </a:gs>
                </a:gsLst>
                <a:lin ang="5400000" scaled="1"/>
              </a:gradFill>
              <a:latin typeface="Ravie" panose="04040805050809020602" pitchFamily="82" charset="0"/>
              <a:ea typeface="方正舒体" panose="02010601030101010101" pitchFamily="2" charset="-122"/>
            </a:endParaRPr>
          </a:p>
        </p:txBody>
      </p:sp>
      <p:pic>
        <p:nvPicPr>
          <p:cNvPr id="4" name="图片 3">
            <a:extLst>
              <a:ext uri="{FF2B5EF4-FFF2-40B4-BE49-F238E27FC236}">
                <a16:creationId xmlns="" xmlns:a16="http://schemas.microsoft.com/office/drawing/2014/main" id="{45026D48-E4DC-41D9-9C53-FA9DA59376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7950" y="3574714"/>
            <a:ext cx="4204528" cy="2972166"/>
          </a:xfrm>
          <a:prstGeom prst="rect">
            <a:avLst/>
          </a:prstGeom>
        </p:spPr>
      </p:pic>
      <p:pic>
        <p:nvPicPr>
          <p:cNvPr id="5" name="图片 4">
            <a:extLst>
              <a:ext uri="{FF2B5EF4-FFF2-40B4-BE49-F238E27FC236}">
                <a16:creationId xmlns="" xmlns:a16="http://schemas.microsoft.com/office/drawing/2014/main" id="{4435B503-0C6E-4783-A957-F8FC3EE3582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296768">
            <a:off x="7138741" y="5523268"/>
            <a:ext cx="689829" cy="833544"/>
          </a:xfrm>
          <a:prstGeom prst="rect">
            <a:avLst/>
          </a:prstGeom>
        </p:spPr>
      </p:pic>
      <p:pic>
        <p:nvPicPr>
          <p:cNvPr id="6" name="图片 5">
            <a:extLst>
              <a:ext uri="{FF2B5EF4-FFF2-40B4-BE49-F238E27FC236}">
                <a16:creationId xmlns="" xmlns:a16="http://schemas.microsoft.com/office/drawing/2014/main" id="{B877B036-433A-4A4B-BABF-FC169FEA12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968849">
            <a:off x="3958741" y="937218"/>
            <a:ext cx="2012794" cy="1103962"/>
          </a:xfrm>
          <a:prstGeom prst="rect">
            <a:avLst/>
          </a:prstGeom>
        </p:spPr>
      </p:pic>
      <p:pic>
        <p:nvPicPr>
          <p:cNvPr id="7" name="图片 6">
            <a:extLst>
              <a:ext uri="{FF2B5EF4-FFF2-40B4-BE49-F238E27FC236}">
                <a16:creationId xmlns="" xmlns:a16="http://schemas.microsoft.com/office/drawing/2014/main" id="{F61557A5-E5F6-4C0D-AE6B-D5000189FF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3131" y="470072"/>
            <a:ext cx="3489709" cy="5691065"/>
          </a:xfrm>
          <a:prstGeom prst="rect">
            <a:avLst/>
          </a:prstGeom>
        </p:spPr>
      </p:pic>
      <p:pic>
        <p:nvPicPr>
          <p:cNvPr id="8" name="图片 7">
            <a:extLst>
              <a:ext uri="{FF2B5EF4-FFF2-40B4-BE49-F238E27FC236}">
                <a16:creationId xmlns="" xmlns:a16="http://schemas.microsoft.com/office/drawing/2014/main" id="{0C626C19-DDD8-4248-9FB2-43E93725929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66958" y="4590417"/>
            <a:ext cx="2222054" cy="2339267"/>
          </a:xfrm>
          <a:prstGeom prst="rect">
            <a:avLst/>
          </a:prstGeom>
        </p:spPr>
      </p:pic>
    </p:spTree>
    <p:extLst>
      <p:ext uri="{BB962C8B-B14F-4D97-AF65-F5344CB8AC3E}">
        <p14:creationId xmlns:p14="http://schemas.microsoft.com/office/powerpoint/2010/main" val="2772582431"/>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 calcmode="lin" valueType="num">
                                      <p:cBhvr>
                                        <p:cTn id="31" dur="500" fill="hold"/>
                                        <p:tgtEl>
                                          <p:spTgt spid="3"/>
                                        </p:tgtEl>
                                        <p:attrNameLst>
                                          <p:attrName>style.rotation</p:attrName>
                                        </p:attrNameLst>
                                      </p:cBhvr>
                                      <p:tavLst>
                                        <p:tav tm="0">
                                          <p:val>
                                            <p:fltVal val="360"/>
                                          </p:val>
                                        </p:tav>
                                        <p:tav tm="100000">
                                          <p:val>
                                            <p:fltVal val="0"/>
                                          </p:val>
                                        </p:tav>
                                      </p:tavLst>
                                    </p:anim>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path" presetSubtype="0" accel="50000" decel="50000" fill="hold" nodeType="clickEffect">
                                  <p:stCondLst>
                                    <p:cond delay="0"/>
                                  </p:stCondLst>
                                  <p:childTnLst>
                                    <p:animMotion origin="layout" path="M -1.66667E-6 3.7037E-7 L 0.60078 -0.14861 " pathEditMode="relative" rAng="0" ptsTypes="AA">
                                      <p:cBhvr>
                                        <p:cTn id="36" dur="2000" fill="hold"/>
                                        <p:tgtEl>
                                          <p:spTgt spid="6"/>
                                        </p:tgtEl>
                                        <p:attrNameLst>
                                          <p:attrName>ppt_x</p:attrName>
                                          <p:attrName>ppt_y</p:attrName>
                                        </p:attrNameLst>
                                      </p:cBhvr>
                                      <p:rCtr x="30039" y="-74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AC565910-624F-4AC7-AB5B-06888B4A96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5501" y="2965047"/>
            <a:ext cx="5936946" cy="4196806"/>
          </a:xfrm>
          <a:prstGeom prst="rect">
            <a:avLst/>
          </a:prstGeom>
        </p:spPr>
      </p:pic>
      <p:sp>
        <p:nvSpPr>
          <p:cNvPr id="2" name="标题 1">
            <a:extLst>
              <a:ext uri="{FF2B5EF4-FFF2-40B4-BE49-F238E27FC236}">
                <a16:creationId xmlns="" xmlns:a16="http://schemas.microsoft.com/office/drawing/2014/main" id="{BC3653D1-762B-49E7-AFE6-5919AA0D0F4B}"/>
              </a:ext>
            </a:extLst>
          </p:cNvPr>
          <p:cNvSpPr>
            <a:spLocks noGrp="1"/>
          </p:cNvSpPr>
          <p:nvPr>
            <p:ph type="title"/>
          </p:nvPr>
        </p:nvSpPr>
        <p:spPr/>
        <p:txBody>
          <a:bodyPr>
            <a:normAutofit/>
          </a:bodyPr>
          <a:lstStyle/>
          <a:p>
            <a:r>
              <a:rPr lang="en-US" altLang="zh-CN" dirty="0"/>
              <a:t>CHRISTMAS CAROLS</a:t>
            </a:r>
            <a:endParaRPr lang="zh-CN" altLang="en-US" dirty="0"/>
          </a:p>
        </p:txBody>
      </p:sp>
      <p:pic>
        <p:nvPicPr>
          <p:cNvPr id="3" name="Picture 9" descr="sdas">
            <a:extLst>
              <a:ext uri="{FF2B5EF4-FFF2-40B4-BE49-F238E27FC236}">
                <a16:creationId xmlns="" xmlns:a16="http://schemas.microsoft.com/office/drawing/2014/main" id="{1EAFF72A-6C92-420E-A54E-AEFAC6C13D73}"/>
              </a:ext>
            </a:extLst>
          </p:cNvPr>
          <p:cNvPicPr>
            <a:picLocks noChangeAspect="1" noChangeArrowheads="1"/>
          </p:cNvPicPr>
          <p:nvPr/>
        </p:nvPicPr>
        <p:blipFill rotWithShape="1">
          <a:blip r:embed="rId4">
            <a:lum bright="6000" contrast="24000"/>
            <a:extLst>
              <a:ext uri="{28A0092B-C50C-407E-A947-70E740481C1C}">
                <a14:useLocalDpi xmlns:a14="http://schemas.microsoft.com/office/drawing/2010/main" val="0"/>
              </a:ext>
            </a:extLst>
          </a:blip>
          <a:srcRect t="13333"/>
          <a:stretch/>
        </p:blipFill>
        <p:spPr bwMode="auto">
          <a:xfrm>
            <a:off x="2342945" y="3669708"/>
            <a:ext cx="3708400" cy="2416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11" descr="e3bbe92144213a6653d46ad976950cad">
            <a:extLst>
              <a:ext uri="{FF2B5EF4-FFF2-40B4-BE49-F238E27FC236}">
                <a16:creationId xmlns="" xmlns:a16="http://schemas.microsoft.com/office/drawing/2014/main" id="{58D1524F-406A-4C22-8C8A-884F8D9ACD5A}"/>
              </a:ext>
            </a:extLst>
          </p:cNvPr>
          <p:cNvSpPr>
            <a:spLocks noGrp="1" noChangeAspect="1" noChangeArrowheads="1"/>
          </p:cNvSpPr>
          <p:nvPr/>
        </p:nvSpPr>
        <p:spPr bwMode="auto">
          <a:xfrm>
            <a:off x="6068599" y="1559727"/>
            <a:ext cx="3691147" cy="2374860"/>
          </a:xfrm>
          <a:prstGeom prst="rect">
            <a:avLst/>
          </a:prstGeom>
          <a:blipFill dpi="0" rotWithShape="1">
            <a:blip r:embed="rId5"/>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zh-CN" altLang="en-US" sz="1800">
              <a:solidFill>
                <a:srgbClr val="F8E700"/>
              </a:solidFill>
              <a:latin typeface="Arial" panose="020B0604020202020204" pitchFamily="34" charset="0"/>
              <a:ea typeface="宋体" panose="02010600030101010101" pitchFamily="2" charset="-122"/>
            </a:endParaRPr>
          </a:p>
        </p:txBody>
      </p:sp>
      <p:grpSp>
        <p:nvGrpSpPr>
          <p:cNvPr id="10" name="组合 9">
            <a:extLst>
              <a:ext uri="{FF2B5EF4-FFF2-40B4-BE49-F238E27FC236}">
                <a16:creationId xmlns="" xmlns:a16="http://schemas.microsoft.com/office/drawing/2014/main" id="{ADFB5EE9-9047-4680-8B75-2553448F4EF1}"/>
              </a:ext>
            </a:extLst>
          </p:cNvPr>
          <p:cNvGrpSpPr/>
          <p:nvPr/>
        </p:nvGrpSpPr>
        <p:grpSpPr>
          <a:xfrm>
            <a:off x="1877120" y="1420026"/>
            <a:ext cx="3708401" cy="2249090"/>
            <a:chOff x="2273934" y="1193113"/>
            <a:chExt cx="3708401" cy="2249090"/>
          </a:xfrm>
        </p:grpSpPr>
        <p:sp>
          <p:nvSpPr>
            <p:cNvPr id="8" name="矩形 7">
              <a:extLst>
                <a:ext uri="{FF2B5EF4-FFF2-40B4-BE49-F238E27FC236}">
                  <a16:creationId xmlns="" xmlns:a16="http://schemas.microsoft.com/office/drawing/2014/main" id="{7B429AFD-6643-403B-9B3A-DD616AAD3866}"/>
                </a:ext>
              </a:extLst>
            </p:cNvPr>
            <p:cNvSpPr/>
            <p:nvPr/>
          </p:nvSpPr>
          <p:spPr>
            <a:xfrm>
              <a:off x="2273934" y="1193113"/>
              <a:ext cx="3708400" cy="2249090"/>
            </a:xfrm>
            <a:prstGeom prst="rect">
              <a:avLst/>
            </a:prstGeom>
            <a:pattFill prst="wdDnDiag">
              <a:fgClr>
                <a:srgbClr val="F8E7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Box 16">
              <a:extLst>
                <a:ext uri="{FF2B5EF4-FFF2-40B4-BE49-F238E27FC236}">
                  <a16:creationId xmlns="" xmlns:a16="http://schemas.microsoft.com/office/drawing/2014/main" id="{2E7F44D1-0EAF-40E7-A37E-4C0D509E6737}"/>
                </a:ext>
              </a:extLst>
            </p:cNvPr>
            <p:cNvSpPr txBox="1">
              <a:spLocks noChangeArrowheads="1"/>
            </p:cNvSpPr>
            <p:nvPr/>
          </p:nvSpPr>
          <p:spPr bwMode="auto">
            <a:xfrm>
              <a:off x="2453323" y="1236021"/>
              <a:ext cx="352901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An indispensable program </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on Christmas Eve</a:t>
              </a:r>
            </a:p>
          </p:txBody>
        </p:sp>
        <p:sp>
          <p:nvSpPr>
            <p:cNvPr id="6" name="Text Box 17">
              <a:extLst>
                <a:ext uri="{FF2B5EF4-FFF2-40B4-BE49-F238E27FC236}">
                  <a16:creationId xmlns="" xmlns:a16="http://schemas.microsoft.com/office/drawing/2014/main" id="{BDD15424-FF62-40A2-82A8-EE5B0608BFF6}"/>
                </a:ext>
              </a:extLst>
            </p:cNvPr>
            <p:cNvSpPr txBox="1">
              <a:spLocks noChangeArrowheads="1"/>
            </p:cNvSpPr>
            <p:nvPr/>
          </p:nvSpPr>
          <p:spPr bwMode="auto">
            <a:xfrm>
              <a:off x="2273934" y="2110921"/>
              <a:ext cx="37084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dirty="0">
                  <a:solidFill>
                    <a:schemeClr val="bg2">
                      <a:lumMod val="10000"/>
                    </a:schemeClr>
                  </a:solidFill>
                  <a:latin typeface="Arial" panose="020B0604020202020204" pitchFamily="34" charset="0"/>
                  <a:ea typeface="宋体" panose="02010600030101010101" pitchFamily="2" charset="-122"/>
                </a:rPr>
                <a:t>   </a:t>
              </a:r>
              <a:r>
                <a:rPr lang="en-US" altLang="zh-CN" sz="2000" b="1" dirty="0">
                  <a:solidFill>
                    <a:schemeClr val="bg2">
                      <a:lumMod val="10000"/>
                    </a:schemeClr>
                  </a:solidFill>
                  <a:latin typeface="Arial" panose="020B0604020202020204" pitchFamily="34" charset="0"/>
                  <a:ea typeface="宋体" panose="02010600030101010101" pitchFamily="2" charset="-122"/>
                </a:rPr>
                <a:t>A team=</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   twenty young people+ an</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   angel +Santa Claus</a:t>
              </a:r>
            </a:p>
          </p:txBody>
        </p:sp>
      </p:grpSp>
      <p:grpSp>
        <p:nvGrpSpPr>
          <p:cNvPr id="11" name="组合 10">
            <a:extLst>
              <a:ext uri="{FF2B5EF4-FFF2-40B4-BE49-F238E27FC236}">
                <a16:creationId xmlns="" xmlns:a16="http://schemas.microsoft.com/office/drawing/2014/main" id="{65043713-947F-44E0-8F80-97DEF51FBF5A}"/>
              </a:ext>
            </a:extLst>
          </p:cNvPr>
          <p:cNvGrpSpPr/>
          <p:nvPr/>
        </p:nvGrpSpPr>
        <p:grpSpPr>
          <a:xfrm>
            <a:off x="6568932" y="3906531"/>
            <a:ext cx="4141788" cy="2249090"/>
            <a:chOff x="6527800" y="3733973"/>
            <a:chExt cx="4141788" cy="2249090"/>
          </a:xfrm>
        </p:grpSpPr>
        <p:sp>
          <p:nvSpPr>
            <p:cNvPr id="9" name="矩形 8">
              <a:extLst>
                <a:ext uri="{FF2B5EF4-FFF2-40B4-BE49-F238E27FC236}">
                  <a16:creationId xmlns="" xmlns:a16="http://schemas.microsoft.com/office/drawing/2014/main" id="{55EB940B-A670-4D73-BA70-6F3D83A12E7B}"/>
                </a:ext>
              </a:extLst>
            </p:cNvPr>
            <p:cNvSpPr/>
            <p:nvPr/>
          </p:nvSpPr>
          <p:spPr>
            <a:xfrm>
              <a:off x="6527800" y="3733973"/>
              <a:ext cx="3708400" cy="2249090"/>
            </a:xfrm>
            <a:prstGeom prst="rect">
              <a:avLst/>
            </a:prstGeom>
            <a:pattFill prst="wdUpDiag">
              <a:fgClr>
                <a:srgbClr val="F8E7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 Box 18">
              <a:extLst>
                <a:ext uri="{FF2B5EF4-FFF2-40B4-BE49-F238E27FC236}">
                  <a16:creationId xmlns="" xmlns:a16="http://schemas.microsoft.com/office/drawing/2014/main" id="{E17FA645-11CD-402B-BCFD-83FA498F4181}"/>
                </a:ext>
              </a:extLst>
            </p:cNvPr>
            <p:cNvSpPr txBox="1">
              <a:spLocks noChangeArrowheads="1"/>
            </p:cNvSpPr>
            <p:nvPr/>
          </p:nvSpPr>
          <p:spPr bwMode="auto">
            <a:xfrm>
              <a:off x="6708775" y="3812077"/>
              <a:ext cx="3960813"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Sing familiar Christmas</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 carols All of people pray</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Santa deliver the gifts</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Until four o’clock the next morning</a:t>
              </a:r>
            </a:p>
          </p:txBody>
        </p:sp>
      </p:grpSp>
      <p:pic>
        <p:nvPicPr>
          <p:cNvPr id="12" name="图片 11">
            <a:extLst>
              <a:ext uri="{FF2B5EF4-FFF2-40B4-BE49-F238E27FC236}">
                <a16:creationId xmlns="" xmlns:a16="http://schemas.microsoft.com/office/drawing/2014/main" id="{4657F696-8F17-46F0-B284-75EA37C99ED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10879" y="3819265"/>
            <a:ext cx="4204528" cy="2972166"/>
          </a:xfrm>
          <a:prstGeom prst="rect">
            <a:avLst/>
          </a:prstGeom>
        </p:spPr>
      </p:pic>
    </p:spTree>
    <p:extLst>
      <p:ext uri="{BB962C8B-B14F-4D97-AF65-F5344CB8AC3E}">
        <p14:creationId xmlns:p14="http://schemas.microsoft.com/office/powerpoint/2010/main" val="1623650892"/>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par>
                                <p:cTn id="8" presetID="21"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C14DE80-C290-4837-94CD-9102DE635DA3}"/>
              </a:ext>
            </a:extLst>
          </p:cNvPr>
          <p:cNvSpPr>
            <a:spLocks noGrp="1"/>
          </p:cNvSpPr>
          <p:nvPr>
            <p:ph type="title"/>
          </p:nvPr>
        </p:nvSpPr>
        <p:spPr/>
        <p:txBody>
          <a:bodyPr/>
          <a:lstStyle/>
          <a:p>
            <a:r>
              <a:rPr lang="en-US" altLang="zh-CN" dirty="0"/>
              <a:t>CHRISTMAS CAROLS</a:t>
            </a:r>
            <a:endParaRPr lang="zh-CN" altLang="en-US" dirty="0"/>
          </a:p>
        </p:txBody>
      </p:sp>
      <p:pic>
        <p:nvPicPr>
          <p:cNvPr id="3" name="Picture 11" descr="20061213095514267">
            <a:extLst>
              <a:ext uri="{FF2B5EF4-FFF2-40B4-BE49-F238E27FC236}">
                <a16:creationId xmlns="" xmlns:a16="http://schemas.microsoft.com/office/drawing/2014/main" id="{15127B59-42A9-434C-B951-E6A2A9BA4F6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 b="100000" l="0" r="100000">
                        <a14:foregroundMark x1="85333" y1="40333" x2="86667" y2="37000"/>
                        <a14:foregroundMark x1="64889" y1="35000" x2="68889" y2="38000"/>
                        <a14:foregroundMark x1="62000" y1="37667" x2="64222" y2="34333"/>
                        <a14:foregroundMark x1="32667" y1="29333" x2="32444" y2="35333"/>
                        <a14:foregroundMark x1="46889" y1="34000" x2="47778" y2="33000"/>
                        <a14:backgroundMark x1="34889" y1="18333" x2="76667" y2="32667"/>
                        <a14:backgroundMark x1="90444" y1="25333" x2="99778" y2="67000"/>
                        <a14:backgroundMark x1="84889" y1="24333" x2="76667" y2="42667"/>
                        <a14:backgroundMark x1="53778" y1="29000" x2="56222" y2="53333"/>
                      </a14:backgroundRemoval>
                    </a14:imgEffect>
                  </a14:imgLayer>
                </a14:imgProps>
              </a:ext>
              <a:ext uri="{28A0092B-C50C-407E-A947-70E740481C1C}">
                <a14:useLocalDpi xmlns:a14="http://schemas.microsoft.com/office/drawing/2010/main" val="0"/>
              </a:ext>
            </a:extLst>
          </a:blip>
          <a:srcRect/>
          <a:stretch>
            <a:fillRect/>
          </a:stretch>
        </p:blipFill>
        <p:spPr>
          <a:xfrm>
            <a:off x="0" y="2553757"/>
            <a:ext cx="6452558" cy="4304243"/>
          </a:xfrm>
          <a:prstGeom prst="rect">
            <a:avLst/>
          </a:prstGeom>
          <a:noFill/>
        </p:spPr>
      </p:pic>
      <p:sp>
        <p:nvSpPr>
          <p:cNvPr id="4" name="Text Box 10">
            <a:extLst>
              <a:ext uri="{FF2B5EF4-FFF2-40B4-BE49-F238E27FC236}">
                <a16:creationId xmlns="" xmlns:a16="http://schemas.microsoft.com/office/drawing/2014/main" id="{4A3C0205-DF14-4C64-8981-4B01421FAEE5}"/>
              </a:ext>
            </a:extLst>
          </p:cNvPr>
          <p:cNvSpPr txBox="1">
            <a:spLocks noChangeArrowheads="1"/>
          </p:cNvSpPr>
          <p:nvPr/>
        </p:nvSpPr>
        <p:spPr bwMode="auto">
          <a:xfrm>
            <a:off x="979133" y="1798399"/>
            <a:ext cx="652584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dirty="0">
                <a:solidFill>
                  <a:srgbClr val="F8E700"/>
                </a:solidFill>
                <a:latin typeface="Arial" panose="020B0604020202020204" pitchFamily="34" charset="0"/>
                <a:ea typeface="宋体" panose="02010600030101010101" pitchFamily="2" charset="-122"/>
              </a:rPr>
              <a:t>The first Christmas hymns were written </a:t>
            </a:r>
            <a:endParaRPr lang="en-US" altLang="zh-CN" sz="1800" b="1" dirty="0">
              <a:solidFill>
                <a:srgbClr val="F8E700"/>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r>
              <a:rPr lang="zh-CN" altLang="en-US" sz="1800" b="1" dirty="0">
                <a:solidFill>
                  <a:srgbClr val="F8E700"/>
                </a:solidFill>
                <a:latin typeface="Arial" panose="020B0604020202020204" pitchFamily="34" charset="0"/>
                <a:ea typeface="宋体" panose="02010600030101010101" pitchFamily="2" charset="-122"/>
              </a:rPr>
              <a:t>in the 5th Century .Originally composed</a:t>
            </a:r>
            <a:endParaRPr lang="en-US" altLang="zh-CN" sz="1800" b="1" dirty="0">
              <a:solidFill>
                <a:srgbClr val="F8E700"/>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r>
              <a:rPr lang="zh-CN" altLang="en-US" sz="1800" b="1" dirty="0">
                <a:solidFill>
                  <a:srgbClr val="F8E700"/>
                </a:solidFill>
                <a:latin typeface="Arial" panose="020B0604020202020204" pitchFamily="34" charset="0"/>
                <a:ea typeface="宋体" panose="02010600030101010101" pitchFamily="2" charset="-122"/>
              </a:rPr>
              <a:t> in Latin,they containedprimarily theological</a:t>
            </a:r>
            <a:r>
              <a:rPr lang="zh-CN" altLang="en-US" sz="1800" b="1" i="1" dirty="0">
                <a:solidFill>
                  <a:srgbClr val="F8E700"/>
                </a:solidFill>
                <a:latin typeface="Arial" panose="020B0604020202020204" pitchFamily="34" charset="0"/>
                <a:ea typeface="宋体" panose="02010600030101010101" pitchFamily="2" charset="-122"/>
              </a:rPr>
              <a:t>（ [θi:ə'lɔdʒikəl]神学的）</a:t>
            </a:r>
            <a:r>
              <a:rPr lang="zh-CN" altLang="en-US" sz="1800" b="1" dirty="0">
                <a:solidFill>
                  <a:srgbClr val="F8E700"/>
                </a:solidFill>
                <a:latin typeface="Arial" panose="020B0604020202020204" pitchFamily="34" charset="0"/>
                <a:ea typeface="宋体" panose="02010600030101010101" pitchFamily="2" charset="-122"/>
              </a:rPr>
              <a:t> topics.</a:t>
            </a:r>
          </a:p>
        </p:txBody>
      </p:sp>
      <p:grpSp>
        <p:nvGrpSpPr>
          <p:cNvPr id="5" name="组合 4">
            <a:extLst>
              <a:ext uri="{FF2B5EF4-FFF2-40B4-BE49-F238E27FC236}">
                <a16:creationId xmlns="" xmlns:a16="http://schemas.microsoft.com/office/drawing/2014/main" id="{46EB9AA9-7D20-4728-B471-C51D07161D9C}"/>
              </a:ext>
            </a:extLst>
          </p:cNvPr>
          <p:cNvGrpSpPr/>
          <p:nvPr/>
        </p:nvGrpSpPr>
        <p:grpSpPr>
          <a:xfrm>
            <a:off x="5014637" y="1906613"/>
            <a:ext cx="7691713" cy="3730658"/>
            <a:chOff x="3260051" y="3820503"/>
            <a:chExt cx="11391799" cy="2464046"/>
          </a:xfrm>
        </p:grpSpPr>
        <p:grpSp>
          <p:nvGrpSpPr>
            <p:cNvPr id="6" name="组合 5">
              <a:extLst>
                <a:ext uri="{FF2B5EF4-FFF2-40B4-BE49-F238E27FC236}">
                  <a16:creationId xmlns="" xmlns:a16="http://schemas.microsoft.com/office/drawing/2014/main" id="{7E7393A1-3EE8-4F81-BD7D-92028052CB58}"/>
                </a:ext>
              </a:extLst>
            </p:cNvPr>
            <p:cNvGrpSpPr/>
            <p:nvPr/>
          </p:nvGrpSpPr>
          <p:grpSpPr>
            <a:xfrm>
              <a:off x="6091706" y="3820503"/>
              <a:ext cx="5404969" cy="2164661"/>
              <a:chOff x="6091706" y="3820503"/>
              <a:chExt cx="5404969" cy="2164661"/>
            </a:xfrm>
          </p:grpSpPr>
          <p:pic>
            <p:nvPicPr>
              <p:cNvPr id="8" name="图片 7">
                <a:extLst>
                  <a:ext uri="{FF2B5EF4-FFF2-40B4-BE49-F238E27FC236}">
                    <a16:creationId xmlns="" xmlns:a16="http://schemas.microsoft.com/office/drawing/2014/main" id="{30CBD5C2-8163-4D63-8682-60D2521C91E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83"/>
              <a:stretch/>
            </p:blipFill>
            <p:spPr>
              <a:xfrm>
                <a:off x="6091706" y="3820503"/>
                <a:ext cx="5404969" cy="2164661"/>
              </a:xfrm>
              <a:prstGeom prst="rect">
                <a:avLst/>
              </a:prstGeom>
            </p:spPr>
          </p:pic>
          <p:sp>
            <p:nvSpPr>
              <p:cNvPr id="9" name="矩形: 圆角 8">
                <a:extLst>
                  <a:ext uri="{FF2B5EF4-FFF2-40B4-BE49-F238E27FC236}">
                    <a16:creationId xmlns="" xmlns:a16="http://schemas.microsoft.com/office/drawing/2014/main" id="{26602C64-7253-43EF-A5C4-1D7223FAB50E}"/>
                  </a:ext>
                </a:extLst>
              </p:cNvPr>
              <p:cNvSpPr/>
              <p:nvPr/>
            </p:nvSpPr>
            <p:spPr>
              <a:xfrm>
                <a:off x="6331788" y="3944682"/>
                <a:ext cx="5037827" cy="1921200"/>
              </a:xfrm>
              <a:prstGeom prst="roundRect">
                <a:avLst>
                  <a:gd name="adj" fmla="val 3971"/>
                </a:avLst>
              </a:prstGeom>
              <a:solidFill>
                <a:srgbClr val="FCF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a:extLst>
                <a:ext uri="{FF2B5EF4-FFF2-40B4-BE49-F238E27FC236}">
                  <a16:creationId xmlns="" xmlns:a16="http://schemas.microsoft.com/office/drawing/2014/main" id="{8E069792-FFAE-47DF-AB34-1E5CCBED7079}"/>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95209" l="5167" r="97455">
                          <a14:foregroundMark x1="10621" y1="32303" x2="9816" y2="51623"/>
                          <a14:foregroundMark x1="16567" y1="38794" x2="22825" y2="56414"/>
                          <a14:foregroundMark x1="76474" y1="61360" x2="87847" y2="30448"/>
                          <a14:foregroundMark x1="88419" y1="28903" x2="90574" y2="55023"/>
                          <a14:foregroundMark x1="87847" y1="67697" x2="88938" y2="66306"/>
                          <a14:foregroundMark x1="11945" y1="66306" x2="13036" y2="66306"/>
                        </a14:backgroundRemoval>
                      </a14:imgEffect>
                    </a14:imgLayer>
                  </a14:imgProps>
                </a:ext>
                <a:ext uri="{28A0092B-C50C-407E-A947-70E740481C1C}">
                  <a14:useLocalDpi xmlns:a14="http://schemas.microsoft.com/office/drawing/2010/main" val="0"/>
                </a:ext>
              </a:extLst>
            </a:blip>
            <a:srcRect/>
            <a:stretch/>
          </p:blipFill>
          <p:spPr>
            <a:xfrm>
              <a:off x="3260051" y="5499078"/>
              <a:ext cx="11391799" cy="785471"/>
            </a:xfrm>
            <a:prstGeom prst="rect">
              <a:avLst/>
            </a:prstGeom>
            <a:effectLst>
              <a:outerShdw blurRad="152400" dist="317500" dir="5400000" sx="90000" sy="-19000" rotWithShape="0">
                <a:prstClr val="black"/>
              </a:outerShdw>
            </a:effectLst>
          </p:spPr>
        </p:pic>
      </p:grpSp>
      <p:sp>
        <p:nvSpPr>
          <p:cNvPr id="15" name="矩形 14">
            <a:extLst>
              <a:ext uri="{FF2B5EF4-FFF2-40B4-BE49-F238E27FC236}">
                <a16:creationId xmlns="" xmlns:a16="http://schemas.microsoft.com/office/drawing/2014/main" id="{5D8BAF5A-BA9C-412B-ACBE-374788B7DA2A}"/>
              </a:ext>
            </a:extLst>
          </p:cNvPr>
          <p:cNvSpPr/>
          <p:nvPr/>
        </p:nvSpPr>
        <p:spPr>
          <a:xfrm>
            <a:off x="7295562" y="2717636"/>
            <a:ext cx="2987737" cy="1569660"/>
          </a:xfrm>
          <a:prstGeom prst="rect">
            <a:avLst/>
          </a:prstGeom>
        </p:spPr>
        <p:txBody>
          <a:bodyPr wrap="square">
            <a:spAutoFit/>
          </a:bodyPr>
          <a:lstStyle/>
          <a:p>
            <a:r>
              <a:rPr lang="zh-CN" altLang="en-US" sz="2400" dirty="0"/>
              <a:t>第一个圣诞节赞美诗</a:t>
            </a:r>
            <a:endParaRPr lang="en-US" altLang="zh-CN" sz="2400" dirty="0"/>
          </a:p>
          <a:p>
            <a:r>
              <a:rPr lang="zh-CN" altLang="en-US" sz="2400" dirty="0"/>
              <a:t>写于公元前</a:t>
            </a:r>
            <a:r>
              <a:rPr lang="en-US" altLang="zh-CN" sz="2400" dirty="0"/>
              <a:t>5</a:t>
            </a:r>
            <a:r>
              <a:rPr lang="zh-CN" altLang="en-US" sz="2400" dirty="0"/>
              <a:t>世纪。</a:t>
            </a:r>
            <a:endParaRPr lang="en-US" altLang="zh-CN" sz="2400" dirty="0"/>
          </a:p>
          <a:p>
            <a:r>
              <a:rPr lang="zh-CN" altLang="en-US" sz="2400" dirty="0"/>
              <a:t>原本用拉丁文组成</a:t>
            </a:r>
            <a:endParaRPr lang="en-US" altLang="zh-CN" sz="2400" dirty="0"/>
          </a:p>
          <a:p>
            <a:r>
              <a:rPr lang="zh-CN" altLang="en-US" sz="2400" dirty="0"/>
              <a:t>他们中主要神学议题</a:t>
            </a:r>
          </a:p>
        </p:txBody>
      </p:sp>
    </p:spTree>
    <p:extLst>
      <p:ext uri="{BB962C8B-B14F-4D97-AF65-F5344CB8AC3E}">
        <p14:creationId xmlns:p14="http://schemas.microsoft.com/office/powerpoint/2010/main" val="3447589246"/>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sk_49929">
            <a:extLst>
              <a:ext uri="{FF2B5EF4-FFF2-40B4-BE49-F238E27FC236}">
                <a16:creationId xmlns="" xmlns:a16="http://schemas.microsoft.com/office/drawing/2014/main" id="{275CBC90-52B9-4C52-8FDE-74EDF2CDAE9D}"/>
              </a:ext>
            </a:extLst>
          </p:cNvPr>
          <p:cNvSpPr>
            <a:spLocks noChangeAspect="1"/>
          </p:cNvSpPr>
          <p:nvPr/>
        </p:nvSpPr>
        <p:spPr bwMode="auto">
          <a:xfrm>
            <a:off x="3514626" y="806911"/>
            <a:ext cx="5252103" cy="5244178"/>
          </a:xfrm>
          <a:custGeom>
            <a:avLst/>
            <a:gdLst>
              <a:gd name="connsiteX0" fmla="*/ 303936 w 607780"/>
              <a:gd name="connsiteY0" fmla="*/ 253441 h 606863"/>
              <a:gd name="connsiteX1" fmla="*/ 253774 w 607780"/>
              <a:gd name="connsiteY1" fmla="*/ 303513 h 606863"/>
              <a:gd name="connsiteX2" fmla="*/ 303936 w 607780"/>
              <a:gd name="connsiteY2" fmla="*/ 353492 h 606863"/>
              <a:gd name="connsiteX3" fmla="*/ 354005 w 607780"/>
              <a:gd name="connsiteY3" fmla="*/ 303513 h 606863"/>
              <a:gd name="connsiteX4" fmla="*/ 303936 w 607780"/>
              <a:gd name="connsiteY4" fmla="*/ 253441 h 606863"/>
              <a:gd name="connsiteX5" fmla="*/ 303936 w 607780"/>
              <a:gd name="connsiteY5" fmla="*/ 224539 h 606863"/>
              <a:gd name="connsiteX6" fmla="*/ 382958 w 607780"/>
              <a:gd name="connsiteY6" fmla="*/ 303513 h 606863"/>
              <a:gd name="connsiteX7" fmla="*/ 303936 w 607780"/>
              <a:gd name="connsiteY7" fmla="*/ 382394 h 606863"/>
              <a:gd name="connsiteX8" fmla="*/ 224821 w 607780"/>
              <a:gd name="connsiteY8" fmla="*/ 303513 h 606863"/>
              <a:gd name="connsiteX9" fmla="*/ 303936 w 607780"/>
              <a:gd name="connsiteY9" fmla="*/ 224539 h 606863"/>
              <a:gd name="connsiteX10" fmla="*/ 303936 w 607780"/>
              <a:gd name="connsiteY10" fmla="*/ 207565 h 606863"/>
              <a:gd name="connsiteX11" fmla="*/ 207879 w 607780"/>
              <a:gd name="connsiteY11" fmla="*/ 303478 h 606863"/>
              <a:gd name="connsiteX12" fmla="*/ 303936 w 607780"/>
              <a:gd name="connsiteY12" fmla="*/ 399390 h 606863"/>
              <a:gd name="connsiteX13" fmla="*/ 399994 w 607780"/>
              <a:gd name="connsiteY13" fmla="*/ 303478 h 606863"/>
              <a:gd name="connsiteX14" fmla="*/ 303936 w 607780"/>
              <a:gd name="connsiteY14" fmla="*/ 207565 h 606863"/>
              <a:gd name="connsiteX15" fmla="*/ 303936 w 607780"/>
              <a:gd name="connsiteY15" fmla="*/ 128589 h 606863"/>
              <a:gd name="connsiteX16" fmla="*/ 303936 w 607780"/>
              <a:gd name="connsiteY16" fmla="*/ 145526 h 606863"/>
              <a:gd name="connsiteX17" fmla="*/ 462035 w 607780"/>
              <a:gd name="connsiteY17" fmla="*/ 303478 h 606863"/>
              <a:gd name="connsiteX18" fmla="*/ 478997 w 607780"/>
              <a:gd name="connsiteY18" fmla="*/ 303478 h 606863"/>
              <a:gd name="connsiteX19" fmla="*/ 303936 w 607780"/>
              <a:gd name="connsiteY19" fmla="*/ 128589 h 606863"/>
              <a:gd name="connsiteX20" fmla="*/ 303936 w 607780"/>
              <a:gd name="connsiteY20" fmla="*/ 52559 h 606863"/>
              <a:gd name="connsiteX21" fmla="*/ 303936 w 607780"/>
              <a:gd name="connsiteY21" fmla="*/ 69495 h 606863"/>
              <a:gd name="connsiteX22" fmla="*/ 538180 w 607780"/>
              <a:gd name="connsiteY22" fmla="*/ 303478 h 606863"/>
              <a:gd name="connsiteX23" fmla="*/ 555142 w 607780"/>
              <a:gd name="connsiteY23" fmla="*/ 303478 h 606863"/>
              <a:gd name="connsiteX24" fmla="*/ 303936 w 607780"/>
              <a:gd name="connsiteY24" fmla="*/ 52559 h 606863"/>
              <a:gd name="connsiteX25" fmla="*/ 303936 w 607780"/>
              <a:gd name="connsiteY25" fmla="*/ 0 h 606863"/>
              <a:gd name="connsiteX26" fmla="*/ 607780 w 607780"/>
              <a:gd name="connsiteY26" fmla="*/ 303478 h 606863"/>
              <a:gd name="connsiteX27" fmla="*/ 303936 w 607780"/>
              <a:gd name="connsiteY27" fmla="*/ 606863 h 606863"/>
              <a:gd name="connsiteX28" fmla="*/ 0 w 607780"/>
              <a:gd name="connsiteY28" fmla="*/ 303478 h 606863"/>
              <a:gd name="connsiteX29" fmla="*/ 303936 w 607780"/>
              <a:gd name="connsiteY29" fmla="*/ 0 h 60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780" h="606863">
                <a:moveTo>
                  <a:pt x="303936" y="253441"/>
                </a:moveTo>
                <a:cubicBezTo>
                  <a:pt x="276273" y="253441"/>
                  <a:pt x="253774" y="275899"/>
                  <a:pt x="253774" y="303513"/>
                </a:cubicBezTo>
                <a:cubicBezTo>
                  <a:pt x="253774" y="331126"/>
                  <a:pt x="276273" y="353492"/>
                  <a:pt x="303936" y="353492"/>
                </a:cubicBezTo>
                <a:cubicBezTo>
                  <a:pt x="331598" y="353492"/>
                  <a:pt x="354005" y="331126"/>
                  <a:pt x="354005" y="303513"/>
                </a:cubicBezTo>
                <a:cubicBezTo>
                  <a:pt x="354005" y="275899"/>
                  <a:pt x="331598" y="253441"/>
                  <a:pt x="303936" y="253441"/>
                </a:cubicBezTo>
                <a:close/>
                <a:moveTo>
                  <a:pt x="303936" y="224539"/>
                </a:moveTo>
                <a:cubicBezTo>
                  <a:pt x="347550" y="224539"/>
                  <a:pt x="382958" y="259976"/>
                  <a:pt x="382958" y="303513"/>
                </a:cubicBezTo>
                <a:cubicBezTo>
                  <a:pt x="382958" y="347049"/>
                  <a:pt x="347550" y="382394"/>
                  <a:pt x="303936" y="382394"/>
                </a:cubicBezTo>
                <a:cubicBezTo>
                  <a:pt x="260321" y="382394"/>
                  <a:pt x="224821" y="347049"/>
                  <a:pt x="224821" y="303513"/>
                </a:cubicBezTo>
                <a:cubicBezTo>
                  <a:pt x="224821" y="259976"/>
                  <a:pt x="260321" y="224539"/>
                  <a:pt x="303936" y="224539"/>
                </a:cubicBezTo>
                <a:close/>
                <a:moveTo>
                  <a:pt x="303936" y="207565"/>
                </a:moveTo>
                <a:cubicBezTo>
                  <a:pt x="250929" y="207565"/>
                  <a:pt x="207879" y="250551"/>
                  <a:pt x="207879" y="303478"/>
                </a:cubicBezTo>
                <a:cubicBezTo>
                  <a:pt x="207879" y="356312"/>
                  <a:pt x="250929" y="399390"/>
                  <a:pt x="303936" y="399390"/>
                </a:cubicBezTo>
                <a:cubicBezTo>
                  <a:pt x="356851" y="399390"/>
                  <a:pt x="399994" y="356312"/>
                  <a:pt x="399994" y="303478"/>
                </a:cubicBezTo>
                <a:cubicBezTo>
                  <a:pt x="399994" y="250551"/>
                  <a:pt x="356851" y="207565"/>
                  <a:pt x="303936" y="207565"/>
                </a:cubicBezTo>
                <a:close/>
                <a:moveTo>
                  <a:pt x="303936" y="128589"/>
                </a:moveTo>
                <a:lnTo>
                  <a:pt x="303936" y="145526"/>
                </a:lnTo>
                <a:cubicBezTo>
                  <a:pt x="391144" y="145526"/>
                  <a:pt x="462035" y="216401"/>
                  <a:pt x="462035" y="303478"/>
                </a:cubicBezTo>
                <a:lnTo>
                  <a:pt x="478997" y="303478"/>
                </a:lnTo>
                <a:cubicBezTo>
                  <a:pt x="478997" y="207013"/>
                  <a:pt x="400454" y="128589"/>
                  <a:pt x="303936" y="128589"/>
                </a:cubicBezTo>
                <a:close/>
                <a:moveTo>
                  <a:pt x="303936" y="52559"/>
                </a:moveTo>
                <a:lnTo>
                  <a:pt x="303936" y="69495"/>
                </a:lnTo>
                <a:cubicBezTo>
                  <a:pt x="433088" y="69495"/>
                  <a:pt x="538180" y="174428"/>
                  <a:pt x="538180" y="303478"/>
                </a:cubicBezTo>
                <a:lnTo>
                  <a:pt x="555142" y="303478"/>
                </a:lnTo>
                <a:cubicBezTo>
                  <a:pt x="555142" y="165132"/>
                  <a:pt x="442491" y="52559"/>
                  <a:pt x="303936" y="52559"/>
                </a:cubicBezTo>
                <a:close/>
                <a:moveTo>
                  <a:pt x="303936" y="0"/>
                </a:moveTo>
                <a:cubicBezTo>
                  <a:pt x="471714" y="0"/>
                  <a:pt x="607780" y="135861"/>
                  <a:pt x="607780" y="303478"/>
                </a:cubicBezTo>
                <a:cubicBezTo>
                  <a:pt x="607780" y="471002"/>
                  <a:pt x="471714" y="606863"/>
                  <a:pt x="303936" y="606863"/>
                </a:cubicBezTo>
                <a:cubicBezTo>
                  <a:pt x="136066" y="606863"/>
                  <a:pt x="0" y="471002"/>
                  <a:pt x="0" y="303478"/>
                </a:cubicBezTo>
                <a:cubicBezTo>
                  <a:pt x="0" y="135861"/>
                  <a:pt x="136066" y="0"/>
                  <a:pt x="303936" y="0"/>
                </a:cubicBezTo>
                <a:close/>
              </a:path>
            </a:pathLst>
          </a:custGeom>
          <a:blipFill>
            <a:blip r:embed="rId5"/>
            <a:stretch>
              <a:fillRect/>
            </a:stretch>
          </a:blipFill>
          <a:ln>
            <a:noFill/>
          </a:ln>
        </p:spPr>
      </p:sp>
      <p:sp>
        <p:nvSpPr>
          <p:cNvPr id="2" name="标题 1">
            <a:extLst>
              <a:ext uri="{FF2B5EF4-FFF2-40B4-BE49-F238E27FC236}">
                <a16:creationId xmlns="" xmlns:a16="http://schemas.microsoft.com/office/drawing/2014/main" id="{49E36D1C-7A00-4F49-A3CE-5226C3FDAC05}"/>
              </a:ext>
            </a:extLst>
          </p:cNvPr>
          <p:cNvSpPr>
            <a:spLocks noGrp="1"/>
          </p:cNvSpPr>
          <p:nvPr>
            <p:ph type="title"/>
          </p:nvPr>
        </p:nvSpPr>
        <p:spPr/>
        <p:txBody>
          <a:bodyPr>
            <a:normAutofit/>
          </a:bodyPr>
          <a:lstStyle/>
          <a:p>
            <a:r>
              <a:rPr lang="en-US" altLang="zh-CN" dirty="0"/>
              <a:t>jingle bells</a:t>
            </a:r>
            <a:endParaRPr lang="zh-CN" altLang="en-US" dirty="0"/>
          </a:p>
        </p:txBody>
      </p:sp>
      <p:sp>
        <p:nvSpPr>
          <p:cNvPr id="3" name="Text Box 9">
            <a:extLst>
              <a:ext uri="{FF2B5EF4-FFF2-40B4-BE49-F238E27FC236}">
                <a16:creationId xmlns="" xmlns:a16="http://schemas.microsoft.com/office/drawing/2014/main" id="{CF47C822-26DE-4135-AA4B-76D53C1CC531}"/>
              </a:ext>
            </a:extLst>
          </p:cNvPr>
          <p:cNvSpPr txBox="1">
            <a:spLocks noChangeArrowheads="1"/>
          </p:cNvSpPr>
          <p:nvPr/>
        </p:nvSpPr>
        <p:spPr bwMode="auto">
          <a:xfrm>
            <a:off x="9001122" y="1179910"/>
            <a:ext cx="2755883"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zh-CN" altLang="zh-CN" sz="1400" b="1" dirty="0">
              <a:solidFill>
                <a:srgbClr val="F8E700"/>
              </a:solidFill>
              <a:ea typeface="宋体" panose="02010600030101010101" pitchFamily="2" charset="-122"/>
            </a:endParaRPr>
          </a:p>
          <a:p>
            <a:pPr eaLnBrk="1" hangingPunct="1">
              <a:lnSpc>
                <a:spcPct val="100000"/>
              </a:lnSpc>
              <a:spcBef>
                <a:spcPct val="0"/>
              </a:spcBef>
              <a:buFontTx/>
              <a:buNone/>
            </a:pPr>
            <a:r>
              <a:rPr lang="zh-CN" altLang="zh-CN" sz="1400" b="1" dirty="0">
                <a:solidFill>
                  <a:srgbClr val="F8E700"/>
                </a:solidFill>
                <a:ea typeface="宋体" panose="02010600030101010101" pitchFamily="2" charset="-122"/>
              </a:rPr>
              <a:t>jingle bells,jingle bells  </a:t>
            </a:r>
          </a:p>
          <a:p>
            <a:pPr eaLnBrk="1" hangingPunct="1">
              <a:lnSpc>
                <a:spcPct val="100000"/>
              </a:lnSpc>
              <a:spcBef>
                <a:spcPct val="0"/>
              </a:spcBef>
              <a:buFontTx/>
              <a:buNone/>
            </a:pPr>
            <a:r>
              <a:rPr lang="zh-CN" altLang="zh-CN" sz="1400" b="1" dirty="0">
                <a:solidFill>
                  <a:srgbClr val="F8E700"/>
                </a:solidFill>
                <a:ea typeface="宋体" panose="02010600030101010101" pitchFamily="2" charset="-122"/>
              </a:rPr>
              <a:t>jingle all the way  </a:t>
            </a:r>
          </a:p>
          <a:p>
            <a:pPr eaLnBrk="1" hangingPunct="1">
              <a:lnSpc>
                <a:spcPct val="100000"/>
              </a:lnSpc>
              <a:spcBef>
                <a:spcPct val="0"/>
              </a:spcBef>
              <a:buFontTx/>
              <a:buNone/>
            </a:pPr>
            <a:r>
              <a:rPr lang="zh-CN" altLang="zh-CN" sz="1400" b="1" dirty="0">
                <a:solidFill>
                  <a:srgbClr val="F8E700"/>
                </a:solidFill>
                <a:ea typeface="宋体" panose="02010600030101010101" pitchFamily="2" charset="-122"/>
              </a:rPr>
              <a:t>oh what fun it is to ride  </a:t>
            </a:r>
          </a:p>
          <a:p>
            <a:pPr eaLnBrk="1" hangingPunct="1">
              <a:lnSpc>
                <a:spcPct val="100000"/>
              </a:lnSpc>
              <a:spcBef>
                <a:spcPct val="0"/>
              </a:spcBef>
              <a:buFontTx/>
              <a:buNone/>
            </a:pPr>
            <a:r>
              <a:rPr lang="zh-CN" altLang="zh-CN" sz="1400" b="1" dirty="0">
                <a:solidFill>
                  <a:srgbClr val="F8E700"/>
                </a:solidFill>
                <a:ea typeface="宋体" panose="02010600030101010101" pitchFamily="2" charset="-122"/>
              </a:rPr>
              <a:t>in a one horse open sleigh  </a:t>
            </a:r>
          </a:p>
          <a:p>
            <a:pPr eaLnBrk="1" hangingPunct="1">
              <a:lnSpc>
                <a:spcPct val="100000"/>
              </a:lnSpc>
              <a:spcBef>
                <a:spcPct val="0"/>
              </a:spcBef>
              <a:buFontTx/>
              <a:buNone/>
            </a:pPr>
            <a:endParaRPr lang="zh-CN" altLang="zh-CN" sz="1400" b="1" dirty="0">
              <a:solidFill>
                <a:srgbClr val="F8E700"/>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dashing through the snow  </a:t>
            </a: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on a one-horse open sleigh  </a:t>
            </a: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over the fields we go </a:t>
            </a: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laughing all the way  </a:t>
            </a: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bells on bob-tail ring </a:t>
            </a: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making spirits bright  </a:t>
            </a: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what fun it is to ride and sing  </a:t>
            </a: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a sleighing song tonight  </a:t>
            </a:r>
          </a:p>
          <a:p>
            <a:pPr eaLnBrk="1" hangingPunct="1">
              <a:lnSpc>
                <a:spcPct val="100000"/>
              </a:lnSpc>
              <a:spcBef>
                <a:spcPct val="0"/>
              </a:spcBef>
              <a:buFontTx/>
              <a:buNone/>
            </a:pPr>
            <a:endParaRPr lang="zh-CN" altLang="zh-CN" sz="1400" b="1" dirty="0">
              <a:solidFill>
                <a:srgbClr val="F8E700"/>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jingle bells, jingle bells </a:t>
            </a: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jingle all the way </a:t>
            </a: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oh what fun it is to ride  </a:t>
            </a:r>
          </a:p>
          <a:p>
            <a:pPr eaLnBrk="1" hangingPunct="1">
              <a:lnSpc>
                <a:spcPct val="100000"/>
              </a:lnSpc>
              <a:spcBef>
                <a:spcPct val="0"/>
              </a:spcBef>
              <a:buFontTx/>
              <a:buNone/>
            </a:pPr>
            <a:r>
              <a:rPr lang="zh-CN" altLang="zh-CN" sz="1400" b="1" dirty="0">
                <a:solidFill>
                  <a:srgbClr val="F8E700"/>
                </a:solidFill>
                <a:latin typeface="Arial" panose="020B0604020202020204" pitchFamily="34" charset="0"/>
                <a:ea typeface="宋体" panose="02010600030101010101" pitchFamily="2" charset="-122"/>
              </a:rPr>
              <a:t>in a one-horse open sleigh  </a:t>
            </a:r>
          </a:p>
          <a:p>
            <a:pPr eaLnBrk="1" hangingPunct="1">
              <a:lnSpc>
                <a:spcPct val="100000"/>
              </a:lnSpc>
              <a:spcBef>
                <a:spcPct val="0"/>
              </a:spcBef>
              <a:buFontTx/>
              <a:buNone/>
            </a:pPr>
            <a:endParaRPr lang="zh-CN" altLang="zh-CN" sz="1400" b="1" dirty="0">
              <a:solidFill>
                <a:srgbClr val="F8E700"/>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endParaRPr lang="zh-CN" altLang="zh-CN" sz="1200" dirty="0">
              <a:solidFill>
                <a:srgbClr val="F8E700"/>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endParaRPr lang="zh-CN" altLang="zh-CN" sz="1200" dirty="0">
              <a:solidFill>
                <a:srgbClr val="F8E700"/>
              </a:solidFill>
              <a:latin typeface="Arial" panose="020B0604020202020204" pitchFamily="34" charset="0"/>
              <a:ea typeface="宋体" panose="02010600030101010101" pitchFamily="2" charset="-122"/>
            </a:endParaRPr>
          </a:p>
        </p:txBody>
      </p:sp>
      <p:sp>
        <p:nvSpPr>
          <p:cNvPr id="5" name="Text Box 11">
            <a:extLst>
              <a:ext uri="{FF2B5EF4-FFF2-40B4-BE49-F238E27FC236}">
                <a16:creationId xmlns="" xmlns:a16="http://schemas.microsoft.com/office/drawing/2014/main" id="{705B9604-E195-4F5C-ACCF-466369609B02}"/>
              </a:ext>
            </a:extLst>
          </p:cNvPr>
          <p:cNvSpPr txBox="1">
            <a:spLocks noChangeArrowheads="1"/>
          </p:cNvSpPr>
          <p:nvPr/>
        </p:nvSpPr>
        <p:spPr bwMode="auto">
          <a:xfrm>
            <a:off x="695325" y="1893630"/>
            <a:ext cx="2881594"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奔驰过雪地， </a:t>
            </a:r>
          </a:p>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一匹马拉的无蓬雪橇， </a:t>
            </a:r>
          </a:p>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我们越过田野， </a:t>
            </a:r>
          </a:p>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一路笑语不断， </a:t>
            </a:r>
          </a:p>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铃儿在短尾巴上叮当响， </a:t>
            </a:r>
          </a:p>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使我们的精神愉快， </a:t>
            </a:r>
          </a:p>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今晚驾车歌唱多欢畅！噢！ </a:t>
            </a:r>
          </a:p>
          <a:p>
            <a:pPr eaLnBrk="1" hangingPunct="1">
              <a:lnSpc>
                <a:spcPct val="100000"/>
              </a:lnSpc>
              <a:spcBef>
                <a:spcPct val="0"/>
              </a:spcBef>
              <a:buFontTx/>
              <a:buNone/>
            </a:pPr>
            <a:endParaRPr lang="zh-CN" altLang="zh-CN" sz="1600" b="1" dirty="0">
              <a:solidFill>
                <a:srgbClr val="F8E700"/>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铃儿响叮当，铃儿响叮当， </a:t>
            </a:r>
          </a:p>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一路响叮当。 </a:t>
            </a:r>
          </a:p>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哦，驾车多欢畅， </a:t>
            </a:r>
          </a:p>
          <a:p>
            <a:pPr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rPr>
              <a:t>在一匹马拉的无蓬雪橇中！</a:t>
            </a:r>
          </a:p>
        </p:txBody>
      </p:sp>
      <p:pic>
        <p:nvPicPr>
          <p:cNvPr id="4" name="黑鸭子-铃儿响叮当(英文版)">
            <a:hlinkClick r:id="" action="ppaction://media"/>
            <a:extLst>
              <a:ext uri="{FF2B5EF4-FFF2-40B4-BE49-F238E27FC236}">
                <a16:creationId xmlns="" xmlns:a16="http://schemas.microsoft.com/office/drawing/2014/main" id="{15D59F24-7CF1-45BB-A8F6-859C2C4CC1E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90525" y="6233432"/>
            <a:ext cx="609600" cy="609600"/>
          </a:xfrm>
          <a:prstGeom prst="rect">
            <a:avLst/>
          </a:prstGeom>
        </p:spPr>
      </p:pic>
      <p:sp>
        <p:nvSpPr>
          <p:cNvPr id="8" name="volume_181680">
            <a:extLst>
              <a:ext uri="{FF2B5EF4-FFF2-40B4-BE49-F238E27FC236}">
                <a16:creationId xmlns="" xmlns:a16="http://schemas.microsoft.com/office/drawing/2014/main" id="{156E7056-3219-4293-ADD9-34B9BE36CB70}"/>
              </a:ext>
            </a:extLst>
          </p:cNvPr>
          <p:cNvSpPr>
            <a:spLocks noChangeAspect="1"/>
          </p:cNvSpPr>
          <p:nvPr/>
        </p:nvSpPr>
        <p:spPr bwMode="auto">
          <a:xfrm>
            <a:off x="5847711" y="3136493"/>
            <a:ext cx="609685" cy="608764"/>
          </a:xfrm>
          <a:custGeom>
            <a:avLst/>
            <a:gdLst>
              <a:gd name="T0" fmla="*/ 2000 w 4000"/>
              <a:gd name="T1" fmla="*/ 0 h 4000"/>
              <a:gd name="T2" fmla="*/ 0 w 4000"/>
              <a:gd name="T3" fmla="*/ 2000 h 4000"/>
              <a:gd name="T4" fmla="*/ 2000 w 4000"/>
              <a:gd name="T5" fmla="*/ 4000 h 4000"/>
              <a:gd name="T6" fmla="*/ 4000 w 4000"/>
              <a:gd name="T7" fmla="*/ 2000 h 4000"/>
              <a:gd name="T8" fmla="*/ 2000 w 4000"/>
              <a:gd name="T9" fmla="*/ 0 h 4000"/>
              <a:gd name="T10" fmla="*/ 2630 w 4000"/>
              <a:gd name="T11" fmla="*/ 1340 h 4000"/>
              <a:gd name="T12" fmla="*/ 2995 w 4000"/>
              <a:gd name="T13" fmla="*/ 1130 h 4000"/>
              <a:gd name="T14" fmla="*/ 3112 w 4000"/>
              <a:gd name="T15" fmla="*/ 1161 h 4000"/>
              <a:gd name="T16" fmla="*/ 3081 w 4000"/>
              <a:gd name="T17" fmla="*/ 1278 h 4000"/>
              <a:gd name="T18" fmla="*/ 2716 w 4000"/>
              <a:gd name="T19" fmla="*/ 1489 h 4000"/>
              <a:gd name="T20" fmla="*/ 2599 w 4000"/>
              <a:gd name="T21" fmla="*/ 1457 h 4000"/>
              <a:gd name="T22" fmla="*/ 2630 w 4000"/>
              <a:gd name="T23" fmla="*/ 1340 h 4000"/>
              <a:gd name="T24" fmla="*/ 2212 w 4000"/>
              <a:gd name="T25" fmla="*/ 2995 h 4000"/>
              <a:gd name="T26" fmla="*/ 2153 w 4000"/>
              <a:gd name="T27" fmla="*/ 3009 h 4000"/>
              <a:gd name="T28" fmla="*/ 2069 w 4000"/>
              <a:gd name="T29" fmla="*/ 2980 h 4000"/>
              <a:gd name="T30" fmla="*/ 1627 w 4000"/>
              <a:gd name="T31" fmla="*/ 2633 h 4000"/>
              <a:gd name="T32" fmla="*/ 1563 w 4000"/>
              <a:gd name="T33" fmla="*/ 2642 h 4000"/>
              <a:gd name="T34" fmla="*/ 1120 w 4000"/>
              <a:gd name="T35" fmla="*/ 2642 h 4000"/>
              <a:gd name="T36" fmla="*/ 857 w 4000"/>
              <a:gd name="T37" fmla="*/ 2378 h 4000"/>
              <a:gd name="T38" fmla="*/ 857 w 4000"/>
              <a:gd name="T39" fmla="*/ 1611 h 4000"/>
              <a:gd name="T40" fmla="*/ 1120 w 4000"/>
              <a:gd name="T41" fmla="*/ 1348 h 4000"/>
              <a:gd name="T42" fmla="*/ 1563 w 4000"/>
              <a:gd name="T43" fmla="*/ 1348 h 4000"/>
              <a:gd name="T44" fmla="*/ 1637 w 4000"/>
              <a:gd name="T45" fmla="*/ 1359 h 4000"/>
              <a:gd name="T46" fmla="*/ 2069 w 4000"/>
              <a:gd name="T47" fmla="*/ 1020 h 4000"/>
              <a:gd name="T48" fmla="*/ 2212 w 4000"/>
              <a:gd name="T49" fmla="*/ 1005 h 4000"/>
              <a:gd name="T50" fmla="*/ 2287 w 4000"/>
              <a:gd name="T51" fmla="*/ 1126 h 4000"/>
              <a:gd name="T52" fmla="*/ 2287 w 4000"/>
              <a:gd name="T53" fmla="*/ 2874 h 4000"/>
              <a:gd name="T54" fmla="*/ 2287 w 4000"/>
              <a:gd name="T55" fmla="*/ 2874 h 4000"/>
              <a:gd name="T56" fmla="*/ 2212 w 4000"/>
              <a:gd name="T57" fmla="*/ 2995 h 4000"/>
              <a:gd name="T58" fmla="*/ 3123 w 4000"/>
              <a:gd name="T59" fmla="*/ 2845 h 4000"/>
              <a:gd name="T60" fmla="*/ 3006 w 4000"/>
              <a:gd name="T61" fmla="*/ 2877 h 4000"/>
              <a:gd name="T62" fmla="*/ 2641 w 4000"/>
              <a:gd name="T63" fmla="*/ 2666 h 4000"/>
              <a:gd name="T64" fmla="*/ 2610 w 4000"/>
              <a:gd name="T65" fmla="*/ 2549 h 4000"/>
              <a:gd name="T66" fmla="*/ 2727 w 4000"/>
              <a:gd name="T67" fmla="*/ 2517 h 4000"/>
              <a:gd name="T68" fmla="*/ 3092 w 4000"/>
              <a:gd name="T69" fmla="*/ 2728 h 4000"/>
              <a:gd name="T70" fmla="*/ 3123 w 4000"/>
              <a:gd name="T71" fmla="*/ 2845 h 4000"/>
              <a:gd name="T72" fmla="*/ 3082 w 4000"/>
              <a:gd name="T73" fmla="*/ 2091 h 4000"/>
              <a:gd name="T74" fmla="*/ 2661 w 4000"/>
              <a:gd name="T75" fmla="*/ 2091 h 4000"/>
              <a:gd name="T76" fmla="*/ 2575 w 4000"/>
              <a:gd name="T77" fmla="*/ 2005 h 4000"/>
              <a:gd name="T78" fmla="*/ 2661 w 4000"/>
              <a:gd name="T79" fmla="*/ 1919 h 4000"/>
              <a:gd name="T80" fmla="*/ 3082 w 4000"/>
              <a:gd name="T81" fmla="*/ 1919 h 4000"/>
              <a:gd name="T82" fmla="*/ 3168 w 4000"/>
              <a:gd name="T83" fmla="*/ 2005 h 4000"/>
              <a:gd name="T84" fmla="*/ 3082 w 4000"/>
              <a:gd name="T85" fmla="*/ 2091 h 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00" h="4000">
                <a:moveTo>
                  <a:pt x="2000" y="0"/>
                </a:moveTo>
                <a:cubicBezTo>
                  <a:pt x="896" y="0"/>
                  <a:pt x="0" y="895"/>
                  <a:pt x="0" y="2000"/>
                </a:cubicBezTo>
                <a:cubicBezTo>
                  <a:pt x="0" y="3105"/>
                  <a:pt x="896" y="4000"/>
                  <a:pt x="2000" y="4000"/>
                </a:cubicBezTo>
                <a:cubicBezTo>
                  <a:pt x="3105" y="4000"/>
                  <a:pt x="4000" y="3105"/>
                  <a:pt x="4000" y="2000"/>
                </a:cubicBezTo>
                <a:cubicBezTo>
                  <a:pt x="4000" y="895"/>
                  <a:pt x="3105" y="0"/>
                  <a:pt x="2000" y="0"/>
                </a:cubicBezTo>
                <a:close/>
                <a:moveTo>
                  <a:pt x="2630" y="1340"/>
                </a:moveTo>
                <a:lnTo>
                  <a:pt x="2995" y="1130"/>
                </a:lnTo>
                <a:cubicBezTo>
                  <a:pt x="3036" y="1106"/>
                  <a:pt x="3088" y="1120"/>
                  <a:pt x="3112" y="1161"/>
                </a:cubicBezTo>
                <a:cubicBezTo>
                  <a:pt x="3136" y="1202"/>
                  <a:pt x="3122" y="1254"/>
                  <a:pt x="3081" y="1278"/>
                </a:cubicBezTo>
                <a:lnTo>
                  <a:pt x="2716" y="1489"/>
                </a:lnTo>
                <a:cubicBezTo>
                  <a:pt x="2675" y="1512"/>
                  <a:pt x="2622" y="1498"/>
                  <a:pt x="2599" y="1457"/>
                </a:cubicBezTo>
                <a:cubicBezTo>
                  <a:pt x="2575" y="1416"/>
                  <a:pt x="2589" y="1364"/>
                  <a:pt x="2630" y="1340"/>
                </a:cubicBezTo>
                <a:close/>
                <a:moveTo>
                  <a:pt x="2212" y="2995"/>
                </a:moveTo>
                <a:cubicBezTo>
                  <a:pt x="2193" y="3004"/>
                  <a:pt x="2173" y="3009"/>
                  <a:pt x="2153" y="3009"/>
                </a:cubicBezTo>
                <a:cubicBezTo>
                  <a:pt x="2123" y="3009"/>
                  <a:pt x="2094" y="2999"/>
                  <a:pt x="2069" y="2980"/>
                </a:cubicBezTo>
                <a:lnTo>
                  <a:pt x="1627" y="2633"/>
                </a:lnTo>
                <a:cubicBezTo>
                  <a:pt x="1607" y="2639"/>
                  <a:pt x="1585" y="2642"/>
                  <a:pt x="1563" y="2642"/>
                </a:cubicBezTo>
                <a:lnTo>
                  <a:pt x="1120" y="2642"/>
                </a:lnTo>
                <a:cubicBezTo>
                  <a:pt x="975" y="2642"/>
                  <a:pt x="857" y="2524"/>
                  <a:pt x="857" y="2378"/>
                </a:cubicBezTo>
                <a:lnTo>
                  <a:pt x="857" y="1611"/>
                </a:lnTo>
                <a:cubicBezTo>
                  <a:pt x="857" y="1466"/>
                  <a:pt x="975" y="1348"/>
                  <a:pt x="1120" y="1348"/>
                </a:cubicBezTo>
                <a:lnTo>
                  <a:pt x="1563" y="1348"/>
                </a:lnTo>
                <a:cubicBezTo>
                  <a:pt x="1589" y="1348"/>
                  <a:pt x="1614" y="1352"/>
                  <a:pt x="1637" y="1359"/>
                </a:cubicBezTo>
                <a:lnTo>
                  <a:pt x="2069" y="1020"/>
                </a:lnTo>
                <a:cubicBezTo>
                  <a:pt x="2110" y="988"/>
                  <a:pt x="2165" y="982"/>
                  <a:pt x="2212" y="1005"/>
                </a:cubicBezTo>
                <a:cubicBezTo>
                  <a:pt x="2258" y="1028"/>
                  <a:pt x="2287" y="1075"/>
                  <a:pt x="2287" y="1126"/>
                </a:cubicBezTo>
                <a:lnTo>
                  <a:pt x="2287" y="2874"/>
                </a:lnTo>
                <a:lnTo>
                  <a:pt x="2287" y="2874"/>
                </a:lnTo>
                <a:cubicBezTo>
                  <a:pt x="2287" y="2925"/>
                  <a:pt x="2258" y="2972"/>
                  <a:pt x="2212" y="2995"/>
                </a:cubicBezTo>
                <a:close/>
                <a:moveTo>
                  <a:pt x="3123" y="2845"/>
                </a:moveTo>
                <a:cubicBezTo>
                  <a:pt x="3099" y="2886"/>
                  <a:pt x="3047" y="2900"/>
                  <a:pt x="3006" y="2877"/>
                </a:cubicBezTo>
                <a:lnTo>
                  <a:pt x="2641" y="2666"/>
                </a:lnTo>
                <a:cubicBezTo>
                  <a:pt x="2600" y="2642"/>
                  <a:pt x="2586" y="2590"/>
                  <a:pt x="2610" y="2549"/>
                </a:cubicBezTo>
                <a:cubicBezTo>
                  <a:pt x="2633" y="2508"/>
                  <a:pt x="2686" y="2494"/>
                  <a:pt x="2727" y="2517"/>
                </a:cubicBezTo>
                <a:lnTo>
                  <a:pt x="3092" y="2728"/>
                </a:lnTo>
                <a:cubicBezTo>
                  <a:pt x="3133" y="2751"/>
                  <a:pt x="3147" y="2804"/>
                  <a:pt x="3123" y="2845"/>
                </a:cubicBezTo>
                <a:close/>
                <a:moveTo>
                  <a:pt x="3082" y="2091"/>
                </a:moveTo>
                <a:lnTo>
                  <a:pt x="2661" y="2091"/>
                </a:lnTo>
                <a:cubicBezTo>
                  <a:pt x="2613" y="2091"/>
                  <a:pt x="2575" y="2052"/>
                  <a:pt x="2575" y="2005"/>
                </a:cubicBezTo>
                <a:cubicBezTo>
                  <a:pt x="2575" y="1957"/>
                  <a:pt x="2613" y="1919"/>
                  <a:pt x="2661" y="1919"/>
                </a:cubicBezTo>
                <a:lnTo>
                  <a:pt x="3082" y="1919"/>
                </a:lnTo>
                <a:cubicBezTo>
                  <a:pt x="3129" y="1919"/>
                  <a:pt x="3168" y="1957"/>
                  <a:pt x="3168" y="2005"/>
                </a:cubicBezTo>
                <a:cubicBezTo>
                  <a:pt x="3168" y="2052"/>
                  <a:pt x="3129" y="2091"/>
                  <a:pt x="3082" y="2091"/>
                </a:cubicBezTo>
                <a:close/>
              </a:path>
            </a:pathLst>
          </a:custGeom>
          <a:solidFill>
            <a:srgbClr val="FF0000"/>
          </a:solidFill>
          <a:ln>
            <a:noFill/>
          </a:ln>
          <a:effectLst>
            <a:innerShdw blurRad="63500" dist="50800">
              <a:prstClr val="black">
                <a:alpha val="50000"/>
              </a:prstClr>
            </a:innerShdw>
          </a:effectLst>
        </p:spPr>
      </p:sp>
    </p:spTree>
    <p:extLst>
      <p:ext uri="{BB962C8B-B14F-4D97-AF65-F5344CB8AC3E}">
        <p14:creationId xmlns:p14="http://schemas.microsoft.com/office/powerpoint/2010/main" val="1826476433"/>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0" fill="hold"/>
                                        <p:tgtEl>
                                          <p:spTgt spid="5"/>
                                        </p:tgtEl>
                                        <p:attrNameLst>
                                          <p:attrName>ppt_x</p:attrName>
                                        </p:attrNameLst>
                                      </p:cBhvr>
                                      <p:tavLst>
                                        <p:tav tm="0">
                                          <p:val>
                                            <p:strVal val="#ppt_x"/>
                                          </p:val>
                                        </p:tav>
                                        <p:tav tm="100000">
                                          <p:val>
                                            <p:strVal val="#ppt_x"/>
                                          </p:val>
                                        </p:tav>
                                      </p:tavLst>
                                    </p:anim>
                                    <p:anim calcmode="lin" valueType="num">
                                      <p:cBhvr>
                                        <p:cTn id="8" dur="15000" fill="hold"/>
                                        <p:tgtEl>
                                          <p:spTgt spid="5"/>
                                        </p:tgtEl>
                                        <p:attrNameLst>
                                          <p:attrName>ppt_y</p:attrName>
                                        </p:attrNameLst>
                                      </p:cBhvr>
                                      <p:tavLst>
                                        <p:tav tm="0">
                                          <p:val>
                                            <p:strVal val="#ppt_y+1"/>
                                          </p:val>
                                        </p:tav>
                                        <p:tav tm="100000">
                                          <p:val>
                                            <p:strVal val="#ppt_y-1"/>
                                          </p:val>
                                        </p:tav>
                                      </p:tavLst>
                                    </p:anim>
                                  </p:childTnLst>
                                </p:cTn>
                              </p:par>
                              <p:par>
                                <p:cTn id="9" presetID="28"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5000" fill="hold"/>
                                        <p:tgtEl>
                                          <p:spTgt spid="3"/>
                                        </p:tgtEl>
                                        <p:attrNameLst>
                                          <p:attrName>ppt_x</p:attrName>
                                        </p:attrNameLst>
                                      </p:cBhvr>
                                      <p:tavLst>
                                        <p:tav tm="0">
                                          <p:val>
                                            <p:strVal val="#ppt_x"/>
                                          </p:val>
                                        </p:tav>
                                        <p:tav tm="100000">
                                          <p:val>
                                            <p:strVal val="#ppt_x"/>
                                          </p:val>
                                        </p:tav>
                                      </p:tavLst>
                                    </p:anim>
                                    <p:anim calcmode="lin" valueType="num">
                                      <p:cBhvr>
                                        <p:cTn id="12" dur="15000" fill="hold"/>
                                        <p:tgtEl>
                                          <p:spTgt spid="3"/>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4"/>
                </p:tgtEl>
              </p:cMediaNode>
            </p:audio>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6" presetClass="emph" presetSubtype="0" fill="hold" nodeType="clickEffect">
                                  <p:stCondLst>
                                    <p:cond delay="0"/>
                                  </p:stCondLst>
                                  <p:childTnLst>
                                    <p:animScale>
                                      <p:cBhvr>
                                        <p:cTn id="18" dur="500" fill="hold"/>
                                        <p:tgtEl>
                                          <p:spTgt spid="8"/>
                                        </p:tgtEl>
                                      </p:cBhvr>
                                      <p:by x="150000" y="150000"/>
                                    </p:animScale>
                                  </p:childTnLst>
                                </p:cTn>
                              </p:par>
                              <p:par>
                                <p:cTn id="19" presetID="8" presetClass="emph" presetSubtype="0" repeatCount="indefinite" fill="hold" nodeType="withEffect">
                                  <p:stCondLst>
                                    <p:cond delay="0"/>
                                  </p:stCondLst>
                                  <p:childTnLst>
                                    <p:animRot by="21600000">
                                      <p:cBhvr>
                                        <p:cTn id="20" dur="2000" fill="hold"/>
                                        <p:tgtEl>
                                          <p:spTgt spid="9"/>
                                        </p:tgtEl>
                                        <p:attrNameLst>
                                          <p:attrName>r</p:attrName>
                                        </p:attrNameLst>
                                      </p:cBhvr>
                                    </p:animRot>
                                  </p:childTnLst>
                                </p:cTn>
                              </p:par>
                            </p:childTnLst>
                          </p:cTn>
                        </p:par>
                      </p:childTnLst>
                    </p:cTn>
                  </p:par>
                </p:childTnLst>
              </p:cTn>
              <p:nextCondLst>
                <p:cond evt="onClick" delay="0">
                  <p:tgtEl>
                    <p:spTgt spid="9"/>
                  </p:tgtEl>
                </p:cond>
              </p:nextCondLst>
            </p:seq>
            <p:seq concurrent="1" nextAc="seek">
              <p:cTn id="21" restart="whenNotActive" fill="hold" evtFilter="cancelBubble" nodeType="interactiveSeq">
                <p:stCondLst>
                  <p:cond evt="onClick" delay="0">
                    <p:tgtEl>
                      <p:spTgt spid="8"/>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96022" fill="hold"/>
                                        <p:tgtEl>
                                          <p:spTgt spid="4"/>
                                        </p:tgtEl>
                                      </p:cBhvr>
                                    </p:cmd>
                                  </p:childTnLst>
                                </p:cTn>
                              </p:par>
                            </p:childTnLst>
                          </p:cTn>
                        </p:par>
                      </p:childTnLst>
                    </p:cTn>
                  </p:par>
                </p:childTnLst>
              </p:cTn>
              <p:nextCondLst>
                <p:cond evt="onClick" delay="0">
                  <p:tgtEl>
                    <p:spTgt spid="8"/>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772341AC-D604-4A9B-BAF6-AD855AF1C521}"/>
              </a:ext>
            </a:extLst>
          </p:cNvPr>
          <p:cNvSpPr txBox="1"/>
          <p:nvPr/>
        </p:nvSpPr>
        <p:spPr>
          <a:xfrm>
            <a:off x="4652511" y="1936977"/>
            <a:ext cx="6670876" cy="2185214"/>
          </a:xfrm>
          <a:prstGeom prst="rect">
            <a:avLst/>
          </a:prstGeom>
          <a:noFill/>
        </p:spPr>
        <p:txBody>
          <a:bodyPr wrap="square" rtlCol="0">
            <a:spAutoFit/>
          </a:bodyPr>
          <a:lstStyle/>
          <a:p>
            <a:pPr algn="ctr"/>
            <a:r>
              <a:rPr lang="en-US" altLang="zh-CN" sz="4800" b="1" spc="-300" dirty="0">
                <a:gradFill>
                  <a:gsLst>
                    <a:gs pos="0">
                      <a:srgbClr val="FFF2D5"/>
                    </a:gs>
                    <a:gs pos="100000">
                      <a:srgbClr val="FFC139"/>
                    </a:gs>
                  </a:gsLst>
                  <a:lin ang="5400000" scaled="1"/>
                </a:gradFill>
                <a:latin typeface="Algerian" panose="04020705040A02060702" pitchFamily="82" charset="0"/>
                <a:ea typeface="方正舒体" panose="02010601030101010101" pitchFamily="2" charset="-122"/>
              </a:rPr>
              <a:t>PART  THREE</a:t>
            </a:r>
          </a:p>
          <a:p>
            <a:pPr algn="ctr"/>
            <a:endParaRPr lang="en-US" altLang="zh-CN" sz="2800" b="1" spc="-300" dirty="0">
              <a:gradFill>
                <a:gsLst>
                  <a:gs pos="0">
                    <a:srgbClr val="FFF2D5"/>
                  </a:gs>
                  <a:gs pos="100000">
                    <a:srgbClr val="FFC139"/>
                  </a:gs>
                </a:gsLst>
                <a:lin ang="5400000" scaled="1"/>
              </a:gradFill>
              <a:latin typeface="Algerian" panose="04020705040A02060702" pitchFamily="82" charset="0"/>
              <a:ea typeface="方正舒体" panose="02010601030101010101" pitchFamily="2" charset="-122"/>
            </a:endParaRPr>
          </a:p>
          <a:p>
            <a:pPr algn="ctr"/>
            <a:r>
              <a:rPr lang="en-US" altLang="zh-CN" sz="6000" b="1" spc="-300" dirty="0">
                <a:gradFill>
                  <a:gsLst>
                    <a:gs pos="0">
                      <a:srgbClr val="FFF2D5"/>
                    </a:gs>
                    <a:gs pos="100000">
                      <a:srgbClr val="FFC139"/>
                    </a:gs>
                  </a:gsLst>
                  <a:lin ang="5400000" scaled="1"/>
                </a:gradFill>
                <a:latin typeface="Ravie" panose="04040805050809020602" pitchFamily="82" charset="0"/>
                <a:ea typeface="方正舒体" panose="02010601030101010101" pitchFamily="2" charset="-122"/>
              </a:rPr>
              <a:t>SANTA CLAUS</a:t>
            </a:r>
          </a:p>
        </p:txBody>
      </p:sp>
      <p:pic>
        <p:nvPicPr>
          <p:cNvPr id="4" name="图片 3">
            <a:extLst>
              <a:ext uri="{FF2B5EF4-FFF2-40B4-BE49-F238E27FC236}">
                <a16:creationId xmlns="" xmlns:a16="http://schemas.microsoft.com/office/drawing/2014/main" id="{45026D48-E4DC-41D9-9C53-FA9DA59376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7950" y="3574714"/>
            <a:ext cx="4204528" cy="2972166"/>
          </a:xfrm>
          <a:prstGeom prst="rect">
            <a:avLst/>
          </a:prstGeom>
        </p:spPr>
      </p:pic>
      <p:pic>
        <p:nvPicPr>
          <p:cNvPr id="5" name="图片 4">
            <a:extLst>
              <a:ext uri="{FF2B5EF4-FFF2-40B4-BE49-F238E27FC236}">
                <a16:creationId xmlns="" xmlns:a16="http://schemas.microsoft.com/office/drawing/2014/main" id="{4435B503-0C6E-4783-A957-F8FC3EE3582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296768">
            <a:off x="7138741" y="5523268"/>
            <a:ext cx="689829" cy="833544"/>
          </a:xfrm>
          <a:prstGeom prst="rect">
            <a:avLst/>
          </a:prstGeom>
        </p:spPr>
      </p:pic>
      <p:pic>
        <p:nvPicPr>
          <p:cNvPr id="6" name="图片 5">
            <a:extLst>
              <a:ext uri="{FF2B5EF4-FFF2-40B4-BE49-F238E27FC236}">
                <a16:creationId xmlns="" xmlns:a16="http://schemas.microsoft.com/office/drawing/2014/main" id="{B877B036-433A-4A4B-BABF-FC169FEA12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968849">
            <a:off x="3958741" y="937218"/>
            <a:ext cx="2012794" cy="1103962"/>
          </a:xfrm>
          <a:prstGeom prst="rect">
            <a:avLst/>
          </a:prstGeom>
        </p:spPr>
      </p:pic>
      <p:pic>
        <p:nvPicPr>
          <p:cNvPr id="7" name="图片 6">
            <a:extLst>
              <a:ext uri="{FF2B5EF4-FFF2-40B4-BE49-F238E27FC236}">
                <a16:creationId xmlns="" xmlns:a16="http://schemas.microsoft.com/office/drawing/2014/main" id="{F61557A5-E5F6-4C0D-AE6B-D5000189FF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3131" y="470072"/>
            <a:ext cx="3489709" cy="5691065"/>
          </a:xfrm>
          <a:prstGeom prst="rect">
            <a:avLst/>
          </a:prstGeom>
        </p:spPr>
      </p:pic>
      <p:pic>
        <p:nvPicPr>
          <p:cNvPr id="8" name="图片 7">
            <a:extLst>
              <a:ext uri="{FF2B5EF4-FFF2-40B4-BE49-F238E27FC236}">
                <a16:creationId xmlns="" xmlns:a16="http://schemas.microsoft.com/office/drawing/2014/main" id="{0C626C19-DDD8-4248-9FB2-43E93725929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66958" y="4590417"/>
            <a:ext cx="2222054" cy="2339267"/>
          </a:xfrm>
          <a:prstGeom prst="rect">
            <a:avLst/>
          </a:prstGeom>
        </p:spPr>
      </p:pic>
    </p:spTree>
    <p:extLst>
      <p:ext uri="{BB962C8B-B14F-4D97-AF65-F5344CB8AC3E}">
        <p14:creationId xmlns:p14="http://schemas.microsoft.com/office/powerpoint/2010/main" val="3909742804"/>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 calcmode="lin" valueType="num">
                                      <p:cBhvr>
                                        <p:cTn id="31" dur="500" fill="hold"/>
                                        <p:tgtEl>
                                          <p:spTgt spid="3"/>
                                        </p:tgtEl>
                                        <p:attrNameLst>
                                          <p:attrName>style.rotation</p:attrName>
                                        </p:attrNameLst>
                                      </p:cBhvr>
                                      <p:tavLst>
                                        <p:tav tm="0">
                                          <p:val>
                                            <p:fltVal val="360"/>
                                          </p:val>
                                        </p:tav>
                                        <p:tav tm="100000">
                                          <p:val>
                                            <p:fltVal val="0"/>
                                          </p:val>
                                        </p:tav>
                                      </p:tavLst>
                                    </p:anim>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path" presetSubtype="0" accel="50000" decel="50000" fill="hold" nodeType="clickEffect">
                                  <p:stCondLst>
                                    <p:cond delay="0"/>
                                  </p:stCondLst>
                                  <p:childTnLst>
                                    <p:animMotion origin="layout" path="M -1.66667E-6 3.7037E-7 L 0.60078 -0.14861 " pathEditMode="relative" rAng="0" ptsTypes="AA">
                                      <p:cBhvr>
                                        <p:cTn id="36" dur="2000" fill="hold"/>
                                        <p:tgtEl>
                                          <p:spTgt spid="6"/>
                                        </p:tgtEl>
                                        <p:attrNameLst>
                                          <p:attrName>ppt_x</p:attrName>
                                          <p:attrName>ppt_y</p:attrName>
                                        </p:attrNameLst>
                                      </p:cBhvr>
                                      <p:rCtr x="30039" y="-74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1" descr="图2">
            <a:extLst>
              <a:ext uri="{FF2B5EF4-FFF2-40B4-BE49-F238E27FC236}">
                <a16:creationId xmlns="" xmlns:a16="http://schemas.microsoft.com/office/drawing/2014/main" id="{1E4C8A56-23A9-4A50-ADD2-1BD8D3363410}"/>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0667" l="0" r="99000">
                        <a14:foregroundMark x1="12125" y1="3000" x2="14375" y2="7000"/>
                        <a14:backgroundMark x1="54250" y1="12167" x2="89125" y2="11333"/>
                        <a14:backgroundMark x1="89875" y1="20167" x2="99875" y2="5667"/>
                        <a14:backgroundMark x1="41250" y1="17833" x2="61125" y2="2833"/>
                        <a14:backgroundMark x1="30500" y1="24333" x2="39625" y2="22000"/>
                        <a14:backgroundMark x1="27500" y1="33333" x2="30500" y2="30000"/>
                        <a14:backgroundMark x1="39125" y1="33333" x2="49500" y2="30500"/>
                        <a14:backgroundMark x1="49000" y1="21167" x2="55125" y2="21167"/>
                        <a14:backgroundMark x1="47750" y1="38500" x2="47750" y2="38500"/>
                        <a14:backgroundMark x1="57625" y1="41667" x2="62000" y2="42667"/>
                        <a14:backgroundMark x1="3875" y1="4667" x2="10750" y2="9000"/>
                        <a14:backgroundMark x1="26250" y1="7500" x2="28375" y2="8500"/>
                        <a14:backgroundMark x1="24125" y1="3667" x2="28250" y2="10667"/>
                        <a14:backgroundMark x1="11875" y1="17333" x2="19625" y2="15167"/>
                        <a14:backgroundMark x1="15500" y1="3500" x2="17250" y2="6333"/>
                        <a14:backgroundMark x1="15625" y1="10833" x2="16750" y2="8000"/>
                        <a14:backgroundMark x1="34250" y1="13833" x2="36500" y2="10333"/>
                        <a14:backgroundMark x1="35625" y1="8000" x2="34250" y2="4333"/>
                        <a14:backgroundMark x1="1500" y1="18500" x2="4000" y2="18500"/>
                        <a14:backgroundMark x1="1750" y1="28500" x2="5000" y2="35000"/>
                        <a14:backgroundMark x1="1125" y1="42833" x2="5000" y2="42667"/>
                        <a14:backgroundMark x1="2000" y1="38500" x2="3750" y2="37833"/>
                        <a14:backgroundMark x1="2125" y1="58833" x2="5000" y2="54667"/>
                        <a14:backgroundMark x1="45500" y1="37333" x2="48875" y2="37833"/>
                        <a14:backgroundMark x1="40000" y1="40667" x2="42000" y2="38833"/>
                      </a14:backgroundRemoval>
                    </a14:imgEffect>
                  </a14:imgLayer>
                </a14:imgProps>
              </a:ext>
              <a:ext uri="{28A0092B-C50C-407E-A947-70E740481C1C}">
                <a14:useLocalDpi xmlns:a14="http://schemas.microsoft.com/office/drawing/2010/main" val="0"/>
              </a:ext>
            </a:extLst>
          </a:blip>
          <a:srcRect t="1759" b="8034"/>
          <a:stretch>
            <a:fillRect/>
          </a:stretch>
        </p:blipFill>
        <p:spPr bwMode="auto">
          <a:xfrm>
            <a:off x="0" y="1326995"/>
            <a:ext cx="6277633" cy="5206226"/>
          </a:xfrm>
          <a:prstGeom prst="rect">
            <a:avLst/>
          </a:prstGeom>
          <a:noFill/>
          <a:ln>
            <a:noFill/>
          </a:ln>
          <a:effectLst>
            <a:outerShdw blurRad="50800" dist="2413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12">
            <a:extLst>
              <a:ext uri="{FF2B5EF4-FFF2-40B4-BE49-F238E27FC236}">
                <a16:creationId xmlns="" xmlns:a16="http://schemas.microsoft.com/office/drawing/2014/main" id="{96A52A32-1CB0-417F-A561-C823DB10FB4F}"/>
              </a:ext>
            </a:extLst>
          </p:cNvPr>
          <p:cNvSpPr txBox="1">
            <a:spLocks noChangeArrowheads="1"/>
          </p:cNvSpPr>
          <p:nvPr/>
        </p:nvSpPr>
        <p:spPr bwMode="auto">
          <a:xfrm>
            <a:off x="6769757" y="3390688"/>
            <a:ext cx="399732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400" dirty="0">
                <a:solidFill>
                  <a:srgbClr val="F8E700"/>
                </a:solidFill>
                <a:latin typeface="Arial" panose="020B0604020202020204" pitchFamily="34" charset="0"/>
                <a:ea typeface="宋体" panose="02010600030101010101" pitchFamily="2" charset="-122"/>
              </a:rPr>
              <a:t>Father Christmas </a:t>
            </a:r>
          </a:p>
          <a:p>
            <a:pPr eaLnBrk="1" hangingPunct="1">
              <a:lnSpc>
                <a:spcPct val="100000"/>
              </a:lnSpc>
              <a:spcBef>
                <a:spcPct val="50000"/>
              </a:spcBef>
              <a:buFontTx/>
              <a:buNone/>
            </a:pPr>
            <a:r>
              <a:rPr lang="en-US" altLang="zh-CN" sz="2400" dirty="0">
                <a:solidFill>
                  <a:srgbClr val="F8E700"/>
                </a:solidFill>
                <a:latin typeface="Arial" panose="020B0604020202020204" pitchFamily="34" charset="0"/>
                <a:ea typeface="宋体" panose="02010600030101010101" pitchFamily="2" charset="-122"/>
              </a:rPr>
              <a:t>(another name)</a:t>
            </a:r>
          </a:p>
        </p:txBody>
      </p:sp>
      <p:sp>
        <p:nvSpPr>
          <p:cNvPr id="4" name="Text Box 13">
            <a:extLst>
              <a:ext uri="{FF2B5EF4-FFF2-40B4-BE49-F238E27FC236}">
                <a16:creationId xmlns="" xmlns:a16="http://schemas.microsoft.com/office/drawing/2014/main" id="{3E3FC46F-1711-4AD2-B344-B705B788F623}"/>
              </a:ext>
            </a:extLst>
          </p:cNvPr>
          <p:cNvSpPr txBox="1">
            <a:spLocks noChangeArrowheads="1"/>
          </p:cNvSpPr>
          <p:nvPr/>
        </p:nvSpPr>
        <p:spPr bwMode="auto">
          <a:xfrm>
            <a:off x="6769758" y="1662052"/>
            <a:ext cx="3997325"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400" dirty="0">
                <a:solidFill>
                  <a:srgbClr val="F8E700"/>
                </a:solidFill>
                <a:latin typeface="Arial" panose="020B0604020202020204" pitchFamily="34" charset="0"/>
                <a:ea typeface="宋体" panose="02010600030101010101" pitchFamily="2" charset="-122"/>
              </a:rPr>
              <a:t>imaginary figure</a:t>
            </a:r>
          </a:p>
          <a:p>
            <a:pPr eaLnBrk="1" hangingPunct="1">
              <a:lnSpc>
                <a:spcPct val="100000"/>
              </a:lnSpc>
              <a:spcBef>
                <a:spcPct val="50000"/>
              </a:spcBef>
              <a:buFontTx/>
              <a:buNone/>
            </a:pPr>
            <a:r>
              <a:rPr lang="en-US" altLang="zh-CN" sz="2400" dirty="0">
                <a:solidFill>
                  <a:srgbClr val="F8E700"/>
                </a:solidFill>
                <a:latin typeface="Arial" panose="020B0604020202020204" pitchFamily="34" charset="0"/>
                <a:ea typeface="宋体" panose="02010600030101010101" pitchFamily="2" charset="-122"/>
              </a:rPr>
              <a:t>A happy old man with a long white beard and a long red robe</a:t>
            </a:r>
          </a:p>
        </p:txBody>
      </p:sp>
      <p:sp>
        <p:nvSpPr>
          <p:cNvPr id="5" name="Text Box 14">
            <a:extLst>
              <a:ext uri="{FF2B5EF4-FFF2-40B4-BE49-F238E27FC236}">
                <a16:creationId xmlns="" xmlns:a16="http://schemas.microsoft.com/office/drawing/2014/main" id="{1B67B074-3AC1-4092-A0EC-509F3E8DC6BE}"/>
              </a:ext>
            </a:extLst>
          </p:cNvPr>
          <p:cNvSpPr txBox="1">
            <a:spLocks noChangeArrowheads="1"/>
          </p:cNvSpPr>
          <p:nvPr/>
        </p:nvSpPr>
        <p:spPr bwMode="auto">
          <a:xfrm>
            <a:off x="6769758" y="1168518"/>
            <a:ext cx="269487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400" dirty="0">
                <a:solidFill>
                  <a:srgbClr val="F8E700"/>
                </a:solidFill>
                <a:latin typeface="Arial" panose="020B0604020202020204" pitchFamily="34" charset="0"/>
                <a:ea typeface="宋体" panose="02010600030101010101" pitchFamily="2" charset="-122"/>
              </a:rPr>
              <a:t>Saint Nicholas </a:t>
            </a:r>
            <a:endParaRPr lang="zh-CN" altLang="en-US" sz="2400" dirty="0">
              <a:solidFill>
                <a:srgbClr val="F8E700"/>
              </a:solidFill>
              <a:latin typeface="Arial" panose="020B0604020202020204" pitchFamily="34" charset="0"/>
              <a:ea typeface="宋体" panose="02010600030101010101" pitchFamily="2" charset="-122"/>
            </a:endParaRPr>
          </a:p>
        </p:txBody>
      </p:sp>
      <p:sp>
        <p:nvSpPr>
          <p:cNvPr id="6" name="标题 5">
            <a:extLst>
              <a:ext uri="{FF2B5EF4-FFF2-40B4-BE49-F238E27FC236}">
                <a16:creationId xmlns="" xmlns:a16="http://schemas.microsoft.com/office/drawing/2014/main" id="{598E5C7A-635E-498F-ACF8-71D6FDAB5F22}"/>
              </a:ext>
            </a:extLst>
          </p:cNvPr>
          <p:cNvSpPr>
            <a:spLocks noGrp="1"/>
          </p:cNvSpPr>
          <p:nvPr>
            <p:ph type="title"/>
          </p:nvPr>
        </p:nvSpPr>
        <p:spPr/>
        <p:txBody>
          <a:bodyPr>
            <a:normAutofit/>
          </a:bodyPr>
          <a:lstStyle/>
          <a:p>
            <a:r>
              <a:rPr lang="en-US" altLang="zh-CN" dirty="0"/>
              <a:t>SANTA CLAUS</a:t>
            </a:r>
            <a:endParaRPr lang="zh-CN" altLang="en-US" dirty="0"/>
          </a:p>
        </p:txBody>
      </p:sp>
      <p:pic>
        <p:nvPicPr>
          <p:cNvPr id="8" name="图片 7">
            <a:extLst>
              <a:ext uri="{FF2B5EF4-FFF2-40B4-BE49-F238E27FC236}">
                <a16:creationId xmlns="" xmlns:a16="http://schemas.microsoft.com/office/drawing/2014/main" id="{2D29CC5F-47AB-4B56-B543-8E9A54E3462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888" b="94157" l="2778" r="94136">
                        <a14:foregroundMark x1="29167" y1="27416" x2="33642" y2="29663"/>
                        <a14:foregroundMark x1="4321" y1="63146" x2="9722" y2="57528"/>
                        <a14:foregroundMark x1="10185" y1="57528" x2="12654" y2="56180"/>
                        <a14:backgroundMark x1="3704" y1="68764" x2="3395" y2="75506"/>
                      </a14:backgroundRemoval>
                    </a14:imgEffect>
                  </a14:imgLayer>
                </a14:imgProps>
              </a:ext>
              <a:ext uri="{28A0092B-C50C-407E-A947-70E740481C1C}">
                <a14:useLocalDpi xmlns:a14="http://schemas.microsoft.com/office/drawing/2010/main" val="0"/>
              </a:ext>
            </a:extLst>
          </a:blip>
          <a:stretch>
            <a:fillRect/>
          </a:stretch>
        </p:blipFill>
        <p:spPr>
          <a:xfrm>
            <a:off x="6538931" y="3795895"/>
            <a:ext cx="4458975" cy="3062105"/>
          </a:xfrm>
          <a:prstGeom prst="rect">
            <a:avLst/>
          </a:prstGeom>
          <a:effectLst>
            <a:outerShdw blurRad="50800" dist="152400" dir="8100000" algn="tr" rotWithShape="0">
              <a:prstClr val="black">
                <a:alpha val="40000"/>
              </a:prstClr>
            </a:outerShdw>
          </a:effectLst>
        </p:spPr>
      </p:pic>
    </p:spTree>
    <p:extLst>
      <p:ext uri="{BB962C8B-B14F-4D97-AF65-F5344CB8AC3E}">
        <p14:creationId xmlns:p14="http://schemas.microsoft.com/office/powerpoint/2010/main" val="1795850160"/>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a:extLst>
              <a:ext uri="{FF2B5EF4-FFF2-40B4-BE49-F238E27FC236}">
                <a16:creationId xmlns="" xmlns:a16="http://schemas.microsoft.com/office/drawing/2014/main" id="{DD623933-A6BB-44D4-A0B5-50A8E06861AA}"/>
              </a:ext>
            </a:extLst>
          </p:cNvPr>
          <p:cNvSpPr txBox="1">
            <a:spLocks noChangeArrowheads="1"/>
          </p:cNvSpPr>
          <p:nvPr/>
        </p:nvSpPr>
        <p:spPr bwMode="auto">
          <a:xfrm>
            <a:off x="565125" y="745714"/>
            <a:ext cx="6631321"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zh-CN" sz="2000" b="1" dirty="0">
                <a:solidFill>
                  <a:srgbClr val="F8E700"/>
                </a:solidFill>
                <a:ea typeface="宋体" panose="02010600030101010101" pitchFamily="2" charset="-122"/>
                <a:sym typeface="Tahoma" panose="020B0604030504040204" pitchFamily="34" charset="0"/>
              </a:rPr>
              <a:t>One specifically for the boy to send a gift on Christmas Eve the mysterious figure. Legend to December 24 every night, a mysterious people driving by the 12 reindeer sleigh, going door to door into the house from the chimney, and then secretly put presents under the bed of the socks boy, or heap under the Christmas tree near the fireplace. While no one really ever seen the man look like, but people often dress up as wearing a red Christmas hat, big white beard, a red coat, wearing red boots look like, because there are always gifts on Christmas Eve, so accustomed to call him "Santa Claus."</a:t>
            </a:r>
          </a:p>
        </p:txBody>
      </p:sp>
      <p:grpSp>
        <p:nvGrpSpPr>
          <p:cNvPr id="7" name="组合 6">
            <a:extLst>
              <a:ext uri="{FF2B5EF4-FFF2-40B4-BE49-F238E27FC236}">
                <a16:creationId xmlns="" xmlns:a16="http://schemas.microsoft.com/office/drawing/2014/main" id="{843175A6-8AE4-46EA-88E1-6C9275F39C6A}"/>
              </a:ext>
            </a:extLst>
          </p:cNvPr>
          <p:cNvGrpSpPr/>
          <p:nvPr/>
        </p:nvGrpSpPr>
        <p:grpSpPr>
          <a:xfrm>
            <a:off x="7377825" y="745714"/>
            <a:ext cx="3692316" cy="3417508"/>
            <a:chOff x="7520329" y="1574104"/>
            <a:chExt cx="3692316" cy="3417508"/>
          </a:xfrm>
        </p:grpSpPr>
        <p:pic>
          <p:nvPicPr>
            <p:cNvPr id="4" name="图片 3">
              <a:extLst>
                <a:ext uri="{FF2B5EF4-FFF2-40B4-BE49-F238E27FC236}">
                  <a16:creationId xmlns="" xmlns:a16="http://schemas.microsoft.com/office/drawing/2014/main" id="{4F4502D5-CBB1-4AF4-BDE4-9FB768A79F0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83"/>
            <a:stretch/>
          </p:blipFill>
          <p:spPr>
            <a:xfrm>
              <a:off x="7520329" y="1574104"/>
              <a:ext cx="3649421" cy="3277378"/>
            </a:xfrm>
            <a:prstGeom prst="rect">
              <a:avLst/>
            </a:prstGeom>
          </p:spPr>
        </p:pic>
        <p:sp>
          <p:nvSpPr>
            <p:cNvPr id="5" name="矩形: 圆角 4">
              <a:extLst>
                <a:ext uri="{FF2B5EF4-FFF2-40B4-BE49-F238E27FC236}">
                  <a16:creationId xmlns="" xmlns:a16="http://schemas.microsoft.com/office/drawing/2014/main" id="{1B187B9B-C9AF-4491-8FEE-AF94072BDCB5}"/>
                </a:ext>
              </a:extLst>
            </p:cNvPr>
            <p:cNvSpPr/>
            <p:nvPr/>
          </p:nvSpPr>
          <p:spPr>
            <a:xfrm>
              <a:off x="7635170" y="1742790"/>
              <a:ext cx="3484415" cy="2928095"/>
            </a:xfrm>
            <a:prstGeom prst="roundRect">
              <a:avLst>
                <a:gd name="adj" fmla="val 3971"/>
              </a:avLst>
            </a:prstGeom>
            <a:solidFill>
              <a:srgbClr val="FCF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60A04C9-5B57-4EE5-B51B-982A884C8384}"/>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95209" l="5167" r="97455">
                          <a14:foregroundMark x1="10621" y1="32303" x2="9816" y2="51623"/>
                          <a14:foregroundMark x1="16567" y1="38794" x2="22825" y2="56414"/>
                          <a14:foregroundMark x1="76474" y1="61360" x2="87847" y2="30448"/>
                          <a14:foregroundMark x1="88419" y1="28903" x2="90574" y2="55023"/>
                          <a14:foregroundMark x1="87847" y1="67697" x2="88938" y2="66306"/>
                          <a14:foregroundMark x1="11945" y1="66306" x2="13036" y2="66306"/>
                        </a14:backgroundRemoval>
                      </a14:imgEffect>
                    </a14:imgLayer>
                  </a14:imgProps>
                </a:ext>
                <a:ext uri="{28A0092B-C50C-407E-A947-70E740481C1C}">
                  <a14:useLocalDpi xmlns:a14="http://schemas.microsoft.com/office/drawing/2010/main" val="0"/>
                </a:ext>
              </a:extLst>
            </a:blip>
            <a:srcRect/>
            <a:stretch/>
          </p:blipFill>
          <p:spPr>
            <a:xfrm>
              <a:off x="7780924" y="4461026"/>
              <a:ext cx="3431721" cy="530586"/>
            </a:xfrm>
            <a:prstGeom prst="rect">
              <a:avLst/>
            </a:prstGeom>
            <a:effectLst>
              <a:outerShdw blurRad="152400" dist="317500" dir="5400000" sx="90000" sy="-19000" rotWithShape="0">
                <a:prstClr val="black"/>
              </a:outerShdw>
            </a:effectLst>
          </p:spPr>
        </p:pic>
        <p:sp>
          <p:nvSpPr>
            <p:cNvPr id="3" name="Text Box 12">
              <a:extLst>
                <a:ext uri="{FF2B5EF4-FFF2-40B4-BE49-F238E27FC236}">
                  <a16:creationId xmlns="" xmlns:a16="http://schemas.microsoft.com/office/drawing/2014/main" id="{8D8D7D25-DC62-4196-841C-4DAAB2FDDF6E}"/>
                </a:ext>
              </a:extLst>
            </p:cNvPr>
            <p:cNvSpPr txBox="1">
              <a:spLocks noChangeArrowheads="1"/>
            </p:cNvSpPr>
            <p:nvPr/>
          </p:nvSpPr>
          <p:spPr bwMode="auto">
            <a:xfrm>
              <a:off x="7763268" y="1872966"/>
              <a:ext cx="3211042"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zh-CN" altLang="en-US" sz="1400" b="1" dirty="0">
                  <a:solidFill>
                    <a:schemeClr val="tx2">
                      <a:lumMod val="50000"/>
                    </a:schemeClr>
                  </a:solidFill>
                  <a:ea typeface="宋体" panose="02010600030101010101" pitchFamily="2" charset="-122"/>
                  <a:sym typeface="华文新魏" panose="02010800040101010101" pitchFamily="2" charset="-122"/>
                </a:rPr>
                <a:t>一位专门为好孩子在圣诞节前夜送上礼物的神秘人物。传说每到</a:t>
              </a:r>
              <a:r>
                <a:rPr lang="en-US" altLang="zh-CN" sz="1400" b="1" dirty="0">
                  <a:solidFill>
                    <a:schemeClr val="tx2">
                      <a:lumMod val="50000"/>
                    </a:schemeClr>
                  </a:solidFill>
                  <a:ea typeface="宋体" panose="02010600030101010101" pitchFamily="2" charset="-122"/>
                  <a:sym typeface="Constantia" panose="02030602050306030303" pitchFamily="18" charset="0"/>
                </a:rPr>
                <a:t>12</a:t>
              </a:r>
              <a:r>
                <a:rPr lang="zh-CN" altLang="en-US" sz="1400" b="1" dirty="0">
                  <a:solidFill>
                    <a:schemeClr val="tx2">
                      <a:lumMod val="50000"/>
                    </a:schemeClr>
                  </a:solidFill>
                  <a:ea typeface="宋体" panose="02010600030101010101" pitchFamily="2" charset="-122"/>
                  <a:sym typeface="华文新魏" panose="02010800040101010101" pitchFamily="2" charset="-122"/>
                </a:rPr>
                <a:t>月</a:t>
              </a:r>
              <a:r>
                <a:rPr lang="en-US" altLang="zh-CN" sz="1400" b="1" dirty="0">
                  <a:solidFill>
                    <a:schemeClr val="tx2">
                      <a:lumMod val="50000"/>
                    </a:schemeClr>
                  </a:solidFill>
                  <a:ea typeface="宋体" panose="02010600030101010101" pitchFamily="2" charset="-122"/>
                  <a:sym typeface="Constantia" panose="02030602050306030303" pitchFamily="18" charset="0"/>
                </a:rPr>
                <a:t>24</a:t>
              </a:r>
              <a:r>
                <a:rPr lang="zh-CN" altLang="en-US" sz="1400" b="1" dirty="0">
                  <a:solidFill>
                    <a:schemeClr val="tx2">
                      <a:lumMod val="50000"/>
                    </a:schemeClr>
                  </a:solidFill>
                  <a:ea typeface="宋体" panose="02010600030101010101" pitchFamily="2" charset="-122"/>
                  <a:sym typeface="华文新魏" panose="02010800040101010101" pitchFamily="2" charset="-122"/>
                </a:rPr>
                <a:t>日晚上，有个神秘人会驾乘由</a:t>
              </a:r>
              <a:r>
                <a:rPr lang="en-US" altLang="zh-CN" sz="1400" b="1" dirty="0">
                  <a:solidFill>
                    <a:schemeClr val="tx2">
                      <a:lumMod val="50000"/>
                    </a:schemeClr>
                  </a:solidFill>
                  <a:ea typeface="宋体" panose="02010600030101010101" pitchFamily="2" charset="-122"/>
                  <a:sym typeface="Constantia" panose="02030602050306030303" pitchFamily="18" charset="0"/>
                </a:rPr>
                <a:t>12</a:t>
              </a:r>
              <a:r>
                <a:rPr lang="zh-CN" altLang="en-US" sz="1400" b="1" dirty="0">
                  <a:solidFill>
                    <a:schemeClr val="tx2">
                      <a:lumMod val="50000"/>
                    </a:schemeClr>
                  </a:solidFill>
                  <a:ea typeface="宋体" panose="02010600030101010101" pitchFamily="2" charset="-122"/>
                  <a:sym typeface="华文新魏" panose="02010800040101010101" pitchFamily="2" charset="-122"/>
                </a:rPr>
                <a:t>只驯鹿拉的雪橇，挨家挨户地从烟囱进入屋里，然后偷偷把礼物放在好孩子床头的袜子里，或者堆在壁炉旁的圣诞树下。虽然没有人真的见过神秘人的样子，但是人们通常装扮成头戴红色圣诞帽子，大大的白色胡子，一身红色棉衣，脚穿红色靴子的样子，因为总在圣诞节前夜出现派发礼物，所以习惯地称他为</a:t>
              </a:r>
              <a:r>
                <a:rPr lang="en-US" altLang="zh-CN" sz="1400" b="1" dirty="0">
                  <a:solidFill>
                    <a:schemeClr val="tx2">
                      <a:lumMod val="50000"/>
                    </a:schemeClr>
                  </a:solidFill>
                  <a:ea typeface="宋体" panose="02010600030101010101" pitchFamily="2" charset="-122"/>
                  <a:sym typeface="Constantia" panose="02030602050306030303" pitchFamily="18" charset="0"/>
                </a:rPr>
                <a:t>"</a:t>
              </a:r>
              <a:r>
                <a:rPr lang="zh-CN" altLang="en-US" sz="1400" b="1" dirty="0">
                  <a:solidFill>
                    <a:schemeClr val="tx2">
                      <a:lumMod val="50000"/>
                    </a:schemeClr>
                  </a:solidFill>
                  <a:ea typeface="宋体" panose="02010600030101010101" pitchFamily="2" charset="-122"/>
                  <a:sym typeface="华文新魏" panose="02010800040101010101" pitchFamily="2" charset="-122"/>
                </a:rPr>
                <a:t>圣诞老人</a:t>
              </a:r>
              <a:r>
                <a:rPr lang="en-US" altLang="zh-CN" sz="1400" b="1" dirty="0">
                  <a:solidFill>
                    <a:schemeClr val="tx2">
                      <a:lumMod val="50000"/>
                    </a:schemeClr>
                  </a:solidFill>
                  <a:ea typeface="宋体" panose="02010600030101010101" pitchFamily="2" charset="-122"/>
                  <a:sym typeface="Constantia" panose="02030602050306030303" pitchFamily="18" charset="0"/>
                </a:rPr>
                <a:t>"</a:t>
              </a:r>
              <a:r>
                <a:rPr lang="zh-CN" altLang="en-US" sz="1200" b="1" dirty="0">
                  <a:solidFill>
                    <a:schemeClr val="tx2">
                      <a:lumMod val="50000"/>
                    </a:schemeClr>
                  </a:solidFill>
                  <a:ea typeface="宋体" panose="02010600030101010101" pitchFamily="2" charset="-122"/>
                  <a:sym typeface="华文新魏" panose="02010800040101010101" pitchFamily="2" charset="-122"/>
                </a:rPr>
                <a:t>。</a:t>
              </a:r>
            </a:p>
          </p:txBody>
        </p:sp>
      </p:grpSp>
      <p:pic>
        <p:nvPicPr>
          <p:cNvPr id="9" name="图片 8">
            <a:extLst>
              <a:ext uri="{FF2B5EF4-FFF2-40B4-BE49-F238E27FC236}">
                <a16:creationId xmlns="" xmlns:a16="http://schemas.microsoft.com/office/drawing/2014/main" id="{243B4966-01C1-4FCF-8B48-1F4C886D3D4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1042" b="50000"/>
          <a:stretch/>
        </p:blipFill>
        <p:spPr>
          <a:xfrm>
            <a:off x="6377707" y="4084499"/>
            <a:ext cx="2212001" cy="2259065"/>
          </a:xfrm>
          <a:prstGeom prst="rect">
            <a:avLst/>
          </a:prstGeom>
        </p:spPr>
      </p:pic>
      <p:pic>
        <p:nvPicPr>
          <p:cNvPr id="10" name="图片 9">
            <a:extLst>
              <a:ext uri="{FF2B5EF4-FFF2-40B4-BE49-F238E27FC236}">
                <a16:creationId xmlns="" xmlns:a16="http://schemas.microsoft.com/office/drawing/2014/main" id="{C070A204-062F-40F0-85E9-CC2D10D297F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90" t="-1853" r="49652" b="51853"/>
          <a:stretch/>
        </p:blipFill>
        <p:spPr>
          <a:xfrm>
            <a:off x="695325" y="4023092"/>
            <a:ext cx="2212001" cy="2259065"/>
          </a:xfrm>
          <a:prstGeom prst="rect">
            <a:avLst/>
          </a:prstGeom>
        </p:spPr>
      </p:pic>
      <p:pic>
        <p:nvPicPr>
          <p:cNvPr id="11" name="图片 10">
            <a:extLst>
              <a:ext uri="{FF2B5EF4-FFF2-40B4-BE49-F238E27FC236}">
                <a16:creationId xmlns="" xmlns:a16="http://schemas.microsoft.com/office/drawing/2014/main" id="{9CB8F12E-30E2-4D4C-80D1-937C9E11B0E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663" t="52555" r="57705" b="-2555"/>
          <a:stretch/>
        </p:blipFill>
        <p:spPr>
          <a:xfrm>
            <a:off x="3303715" y="4163222"/>
            <a:ext cx="2212001" cy="2259065"/>
          </a:xfrm>
          <a:prstGeom prst="rect">
            <a:avLst/>
          </a:prstGeom>
        </p:spPr>
      </p:pic>
      <p:pic>
        <p:nvPicPr>
          <p:cNvPr id="12" name="图片 11">
            <a:extLst>
              <a:ext uri="{FF2B5EF4-FFF2-40B4-BE49-F238E27FC236}">
                <a16:creationId xmlns="" xmlns:a16="http://schemas.microsoft.com/office/drawing/2014/main" id="{363CD144-9255-4F67-9023-F5941800331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0909" t="54147" r="-384" b="-2441"/>
          <a:stretch/>
        </p:blipFill>
        <p:spPr>
          <a:xfrm>
            <a:off x="8809538" y="4247895"/>
            <a:ext cx="2687137" cy="2181975"/>
          </a:xfrm>
          <a:prstGeom prst="rect">
            <a:avLst/>
          </a:prstGeom>
        </p:spPr>
      </p:pic>
    </p:spTree>
    <p:extLst>
      <p:ext uri="{BB962C8B-B14F-4D97-AF65-F5344CB8AC3E}">
        <p14:creationId xmlns:p14="http://schemas.microsoft.com/office/powerpoint/2010/main" val="399061550"/>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par>
                                <p:cTn id="26" presetID="2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772341AC-D604-4A9B-BAF6-AD855AF1C521}"/>
              </a:ext>
            </a:extLst>
          </p:cNvPr>
          <p:cNvSpPr txBox="1"/>
          <p:nvPr/>
        </p:nvSpPr>
        <p:spPr>
          <a:xfrm>
            <a:off x="4652511" y="1761332"/>
            <a:ext cx="6670876" cy="3108543"/>
          </a:xfrm>
          <a:prstGeom prst="rect">
            <a:avLst/>
          </a:prstGeom>
          <a:noFill/>
        </p:spPr>
        <p:txBody>
          <a:bodyPr wrap="square" rtlCol="0">
            <a:spAutoFit/>
          </a:bodyPr>
          <a:lstStyle/>
          <a:p>
            <a:pPr algn="ctr"/>
            <a:r>
              <a:rPr lang="en-US" altLang="zh-CN" sz="4800" b="1" spc="-300" dirty="0">
                <a:gradFill>
                  <a:gsLst>
                    <a:gs pos="0">
                      <a:srgbClr val="FFF2D5"/>
                    </a:gs>
                    <a:gs pos="100000">
                      <a:srgbClr val="FFC139"/>
                    </a:gs>
                  </a:gsLst>
                  <a:lin ang="5400000" scaled="1"/>
                </a:gradFill>
                <a:latin typeface="Algerian" panose="04020705040A02060702" pitchFamily="82" charset="0"/>
                <a:ea typeface="方正舒体" panose="02010601030101010101" pitchFamily="2" charset="-122"/>
              </a:rPr>
              <a:t>PART  four</a:t>
            </a:r>
          </a:p>
          <a:p>
            <a:pPr algn="ctr"/>
            <a:endParaRPr lang="en-US" altLang="zh-CN" sz="2800" b="1" spc="-300" dirty="0">
              <a:gradFill>
                <a:gsLst>
                  <a:gs pos="0">
                    <a:srgbClr val="FFF2D5"/>
                  </a:gs>
                  <a:gs pos="100000">
                    <a:srgbClr val="FFC139"/>
                  </a:gs>
                </a:gsLst>
                <a:lin ang="5400000" scaled="1"/>
              </a:gradFill>
              <a:latin typeface="Algerian" panose="04020705040A02060702" pitchFamily="82" charset="0"/>
              <a:ea typeface="方正舒体" panose="02010601030101010101" pitchFamily="2" charset="-122"/>
            </a:endParaRPr>
          </a:p>
          <a:p>
            <a:pPr algn="ctr"/>
            <a:r>
              <a:rPr lang="en-US" altLang="zh-CN" sz="6000" b="1" spc="-300" dirty="0">
                <a:gradFill>
                  <a:gsLst>
                    <a:gs pos="0">
                      <a:srgbClr val="FFF2D5"/>
                    </a:gs>
                    <a:gs pos="100000">
                      <a:srgbClr val="FFC139"/>
                    </a:gs>
                  </a:gsLst>
                  <a:lin ang="5400000" scaled="1"/>
                </a:gradFill>
                <a:latin typeface="Ravie" panose="04040805050809020602" pitchFamily="82" charset="0"/>
                <a:ea typeface="方正舒体" panose="02010601030101010101" pitchFamily="2" charset="-122"/>
              </a:rPr>
              <a:t>CHRISTMAS</a:t>
            </a:r>
          </a:p>
          <a:p>
            <a:pPr algn="ctr"/>
            <a:r>
              <a:rPr lang="en-US" altLang="zh-CN" sz="6000" b="1" spc="-300" dirty="0">
                <a:gradFill>
                  <a:gsLst>
                    <a:gs pos="0">
                      <a:srgbClr val="FFF2D5"/>
                    </a:gs>
                    <a:gs pos="100000">
                      <a:srgbClr val="FFC139"/>
                    </a:gs>
                  </a:gsLst>
                  <a:lin ang="5400000" scaled="1"/>
                </a:gradFill>
                <a:latin typeface="Ravie" panose="04040805050809020602" pitchFamily="82" charset="0"/>
                <a:ea typeface="方正舒体" panose="02010601030101010101" pitchFamily="2" charset="-122"/>
              </a:rPr>
              <a:t>DINNER</a:t>
            </a:r>
          </a:p>
        </p:txBody>
      </p:sp>
      <p:pic>
        <p:nvPicPr>
          <p:cNvPr id="4" name="图片 3">
            <a:extLst>
              <a:ext uri="{FF2B5EF4-FFF2-40B4-BE49-F238E27FC236}">
                <a16:creationId xmlns="" xmlns:a16="http://schemas.microsoft.com/office/drawing/2014/main" id="{45026D48-E4DC-41D9-9C53-FA9DA59376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7950" y="3574714"/>
            <a:ext cx="4204528" cy="2972166"/>
          </a:xfrm>
          <a:prstGeom prst="rect">
            <a:avLst/>
          </a:prstGeom>
        </p:spPr>
      </p:pic>
      <p:pic>
        <p:nvPicPr>
          <p:cNvPr id="5" name="图片 4">
            <a:extLst>
              <a:ext uri="{FF2B5EF4-FFF2-40B4-BE49-F238E27FC236}">
                <a16:creationId xmlns="" xmlns:a16="http://schemas.microsoft.com/office/drawing/2014/main" id="{4435B503-0C6E-4783-A957-F8FC3EE3582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296768">
            <a:off x="7138741" y="5523268"/>
            <a:ext cx="689829" cy="833544"/>
          </a:xfrm>
          <a:prstGeom prst="rect">
            <a:avLst/>
          </a:prstGeom>
        </p:spPr>
      </p:pic>
      <p:pic>
        <p:nvPicPr>
          <p:cNvPr id="6" name="图片 5">
            <a:extLst>
              <a:ext uri="{FF2B5EF4-FFF2-40B4-BE49-F238E27FC236}">
                <a16:creationId xmlns="" xmlns:a16="http://schemas.microsoft.com/office/drawing/2014/main" id="{B877B036-433A-4A4B-BABF-FC169FEA12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968849">
            <a:off x="3958741" y="937218"/>
            <a:ext cx="2012794" cy="1103962"/>
          </a:xfrm>
          <a:prstGeom prst="rect">
            <a:avLst/>
          </a:prstGeom>
        </p:spPr>
      </p:pic>
      <p:pic>
        <p:nvPicPr>
          <p:cNvPr id="7" name="图片 6">
            <a:extLst>
              <a:ext uri="{FF2B5EF4-FFF2-40B4-BE49-F238E27FC236}">
                <a16:creationId xmlns="" xmlns:a16="http://schemas.microsoft.com/office/drawing/2014/main" id="{F61557A5-E5F6-4C0D-AE6B-D5000189FF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3131" y="470072"/>
            <a:ext cx="3489709" cy="5691065"/>
          </a:xfrm>
          <a:prstGeom prst="rect">
            <a:avLst/>
          </a:prstGeom>
        </p:spPr>
      </p:pic>
      <p:pic>
        <p:nvPicPr>
          <p:cNvPr id="8" name="图片 7">
            <a:extLst>
              <a:ext uri="{FF2B5EF4-FFF2-40B4-BE49-F238E27FC236}">
                <a16:creationId xmlns="" xmlns:a16="http://schemas.microsoft.com/office/drawing/2014/main" id="{0C626C19-DDD8-4248-9FB2-43E93725929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66958" y="4590417"/>
            <a:ext cx="2222054" cy="2339267"/>
          </a:xfrm>
          <a:prstGeom prst="rect">
            <a:avLst/>
          </a:prstGeom>
        </p:spPr>
      </p:pic>
    </p:spTree>
    <p:extLst>
      <p:ext uri="{BB962C8B-B14F-4D97-AF65-F5344CB8AC3E}">
        <p14:creationId xmlns:p14="http://schemas.microsoft.com/office/powerpoint/2010/main" val="4224701971"/>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 calcmode="lin" valueType="num">
                                      <p:cBhvr>
                                        <p:cTn id="31" dur="500" fill="hold"/>
                                        <p:tgtEl>
                                          <p:spTgt spid="3"/>
                                        </p:tgtEl>
                                        <p:attrNameLst>
                                          <p:attrName>style.rotation</p:attrName>
                                        </p:attrNameLst>
                                      </p:cBhvr>
                                      <p:tavLst>
                                        <p:tav tm="0">
                                          <p:val>
                                            <p:fltVal val="360"/>
                                          </p:val>
                                        </p:tav>
                                        <p:tav tm="100000">
                                          <p:val>
                                            <p:fltVal val="0"/>
                                          </p:val>
                                        </p:tav>
                                      </p:tavLst>
                                    </p:anim>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path" presetSubtype="0" accel="50000" decel="50000" fill="hold" nodeType="clickEffect">
                                  <p:stCondLst>
                                    <p:cond delay="0"/>
                                  </p:stCondLst>
                                  <p:childTnLst>
                                    <p:animMotion origin="layout" path="M -1.66667E-6 3.7037E-7 L 0.60078 -0.14861 " pathEditMode="relative" rAng="0" ptsTypes="AA">
                                      <p:cBhvr>
                                        <p:cTn id="36" dur="2000" fill="hold"/>
                                        <p:tgtEl>
                                          <p:spTgt spid="6"/>
                                        </p:tgtEl>
                                        <p:attrNameLst>
                                          <p:attrName>ppt_x</p:attrName>
                                          <p:attrName>ppt_y</p:attrName>
                                        </p:attrNameLst>
                                      </p:cBhvr>
                                      <p:rCtr x="30039" y="-74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3">
            <a:extLst>
              <a:ext uri="{FF2B5EF4-FFF2-40B4-BE49-F238E27FC236}">
                <a16:creationId xmlns="" xmlns:a16="http://schemas.microsoft.com/office/drawing/2014/main" id="{D1DF4AF0-1108-4837-8FAB-B6F071398412}"/>
              </a:ext>
            </a:extLst>
          </p:cNvPr>
          <p:cNvSpPr txBox="1">
            <a:spLocks noChangeArrowheads="1"/>
          </p:cNvSpPr>
          <p:nvPr/>
        </p:nvSpPr>
        <p:spPr bwMode="auto">
          <a:xfrm>
            <a:off x="6267885" y="1665018"/>
            <a:ext cx="446741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dirty="0">
                <a:solidFill>
                  <a:srgbClr val="F8E700"/>
                </a:solidFill>
                <a:latin typeface="Arial" panose="020B0604020202020204" pitchFamily="34" charset="0"/>
                <a:ea typeface="宋体" panose="02010600030101010101" pitchFamily="2" charset="-122"/>
              </a:rPr>
              <a:t>Major food: </a:t>
            </a:r>
          </a:p>
          <a:p>
            <a:pPr eaLnBrk="1" hangingPunct="1">
              <a:lnSpc>
                <a:spcPct val="100000"/>
              </a:lnSpc>
              <a:spcBef>
                <a:spcPct val="50000"/>
              </a:spcBef>
              <a:buFontTx/>
              <a:buNone/>
            </a:pPr>
            <a:r>
              <a:rPr lang="en-US" altLang="zh-CN" sz="2000" dirty="0">
                <a:solidFill>
                  <a:srgbClr val="F8E700"/>
                </a:solidFill>
                <a:latin typeface="Arial" panose="020B0604020202020204" pitchFamily="34" charset="0"/>
                <a:ea typeface="宋体" panose="02010600030101010101" pitchFamily="2" charset="-122"/>
              </a:rPr>
              <a:t>turkey or roast goose</a:t>
            </a:r>
          </a:p>
          <a:p>
            <a:pPr eaLnBrk="1" hangingPunct="1">
              <a:lnSpc>
                <a:spcPct val="100000"/>
              </a:lnSpc>
              <a:spcBef>
                <a:spcPct val="50000"/>
              </a:spcBef>
              <a:buFontTx/>
              <a:buNone/>
            </a:pPr>
            <a:r>
              <a:rPr lang="en-US" altLang="zh-CN" sz="2000" dirty="0">
                <a:solidFill>
                  <a:srgbClr val="F8E700"/>
                </a:solidFill>
                <a:latin typeface="Arial" panose="020B0604020202020204" pitchFamily="34" charset="0"/>
                <a:ea typeface="宋体" panose="02010600030101010101" pitchFamily="2" charset="-122"/>
              </a:rPr>
              <a:t>puddings </a:t>
            </a:r>
          </a:p>
          <a:p>
            <a:pPr eaLnBrk="1" hangingPunct="1">
              <a:lnSpc>
                <a:spcPct val="100000"/>
              </a:lnSpc>
              <a:spcBef>
                <a:spcPct val="50000"/>
              </a:spcBef>
              <a:buFontTx/>
              <a:buNone/>
            </a:pPr>
            <a:r>
              <a:rPr lang="en-US" altLang="zh-CN" sz="2000" dirty="0">
                <a:solidFill>
                  <a:srgbClr val="F8E700"/>
                </a:solidFill>
                <a:latin typeface="Arial" panose="020B0604020202020204" pitchFamily="34" charset="0"/>
                <a:ea typeface="宋体" panose="02010600030101010101" pitchFamily="2" charset="-122"/>
              </a:rPr>
              <a:t>a variety of cookies (the golden butter </a:t>
            </a:r>
          </a:p>
          <a:p>
            <a:pPr eaLnBrk="1" hangingPunct="1">
              <a:lnSpc>
                <a:spcPct val="100000"/>
              </a:lnSpc>
              <a:spcBef>
                <a:spcPct val="50000"/>
              </a:spcBef>
              <a:buFontTx/>
              <a:buNone/>
            </a:pPr>
            <a:r>
              <a:rPr lang="en-US" altLang="zh-CN" sz="2000" dirty="0">
                <a:solidFill>
                  <a:srgbClr val="F8E700"/>
                </a:solidFill>
                <a:latin typeface="Arial" panose="020B0604020202020204" pitchFamily="34" charset="0"/>
                <a:ea typeface="宋体" panose="02010600030101010101" pitchFamily="2" charset="-122"/>
              </a:rPr>
              <a:t>cookies, fruit cookies and so on)</a:t>
            </a:r>
            <a:r>
              <a:rPr lang="en-US" altLang="zh-CN" sz="1800" dirty="0">
                <a:solidFill>
                  <a:srgbClr val="F8E700"/>
                </a:solidFill>
                <a:latin typeface="Arial" panose="020B0604020202020204" pitchFamily="34" charset="0"/>
                <a:ea typeface="宋体" panose="02010600030101010101" pitchFamily="2" charset="-122"/>
              </a:rPr>
              <a:t> </a:t>
            </a:r>
            <a:endParaRPr lang="zh-CN" altLang="en-US" sz="1800" dirty="0">
              <a:solidFill>
                <a:srgbClr val="F8E700"/>
              </a:solidFill>
              <a:latin typeface="Arial" panose="020B0604020202020204" pitchFamily="34" charset="0"/>
              <a:ea typeface="宋体" panose="02010600030101010101" pitchFamily="2" charset="-122"/>
            </a:endParaRPr>
          </a:p>
        </p:txBody>
      </p:sp>
      <p:sp>
        <p:nvSpPr>
          <p:cNvPr id="3" name="Text Box 14">
            <a:extLst>
              <a:ext uri="{FF2B5EF4-FFF2-40B4-BE49-F238E27FC236}">
                <a16:creationId xmlns="" xmlns:a16="http://schemas.microsoft.com/office/drawing/2014/main" id="{D7C98BB9-881C-44C1-8526-F7B82C689A9B}"/>
              </a:ext>
            </a:extLst>
          </p:cNvPr>
          <p:cNvSpPr txBox="1">
            <a:spLocks noChangeArrowheads="1"/>
          </p:cNvSpPr>
          <p:nvPr/>
        </p:nvSpPr>
        <p:spPr bwMode="auto">
          <a:xfrm>
            <a:off x="6167438" y="4528208"/>
            <a:ext cx="666115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dirty="0">
                <a:solidFill>
                  <a:srgbClr val="F8E700"/>
                </a:solidFill>
                <a:latin typeface="Arial" panose="020B0604020202020204" pitchFamily="34" charset="0"/>
                <a:ea typeface="宋体" panose="02010600030101010101" pitchFamily="2" charset="-122"/>
              </a:rPr>
              <a:t>Eating turkey is popular in </a:t>
            </a:r>
          </a:p>
          <a:p>
            <a:pPr eaLnBrk="1" hangingPunct="1">
              <a:lnSpc>
                <a:spcPct val="100000"/>
              </a:lnSpc>
              <a:spcBef>
                <a:spcPct val="50000"/>
              </a:spcBef>
              <a:buFontTx/>
              <a:buNone/>
            </a:pPr>
            <a:r>
              <a:rPr lang="en-US" altLang="zh-CN" sz="2000" dirty="0">
                <a:solidFill>
                  <a:srgbClr val="F8E700"/>
                </a:solidFill>
                <a:latin typeface="Arial" panose="020B0604020202020204" pitchFamily="34" charset="0"/>
                <a:ea typeface="宋体" panose="02010600030101010101" pitchFamily="2" charset="-122"/>
              </a:rPr>
              <a:t>the Unite States from 1620.</a:t>
            </a:r>
          </a:p>
        </p:txBody>
      </p:sp>
      <p:sp>
        <p:nvSpPr>
          <p:cNvPr id="4" name="标题 3">
            <a:extLst>
              <a:ext uri="{FF2B5EF4-FFF2-40B4-BE49-F238E27FC236}">
                <a16:creationId xmlns="" xmlns:a16="http://schemas.microsoft.com/office/drawing/2014/main" id="{DD4FCA01-E720-4641-854B-2FC6D060BE85}"/>
              </a:ext>
            </a:extLst>
          </p:cNvPr>
          <p:cNvSpPr>
            <a:spLocks noGrp="1"/>
          </p:cNvSpPr>
          <p:nvPr>
            <p:ph type="title"/>
          </p:nvPr>
        </p:nvSpPr>
        <p:spPr/>
        <p:txBody>
          <a:bodyPr/>
          <a:lstStyle/>
          <a:p>
            <a:r>
              <a:rPr lang="en-US" altLang="zh-CN" dirty="0"/>
              <a:t>CHRISTMAS DINNER</a:t>
            </a:r>
            <a:endParaRPr lang="zh-CN" altLang="en-US" dirty="0"/>
          </a:p>
        </p:txBody>
      </p:sp>
      <p:pic>
        <p:nvPicPr>
          <p:cNvPr id="5" name="Picture 9" descr="C:/Users/Jing/Desktop/ppt/1197019892971.jpg1197019892971">
            <a:extLst>
              <a:ext uri="{FF2B5EF4-FFF2-40B4-BE49-F238E27FC236}">
                <a16:creationId xmlns="" xmlns:a16="http://schemas.microsoft.com/office/drawing/2014/main" id="{B3F2B585-4CC4-4282-B1C5-1158EBB08670}"/>
              </a:ext>
            </a:extLst>
          </p:cNvPr>
          <p:cNvPicPr>
            <a:picLocks noChangeAspect="1" noChangeArrowheads="1"/>
          </p:cNvPicPr>
          <p:nvPr/>
        </p:nvPicPr>
        <p:blipFill>
          <a:blip r:embed="rId4">
            <a:lum contrast="54000"/>
            <a:extLst>
              <a:ext uri="{28A0092B-C50C-407E-A947-70E740481C1C}">
                <a14:useLocalDpi xmlns:a14="http://schemas.microsoft.com/office/drawing/2010/main" val="0"/>
              </a:ext>
            </a:extLst>
          </a:blip>
          <a:srcRect/>
          <a:stretch>
            <a:fillRect/>
          </a:stretch>
        </p:blipFill>
        <p:spPr bwMode="auto">
          <a:xfrm>
            <a:off x="1021279" y="1857705"/>
            <a:ext cx="4819669"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10">
            <a:extLst>
              <a:ext uri="{FF2B5EF4-FFF2-40B4-BE49-F238E27FC236}">
                <a16:creationId xmlns="" xmlns:a16="http://schemas.microsoft.com/office/drawing/2014/main" id="{19D96C32-BD48-43CE-BDC2-3944BB8FEA40}"/>
              </a:ext>
            </a:extLst>
          </p:cNvPr>
          <p:cNvGrpSpPr>
            <a:grpSpLocks/>
          </p:cNvGrpSpPr>
          <p:nvPr/>
        </p:nvGrpSpPr>
        <p:grpSpPr bwMode="auto">
          <a:xfrm>
            <a:off x="8747146" y="4555548"/>
            <a:ext cx="3240087" cy="2573338"/>
            <a:chOff x="0" y="0"/>
            <a:chExt cx="3456" cy="2572"/>
          </a:xfrm>
        </p:grpSpPr>
        <p:pic>
          <p:nvPicPr>
            <p:cNvPr id="7" name="Picture 11" descr="tur1">
              <a:extLst>
                <a:ext uri="{FF2B5EF4-FFF2-40B4-BE49-F238E27FC236}">
                  <a16:creationId xmlns="" xmlns:a16="http://schemas.microsoft.com/office/drawing/2014/main" id="{526414E6-B886-45E4-97EC-D8178A0527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 y="0"/>
              <a:ext cx="2736" cy="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2">
              <a:extLst>
                <a:ext uri="{FF2B5EF4-FFF2-40B4-BE49-F238E27FC236}">
                  <a16:creationId xmlns="" xmlns:a16="http://schemas.microsoft.com/office/drawing/2014/main" id="{9B19E05D-12E0-4E0E-BA72-92026493F9AE}"/>
                </a:ext>
              </a:extLst>
            </p:cNvPr>
            <p:cNvSpPr txBox="1">
              <a:spLocks noChangeArrowheads="1"/>
            </p:cNvSpPr>
            <p:nvPr/>
          </p:nvSpPr>
          <p:spPr bwMode="auto">
            <a:xfrm>
              <a:off x="0" y="2115"/>
              <a:ext cx="3456" cy="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endParaRPr lang="en-US" altLang="zh-CN" sz="2400" b="1">
                <a:solidFill>
                  <a:schemeClr val="hlink"/>
                </a:solidFill>
                <a:latin typeface="Times New Roman" panose="02020603050405020304" pitchFamily="18" charset="0"/>
                <a:ea typeface="宋体" panose="02010600030101010101" pitchFamily="2" charset="-122"/>
              </a:endParaRPr>
            </a:p>
          </p:txBody>
        </p:sp>
      </p:grpSp>
    </p:spTree>
    <p:extLst>
      <p:ext uri="{BB962C8B-B14F-4D97-AF65-F5344CB8AC3E}">
        <p14:creationId xmlns:p14="http://schemas.microsoft.com/office/powerpoint/2010/main" val="1133255106"/>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checkerboard(across)">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69B712D-CF16-426D-8699-E7C1C364E36A}"/>
              </a:ext>
            </a:extLst>
          </p:cNvPr>
          <p:cNvSpPr>
            <a:spLocks noGrp="1"/>
          </p:cNvSpPr>
          <p:nvPr>
            <p:ph type="title"/>
          </p:nvPr>
        </p:nvSpPr>
        <p:spPr/>
        <p:txBody>
          <a:bodyPr/>
          <a:lstStyle/>
          <a:p>
            <a:r>
              <a:rPr lang="en-US" altLang="zh-CN" dirty="0"/>
              <a:t>CHRISTMAS DINNER</a:t>
            </a:r>
            <a:endParaRPr lang="zh-CN" altLang="en-US" dirty="0"/>
          </a:p>
        </p:txBody>
      </p:sp>
      <p:pic>
        <p:nvPicPr>
          <p:cNvPr id="3" name="Picture 2" descr="20071127100251407855">
            <a:extLst>
              <a:ext uri="{FF2B5EF4-FFF2-40B4-BE49-F238E27FC236}">
                <a16:creationId xmlns="" xmlns:a16="http://schemas.microsoft.com/office/drawing/2014/main" id="{F555A618-BF6D-4B7C-ABB7-625798CF2B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95324" y="3429000"/>
            <a:ext cx="5464503" cy="2579914"/>
          </a:xfrm>
          <a:prstGeom prst="rect">
            <a:avLst/>
          </a:prstGeom>
          <a:noFill/>
        </p:spPr>
      </p:pic>
      <p:sp>
        <p:nvSpPr>
          <p:cNvPr id="4" name="Text Box 10">
            <a:extLst>
              <a:ext uri="{FF2B5EF4-FFF2-40B4-BE49-F238E27FC236}">
                <a16:creationId xmlns="" xmlns:a16="http://schemas.microsoft.com/office/drawing/2014/main" id="{0A6A0756-7C68-4AEB-AF3C-436C44850F59}"/>
              </a:ext>
            </a:extLst>
          </p:cNvPr>
          <p:cNvSpPr txBox="1">
            <a:spLocks noChangeArrowheads="1"/>
          </p:cNvSpPr>
          <p:nvPr/>
        </p:nvSpPr>
        <p:spPr bwMode="auto">
          <a:xfrm>
            <a:off x="694592" y="1097132"/>
            <a:ext cx="549659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355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endParaRPr lang="zh-CN" altLang="zh-CN" sz="1600" b="1" dirty="0">
              <a:solidFill>
                <a:srgbClr val="F8E700"/>
              </a:solidFill>
              <a:latin typeface="Arial" panose="020B0604020202020204" pitchFamily="34" charset="0"/>
              <a:ea typeface="宋体" panose="02010600030101010101" pitchFamily="2" charset="-122"/>
              <a:sym typeface="宋体" panose="02010600030101010101" pitchFamily="2" charset="-122"/>
            </a:endParaRPr>
          </a:p>
          <a:p>
            <a:pPr indent="0" algn="just" eaLnBrk="1" hangingPunct="1">
              <a:lnSpc>
                <a:spcPct val="100000"/>
              </a:lnSpc>
              <a:spcBef>
                <a:spcPct val="0"/>
              </a:spcBef>
              <a:buFontTx/>
              <a:buNone/>
            </a:pPr>
            <a:r>
              <a:rPr lang="zh-CN" altLang="zh-CN" sz="1600" b="1" dirty="0">
                <a:solidFill>
                  <a:srgbClr val="F8E700"/>
                </a:solidFill>
                <a:latin typeface="Arial" panose="020B0604020202020204" pitchFamily="34" charset="0"/>
                <a:ea typeface="宋体" panose="02010600030101010101" pitchFamily="2" charset="-122"/>
                <a:sym typeface="宋体" panose="02010600030101010101" pitchFamily="2" charset="-122"/>
              </a:rPr>
              <a:t> Although the foods served for Christmas dinner may vary from family to family(and from country to country),typical items usually found at an American family's Christmas dinner would include turkey and dressing (or sometimes chicken,duck, goose or ham), potatoes and/or mincemeat pies and sweets.Eggnog is usually the favorite drink for the whole family.</a:t>
            </a:r>
          </a:p>
        </p:txBody>
      </p:sp>
      <p:sp>
        <p:nvSpPr>
          <p:cNvPr id="5" name="矩形 4">
            <a:extLst>
              <a:ext uri="{FF2B5EF4-FFF2-40B4-BE49-F238E27FC236}">
                <a16:creationId xmlns="" xmlns:a16="http://schemas.microsoft.com/office/drawing/2014/main" id="{82F007FE-710F-421A-9478-FCAB3779F03C}"/>
              </a:ext>
            </a:extLst>
          </p:cNvPr>
          <p:cNvSpPr/>
          <p:nvPr/>
        </p:nvSpPr>
        <p:spPr>
          <a:xfrm>
            <a:off x="6094548" y="3988822"/>
            <a:ext cx="5437752" cy="1754326"/>
          </a:xfrm>
          <a:prstGeom prst="rect">
            <a:avLst/>
          </a:prstGeom>
        </p:spPr>
        <p:txBody>
          <a:bodyPr wrap="square">
            <a:spAutoFit/>
          </a:bodyPr>
          <a:lstStyle/>
          <a:p>
            <a:pPr algn="just">
              <a:spcBef>
                <a:spcPct val="0"/>
              </a:spcBef>
            </a:pPr>
            <a:r>
              <a:rPr lang="zh-CN" altLang="zh-CN" b="1" dirty="0">
                <a:solidFill>
                  <a:srgbClr val="F8E700"/>
                </a:solidFill>
                <a:latin typeface="Arial" panose="020B0604020202020204" pitchFamily="34" charset="0"/>
                <a:ea typeface="宋体" panose="02010600030101010101" pitchFamily="2" charset="-122"/>
                <a:sym typeface="宋体" panose="02010600030101010101" pitchFamily="2" charset="-122"/>
              </a:rPr>
              <a:t>尽管提供食品服务的圣诞大餐可能会有所变动,从每个家庭的(从国家),最典型的项目通常发现，在美国家庭的圣诞晚餐包括土耳其和敷料(或有时鸡、鸭、鹅或火腿)、土豆和肉汤、甜薯、青菜、小红莓、酱油、坚果、水果、水果蛋糕、李子布丁、南瓜和/或苹果派和糖果。蛋奶酒通常是全家最喜欢喝。</a:t>
            </a:r>
          </a:p>
        </p:txBody>
      </p:sp>
      <p:pic>
        <p:nvPicPr>
          <p:cNvPr id="6" name="Picture 11" descr="12827998_711n">
            <a:extLst>
              <a:ext uri="{FF2B5EF4-FFF2-40B4-BE49-F238E27FC236}">
                <a16:creationId xmlns="" xmlns:a16="http://schemas.microsoft.com/office/drawing/2014/main" id="{3F4B1DDE-BA93-484F-8A36-47A92EADD57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522" b="30487"/>
          <a:stretch/>
        </p:blipFill>
        <p:spPr>
          <a:xfrm>
            <a:off x="6191187" y="1138028"/>
            <a:ext cx="5305487" cy="2290972"/>
          </a:xfrm>
          <a:prstGeom prst="rect">
            <a:avLst/>
          </a:prstGeom>
          <a:noFill/>
        </p:spPr>
      </p:pic>
    </p:spTree>
    <p:extLst>
      <p:ext uri="{BB962C8B-B14F-4D97-AF65-F5344CB8AC3E}">
        <p14:creationId xmlns:p14="http://schemas.microsoft.com/office/powerpoint/2010/main" val="1974971121"/>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0CA1FF72-9672-425E-A01A-02690A0CFB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034" y="1076132"/>
            <a:ext cx="5316116" cy="4371586"/>
          </a:xfrm>
          <a:prstGeom prst="rect">
            <a:avLst/>
          </a:prstGeom>
        </p:spPr>
      </p:pic>
      <p:pic>
        <p:nvPicPr>
          <p:cNvPr id="10" name="Picture 2" descr="81d10327df43f93d908f9df0">
            <a:extLst>
              <a:ext uri="{FF2B5EF4-FFF2-40B4-BE49-F238E27FC236}">
                <a16:creationId xmlns="" xmlns:a16="http://schemas.microsoft.com/office/drawing/2014/main" id="{5435A19E-E8F8-4480-89DE-D42A0FA17B77}"/>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4417" b="95833" l="1000" r="99750">
                        <a14:foregroundMark x1="38000" y1="42417" x2="79813" y2="19667"/>
                        <a14:foregroundMark x1="46125" y1="16250" x2="47000" y2="34500"/>
                        <a14:foregroundMark x1="30813" y1="21167" x2="29938" y2="40167"/>
                        <a14:backgroundMark x1="10625" y1="78583" x2="10625" y2="78583"/>
                        <a14:backgroundMark x1="10375" y1="78583" x2="27688" y2="82083"/>
                      </a14:backgroundRemoval>
                    </a14:imgEffect>
                  </a14:imgLayer>
                </a14:imgProps>
              </a:ext>
              <a:ext uri="{28A0092B-C50C-407E-A947-70E740481C1C}">
                <a14:useLocalDpi xmlns:a14="http://schemas.microsoft.com/office/drawing/2010/main" val="0"/>
              </a:ext>
            </a:extLst>
          </a:blip>
          <a:srcRect/>
          <a:stretch>
            <a:fillRect/>
          </a:stretch>
        </p:blipFill>
        <p:spPr bwMode="auto">
          <a:xfrm>
            <a:off x="717673" y="2041847"/>
            <a:ext cx="5288477" cy="4819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 xmlns:a16="http://schemas.microsoft.com/office/drawing/2014/main" id="{2C500CEA-7B6B-40FD-A508-00454E5E707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86473" y="3891850"/>
            <a:ext cx="2298633" cy="2419885"/>
          </a:xfrm>
          <a:prstGeom prst="rect">
            <a:avLst/>
          </a:prstGeom>
        </p:spPr>
      </p:pic>
      <p:sp>
        <p:nvSpPr>
          <p:cNvPr id="2" name="标题 1">
            <a:extLst>
              <a:ext uri="{FF2B5EF4-FFF2-40B4-BE49-F238E27FC236}">
                <a16:creationId xmlns="" xmlns:a16="http://schemas.microsoft.com/office/drawing/2014/main" id="{295491E4-3BC8-42B6-8A66-70CFD2E49C5A}"/>
              </a:ext>
            </a:extLst>
          </p:cNvPr>
          <p:cNvSpPr>
            <a:spLocks noGrp="1"/>
          </p:cNvSpPr>
          <p:nvPr>
            <p:ph type="title"/>
          </p:nvPr>
        </p:nvSpPr>
        <p:spPr>
          <a:xfrm>
            <a:off x="2354727" y="491535"/>
            <a:ext cx="7178093" cy="652792"/>
          </a:xfrm>
        </p:spPr>
        <p:txBody>
          <a:bodyPr/>
          <a:lstStyle/>
          <a:p>
            <a:r>
              <a:rPr lang="zh-CN" altLang="en-US" dirty="0"/>
              <a:t>圣诞节的由来</a:t>
            </a:r>
          </a:p>
        </p:txBody>
      </p:sp>
      <p:sp>
        <p:nvSpPr>
          <p:cNvPr id="3" name="Text Box 7">
            <a:extLst>
              <a:ext uri="{FF2B5EF4-FFF2-40B4-BE49-F238E27FC236}">
                <a16:creationId xmlns="" xmlns:a16="http://schemas.microsoft.com/office/drawing/2014/main" id="{32C26C55-CA3C-41F5-B3DE-575CF6328740}"/>
              </a:ext>
            </a:extLst>
          </p:cNvPr>
          <p:cNvSpPr txBox="1">
            <a:spLocks noChangeArrowheads="1"/>
          </p:cNvSpPr>
          <p:nvPr/>
        </p:nvSpPr>
        <p:spPr bwMode="auto">
          <a:xfrm>
            <a:off x="7547378" y="1863473"/>
            <a:ext cx="3692171"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zh-CN" sz="2000" b="1" dirty="0">
                <a:solidFill>
                  <a:srgbClr val="F8E700"/>
                </a:solidFill>
                <a:latin typeface="Microsoft JhengHei" panose="020B0604030504040204" pitchFamily="34" charset="-120"/>
                <a:ea typeface="Microsoft JhengHei" panose="020B0604030504040204" pitchFamily="34" charset="-120"/>
              </a:rPr>
              <a:t>December 25 each year, is the day Christians commemorate the birth of Jesus, known as Christmas.</a:t>
            </a:r>
            <a:endParaRPr lang="en-US" altLang="zh-CN" sz="2000" b="1" dirty="0">
              <a:solidFill>
                <a:srgbClr val="F8E700"/>
              </a:solidFill>
              <a:latin typeface="Microsoft JhengHei" panose="020B0604030504040204" pitchFamily="34" charset="-120"/>
              <a:ea typeface="Microsoft JhengHei" panose="020B0604030504040204" pitchFamily="34" charset="-120"/>
            </a:endParaRPr>
          </a:p>
          <a:p>
            <a:pPr eaLnBrk="1" hangingPunct="1">
              <a:lnSpc>
                <a:spcPct val="100000"/>
              </a:lnSpc>
              <a:spcBef>
                <a:spcPct val="0"/>
              </a:spcBef>
              <a:buFontTx/>
              <a:buNone/>
            </a:pPr>
            <a:endParaRPr lang="zh-CN" altLang="zh-CN" sz="2000" b="1" dirty="0">
              <a:solidFill>
                <a:srgbClr val="F8E700"/>
              </a:solidFill>
              <a:latin typeface="Microsoft JhengHei" panose="020B0604030504040204" pitchFamily="34" charset="-120"/>
              <a:ea typeface="Microsoft JhengHei" panose="020B0604030504040204" pitchFamily="34" charset="-120"/>
            </a:endParaRPr>
          </a:p>
          <a:p>
            <a:pPr eaLnBrk="1" hangingPunct="1">
              <a:lnSpc>
                <a:spcPct val="100000"/>
              </a:lnSpc>
              <a:spcBef>
                <a:spcPct val="0"/>
              </a:spcBef>
              <a:buFontTx/>
              <a:buNone/>
            </a:pPr>
            <a:r>
              <a:rPr lang="zh-CN" altLang="zh-CN" sz="2000" b="1" dirty="0">
                <a:solidFill>
                  <a:srgbClr val="F8E700"/>
                </a:solidFill>
                <a:latin typeface="Microsoft JhengHei" panose="020B0604030504040204" pitchFamily="34" charset="-120"/>
                <a:ea typeface="Microsoft JhengHei" panose="020B0604030504040204" pitchFamily="34" charset="-120"/>
              </a:rPr>
              <a:t>每年12月25日，这一天基督徒纪念耶稣的诞生，为圣诞节而闻名。</a:t>
            </a:r>
          </a:p>
        </p:txBody>
      </p:sp>
      <p:sp>
        <p:nvSpPr>
          <p:cNvPr id="11" name="星形: 五角 10">
            <a:extLst>
              <a:ext uri="{FF2B5EF4-FFF2-40B4-BE49-F238E27FC236}">
                <a16:creationId xmlns="" xmlns:a16="http://schemas.microsoft.com/office/drawing/2014/main" id="{EDD6F6A8-D4DA-4BED-B632-453263FD811C}"/>
              </a:ext>
            </a:extLst>
          </p:cNvPr>
          <p:cNvSpPr/>
          <p:nvPr/>
        </p:nvSpPr>
        <p:spPr>
          <a:xfrm>
            <a:off x="6623824" y="2175327"/>
            <a:ext cx="657922" cy="657922"/>
          </a:xfrm>
          <a:prstGeom prst="star5">
            <a:avLst>
              <a:gd name="adj" fmla="val 25230"/>
              <a:gd name="hf" fmla="val 105146"/>
              <a:gd name="vf" fmla="val 110557"/>
            </a:avLst>
          </a:prstGeom>
          <a:solidFill>
            <a:srgbClr val="F8E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星形: 五角 13">
            <a:extLst>
              <a:ext uri="{FF2B5EF4-FFF2-40B4-BE49-F238E27FC236}">
                <a16:creationId xmlns="" xmlns:a16="http://schemas.microsoft.com/office/drawing/2014/main" id="{67711ED3-7B79-4A47-BC85-7A000F48357B}"/>
              </a:ext>
            </a:extLst>
          </p:cNvPr>
          <p:cNvSpPr/>
          <p:nvPr/>
        </p:nvSpPr>
        <p:spPr>
          <a:xfrm>
            <a:off x="6623824" y="3491171"/>
            <a:ext cx="657922" cy="657922"/>
          </a:xfrm>
          <a:prstGeom prst="star5">
            <a:avLst>
              <a:gd name="adj" fmla="val 25230"/>
              <a:gd name="hf" fmla="val 105146"/>
              <a:gd name="vf" fmla="val 110557"/>
            </a:avLst>
          </a:prstGeom>
          <a:solidFill>
            <a:srgbClr val="F8E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7380320"/>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2563674087882131687">
            <a:extLst>
              <a:ext uri="{FF2B5EF4-FFF2-40B4-BE49-F238E27FC236}">
                <a16:creationId xmlns="" xmlns:a16="http://schemas.microsoft.com/office/drawing/2014/main" id="{E5BB7487-3114-444A-96A2-C9BBE75D565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3403"/>
          <a:stretch/>
        </p:blipFill>
        <p:spPr>
          <a:xfrm>
            <a:off x="0" y="1179910"/>
            <a:ext cx="12318521" cy="6338664"/>
          </a:xfrm>
          <a:prstGeom prst="rect">
            <a:avLst/>
          </a:prstGeom>
          <a:noFill/>
        </p:spPr>
      </p:pic>
      <p:sp>
        <p:nvSpPr>
          <p:cNvPr id="2" name="标题 1">
            <a:extLst>
              <a:ext uri="{FF2B5EF4-FFF2-40B4-BE49-F238E27FC236}">
                <a16:creationId xmlns="" xmlns:a16="http://schemas.microsoft.com/office/drawing/2014/main" id="{3CB45D95-DAC6-4EF4-99EC-CA2EDAB198FC}"/>
              </a:ext>
            </a:extLst>
          </p:cNvPr>
          <p:cNvSpPr>
            <a:spLocks noGrp="1"/>
          </p:cNvSpPr>
          <p:nvPr>
            <p:ph type="title"/>
          </p:nvPr>
        </p:nvSpPr>
        <p:spPr/>
        <p:txBody>
          <a:bodyPr/>
          <a:lstStyle/>
          <a:p>
            <a:r>
              <a:rPr lang="en-US" altLang="zh-CN" dirty="0"/>
              <a:t>CELIBRITION</a:t>
            </a:r>
            <a:endParaRPr lang="zh-CN" altLang="en-US" dirty="0"/>
          </a:p>
        </p:txBody>
      </p:sp>
      <p:grpSp>
        <p:nvGrpSpPr>
          <p:cNvPr id="9" name="组合 8">
            <a:extLst>
              <a:ext uri="{FF2B5EF4-FFF2-40B4-BE49-F238E27FC236}">
                <a16:creationId xmlns="" xmlns:a16="http://schemas.microsoft.com/office/drawing/2014/main" id="{DCF12B31-9CF5-48F1-BA5E-D86C8D45F17C}"/>
              </a:ext>
            </a:extLst>
          </p:cNvPr>
          <p:cNvGrpSpPr/>
          <p:nvPr/>
        </p:nvGrpSpPr>
        <p:grpSpPr>
          <a:xfrm>
            <a:off x="862642" y="3113134"/>
            <a:ext cx="10793125" cy="3549443"/>
            <a:chOff x="862642" y="3113134"/>
            <a:chExt cx="10793125" cy="3549443"/>
          </a:xfrm>
        </p:grpSpPr>
        <p:grpSp>
          <p:nvGrpSpPr>
            <p:cNvPr id="7" name="组合 6">
              <a:extLst>
                <a:ext uri="{FF2B5EF4-FFF2-40B4-BE49-F238E27FC236}">
                  <a16:creationId xmlns="" xmlns:a16="http://schemas.microsoft.com/office/drawing/2014/main" id="{B80D7AC8-603D-4E2D-823B-C9C24F1CC3CD}"/>
                </a:ext>
              </a:extLst>
            </p:cNvPr>
            <p:cNvGrpSpPr/>
            <p:nvPr/>
          </p:nvGrpSpPr>
          <p:grpSpPr>
            <a:xfrm>
              <a:off x="862642" y="3113134"/>
              <a:ext cx="10793125" cy="3549443"/>
              <a:chOff x="862642" y="3113134"/>
              <a:chExt cx="10793125" cy="3549443"/>
            </a:xfrm>
          </p:grpSpPr>
          <p:sp>
            <p:nvSpPr>
              <p:cNvPr id="6" name="矩形: 圆角 5">
                <a:extLst>
                  <a:ext uri="{FF2B5EF4-FFF2-40B4-BE49-F238E27FC236}">
                    <a16:creationId xmlns="" xmlns:a16="http://schemas.microsoft.com/office/drawing/2014/main" id="{73A77491-E468-448D-97CA-4748AE06CAC3}"/>
                  </a:ext>
                </a:extLst>
              </p:cNvPr>
              <p:cNvSpPr/>
              <p:nvPr/>
            </p:nvSpPr>
            <p:spPr>
              <a:xfrm>
                <a:off x="5178568" y="3113134"/>
                <a:ext cx="6477199" cy="3409343"/>
              </a:xfrm>
              <a:prstGeom prst="roundRect">
                <a:avLst/>
              </a:prstGeom>
              <a:solidFill>
                <a:schemeClr val="tx1">
                  <a:alpha val="4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 Box 2">
                <a:extLst>
                  <a:ext uri="{FF2B5EF4-FFF2-40B4-BE49-F238E27FC236}">
                    <a16:creationId xmlns="" xmlns:a16="http://schemas.microsoft.com/office/drawing/2014/main" id="{C775DD8D-DE46-41F3-BD78-E34EF51F10D5}"/>
                  </a:ext>
                </a:extLst>
              </p:cNvPr>
              <p:cNvSpPr txBox="1">
                <a:spLocks noChangeArrowheads="1"/>
              </p:cNvSpPr>
              <p:nvPr/>
            </p:nvSpPr>
            <p:spPr bwMode="auto">
              <a:xfrm>
                <a:off x="5375720" y="3277035"/>
                <a:ext cx="6211036" cy="3385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zh-CN" altLang="zh-CN" sz="1800" b="1" dirty="0">
                    <a:solidFill>
                      <a:srgbClr val="F8E700"/>
                    </a:solidFill>
                    <a:latin typeface="Arial" panose="020B0604020202020204" pitchFamily="34" charset="0"/>
                    <a:ea typeface="宋体" panose="02010600030101010101" pitchFamily="2" charset="-122"/>
                  </a:rPr>
                  <a:t>The specifics of family Christmas celebrations can have as many variations as there are families.Typically families will open presents either on Christmas Eve or Christmas Day.Members may open them at the same time , one at a time, or have some other type of family tradition.Many Christian families will have a birthday cake for Jesus,and sing"Happy Birthday "to Him,in keeping with American birthday celebrations.</a:t>
                </a:r>
                <a:r>
                  <a:rPr lang="zh-CN" altLang="zh-CN" sz="1800" b="1" dirty="0">
                    <a:solidFill>
                      <a:srgbClr val="F8E700"/>
                    </a:solidFill>
                    <a:ea typeface="宋体" panose="02010600030101010101" pitchFamily="2" charset="-122"/>
                  </a:rPr>
                  <a:t>Christmas is a season where humanity says"Thank you"for God's love by sharing it with and showing it to others.</a:t>
                </a:r>
              </a:p>
              <a:p>
                <a:pPr algn="just" eaLnBrk="1" hangingPunct="1">
                  <a:lnSpc>
                    <a:spcPct val="100000"/>
                  </a:lnSpc>
                  <a:spcBef>
                    <a:spcPct val="0"/>
                  </a:spcBef>
                  <a:buFontTx/>
                  <a:buNone/>
                </a:pPr>
                <a:endParaRPr lang="zh-CN" altLang="zh-CN" sz="1800" b="1" dirty="0">
                  <a:solidFill>
                    <a:srgbClr val="F8E700"/>
                  </a:solidFill>
                  <a:ea typeface="宋体" panose="02010600030101010101" pitchFamily="2" charset="-122"/>
                </a:endParaRPr>
              </a:p>
              <a:p>
                <a:pPr algn="just" eaLnBrk="1" hangingPunct="1">
                  <a:lnSpc>
                    <a:spcPct val="100000"/>
                  </a:lnSpc>
                  <a:spcBef>
                    <a:spcPct val="0"/>
                  </a:spcBef>
                  <a:buFontTx/>
                  <a:buNone/>
                </a:pPr>
                <a:endParaRPr lang="zh-CN" altLang="zh-CN" sz="1600" dirty="0">
                  <a:solidFill>
                    <a:srgbClr val="F8E700"/>
                  </a:solidFill>
                  <a:latin typeface="Arial" panose="020B0604020202020204" pitchFamily="34" charset="0"/>
                  <a:ea typeface="宋体" panose="02010600030101010101" pitchFamily="2" charset="-122"/>
                </a:endParaRPr>
              </a:p>
            </p:txBody>
          </p:sp>
          <p:sp>
            <p:nvSpPr>
              <p:cNvPr id="8" name="矩形: 圆角 7">
                <a:extLst>
                  <a:ext uri="{FF2B5EF4-FFF2-40B4-BE49-F238E27FC236}">
                    <a16:creationId xmlns="" xmlns:a16="http://schemas.microsoft.com/office/drawing/2014/main" id="{BB90AB2F-F1FB-4438-A702-3F94CE113E5F}"/>
                  </a:ext>
                </a:extLst>
              </p:cNvPr>
              <p:cNvSpPr/>
              <p:nvPr/>
            </p:nvSpPr>
            <p:spPr>
              <a:xfrm>
                <a:off x="862642" y="3734238"/>
                <a:ext cx="4263886" cy="2546972"/>
              </a:xfrm>
              <a:prstGeom prst="roundRect">
                <a:avLst/>
              </a:prstGeom>
              <a:solidFill>
                <a:schemeClr val="tx1">
                  <a:alpha val="4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a:extLst>
                <a:ext uri="{FF2B5EF4-FFF2-40B4-BE49-F238E27FC236}">
                  <a16:creationId xmlns="" xmlns:a16="http://schemas.microsoft.com/office/drawing/2014/main" id="{25BA423A-1057-42E9-B733-7473137E8429}"/>
                </a:ext>
              </a:extLst>
            </p:cNvPr>
            <p:cNvSpPr/>
            <p:nvPr/>
          </p:nvSpPr>
          <p:spPr>
            <a:xfrm>
              <a:off x="1111833" y="3898139"/>
              <a:ext cx="3859422" cy="2308324"/>
            </a:xfrm>
            <a:prstGeom prst="rect">
              <a:avLst/>
            </a:prstGeom>
          </p:spPr>
          <p:txBody>
            <a:bodyPr wrap="square">
              <a:spAutoFit/>
            </a:bodyPr>
            <a:lstStyle/>
            <a:p>
              <a:pPr algn="just">
                <a:spcBef>
                  <a:spcPct val="0"/>
                </a:spcBef>
              </a:pPr>
              <a:r>
                <a:rPr lang="zh-CN" altLang="zh-CN" sz="1600" b="1" dirty="0">
                  <a:solidFill>
                    <a:srgbClr val="F8E700"/>
                  </a:solidFill>
                  <a:ea typeface="宋体" panose="02010600030101010101" pitchFamily="2" charset="-122"/>
                </a:rPr>
                <a:t>欢乐的圣诞庆祝活动的细节可以有许多因为不同的家庭。典型的家庭就会打开礼物或者在圣诞前夜或圣诞节的日子。成员可打开他们的同时,一次一件,或者有一些其他类型的家庭的传统很多基督徒家庭将举办一个生日蛋糕给耶稣,唱“生日快乐”,以保持他与美国生日庆祝圣诞节是一个人类中说“谢谢”因为神的爱,分享它、展示它给别人。</a:t>
              </a:r>
            </a:p>
          </p:txBody>
        </p:sp>
      </p:grpSp>
    </p:spTree>
    <p:extLst>
      <p:ext uri="{BB962C8B-B14F-4D97-AF65-F5344CB8AC3E}">
        <p14:creationId xmlns:p14="http://schemas.microsoft.com/office/powerpoint/2010/main" val="2834056004"/>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AA54D951-9BDE-404C-A32A-E2A07A8C2FC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87950" y="3574714"/>
            <a:ext cx="4204528" cy="2972166"/>
          </a:xfrm>
          <a:prstGeom prst="rect">
            <a:avLst/>
          </a:prstGeom>
        </p:spPr>
      </p:pic>
      <p:pic>
        <p:nvPicPr>
          <p:cNvPr id="10" name="图片 9">
            <a:extLst>
              <a:ext uri="{FF2B5EF4-FFF2-40B4-BE49-F238E27FC236}">
                <a16:creationId xmlns="" xmlns:a16="http://schemas.microsoft.com/office/drawing/2014/main" id="{4DBFC4E8-8C9F-4C97-8FB1-97140219922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4296768">
            <a:off x="7138741" y="5523268"/>
            <a:ext cx="689829" cy="833544"/>
          </a:xfrm>
          <a:prstGeom prst="rect">
            <a:avLst/>
          </a:prstGeom>
        </p:spPr>
      </p:pic>
      <p:pic>
        <p:nvPicPr>
          <p:cNvPr id="12" name="图片 11">
            <a:extLst>
              <a:ext uri="{FF2B5EF4-FFF2-40B4-BE49-F238E27FC236}">
                <a16:creationId xmlns="" xmlns:a16="http://schemas.microsoft.com/office/drawing/2014/main" id="{8B2DD66F-644B-4191-AB2C-2B291562049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968849">
            <a:off x="3584645" y="467319"/>
            <a:ext cx="2012794" cy="1103962"/>
          </a:xfrm>
          <a:prstGeom prst="rect">
            <a:avLst/>
          </a:prstGeom>
        </p:spPr>
      </p:pic>
      <p:pic>
        <p:nvPicPr>
          <p:cNvPr id="14" name="图片 13">
            <a:extLst>
              <a:ext uri="{FF2B5EF4-FFF2-40B4-BE49-F238E27FC236}">
                <a16:creationId xmlns="" xmlns:a16="http://schemas.microsoft.com/office/drawing/2014/main" id="{E366132D-491C-4563-95AF-300556AF478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973233">
            <a:off x="4786103" y="4630183"/>
            <a:ext cx="2175294" cy="861503"/>
          </a:xfrm>
          <a:prstGeom prst="rect">
            <a:avLst/>
          </a:prstGeom>
        </p:spPr>
      </p:pic>
      <p:pic>
        <p:nvPicPr>
          <p:cNvPr id="18" name="图片 17">
            <a:extLst>
              <a:ext uri="{FF2B5EF4-FFF2-40B4-BE49-F238E27FC236}">
                <a16:creationId xmlns="" xmlns:a16="http://schemas.microsoft.com/office/drawing/2014/main" id="{3627EBA4-E8BE-4454-A47E-8B2E372FBF28}"/>
              </a:ext>
            </a:extLst>
          </p:cNvPr>
          <p:cNvPicPr>
            <a:picLocks noChangeAspect="1"/>
          </p:cNvPicPr>
          <p:nvPr/>
        </p:nvPicPr>
        <p:blipFill>
          <a:blip r:embed="rId9" cstate="print">
            <a:extLst>
              <a:ext uri="{BEBA8EAE-BF5A-486C-A8C5-ECC9F3942E4B}">
                <a14:imgProps xmlns:a14="http://schemas.microsoft.com/office/drawing/2010/main">
                  <a14:imgLayer r:embed="rId10">
                    <a14:imgEffect>
                      <a14:artisticMosiaicBubbles/>
                    </a14:imgEffect>
                  </a14:imgLayer>
                </a14:imgProps>
              </a:ext>
              <a:ext uri="{28A0092B-C50C-407E-A947-70E740481C1C}">
                <a14:useLocalDpi xmlns:a14="http://schemas.microsoft.com/office/drawing/2010/main" val="0"/>
              </a:ext>
            </a:extLst>
          </a:blip>
          <a:stretch>
            <a:fillRect/>
          </a:stretch>
        </p:blipFill>
        <p:spPr>
          <a:xfrm>
            <a:off x="4591043" y="813169"/>
            <a:ext cx="7307063" cy="2742998"/>
          </a:xfrm>
          <a:prstGeom prst="rect">
            <a:avLst/>
          </a:prstGeom>
        </p:spPr>
      </p:pic>
      <p:pic>
        <p:nvPicPr>
          <p:cNvPr id="20" name="图片 19">
            <a:extLst>
              <a:ext uri="{FF2B5EF4-FFF2-40B4-BE49-F238E27FC236}">
                <a16:creationId xmlns="" xmlns:a16="http://schemas.microsoft.com/office/drawing/2014/main" id="{D9A2804B-6893-4D1B-86AF-539FDBB55B1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33131" y="470072"/>
            <a:ext cx="3489709" cy="5691065"/>
          </a:xfrm>
          <a:prstGeom prst="rect">
            <a:avLst/>
          </a:prstGeom>
        </p:spPr>
      </p:pic>
      <p:pic>
        <p:nvPicPr>
          <p:cNvPr id="16" name="图片 15">
            <a:extLst>
              <a:ext uri="{FF2B5EF4-FFF2-40B4-BE49-F238E27FC236}">
                <a16:creationId xmlns="" xmlns:a16="http://schemas.microsoft.com/office/drawing/2014/main" id="{B54F4417-84A1-42D1-86ED-2CA80A9F027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89500" y="1743533"/>
            <a:ext cx="1224300" cy="1141472"/>
          </a:xfrm>
          <a:prstGeom prst="rect">
            <a:avLst/>
          </a:prstGeom>
        </p:spPr>
      </p:pic>
      <p:pic>
        <p:nvPicPr>
          <p:cNvPr id="4" name="图片 3">
            <a:extLst>
              <a:ext uri="{FF2B5EF4-FFF2-40B4-BE49-F238E27FC236}">
                <a16:creationId xmlns="" xmlns:a16="http://schemas.microsoft.com/office/drawing/2014/main" id="{449B4DD4-7268-4ACD-93D6-AE17A899B5A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98627" y="2184668"/>
            <a:ext cx="3048424" cy="2618308"/>
          </a:xfrm>
          <a:prstGeom prst="rect">
            <a:avLst/>
          </a:prstGeom>
        </p:spPr>
      </p:pic>
      <p:sp>
        <p:nvSpPr>
          <p:cNvPr id="21" name="文本框 20">
            <a:extLst>
              <a:ext uri="{FF2B5EF4-FFF2-40B4-BE49-F238E27FC236}">
                <a16:creationId xmlns="" xmlns:a16="http://schemas.microsoft.com/office/drawing/2014/main" id="{54734458-F8BE-4C0A-A4FF-E01979DF6EB9}"/>
              </a:ext>
            </a:extLst>
          </p:cNvPr>
          <p:cNvSpPr txBox="1"/>
          <p:nvPr/>
        </p:nvSpPr>
        <p:spPr>
          <a:xfrm>
            <a:off x="6205953" y="3405077"/>
            <a:ext cx="5647435" cy="830997"/>
          </a:xfrm>
          <a:prstGeom prst="rect">
            <a:avLst/>
          </a:prstGeom>
          <a:noFill/>
        </p:spPr>
        <p:txBody>
          <a:bodyPr wrap="square" rtlCol="0">
            <a:spAutoFit/>
          </a:bodyPr>
          <a:lstStyle/>
          <a:p>
            <a:pPr algn="ctr"/>
            <a:r>
              <a:rPr lang="en-US" altLang="zh-CN" sz="4800" spc="-300" dirty="0">
                <a:blipFill dpi="0" rotWithShape="1">
                  <a:blip r:embed="rId14"/>
                  <a:srcRect/>
                  <a:tile tx="0" ty="12700000" sx="100000" sy="100000" flip="none" algn="tl"/>
                </a:blipFill>
                <a:latin typeface="方正舒体" panose="02010601030101010101" pitchFamily="2" charset="-122"/>
                <a:ea typeface="方正舒体" panose="02010601030101010101" pitchFamily="2" charset="-122"/>
              </a:rPr>
              <a:t>MERRY CHRISTMAS</a:t>
            </a:r>
            <a:endParaRPr lang="zh-CN" altLang="en-US" sz="4800" spc="-300" dirty="0">
              <a:blipFill dpi="0" rotWithShape="1">
                <a:blip r:embed="rId14"/>
                <a:srcRect/>
                <a:tile tx="0" ty="12700000" sx="100000" sy="100000" flip="none" algn="tl"/>
              </a:blipFill>
              <a:latin typeface="方正舒体" panose="02010601030101010101" pitchFamily="2" charset="-122"/>
              <a:ea typeface="方正舒体" panose="02010601030101010101" pitchFamily="2" charset="-122"/>
            </a:endParaRPr>
          </a:p>
        </p:txBody>
      </p:sp>
      <p:pic>
        <p:nvPicPr>
          <p:cNvPr id="8" name="图片 7">
            <a:extLst>
              <a:ext uri="{FF2B5EF4-FFF2-40B4-BE49-F238E27FC236}">
                <a16:creationId xmlns="" xmlns:a16="http://schemas.microsoft.com/office/drawing/2014/main" id="{8B3F6F76-1BA3-4B91-A481-67BD00102007}"/>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266958" y="4590417"/>
            <a:ext cx="2222054" cy="2339267"/>
          </a:xfrm>
          <a:prstGeom prst="rect">
            <a:avLst/>
          </a:prstGeom>
        </p:spPr>
      </p:pic>
      <p:pic>
        <p:nvPicPr>
          <p:cNvPr id="7" name="英文歌曲-圣诞快乐(aspx)">
            <a:hlinkClick r:id="" action="ppaction://media"/>
            <a:extLst>
              <a:ext uri="{FF2B5EF4-FFF2-40B4-BE49-F238E27FC236}">
                <a16:creationId xmlns="" xmlns:a16="http://schemas.microsoft.com/office/drawing/2014/main" id="{390D9514-F426-4649-BC72-2F873AD764D1}"/>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64928" y="203569"/>
            <a:ext cx="609600" cy="609600"/>
          </a:xfrm>
          <a:prstGeom prst="rect">
            <a:avLst/>
          </a:prstGeom>
        </p:spPr>
      </p:pic>
    </p:spTree>
    <p:extLst>
      <p:ext uri="{BB962C8B-B14F-4D97-AF65-F5344CB8AC3E}">
        <p14:creationId xmlns:p14="http://schemas.microsoft.com/office/powerpoint/2010/main" val="3116870815"/>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0452"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par>
                                    <p:cTn id="12" presetID="1" presetClass="path" presetSubtype="0" repeatCount="indefinite" accel="50000" decel="50000" fill="hold" nodeType="withEffect">
                                      <p:stCondLst>
                                        <p:cond delay="0"/>
                                      </p:stCondLst>
                                      <p:childTnLst>
                                        <p:animMotion origin="layout" path="M 0.07305 -0.17894 C 0.18242 -0.17894 0.27123 -0.08287 0.27123 0.03542 C 0.27123 0.1537 0.18242 0.25 0.07305 0.25 C -0.03633 0.25 -0.125 0.1537 -0.125 0.03542 C -0.125 -0.08287 -0.03633 -0.17894 0.07305 -0.17894 Z " pathEditMode="relative" rAng="0" ptsTypes="AAAAA">
                                          <p:cBhvr>
                                            <p:cTn id="13" dur="5000" fill="hold"/>
                                            <p:tgtEl>
                                              <p:spTgt spid="4"/>
                                            </p:tgtEl>
                                            <p:attrNameLst>
                                              <p:attrName>ppt_x</p:attrName>
                                              <p:attrName>ppt_y</p:attrName>
                                            </p:attrNameLst>
                                          </p:cBhvr>
                                          <p:rCtr x="0" y="21435"/>
                                        </p:animMotion>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0" presetClass="path" presetSubtype="0" repeatCount="indefinite" accel="38000" fill="hold" nodeType="withEffect" p14:presetBounceEnd="56000">
                                      <p:stCondLst>
                                        <p:cond delay="0"/>
                                      </p:stCondLst>
                                      <p:childTnLst>
                                        <p:animMotion origin="layout" path="M -0.36237 0.11551 L -0.14596 -0.08333 L -0.14596 -0.08333 C -0.10612 -0.06319 0.01602 0.03495 0.09323 0.0375 C 0.17032 0.03982 0.24818 -0.06736 0.3168 -0.06829 C 0.38542 -0.06921 0.45521 0.03449 0.50495 0.03241 C 0.55469 0.03033 0.59505 -0.06042 0.61537 -0.08079 C 0.63568 -0.10139 0.62904 -0.05694 0.6267 -0.09097 C 0.62435 -0.12477 0.76393 -0.30625 0.60117 -0.28449 C 0.43841 -0.2625 0.0444 -0.11157 -0.34974 0.03982 " pathEditMode="relative" ptsTypes="AAAAAAAAAA" p14:bounceEnd="56000">
                                          <p:cBhvr>
                                            <p:cTn id="19" dur="5000" fill="hold"/>
                                            <p:tgtEl>
                                              <p:spTgt spid="12"/>
                                            </p:tgtEl>
                                            <p:attrNameLst>
                                              <p:attrName>ppt_x</p:attrName>
                                              <p:attrName>ppt_y</p:attrName>
                                            </p:attrNameLst>
                                          </p:cBhvr>
                                        </p:animMotion>
                                      </p:childTnLst>
                                    </p:cTn>
                                  </p:par>
                                  <p:par>
                                    <p:cTn id="20" presetID="2" presetClass="entr" presetSubtype="4"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6"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80">
                                              <p:stCondLst>
                                                <p:cond delay="0"/>
                                              </p:stCondLst>
                                            </p:cTn>
                                            <p:tgtEl>
                                              <p:spTgt spid="16"/>
                                            </p:tgtEl>
                                          </p:cBhvr>
                                        </p:animEffect>
                                        <p:anim calcmode="lin" valueType="num">
                                          <p:cBhvr>
                                            <p:cTn id="2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2" dur="26">
                                              <p:stCondLst>
                                                <p:cond delay="650"/>
                                              </p:stCondLst>
                                            </p:cTn>
                                            <p:tgtEl>
                                              <p:spTgt spid="16"/>
                                            </p:tgtEl>
                                          </p:cBhvr>
                                          <p:to x="100000" y="60000"/>
                                        </p:animScale>
                                        <p:animScale>
                                          <p:cBhvr>
                                            <p:cTn id="33" dur="166" decel="50000">
                                              <p:stCondLst>
                                                <p:cond delay="676"/>
                                              </p:stCondLst>
                                            </p:cTn>
                                            <p:tgtEl>
                                              <p:spTgt spid="16"/>
                                            </p:tgtEl>
                                          </p:cBhvr>
                                          <p:to x="100000" y="100000"/>
                                        </p:animScale>
                                        <p:animScale>
                                          <p:cBhvr>
                                            <p:cTn id="34" dur="26">
                                              <p:stCondLst>
                                                <p:cond delay="1312"/>
                                              </p:stCondLst>
                                            </p:cTn>
                                            <p:tgtEl>
                                              <p:spTgt spid="16"/>
                                            </p:tgtEl>
                                          </p:cBhvr>
                                          <p:to x="100000" y="80000"/>
                                        </p:animScale>
                                        <p:animScale>
                                          <p:cBhvr>
                                            <p:cTn id="35" dur="166" decel="50000">
                                              <p:stCondLst>
                                                <p:cond delay="1338"/>
                                              </p:stCondLst>
                                            </p:cTn>
                                            <p:tgtEl>
                                              <p:spTgt spid="16"/>
                                            </p:tgtEl>
                                          </p:cBhvr>
                                          <p:to x="100000" y="100000"/>
                                        </p:animScale>
                                        <p:animScale>
                                          <p:cBhvr>
                                            <p:cTn id="36" dur="26">
                                              <p:stCondLst>
                                                <p:cond delay="1642"/>
                                              </p:stCondLst>
                                            </p:cTn>
                                            <p:tgtEl>
                                              <p:spTgt spid="16"/>
                                            </p:tgtEl>
                                          </p:cBhvr>
                                          <p:to x="100000" y="90000"/>
                                        </p:animScale>
                                        <p:animScale>
                                          <p:cBhvr>
                                            <p:cTn id="37" dur="166" decel="50000">
                                              <p:stCondLst>
                                                <p:cond delay="1668"/>
                                              </p:stCondLst>
                                            </p:cTn>
                                            <p:tgtEl>
                                              <p:spTgt spid="16"/>
                                            </p:tgtEl>
                                          </p:cBhvr>
                                          <p:to x="100000" y="100000"/>
                                        </p:animScale>
                                        <p:animScale>
                                          <p:cBhvr>
                                            <p:cTn id="38" dur="26">
                                              <p:stCondLst>
                                                <p:cond delay="1808"/>
                                              </p:stCondLst>
                                            </p:cTn>
                                            <p:tgtEl>
                                              <p:spTgt spid="16"/>
                                            </p:tgtEl>
                                          </p:cBhvr>
                                          <p:to x="100000" y="95000"/>
                                        </p:animScale>
                                        <p:animScale>
                                          <p:cBhvr>
                                            <p:cTn id="39" dur="166" decel="50000">
                                              <p:stCondLst>
                                                <p:cond delay="1834"/>
                                              </p:stCondLst>
                                            </p:cTn>
                                            <p:tgtEl>
                                              <p:spTgt spid="16"/>
                                            </p:tgtEl>
                                          </p:cBhvr>
                                          <p:to x="100000" y="100000"/>
                                        </p:animScale>
                                      </p:childTnLst>
                                    </p:cTn>
                                  </p:par>
                                  <p:par>
                                    <p:cTn id="40" presetID="2" presetClass="entr" presetSubtype="4"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par>
                                    <p:cTn id="47" presetID="53" presetClass="entr" presetSubtype="16" fill="hold" nodeType="withEffect">
                                      <p:stCondLst>
                                        <p:cond delay="4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2" fill="hold" display="0">
                      <p:stCondLst>
                        <p:cond delay="indefinite"/>
                      </p:stCondLst>
                      <p:endCondLst>
                        <p:cond evt="onStopAudio" delay="0">
                          <p:tgtEl>
                            <p:sldTgt/>
                          </p:tgtEl>
                        </p:cond>
                      </p:endCondLst>
                    </p:cTn>
                    <p:tgtEl>
                      <p:spTgt spid="7"/>
                    </p:tgtEl>
                  </p:cMediaNode>
                </p:audio>
              </p:childTnLst>
            </p:cTn>
          </p:par>
        </p:tnLst>
        <p:bldLst>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0452"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par>
                                    <p:cTn id="12" presetID="1" presetClass="path" presetSubtype="0" repeatCount="indefinite" accel="50000" decel="50000" fill="hold" nodeType="withEffect">
                                      <p:stCondLst>
                                        <p:cond delay="0"/>
                                      </p:stCondLst>
                                      <p:childTnLst>
                                        <p:animMotion origin="layout" path="M 0.07305 -0.17894 C 0.18242 -0.17894 0.27123 -0.08287 0.27123 0.03542 C 0.27123 0.1537 0.18242 0.25 0.07305 0.25 C -0.03633 0.25 -0.125 0.1537 -0.125 0.03542 C -0.125 -0.08287 -0.03633 -0.17894 0.07305 -0.17894 Z " pathEditMode="relative" rAng="0" ptsTypes="AAAAA">
                                          <p:cBhvr>
                                            <p:cTn id="13" dur="5000" fill="hold"/>
                                            <p:tgtEl>
                                              <p:spTgt spid="4"/>
                                            </p:tgtEl>
                                            <p:attrNameLst>
                                              <p:attrName>ppt_x</p:attrName>
                                              <p:attrName>ppt_y</p:attrName>
                                            </p:attrNameLst>
                                          </p:cBhvr>
                                          <p:rCtr x="0" y="21435"/>
                                        </p:animMotion>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0" presetClass="path" presetSubtype="0" repeatCount="indefinite" accel="38000" fill="hold" nodeType="withEffect">
                                      <p:stCondLst>
                                        <p:cond delay="0"/>
                                      </p:stCondLst>
                                      <p:childTnLst>
                                        <p:animMotion origin="layout" path="M -0.36237 0.11551 L -0.14596 -0.08333 L -0.14596 -0.08333 C -0.10612 -0.06319 0.01602 0.03495 0.09323 0.0375 C 0.17032 0.03982 0.24818 -0.06736 0.3168 -0.06829 C 0.38542 -0.06921 0.45521 0.03449 0.50495 0.03241 C 0.55469 0.03033 0.59505 -0.06042 0.61537 -0.08079 C 0.63568 -0.10139 0.62904 -0.05694 0.6267 -0.09097 C 0.62435 -0.12477 0.76393 -0.30625 0.60117 -0.28449 C 0.43841 -0.2625 0.0444 -0.11157 -0.34974 0.03982 " pathEditMode="relative" ptsTypes="AAAAAAAAAA">
                                          <p:cBhvr>
                                            <p:cTn id="19" dur="5000" fill="hold"/>
                                            <p:tgtEl>
                                              <p:spTgt spid="12"/>
                                            </p:tgtEl>
                                            <p:attrNameLst>
                                              <p:attrName>ppt_x</p:attrName>
                                              <p:attrName>ppt_y</p:attrName>
                                            </p:attrNameLst>
                                          </p:cBhvr>
                                        </p:animMotion>
                                      </p:childTnLst>
                                    </p:cTn>
                                  </p:par>
                                  <p:par>
                                    <p:cTn id="20" presetID="2" presetClass="entr" presetSubtype="4"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6"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80">
                                              <p:stCondLst>
                                                <p:cond delay="0"/>
                                              </p:stCondLst>
                                            </p:cTn>
                                            <p:tgtEl>
                                              <p:spTgt spid="16"/>
                                            </p:tgtEl>
                                          </p:cBhvr>
                                        </p:animEffect>
                                        <p:anim calcmode="lin" valueType="num">
                                          <p:cBhvr>
                                            <p:cTn id="2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2" dur="26">
                                              <p:stCondLst>
                                                <p:cond delay="650"/>
                                              </p:stCondLst>
                                            </p:cTn>
                                            <p:tgtEl>
                                              <p:spTgt spid="16"/>
                                            </p:tgtEl>
                                          </p:cBhvr>
                                          <p:to x="100000" y="60000"/>
                                        </p:animScale>
                                        <p:animScale>
                                          <p:cBhvr>
                                            <p:cTn id="33" dur="166" decel="50000">
                                              <p:stCondLst>
                                                <p:cond delay="676"/>
                                              </p:stCondLst>
                                            </p:cTn>
                                            <p:tgtEl>
                                              <p:spTgt spid="16"/>
                                            </p:tgtEl>
                                          </p:cBhvr>
                                          <p:to x="100000" y="100000"/>
                                        </p:animScale>
                                        <p:animScale>
                                          <p:cBhvr>
                                            <p:cTn id="34" dur="26">
                                              <p:stCondLst>
                                                <p:cond delay="1312"/>
                                              </p:stCondLst>
                                            </p:cTn>
                                            <p:tgtEl>
                                              <p:spTgt spid="16"/>
                                            </p:tgtEl>
                                          </p:cBhvr>
                                          <p:to x="100000" y="80000"/>
                                        </p:animScale>
                                        <p:animScale>
                                          <p:cBhvr>
                                            <p:cTn id="35" dur="166" decel="50000">
                                              <p:stCondLst>
                                                <p:cond delay="1338"/>
                                              </p:stCondLst>
                                            </p:cTn>
                                            <p:tgtEl>
                                              <p:spTgt spid="16"/>
                                            </p:tgtEl>
                                          </p:cBhvr>
                                          <p:to x="100000" y="100000"/>
                                        </p:animScale>
                                        <p:animScale>
                                          <p:cBhvr>
                                            <p:cTn id="36" dur="26">
                                              <p:stCondLst>
                                                <p:cond delay="1642"/>
                                              </p:stCondLst>
                                            </p:cTn>
                                            <p:tgtEl>
                                              <p:spTgt spid="16"/>
                                            </p:tgtEl>
                                          </p:cBhvr>
                                          <p:to x="100000" y="90000"/>
                                        </p:animScale>
                                        <p:animScale>
                                          <p:cBhvr>
                                            <p:cTn id="37" dur="166" decel="50000">
                                              <p:stCondLst>
                                                <p:cond delay="1668"/>
                                              </p:stCondLst>
                                            </p:cTn>
                                            <p:tgtEl>
                                              <p:spTgt spid="16"/>
                                            </p:tgtEl>
                                          </p:cBhvr>
                                          <p:to x="100000" y="100000"/>
                                        </p:animScale>
                                        <p:animScale>
                                          <p:cBhvr>
                                            <p:cTn id="38" dur="26">
                                              <p:stCondLst>
                                                <p:cond delay="1808"/>
                                              </p:stCondLst>
                                            </p:cTn>
                                            <p:tgtEl>
                                              <p:spTgt spid="16"/>
                                            </p:tgtEl>
                                          </p:cBhvr>
                                          <p:to x="100000" y="95000"/>
                                        </p:animScale>
                                        <p:animScale>
                                          <p:cBhvr>
                                            <p:cTn id="39" dur="166" decel="50000">
                                              <p:stCondLst>
                                                <p:cond delay="1834"/>
                                              </p:stCondLst>
                                            </p:cTn>
                                            <p:tgtEl>
                                              <p:spTgt spid="16"/>
                                            </p:tgtEl>
                                          </p:cBhvr>
                                          <p:to x="100000" y="100000"/>
                                        </p:animScale>
                                      </p:childTnLst>
                                    </p:cTn>
                                  </p:par>
                                  <p:par>
                                    <p:cTn id="40" presetID="2" presetClass="entr" presetSubtype="4"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par>
                                    <p:cTn id="47" presetID="53" presetClass="entr" presetSubtype="16" fill="hold" nodeType="withEffect">
                                      <p:stCondLst>
                                        <p:cond delay="4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2" fill="hold" display="0">
                      <p:stCondLst>
                        <p:cond delay="indefinite"/>
                      </p:stCondLst>
                      <p:endCondLst>
                        <p:cond evt="onStopAudio" delay="0">
                          <p:tgtEl>
                            <p:sldTgt/>
                          </p:tgtEl>
                        </p:cond>
                      </p:endCondLst>
                    </p:cTn>
                    <p:tgtEl>
                      <p:spTgt spid="7"/>
                    </p:tgtEl>
                  </p:cMediaNode>
                </p:audio>
              </p:childTnLst>
            </p:cTn>
          </p:par>
        </p:tnLst>
        <p:bldLst>
          <p:bldP spid="2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F4A0AA56-F9E3-4DF2-AE89-3CFD29548C7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43" b="100000" l="0" r="100000">
                        <a14:foregroundMark x1="17073" y1="36386" x2="11789" y2="38614"/>
                        <a14:foregroundMark x1="4065" y1="48515" x2="4065" y2="48515"/>
                        <a14:foregroundMark x1="8537" y1="59406" x2="4268" y2="64356"/>
                        <a14:foregroundMark x1="15244" y1="54703" x2="8537" y2="82921"/>
                        <a14:backgroundMark x1="91463" y1="91584" x2="80894" y2="98020"/>
                        <a14:backgroundMark x1="29472" y1="91832" x2="610" y2="98020"/>
                        <a14:backgroundMark x1="42276" y1="98515" x2="31504" y2="94802"/>
                      </a14:backgroundRemoval>
                    </a14:imgEffect>
                  </a14:imgLayer>
                </a14:imgProps>
              </a:ext>
              <a:ext uri="{28A0092B-C50C-407E-A947-70E740481C1C}">
                <a14:useLocalDpi xmlns:a14="http://schemas.microsoft.com/office/drawing/2010/main" val="0"/>
              </a:ext>
            </a:extLst>
          </a:blip>
          <a:srcRect/>
          <a:stretch/>
        </p:blipFill>
        <p:spPr>
          <a:xfrm flipH="1">
            <a:off x="6982689" y="-940590"/>
            <a:ext cx="5070031" cy="4274489"/>
          </a:xfrm>
          <a:prstGeom prst="rect">
            <a:avLst/>
          </a:prstGeom>
        </p:spPr>
      </p:pic>
      <p:sp>
        <p:nvSpPr>
          <p:cNvPr id="2" name="标题 1">
            <a:extLst>
              <a:ext uri="{FF2B5EF4-FFF2-40B4-BE49-F238E27FC236}">
                <a16:creationId xmlns="" xmlns:a16="http://schemas.microsoft.com/office/drawing/2014/main" id="{096BC493-02E2-485B-A69E-A47A42F75327}"/>
              </a:ext>
            </a:extLst>
          </p:cNvPr>
          <p:cNvSpPr>
            <a:spLocks noGrp="1"/>
          </p:cNvSpPr>
          <p:nvPr>
            <p:ph type="title"/>
          </p:nvPr>
        </p:nvSpPr>
        <p:spPr/>
        <p:txBody>
          <a:bodyPr/>
          <a:lstStyle/>
          <a:p>
            <a:r>
              <a:rPr lang="zh-CN" altLang="en-US" dirty="0"/>
              <a:t>圣诞节的由来</a:t>
            </a:r>
          </a:p>
        </p:txBody>
      </p:sp>
      <p:pic>
        <p:nvPicPr>
          <p:cNvPr id="9" name="图片 8">
            <a:extLst>
              <a:ext uri="{FF2B5EF4-FFF2-40B4-BE49-F238E27FC236}">
                <a16:creationId xmlns="" xmlns:a16="http://schemas.microsoft.com/office/drawing/2014/main" id="{7C1147D2-1BA9-4797-93AF-2E71149CA9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824431" y="1873196"/>
            <a:ext cx="4672244" cy="3817767"/>
          </a:xfrm>
          <a:prstGeom prst="rect">
            <a:avLst/>
          </a:prstGeom>
          <a:effectLst>
            <a:outerShdw blurRad="152400" dist="317500" dir="5400000" sx="90000" sy="-19000" rotWithShape="0">
              <a:prstClr val="black">
                <a:alpha val="65000"/>
              </a:prstClr>
            </a:outerShdw>
          </a:effectLst>
        </p:spPr>
      </p:pic>
      <p:pic>
        <p:nvPicPr>
          <p:cNvPr id="11" name="图片 10">
            <a:extLst>
              <a:ext uri="{FF2B5EF4-FFF2-40B4-BE49-F238E27FC236}">
                <a16:creationId xmlns="" xmlns:a16="http://schemas.microsoft.com/office/drawing/2014/main" id="{B7C9358E-0651-4AE2-9E9D-6AB19DD2287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846566" y="1922604"/>
            <a:ext cx="1313986" cy="1411295"/>
          </a:xfrm>
          <a:prstGeom prst="rect">
            <a:avLst/>
          </a:prstGeom>
          <a:effectLst>
            <a:outerShdw blurRad="50800" dist="38100" dir="10800000" algn="r" rotWithShape="0">
              <a:prstClr val="black">
                <a:alpha val="40000"/>
              </a:prstClr>
            </a:outerShdw>
          </a:effectLst>
        </p:spPr>
      </p:pic>
      <p:sp>
        <p:nvSpPr>
          <p:cNvPr id="17" name="Text Box 2">
            <a:extLst>
              <a:ext uri="{FF2B5EF4-FFF2-40B4-BE49-F238E27FC236}">
                <a16:creationId xmlns="" xmlns:a16="http://schemas.microsoft.com/office/drawing/2014/main" id="{01CA8301-FD6F-4FD9-84D8-54567E362F26}"/>
              </a:ext>
            </a:extLst>
          </p:cNvPr>
          <p:cNvSpPr txBox="1">
            <a:spLocks noChangeArrowheads="1"/>
          </p:cNvSpPr>
          <p:nvPr/>
        </p:nvSpPr>
        <p:spPr bwMode="auto">
          <a:xfrm>
            <a:off x="653954" y="1435946"/>
            <a:ext cx="557306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zh-CN" altLang="zh-CN" sz="1800" b="1" dirty="0">
                <a:solidFill>
                  <a:srgbClr val="F8E700"/>
                </a:solidFill>
                <a:latin typeface="Arial" panose="020B0604020202020204" pitchFamily="34" charset="0"/>
                <a:ea typeface="宋体" panose="02010600030101010101" pitchFamily="2" charset="-122"/>
                <a:sym typeface="宋体" panose="02010600030101010101" pitchFamily="2" charset="-122"/>
              </a:rPr>
              <a:t>Christmas is the holiday celebrating the birth of Jesus Christ. Although it is a religious holiday , many modern customs and practices associated with it were carried over from other festivals-some religious , some not. What follows is a little background , history and development of the American Christmas celebration.</a:t>
            </a:r>
          </a:p>
          <a:p>
            <a:pPr algn="just" eaLnBrk="1" hangingPunct="1">
              <a:lnSpc>
                <a:spcPct val="100000"/>
              </a:lnSpc>
              <a:spcBef>
                <a:spcPct val="0"/>
              </a:spcBef>
              <a:buFontTx/>
              <a:buNone/>
            </a:pPr>
            <a:endParaRPr lang="zh-CN" altLang="zh-CN" sz="1800" b="1" dirty="0">
              <a:solidFill>
                <a:srgbClr val="F8E700"/>
              </a:solidFill>
              <a:latin typeface="Arial" panose="020B0604020202020204" pitchFamily="34" charset="0"/>
              <a:ea typeface="宋体" panose="02010600030101010101" pitchFamily="2" charset="-122"/>
              <a:sym typeface="宋体" panose="02010600030101010101" pitchFamily="2" charset="-122"/>
            </a:endParaRPr>
          </a:p>
        </p:txBody>
      </p:sp>
      <p:grpSp>
        <p:nvGrpSpPr>
          <p:cNvPr id="18" name="组合 17">
            <a:extLst>
              <a:ext uri="{FF2B5EF4-FFF2-40B4-BE49-F238E27FC236}">
                <a16:creationId xmlns="" xmlns:a16="http://schemas.microsoft.com/office/drawing/2014/main" id="{2B3E0A3B-AF91-4B93-9D9F-6B7ECC8FF0F2}"/>
              </a:ext>
            </a:extLst>
          </p:cNvPr>
          <p:cNvGrpSpPr/>
          <p:nvPr/>
        </p:nvGrpSpPr>
        <p:grpSpPr>
          <a:xfrm>
            <a:off x="695325" y="3744270"/>
            <a:ext cx="5404969" cy="2403229"/>
            <a:chOff x="6091706" y="3820503"/>
            <a:chExt cx="5404969" cy="2403229"/>
          </a:xfrm>
        </p:grpSpPr>
        <p:grpSp>
          <p:nvGrpSpPr>
            <p:cNvPr id="19" name="组合 18">
              <a:extLst>
                <a:ext uri="{FF2B5EF4-FFF2-40B4-BE49-F238E27FC236}">
                  <a16:creationId xmlns="" xmlns:a16="http://schemas.microsoft.com/office/drawing/2014/main" id="{827901A0-D461-45B6-9E65-07A96DC40B09}"/>
                </a:ext>
              </a:extLst>
            </p:cNvPr>
            <p:cNvGrpSpPr/>
            <p:nvPr/>
          </p:nvGrpSpPr>
          <p:grpSpPr>
            <a:xfrm>
              <a:off x="6091706" y="3820503"/>
              <a:ext cx="5404969" cy="2164661"/>
              <a:chOff x="6091706" y="3820503"/>
              <a:chExt cx="5404969" cy="2164661"/>
            </a:xfrm>
          </p:grpSpPr>
          <p:pic>
            <p:nvPicPr>
              <p:cNvPr id="22" name="图片 21">
                <a:extLst>
                  <a:ext uri="{FF2B5EF4-FFF2-40B4-BE49-F238E27FC236}">
                    <a16:creationId xmlns="" xmlns:a16="http://schemas.microsoft.com/office/drawing/2014/main" id="{D49C6C86-8B5E-45B8-A2D7-3470FEC66B21}"/>
                  </a:ext>
                </a:extLst>
              </p:cNvPr>
              <p:cNvPicPr>
                <a:picLocks noChangeAspect="1"/>
              </p:cNvPicPr>
              <p:nvPr/>
            </p:nvPicPr>
            <p:blipFill rotWithShape="1">
              <a:blip r:embed="rId7">
                <a:extLst>
                  <a:ext uri="{28A0092B-C50C-407E-A947-70E740481C1C}">
                    <a14:useLocalDpi xmlns:a14="http://schemas.microsoft.com/office/drawing/2010/main" val="0"/>
                  </a:ext>
                </a:extLst>
              </a:blip>
              <a:srcRect l="-1883"/>
              <a:stretch/>
            </p:blipFill>
            <p:spPr>
              <a:xfrm>
                <a:off x="6091706" y="3820503"/>
                <a:ext cx="5404969" cy="2164661"/>
              </a:xfrm>
              <a:prstGeom prst="rect">
                <a:avLst/>
              </a:prstGeom>
            </p:spPr>
          </p:pic>
          <p:sp>
            <p:nvSpPr>
              <p:cNvPr id="23" name="矩形: 圆角 22">
                <a:extLst>
                  <a:ext uri="{FF2B5EF4-FFF2-40B4-BE49-F238E27FC236}">
                    <a16:creationId xmlns="" xmlns:a16="http://schemas.microsoft.com/office/drawing/2014/main" id="{809C0E39-ACF0-4575-B4C4-AB278C150FAF}"/>
                  </a:ext>
                </a:extLst>
              </p:cNvPr>
              <p:cNvSpPr/>
              <p:nvPr/>
            </p:nvSpPr>
            <p:spPr>
              <a:xfrm>
                <a:off x="6341424" y="3991380"/>
                <a:ext cx="4987636" cy="1803780"/>
              </a:xfrm>
              <a:prstGeom prst="roundRect">
                <a:avLst/>
              </a:prstGeom>
              <a:solidFill>
                <a:srgbClr val="FCF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a:extLst>
                <a:ext uri="{FF2B5EF4-FFF2-40B4-BE49-F238E27FC236}">
                  <a16:creationId xmlns="" xmlns:a16="http://schemas.microsoft.com/office/drawing/2014/main" id="{9D05417A-9191-4540-B545-2C89D91EB7B4}"/>
                </a:ext>
              </a:extLst>
            </p:cNvPr>
            <p:cNvSpPr/>
            <p:nvPr/>
          </p:nvSpPr>
          <p:spPr>
            <a:xfrm>
              <a:off x="6464448" y="4154606"/>
              <a:ext cx="4923987" cy="1477328"/>
            </a:xfrm>
            <a:prstGeom prst="rect">
              <a:avLst/>
            </a:prstGeom>
          </p:spPr>
          <p:txBody>
            <a:bodyPr wrap="square">
              <a:spAutoFit/>
            </a:bodyPr>
            <a:lstStyle/>
            <a:p>
              <a:r>
                <a:rPr lang="zh-CN" altLang="en-US" dirty="0">
                  <a:ln w="0"/>
                  <a:effectLst>
                    <a:outerShdw blurRad="38100" dist="19050" dir="2700000" algn="tl" rotWithShape="0">
                      <a:schemeClr val="dk1">
                        <a:alpha val="40000"/>
                      </a:schemeClr>
                    </a:outerShdw>
                  </a:effectLst>
                </a:rPr>
                <a:t>圣诞节是节日庆祝耶稣基督的诞生。虽然这是一个宗教节日，许多现代的习惯和做法进行与之相关的其他节日，一些宗教，有的没有结束。以下是一些背景，历史和美国的圣诞节庆祝活动的发展。</a:t>
              </a:r>
            </a:p>
          </p:txBody>
        </p:sp>
        <p:pic>
          <p:nvPicPr>
            <p:cNvPr id="21" name="图片 20">
              <a:extLst>
                <a:ext uri="{FF2B5EF4-FFF2-40B4-BE49-F238E27FC236}">
                  <a16:creationId xmlns="" xmlns:a16="http://schemas.microsoft.com/office/drawing/2014/main" id="{8E614B7B-2A21-468D-B155-641F6198D115}"/>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0" b="95209" l="5167" r="97455">
                          <a14:foregroundMark x1="10621" y1="32303" x2="9816" y2="51623"/>
                          <a14:foregroundMark x1="16567" y1="38794" x2="22825" y2="56414"/>
                          <a14:foregroundMark x1="76474" y1="61360" x2="87847" y2="30448"/>
                          <a14:foregroundMark x1="88419" y1="28903" x2="90574" y2="55023"/>
                          <a14:foregroundMark x1="87847" y1="67697" x2="88938" y2="66306"/>
                          <a14:foregroundMark x1="11945" y1="66306" x2="13036" y2="66306"/>
                        </a14:backgroundRemoval>
                      </a14:imgEffect>
                    </a14:imgLayer>
                  </a14:imgProps>
                </a:ext>
                <a:ext uri="{28A0092B-C50C-407E-A947-70E740481C1C}">
                  <a14:useLocalDpi xmlns:a14="http://schemas.microsoft.com/office/drawing/2010/main" val="0"/>
                </a:ext>
              </a:extLst>
            </a:blip>
            <a:srcRect/>
            <a:stretch/>
          </p:blipFill>
          <p:spPr>
            <a:xfrm>
              <a:off x="6704922" y="5487461"/>
              <a:ext cx="4381247" cy="736271"/>
            </a:xfrm>
            <a:prstGeom prst="rect">
              <a:avLst/>
            </a:prstGeom>
            <a:effectLst>
              <a:outerShdw blurRad="152400" dist="317500" dir="5400000" sx="90000" sy="-19000" rotWithShape="0">
                <a:prstClr val="black"/>
              </a:outerShdw>
            </a:effectLst>
          </p:spPr>
        </p:pic>
      </p:grpSp>
    </p:spTree>
    <p:extLst>
      <p:ext uri="{BB962C8B-B14F-4D97-AF65-F5344CB8AC3E}">
        <p14:creationId xmlns:p14="http://schemas.microsoft.com/office/powerpoint/2010/main" val="1315300987"/>
      </p:ext>
    </p:extLst>
  </p:cSld>
  <p:clrMapOvr>
    <a:masterClrMapping/>
  </p:clrMapOvr>
  <mc:AlternateContent xmlns:mc="http://schemas.openxmlformats.org/markup-compatibility/2006" xmlns:p14="http://schemas.microsoft.com/office/powerpoint/2010/main">
    <mc:Choice Requires="p14">
      <p:transition spd="slow" p14:dur="1600" advTm="3000">
        <p:blinds dir="vert"/>
      </p:transition>
    </mc:Choice>
    <mc:Fallback xmlns="">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9"/>
                                        </p:tgtEl>
                                        <p:attrNameLst>
                                          <p:attrName>r</p:attrName>
                                        </p:attrNameLst>
                                      </p:cBhvr>
                                    </p:animRot>
                                    <p:animRot by="-240000">
                                      <p:cBhvr>
                                        <p:cTn id="14" dur="200" fill="hold">
                                          <p:stCondLst>
                                            <p:cond delay="200"/>
                                          </p:stCondLst>
                                        </p:cTn>
                                        <p:tgtEl>
                                          <p:spTgt spid="9"/>
                                        </p:tgtEl>
                                        <p:attrNameLst>
                                          <p:attrName>r</p:attrName>
                                        </p:attrNameLst>
                                      </p:cBhvr>
                                    </p:animRot>
                                    <p:animRot by="240000">
                                      <p:cBhvr>
                                        <p:cTn id="15" dur="200" fill="hold">
                                          <p:stCondLst>
                                            <p:cond delay="400"/>
                                          </p:stCondLst>
                                        </p:cTn>
                                        <p:tgtEl>
                                          <p:spTgt spid="9"/>
                                        </p:tgtEl>
                                        <p:attrNameLst>
                                          <p:attrName>r</p:attrName>
                                        </p:attrNameLst>
                                      </p:cBhvr>
                                    </p:animRot>
                                    <p:animRot by="-240000">
                                      <p:cBhvr>
                                        <p:cTn id="16" dur="200" fill="hold">
                                          <p:stCondLst>
                                            <p:cond delay="600"/>
                                          </p:stCondLst>
                                        </p:cTn>
                                        <p:tgtEl>
                                          <p:spTgt spid="9"/>
                                        </p:tgtEl>
                                        <p:attrNameLst>
                                          <p:attrName>r</p:attrName>
                                        </p:attrNameLst>
                                      </p:cBhvr>
                                    </p:animRot>
                                    <p:animRot by="120000">
                                      <p:cBhvr>
                                        <p:cTn id="17" dur="200" fill="hold">
                                          <p:stCondLst>
                                            <p:cond delay="800"/>
                                          </p:stCondLst>
                                        </p:cTn>
                                        <p:tgtEl>
                                          <p:spTgt spid="9"/>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a:extLst>
              <a:ext uri="{FF2B5EF4-FFF2-40B4-BE49-F238E27FC236}">
                <a16:creationId xmlns="" xmlns:a16="http://schemas.microsoft.com/office/drawing/2014/main" id="{C3601C84-2EA7-4ECD-BFB1-6DADD541FE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7037" y="3631812"/>
            <a:ext cx="4204528" cy="2972166"/>
          </a:xfrm>
          <a:prstGeom prst="rect">
            <a:avLst/>
          </a:prstGeom>
        </p:spPr>
      </p:pic>
      <p:pic>
        <p:nvPicPr>
          <p:cNvPr id="33" name="图片 32">
            <a:extLst>
              <a:ext uri="{FF2B5EF4-FFF2-40B4-BE49-F238E27FC236}">
                <a16:creationId xmlns="" xmlns:a16="http://schemas.microsoft.com/office/drawing/2014/main" id="{AB2BBC44-C69D-4055-9BE5-C5EE03B439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0492" y="2356783"/>
            <a:ext cx="5936946" cy="4196806"/>
          </a:xfrm>
          <a:prstGeom prst="rect">
            <a:avLst/>
          </a:prstGeom>
        </p:spPr>
      </p:pic>
      <p:grpSp>
        <p:nvGrpSpPr>
          <p:cNvPr id="28" name="组合 27">
            <a:extLst>
              <a:ext uri="{FF2B5EF4-FFF2-40B4-BE49-F238E27FC236}">
                <a16:creationId xmlns="" xmlns:a16="http://schemas.microsoft.com/office/drawing/2014/main" id="{535FC5F2-CC55-4DEB-B86F-06DDDF9B455E}"/>
              </a:ext>
            </a:extLst>
          </p:cNvPr>
          <p:cNvGrpSpPr/>
          <p:nvPr/>
        </p:nvGrpSpPr>
        <p:grpSpPr>
          <a:xfrm>
            <a:off x="2596396" y="1934438"/>
            <a:ext cx="7168622" cy="4143376"/>
            <a:chOff x="4208747" y="1753389"/>
            <a:chExt cx="4300253" cy="4143376"/>
          </a:xfrm>
        </p:grpSpPr>
        <p:pic>
          <p:nvPicPr>
            <p:cNvPr id="26" name="图片 25">
              <a:extLst>
                <a:ext uri="{FF2B5EF4-FFF2-40B4-BE49-F238E27FC236}">
                  <a16:creationId xmlns="" xmlns:a16="http://schemas.microsoft.com/office/drawing/2014/main" id="{031C2DE6-2B4E-4569-80B3-949269EB328B}"/>
                </a:ext>
              </a:extLst>
            </p:cNvPr>
            <p:cNvPicPr>
              <a:picLocks noChangeAspect="1"/>
            </p:cNvPicPr>
            <p:nvPr/>
          </p:nvPicPr>
          <p:blipFill rotWithShape="1">
            <a:blip r:embed="rId5">
              <a:extLst>
                <a:ext uri="{28A0092B-C50C-407E-A947-70E740481C1C}">
                  <a14:useLocalDpi xmlns:a14="http://schemas.microsoft.com/office/drawing/2010/main" val="0"/>
                </a:ext>
              </a:extLst>
            </a:blip>
            <a:srcRect r="-173"/>
            <a:stretch/>
          </p:blipFill>
          <p:spPr>
            <a:xfrm>
              <a:off x="4208747" y="1753389"/>
              <a:ext cx="4300253" cy="4143376"/>
            </a:xfrm>
            <a:prstGeom prst="rect">
              <a:avLst/>
            </a:prstGeom>
          </p:spPr>
        </p:pic>
        <p:sp>
          <p:nvSpPr>
            <p:cNvPr id="27" name="矩形: 圆角 26">
              <a:extLst>
                <a:ext uri="{FF2B5EF4-FFF2-40B4-BE49-F238E27FC236}">
                  <a16:creationId xmlns="" xmlns:a16="http://schemas.microsoft.com/office/drawing/2014/main" id="{AA076F62-2666-471C-B634-DEEF2FECB1FA}"/>
                </a:ext>
              </a:extLst>
            </p:cNvPr>
            <p:cNvSpPr/>
            <p:nvPr/>
          </p:nvSpPr>
          <p:spPr>
            <a:xfrm>
              <a:off x="4330078" y="1957819"/>
              <a:ext cx="4039222" cy="3795281"/>
            </a:xfrm>
            <a:prstGeom prst="roundRect">
              <a:avLst>
                <a:gd name="adj" fmla="val 4620"/>
              </a:avLst>
            </a:prstGeom>
            <a:solidFill>
              <a:srgbClr val="FFFB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1" name="图片 30">
            <a:extLst>
              <a:ext uri="{FF2B5EF4-FFF2-40B4-BE49-F238E27FC236}">
                <a16:creationId xmlns="" xmlns:a16="http://schemas.microsoft.com/office/drawing/2014/main" id="{9C3412A4-1D86-4305-BCCA-129B0AE8E354}"/>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34600" b="52183" l="1898" r="97217">
                        <a14:foregroundMark x1="45920" y1="38723" x2="48261" y2="40380"/>
                        <a14:foregroundMark x1="50854" y1="40946" x2="55787" y2="38319"/>
                        <a14:foregroundMark x1="59836" y1="42765" x2="90576" y2="44260"/>
                        <a14:foregroundMark x1="52878" y1="45554" x2="54902" y2="47777"/>
                        <a14:foregroundMark x1="43896" y1="48707" x2="44782" y2="47413"/>
                        <a14:foregroundMark x1="40417" y1="40946" x2="42441" y2="43129"/>
                        <a14:foregroundMark x1="55218" y1="38723" x2="58128" y2="39248"/>
                      </a14:backgroundRemoval>
                    </a14:imgEffect>
                  </a14:imgLayer>
                </a14:imgProps>
              </a:ext>
              <a:ext uri="{28A0092B-C50C-407E-A947-70E740481C1C}">
                <a14:useLocalDpi xmlns:a14="http://schemas.microsoft.com/office/drawing/2010/main" val="0"/>
              </a:ext>
            </a:extLst>
          </a:blip>
          <a:srcRect t="36400" b="49601"/>
          <a:stretch/>
        </p:blipFill>
        <p:spPr>
          <a:xfrm>
            <a:off x="3156076" y="1408274"/>
            <a:ext cx="6035807" cy="1322660"/>
          </a:xfrm>
          <a:prstGeom prst="rect">
            <a:avLst/>
          </a:prstGeom>
        </p:spPr>
      </p:pic>
      <p:sp>
        <p:nvSpPr>
          <p:cNvPr id="10" name="矩形 9">
            <a:extLst>
              <a:ext uri="{FF2B5EF4-FFF2-40B4-BE49-F238E27FC236}">
                <a16:creationId xmlns="" xmlns:a16="http://schemas.microsoft.com/office/drawing/2014/main" id="{BB140186-CF2D-4FB7-BF18-16338CD8CC3F}"/>
              </a:ext>
            </a:extLst>
          </p:cNvPr>
          <p:cNvSpPr/>
          <p:nvPr/>
        </p:nvSpPr>
        <p:spPr>
          <a:xfrm>
            <a:off x="5235981" y="3028890"/>
            <a:ext cx="3323820" cy="400110"/>
          </a:xfrm>
          <a:prstGeom prst="rect">
            <a:avLst/>
          </a:prstGeom>
        </p:spPr>
        <p:txBody>
          <a:bodyPr wrap="square">
            <a:spAutoFit/>
          </a:bodyPr>
          <a:lstStyle/>
          <a:p>
            <a:r>
              <a:rPr lang="en-US" altLang="zh-CN" sz="2000" dirty="0">
                <a:ln w="0"/>
                <a:solidFill>
                  <a:srgbClr val="C71E25"/>
                </a:solidFill>
                <a:latin typeface="华康海报体W12(P)" panose="040B0C00000000000000" pitchFamily="82" charset="-122"/>
                <a:ea typeface="华康海报体W12(P)" panose="040B0C00000000000000" pitchFamily="82" charset="-122"/>
              </a:rPr>
              <a:t>CHRISTMAS TREE</a:t>
            </a:r>
            <a:endParaRPr lang="zh-CN" altLang="en-US" sz="2000" dirty="0">
              <a:ln w="0"/>
              <a:solidFill>
                <a:srgbClr val="C71E25"/>
              </a:solidFill>
              <a:latin typeface="华康海报体W12(P)" panose="040B0C00000000000000" pitchFamily="82" charset="-122"/>
              <a:ea typeface="华康海报体W12(P)" panose="040B0C00000000000000" pitchFamily="82" charset="-122"/>
            </a:endParaRPr>
          </a:p>
        </p:txBody>
      </p:sp>
      <p:sp>
        <p:nvSpPr>
          <p:cNvPr id="12" name="矩形 11">
            <a:extLst>
              <a:ext uri="{FF2B5EF4-FFF2-40B4-BE49-F238E27FC236}">
                <a16:creationId xmlns="" xmlns:a16="http://schemas.microsoft.com/office/drawing/2014/main" id="{985BF19C-D542-45E8-9CD6-CBFFE4722F13}"/>
              </a:ext>
            </a:extLst>
          </p:cNvPr>
          <p:cNvSpPr/>
          <p:nvPr/>
        </p:nvSpPr>
        <p:spPr>
          <a:xfrm>
            <a:off x="5266185" y="3589108"/>
            <a:ext cx="3128516" cy="400110"/>
          </a:xfrm>
          <a:prstGeom prst="rect">
            <a:avLst/>
          </a:prstGeom>
        </p:spPr>
        <p:txBody>
          <a:bodyPr wrap="square">
            <a:spAutoFit/>
          </a:bodyPr>
          <a:lstStyle/>
          <a:p>
            <a:r>
              <a:rPr lang="en-US" altLang="zh-CN" sz="2000" dirty="0">
                <a:ln w="0"/>
                <a:solidFill>
                  <a:srgbClr val="C71E25"/>
                </a:solidFill>
                <a:latin typeface="华康海报体W12(P)" panose="040B0C00000000000000" pitchFamily="82" charset="-122"/>
                <a:ea typeface="华康海报体W12(P)" panose="040B0C00000000000000" pitchFamily="82" charset="-122"/>
              </a:rPr>
              <a:t>CHRISTMAS CAROLS</a:t>
            </a:r>
            <a:endParaRPr lang="zh-CN" altLang="en-US" sz="2000" dirty="0">
              <a:ln w="0"/>
              <a:solidFill>
                <a:srgbClr val="C71E25"/>
              </a:solidFill>
              <a:latin typeface="华康海报体W12(P)" panose="040B0C00000000000000" pitchFamily="82" charset="-122"/>
              <a:ea typeface="华康海报体W12(P)" panose="040B0C00000000000000" pitchFamily="82" charset="-122"/>
            </a:endParaRPr>
          </a:p>
        </p:txBody>
      </p:sp>
      <p:sp>
        <p:nvSpPr>
          <p:cNvPr id="13" name="矩形 12">
            <a:extLst>
              <a:ext uri="{FF2B5EF4-FFF2-40B4-BE49-F238E27FC236}">
                <a16:creationId xmlns="" xmlns:a16="http://schemas.microsoft.com/office/drawing/2014/main" id="{C50FABBC-F440-4E4D-B082-9767BFDE2E70}"/>
              </a:ext>
            </a:extLst>
          </p:cNvPr>
          <p:cNvSpPr/>
          <p:nvPr/>
        </p:nvSpPr>
        <p:spPr>
          <a:xfrm>
            <a:off x="5250091" y="4149327"/>
            <a:ext cx="2903309" cy="400110"/>
          </a:xfrm>
          <a:prstGeom prst="rect">
            <a:avLst/>
          </a:prstGeom>
        </p:spPr>
        <p:txBody>
          <a:bodyPr wrap="square">
            <a:spAutoFit/>
          </a:bodyPr>
          <a:lstStyle/>
          <a:p>
            <a:r>
              <a:rPr lang="en-US" altLang="zh-CN" sz="2000" dirty="0">
                <a:ln w="0"/>
                <a:solidFill>
                  <a:srgbClr val="C71E25"/>
                </a:solidFill>
                <a:latin typeface="华康海报体W12(P)" panose="040B0C00000000000000" pitchFamily="82" charset="-122"/>
                <a:ea typeface="华康海报体W12(P)" panose="040B0C00000000000000" pitchFamily="82" charset="-122"/>
              </a:rPr>
              <a:t>SANTA CLAUS</a:t>
            </a:r>
          </a:p>
        </p:txBody>
      </p:sp>
      <p:sp>
        <p:nvSpPr>
          <p:cNvPr id="14" name="矩形 13">
            <a:extLst>
              <a:ext uri="{FF2B5EF4-FFF2-40B4-BE49-F238E27FC236}">
                <a16:creationId xmlns="" xmlns:a16="http://schemas.microsoft.com/office/drawing/2014/main" id="{23804D8F-E09B-4D1C-BF41-D79A49EBE02C}"/>
              </a:ext>
            </a:extLst>
          </p:cNvPr>
          <p:cNvSpPr/>
          <p:nvPr/>
        </p:nvSpPr>
        <p:spPr>
          <a:xfrm>
            <a:off x="5230594" y="4709544"/>
            <a:ext cx="3164107" cy="400110"/>
          </a:xfrm>
          <a:prstGeom prst="rect">
            <a:avLst/>
          </a:prstGeom>
        </p:spPr>
        <p:txBody>
          <a:bodyPr wrap="square">
            <a:spAutoFit/>
          </a:bodyPr>
          <a:lstStyle/>
          <a:p>
            <a:r>
              <a:rPr lang="en-US" altLang="zh-CN" sz="2000" dirty="0">
                <a:ln w="0"/>
                <a:solidFill>
                  <a:srgbClr val="C71E25"/>
                </a:solidFill>
                <a:latin typeface="华康海报体W12(P)" panose="040B0C00000000000000" pitchFamily="82" charset="-122"/>
                <a:ea typeface="华康海报体W12(P)" panose="040B0C00000000000000" pitchFamily="82" charset="-122"/>
              </a:rPr>
              <a:t>CHRISTMAS DINNER</a:t>
            </a:r>
            <a:endParaRPr lang="zh-CN" altLang="en-US" sz="2000" dirty="0">
              <a:ln w="0"/>
              <a:solidFill>
                <a:srgbClr val="C71E25"/>
              </a:solidFill>
              <a:latin typeface="华康海报体W12(P)" panose="040B0C00000000000000" pitchFamily="82" charset="-122"/>
              <a:ea typeface="华康海报体W12(P)" panose="040B0C00000000000000" pitchFamily="82" charset="-122"/>
            </a:endParaRPr>
          </a:p>
        </p:txBody>
      </p:sp>
      <p:pic>
        <p:nvPicPr>
          <p:cNvPr id="5" name="图片 4">
            <a:extLst>
              <a:ext uri="{FF2B5EF4-FFF2-40B4-BE49-F238E27FC236}">
                <a16:creationId xmlns="" xmlns:a16="http://schemas.microsoft.com/office/drawing/2014/main" id="{1656EE3E-6190-4F4C-9EA6-966BB9211EB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56177" y="3021099"/>
            <a:ext cx="471523" cy="435283"/>
          </a:xfrm>
          <a:prstGeom prst="rect">
            <a:avLst/>
          </a:prstGeom>
        </p:spPr>
      </p:pic>
      <p:pic>
        <p:nvPicPr>
          <p:cNvPr id="6" name="图片 5">
            <a:extLst>
              <a:ext uri="{FF2B5EF4-FFF2-40B4-BE49-F238E27FC236}">
                <a16:creationId xmlns="" xmlns:a16="http://schemas.microsoft.com/office/drawing/2014/main" id="{9C9CAAC7-038F-4C43-9DB3-530DDBB87D1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56177" y="3559246"/>
            <a:ext cx="471523" cy="435283"/>
          </a:xfrm>
          <a:prstGeom prst="rect">
            <a:avLst/>
          </a:prstGeom>
        </p:spPr>
      </p:pic>
      <p:pic>
        <p:nvPicPr>
          <p:cNvPr id="7" name="图片 6">
            <a:extLst>
              <a:ext uri="{FF2B5EF4-FFF2-40B4-BE49-F238E27FC236}">
                <a16:creationId xmlns="" xmlns:a16="http://schemas.microsoft.com/office/drawing/2014/main" id="{37F5AACB-DA1E-407C-A5F6-C90634DDE63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56175" y="4097394"/>
            <a:ext cx="471523" cy="435283"/>
          </a:xfrm>
          <a:prstGeom prst="rect">
            <a:avLst/>
          </a:prstGeom>
        </p:spPr>
      </p:pic>
      <p:pic>
        <p:nvPicPr>
          <p:cNvPr id="8" name="图片 7">
            <a:extLst>
              <a:ext uri="{FF2B5EF4-FFF2-40B4-BE49-F238E27FC236}">
                <a16:creationId xmlns="" xmlns:a16="http://schemas.microsoft.com/office/drawing/2014/main" id="{26C4A568-58D7-4FD9-BDBB-4E3EB5CDAAC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86380" y="4635539"/>
            <a:ext cx="471523" cy="435283"/>
          </a:xfrm>
          <a:prstGeom prst="rect">
            <a:avLst/>
          </a:prstGeom>
        </p:spPr>
      </p:pic>
      <p:grpSp>
        <p:nvGrpSpPr>
          <p:cNvPr id="19" name="组合 18">
            <a:extLst>
              <a:ext uri="{FF2B5EF4-FFF2-40B4-BE49-F238E27FC236}">
                <a16:creationId xmlns="" xmlns:a16="http://schemas.microsoft.com/office/drawing/2014/main" id="{279DF28F-5680-4425-96C5-32258A154A19}"/>
              </a:ext>
            </a:extLst>
          </p:cNvPr>
          <p:cNvGrpSpPr/>
          <p:nvPr/>
        </p:nvGrpSpPr>
        <p:grpSpPr>
          <a:xfrm>
            <a:off x="4777386" y="253640"/>
            <a:ext cx="2811545" cy="2698255"/>
            <a:chOff x="4571829" y="615864"/>
            <a:chExt cx="2811545" cy="2698255"/>
          </a:xfrm>
        </p:grpSpPr>
        <p:pic>
          <p:nvPicPr>
            <p:cNvPr id="17" name="图片 16">
              <a:extLst>
                <a:ext uri="{FF2B5EF4-FFF2-40B4-BE49-F238E27FC236}">
                  <a16:creationId xmlns="" xmlns:a16="http://schemas.microsoft.com/office/drawing/2014/main" id="{044588FF-7CB4-49CC-B171-989DDA29DAF7}"/>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9898" b="91878" l="9896" r="93099"/>
                      </a14:imgEffect>
                    </a14:imgLayer>
                  </a14:imgProps>
                </a:ext>
                <a:ext uri="{28A0092B-C50C-407E-A947-70E740481C1C}">
                  <a14:useLocalDpi xmlns:a14="http://schemas.microsoft.com/office/drawing/2010/main" val="0"/>
                </a:ext>
              </a:extLst>
            </a:blip>
            <a:srcRect l="53369" t="17748" r="8197" b="10352"/>
            <a:stretch/>
          </p:blipFill>
          <p:spPr>
            <a:xfrm>
              <a:off x="4571829" y="615864"/>
              <a:ext cx="2811545" cy="2698255"/>
            </a:xfrm>
            <a:prstGeom prst="rect">
              <a:avLst/>
            </a:prstGeom>
          </p:spPr>
        </p:pic>
        <p:sp>
          <p:nvSpPr>
            <p:cNvPr id="18" name="矩形: 圆角 17">
              <a:extLst>
                <a:ext uri="{FF2B5EF4-FFF2-40B4-BE49-F238E27FC236}">
                  <a16:creationId xmlns="" xmlns:a16="http://schemas.microsoft.com/office/drawing/2014/main" id="{2FE88563-78A4-4EC7-8629-CCE54AAD7815}"/>
                </a:ext>
              </a:extLst>
            </p:cNvPr>
            <p:cNvSpPr/>
            <p:nvPr/>
          </p:nvSpPr>
          <p:spPr>
            <a:xfrm>
              <a:off x="5422501" y="1758187"/>
              <a:ext cx="1105299" cy="565913"/>
            </a:xfrm>
            <a:prstGeom prst="roundRect">
              <a:avLst/>
            </a:prstGeom>
            <a:solidFill>
              <a:srgbClr val="FFFB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85451C72-7CBA-41EC-9AA1-9F410969822B}"/>
                </a:ext>
              </a:extLst>
            </p:cNvPr>
            <p:cNvSpPr txBox="1"/>
            <p:nvPr/>
          </p:nvSpPr>
          <p:spPr>
            <a:xfrm>
              <a:off x="5162173" y="1489046"/>
              <a:ext cx="1625954" cy="830997"/>
            </a:xfrm>
            <a:prstGeom prst="rect">
              <a:avLst/>
            </a:prstGeom>
            <a:noFill/>
          </p:spPr>
          <p:txBody>
            <a:bodyPr wrap="square" rtlCol="0">
              <a:spAutoFit/>
            </a:bodyPr>
            <a:lstStyle/>
            <a:p>
              <a:pPr algn="ctr"/>
              <a:r>
                <a:rPr lang="zh-CN" altLang="en-US" sz="4800" b="1" spc="-300" dirty="0">
                  <a:solidFill>
                    <a:srgbClr val="C71E25"/>
                  </a:solidFill>
                  <a:latin typeface="华康海报体W12(P)" panose="040B0C00000000000000" pitchFamily="82" charset="-122"/>
                  <a:ea typeface="华康海报体W12(P)" panose="040B0C00000000000000" pitchFamily="82" charset="-122"/>
                </a:rPr>
                <a:t>目录</a:t>
              </a:r>
              <a:endParaRPr lang="en-US" altLang="zh-CN" sz="4800" b="1" spc="-300" dirty="0">
                <a:solidFill>
                  <a:srgbClr val="C71E25"/>
                </a:solidFill>
                <a:latin typeface="华康海报体W12(P)" panose="040B0C00000000000000" pitchFamily="82" charset="-122"/>
                <a:ea typeface="华康海报体W12(P)" panose="040B0C00000000000000" pitchFamily="82" charset="-122"/>
              </a:endParaRPr>
            </a:p>
          </p:txBody>
        </p:sp>
      </p:grpSp>
      <p:pic>
        <p:nvPicPr>
          <p:cNvPr id="30" name="图片 29">
            <a:extLst>
              <a:ext uri="{FF2B5EF4-FFF2-40B4-BE49-F238E27FC236}">
                <a16:creationId xmlns="" xmlns:a16="http://schemas.microsoft.com/office/drawing/2014/main" id="{F0B43A18-08D8-4F25-B826-F255BF2B891A}"/>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34600" b="52183" l="1898" r="97217">
                        <a14:foregroundMark x1="45920" y1="38723" x2="48261" y2="40380"/>
                        <a14:foregroundMark x1="50854" y1="40946" x2="55787" y2="38319"/>
                        <a14:foregroundMark x1="59836" y1="42765" x2="90576" y2="44260"/>
                        <a14:foregroundMark x1="52878" y1="45554" x2="54902" y2="47777"/>
                        <a14:foregroundMark x1="43896" y1="48707" x2="44782" y2="47413"/>
                        <a14:foregroundMark x1="40417" y1="40946" x2="42441" y2="43129"/>
                        <a14:foregroundMark x1="55218" y1="38723" x2="58128" y2="39248"/>
                      </a14:backgroundRemoval>
                    </a14:imgEffect>
                  </a14:imgLayer>
                </a14:imgProps>
              </a:ext>
              <a:ext uri="{28A0092B-C50C-407E-A947-70E740481C1C}">
                <a14:useLocalDpi xmlns:a14="http://schemas.microsoft.com/office/drawing/2010/main" val="0"/>
              </a:ext>
            </a:extLst>
          </a:blip>
          <a:srcRect t="36400" b="49601"/>
          <a:stretch/>
        </p:blipFill>
        <p:spPr>
          <a:xfrm>
            <a:off x="3156076" y="5230929"/>
            <a:ext cx="6035807" cy="1322660"/>
          </a:xfrm>
          <a:prstGeom prst="rect">
            <a:avLst/>
          </a:prstGeom>
        </p:spPr>
      </p:pic>
    </p:spTree>
    <p:extLst>
      <p:ext uri="{BB962C8B-B14F-4D97-AF65-F5344CB8AC3E}">
        <p14:creationId xmlns:p14="http://schemas.microsoft.com/office/powerpoint/2010/main" val="1853319637"/>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9"/>
                                        </p:tgtEl>
                                        <p:attrNameLst>
                                          <p:attrName>r</p:attrName>
                                        </p:attrNameLst>
                                      </p:cBhvr>
                                    </p:animRot>
                                    <p:animRot by="-240000">
                                      <p:cBhvr>
                                        <p:cTn id="7" dur="200" fill="hold">
                                          <p:stCondLst>
                                            <p:cond delay="200"/>
                                          </p:stCondLst>
                                        </p:cTn>
                                        <p:tgtEl>
                                          <p:spTgt spid="19"/>
                                        </p:tgtEl>
                                        <p:attrNameLst>
                                          <p:attrName>r</p:attrName>
                                        </p:attrNameLst>
                                      </p:cBhvr>
                                    </p:animRot>
                                    <p:animRot by="240000">
                                      <p:cBhvr>
                                        <p:cTn id="8" dur="200" fill="hold">
                                          <p:stCondLst>
                                            <p:cond delay="400"/>
                                          </p:stCondLst>
                                        </p:cTn>
                                        <p:tgtEl>
                                          <p:spTgt spid="19"/>
                                        </p:tgtEl>
                                        <p:attrNameLst>
                                          <p:attrName>r</p:attrName>
                                        </p:attrNameLst>
                                      </p:cBhvr>
                                    </p:animRot>
                                    <p:animRot by="-240000">
                                      <p:cBhvr>
                                        <p:cTn id="9" dur="200" fill="hold">
                                          <p:stCondLst>
                                            <p:cond delay="600"/>
                                          </p:stCondLst>
                                        </p:cTn>
                                        <p:tgtEl>
                                          <p:spTgt spid="19"/>
                                        </p:tgtEl>
                                        <p:attrNameLst>
                                          <p:attrName>r</p:attrName>
                                        </p:attrNameLst>
                                      </p:cBhvr>
                                    </p:animRot>
                                    <p:animRot by="120000">
                                      <p:cBhvr>
                                        <p:cTn id="10" dur="200" fill="hold">
                                          <p:stCondLst>
                                            <p:cond delay="800"/>
                                          </p:stCondLst>
                                        </p:cTn>
                                        <p:tgtEl>
                                          <p:spTgt spid="1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par>
                                <p:cTn id="16" presetID="22" presetClass="entr" presetSubtype="8"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22" presetClass="entr" presetSubtype="8"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22" presetClass="entr" presetSubtype="8"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par>
                                <p:cTn id="34" presetID="22" presetClass="entr" presetSubtype="8"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D7D0653-2BAC-4B5D-960D-575694A2972E}"/>
              </a:ext>
            </a:extLst>
          </p:cNvPr>
          <p:cNvSpPr>
            <a:spLocks noGrp="1"/>
          </p:cNvSpPr>
          <p:nvPr>
            <p:ph type="title"/>
          </p:nvPr>
        </p:nvSpPr>
        <p:spPr/>
        <p:txBody>
          <a:bodyPr/>
          <a:lstStyle/>
          <a:p>
            <a:r>
              <a:rPr lang="zh-CN" altLang="en-US" dirty="0"/>
              <a:t>圣诞节的起源</a:t>
            </a:r>
          </a:p>
        </p:txBody>
      </p:sp>
      <p:pic>
        <p:nvPicPr>
          <p:cNvPr id="3" name="图片 2">
            <a:extLst>
              <a:ext uri="{FF2B5EF4-FFF2-40B4-BE49-F238E27FC236}">
                <a16:creationId xmlns="" xmlns:a16="http://schemas.microsoft.com/office/drawing/2014/main" id="{8C00467F-4558-4F9D-96FD-FE63018A8E4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128" b="91793" l="5678" r="91483"/>
                    </a14:imgEffect>
                  </a14:imgLayer>
                </a14:imgProps>
              </a:ext>
              <a:ext uri="{28A0092B-C50C-407E-A947-70E740481C1C}">
                <a14:useLocalDpi xmlns:a14="http://schemas.microsoft.com/office/drawing/2010/main" val="0"/>
              </a:ext>
            </a:extLst>
          </a:blip>
          <a:stretch>
            <a:fillRect/>
          </a:stretch>
        </p:blipFill>
        <p:spPr>
          <a:xfrm>
            <a:off x="1414870" y="2695380"/>
            <a:ext cx="4010792" cy="4162620"/>
          </a:xfrm>
          <a:prstGeom prst="rect">
            <a:avLst/>
          </a:prstGeom>
          <a:effectLst>
            <a:outerShdw blurRad="558800" dist="431800" dir="5400000" algn="t" rotWithShape="0">
              <a:prstClr val="black">
                <a:alpha val="40000"/>
              </a:prstClr>
            </a:outerShdw>
          </a:effectLst>
        </p:spPr>
      </p:pic>
      <p:sp>
        <p:nvSpPr>
          <p:cNvPr id="4" name="矩形 3">
            <a:extLst>
              <a:ext uri="{FF2B5EF4-FFF2-40B4-BE49-F238E27FC236}">
                <a16:creationId xmlns="" xmlns:a16="http://schemas.microsoft.com/office/drawing/2014/main" id="{A5CCC667-A968-4085-9126-0282C8475462}"/>
              </a:ext>
            </a:extLst>
          </p:cNvPr>
          <p:cNvSpPr/>
          <p:nvPr/>
        </p:nvSpPr>
        <p:spPr>
          <a:xfrm>
            <a:off x="1510094" y="1677424"/>
            <a:ext cx="4059715" cy="1169551"/>
          </a:xfrm>
          <a:prstGeom prst="rect">
            <a:avLst/>
          </a:prstGeom>
        </p:spPr>
        <p:txBody>
          <a:bodyPr wrap="square">
            <a:spAutoFit/>
          </a:bodyPr>
          <a:lstStyle/>
          <a:p>
            <a:pPr>
              <a:spcBef>
                <a:spcPct val="0"/>
              </a:spcBef>
            </a:pPr>
            <a:r>
              <a:rPr lang="zh-CN" altLang="en-US" sz="1400" dirty="0">
                <a:solidFill>
                  <a:srgbClr val="F8E700"/>
                </a:solidFill>
                <a:latin typeface="华康海报体W12(P)" panose="040B0C00000000000000" pitchFamily="82" charset="-122"/>
                <a:ea typeface="华康海报体W12(P)" panose="040B0C00000000000000" pitchFamily="82" charset="-122"/>
              </a:rPr>
              <a:t>耶稣在伯利恒诞生标志着一场期待已久的承诺的履行，上帝会派一个人，他的个人代表，以消除世界上的个人邪恶的负面影响。耶稣是代表。因此，他的到来对人类的场景，由夜空的天使（路加福音2:9-14）全部公布，是个好消息。</a:t>
            </a:r>
          </a:p>
        </p:txBody>
      </p:sp>
      <p:grpSp>
        <p:nvGrpSpPr>
          <p:cNvPr id="5" name="组合 4">
            <a:extLst>
              <a:ext uri="{FF2B5EF4-FFF2-40B4-BE49-F238E27FC236}">
                <a16:creationId xmlns="" xmlns:a16="http://schemas.microsoft.com/office/drawing/2014/main" id="{0033A79E-7DAE-4ADA-984F-ABD42A110FAE}"/>
              </a:ext>
            </a:extLst>
          </p:cNvPr>
          <p:cNvGrpSpPr/>
          <p:nvPr/>
        </p:nvGrpSpPr>
        <p:grpSpPr>
          <a:xfrm>
            <a:off x="5569809" y="749002"/>
            <a:ext cx="6437505" cy="5576799"/>
            <a:chOff x="5320427" y="60234"/>
            <a:chExt cx="6437505" cy="5576799"/>
          </a:xfrm>
        </p:grpSpPr>
        <p:grpSp>
          <p:nvGrpSpPr>
            <p:cNvPr id="6" name="组合 5">
              <a:extLst>
                <a:ext uri="{FF2B5EF4-FFF2-40B4-BE49-F238E27FC236}">
                  <a16:creationId xmlns="" xmlns:a16="http://schemas.microsoft.com/office/drawing/2014/main" id="{29EC1AAC-4309-468E-AD85-65A6655A2729}"/>
                </a:ext>
              </a:extLst>
            </p:cNvPr>
            <p:cNvGrpSpPr/>
            <p:nvPr/>
          </p:nvGrpSpPr>
          <p:grpSpPr>
            <a:xfrm>
              <a:off x="5320427" y="60234"/>
              <a:ext cx="6437505" cy="5576799"/>
              <a:chOff x="695325" y="2597910"/>
              <a:chExt cx="4512295" cy="4348542"/>
            </a:xfrm>
          </p:grpSpPr>
          <p:sp>
            <p:nvSpPr>
              <p:cNvPr id="9" name="矩形 7">
                <a:extLst>
                  <a:ext uri="{FF2B5EF4-FFF2-40B4-BE49-F238E27FC236}">
                    <a16:creationId xmlns="" xmlns:a16="http://schemas.microsoft.com/office/drawing/2014/main" id="{E00EBE22-0570-44AB-86D1-BA484F374A37}"/>
                  </a:ext>
                </a:extLst>
              </p:cNvPr>
              <p:cNvSpPr/>
              <p:nvPr/>
            </p:nvSpPr>
            <p:spPr>
              <a:xfrm>
                <a:off x="1193181" y="3456793"/>
                <a:ext cx="1817648" cy="2564861"/>
              </a:xfrm>
              <a:custGeom>
                <a:avLst/>
                <a:gdLst>
                  <a:gd name="connsiteX0" fmla="*/ 0 w 1795346"/>
                  <a:gd name="connsiteY0" fmla="*/ 0 h 2397512"/>
                  <a:gd name="connsiteX1" fmla="*/ 1795346 w 1795346"/>
                  <a:gd name="connsiteY1" fmla="*/ 0 h 2397512"/>
                  <a:gd name="connsiteX2" fmla="*/ 1795346 w 1795346"/>
                  <a:gd name="connsiteY2" fmla="*/ 2397512 h 2397512"/>
                  <a:gd name="connsiteX3" fmla="*/ 0 w 1795346"/>
                  <a:gd name="connsiteY3" fmla="*/ 2397512 h 2397512"/>
                  <a:gd name="connsiteX4" fmla="*/ 0 w 1795346"/>
                  <a:gd name="connsiteY4" fmla="*/ 0 h 2397512"/>
                  <a:gd name="connsiteX0" fmla="*/ 0 w 1795346"/>
                  <a:gd name="connsiteY0" fmla="*/ 138770 h 2536282"/>
                  <a:gd name="connsiteX1" fmla="*/ 1795346 w 1795346"/>
                  <a:gd name="connsiteY1" fmla="*/ 138770 h 2536282"/>
                  <a:gd name="connsiteX2" fmla="*/ 1795346 w 1795346"/>
                  <a:gd name="connsiteY2" fmla="*/ 2536282 h 2536282"/>
                  <a:gd name="connsiteX3" fmla="*/ 0 w 1795346"/>
                  <a:gd name="connsiteY3" fmla="*/ 2536282 h 2536282"/>
                  <a:gd name="connsiteX4" fmla="*/ 0 w 1795346"/>
                  <a:gd name="connsiteY4" fmla="*/ 138770 h 2536282"/>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 name="connsiteX0" fmla="*/ 0 w 1817648"/>
                  <a:gd name="connsiteY0" fmla="*/ 190295 h 2587807"/>
                  <a:gd name="connsiteX1" fmla="*/ 1817648 w 1817648"/>
                  <a:gd name="connsiteY1" fmla="*/ 246051 h 2587807"/>
                  <a:gd name="connsiteX2" fmla="*/ 1795346 w 1817648"/>
                  <a:gd name="connsiteY2" fmla="*/ 2587807 h 2587807"/>
                  <a:gd name="connsiteX3" fmla="*/ 0 w 1817648"/>
                  <a:gd name="connsiteY3" fmla="*/ 2587807 h 2587807"/>
                  <a:gd name="connsiteX4" fmla="*/ 0 w 1817648"/>
                  <a:gd name="connsiteY4" fmla="*/ 190295 h 2587807"/>
                  <a:gd name="connsiteX0" fmla="*/ 0 w 1817648"/>
                  <a:gd name="connsiteY0" fmla="*/ 211954 h 2564861"/>
                  <a:gd name="connsiteX1" fmla="*/ 1817648 w 1817648"/>
                  <a:gd name="connsiteY1" fmla="*/ 223105 h 2564861"/>
                  <a:gd name="connsiteX2" fmla="*/ 1795346 w 1817648"/>
                  <a:gd name="connsiteY2" fmla="*/ 2564861 h 2564861"/>
                  <a:gd name="connsiteX3" fmla="*/ 0 w 1817648"/>
                  <a:gd name="connsiteY3" fmla="*/ 2564861 h 2564861"/>
                  <a:gd name="connsiteX4" fmla="*/ 0 w 1817648"/>
                  <a:gd name="connsiteY4" fmla="*/ 211954 h 2564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648" h="2564861">
                    <a:moveTo>
                      <a:pt x="0" y="211954"/>
                    </a:moveTo>
                    <a:cubicBezTo>
                      <a:pt x="576146" y="-55675"/>
                      <a:pt x="1196897" y="-89129"/>
                      <a:pt x="1817648" y="223105"/>
                    </a:cubicBezTo>
                    <a:lnTo>
                      <a:pt x="1795346" y="2564861"/>
                    </a:lnTo>
                    <a:cubicBezTo>
                      <a:pt x="895814" y="2185719"/>
                      <a:pt x="854927" y="2308383"/>
                      <a:pt x="0" y="2564861"/>
                    </a:cubicBezTo>
                    <a:lnTo>
                      <a:pt x="0" y="211954"/>
                    </a:lnTo>
                    <a:close/>
                  </a:path>
                </a:pathLst>
              </a:custGeom>
              <a:solidFill>
                <a:srgbClr val="F7E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7">
                <a:extLst>
                  <a:ext uri="{FF2B5EF4-FFF2-40B4-BE49-F238E27FC236}">
                    <a16:creationId xmlns="" xmlns:a16="http://schemas.microsoft.com/office/drawing/2014/main" id="{FA58E7A1-0579-40A8-8E93-0F18AD45F1F9}"/>
                  </a:ext>
                </a:extLst>
              </p:cNvPr>
              <p:cNvSpPr/>
              <p:nvPr/>
            </p:nvSpPr>
            <p:spPr>
              <a:xfrm>
                <a:off x="2988527" y="3464542"/>
                <a:ext cx="1918010" cy="2615281"/>
              </a:xfrm>
              <a:custGeom>
                <a:avLst/>
                <a:gdLst>
                  <a:gd name="connsiteX0" fmla="*/ 0 w 1795346"/>
                  <a:gd name="connsiteY0" fmla="*/ 0 h 2397512"/>
                  <a:gd name="connsiteX1" fmla="*/ 1795346 w 1795346"/>
                  <a:gd name="connsiteY1" fmla="*/ 0 h 2397512"/>
                  <a:gd name="connsiteX2" fmla="*/ 1795346 w 1795346"/>
                  <a:gd name="connsiteY2" fmla="*/ 2397512 h 2397512"/>
                  <a:gd name="connsiteX3" fmla="*/ 0 w 1795346"/>
                  <a:gd name="connsiteY3" fmla="*/ 2397512 h 2397512"/>
                  <a:gd name="connsiteX4" fmla="*/ 0 w 1795346"/>
                  <a:gd name="connsiteY4" fmla="*/ 0 h 2397512"/>
                  <a:gd name="connsiteX0" fmla="*/ 0 w 1795346"/>
                  <a:gd name="connsiteY0" fmla="*/ 138770 h 2536282"/>
                  <a:gd name="connsiteX1" fmla="*/ 1795346 w 1795346"/>
                  <a:gd name="connsiteY1" fmla="*/ 138770 h 2536282"/>
                  <a:gd name="connsiteX2" fmla="*/ 1795346 w 1795346"/>
                  <a:gd name="connsiteY2" fmla="*/ 2536282 h 2536282"/>
                  <a:gd name="connsiteX3" fmla="*/ 0 w 1795346"/>
                  <a:gd name="connsiteY3" fmla="*/ 2536282 h 2536282"/>
                  <a:gd name="connsiteX4" fmla="*/ 0 w 1795346"/>
                  <a:gd name="connsiteY4" fmla="*/ 138770 h 2536282"/>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346" h="2615281">
                    <a:moveTo>
                      <a:pt x="0" y="217769"/>
                    </a:moveTo>
                    <a:cubicBezTo>
                      <a:pt x="576146" y="-49860"/>
                      <a:pt x="1174595" y="-94465"/>
                      <a:pt x="1795346" y="217769"/>
                    </a:cubicBezTo>
                    <a:lnTo>
                      <a:pt x="1795346" y="2615281"/>
                    </a:lnTo>
                    <a:cubicBezTo>
                      <a:pt x="895814" y="2236139"/>
                      <a:pt x="854927" y="2358803"/>
                      <a:pt x="0" y="2615281"/>
                    </a:cubicBezTo>
                    <a:lnTo>
                      <a:pt x="0" y="217769"/>
                    </a:lnTo>
                    <a:close/>
                  </a:path>
                </a:pathLst>
              </a:custGeom>
              <a:solidFill>
                <a:srgbClr val="F7E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 xmlns:a16="http://schemas.microsoft.com/office/drawing/2014/main" id="{B2C6B9BD-43AD-4BA0-A479-95D3C31BB24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623" b="98326" l="9677" r="97177">
                            <a14:foregroundMark x1="11290" y1="25105" x2="12097" y2="74895"/>
                            <a14:foregroundMark x1="93145" y1="28033" x2="93548" y2="81590"/>
                            <a14:backgroundMark x1="34274" y1="23849" x2="72581" y2="64017"/>
                            <a14:backgroundMark x1="18548" y1="60251" x2="85484" y2="27197"/>
                            <a14:backgroundMark x1="13306" y1="32218" x2="82258" y2="49372"/>
                            <a14:backgroundMark x1="80645" y1="23431" x2="91935" y2="77406"/>
                            <a14:backgroundMark x1="16532" y1="28452" x2="44758" y2="23849"/>
                            <a14:backgroundMark x1="58065" y1="28033" x2="78629" y2="26360"/>
                            <a14:backgroundMark x1="16532" y1="34728" x2="16129" y2="68201"/>
                            <a14:backgroundMark x1="16532" y1="67364" x2="47581" y2="70711"/>
                            <a14:backgroundMark x1="55645" y1="70711" x2="91935" y2="70293"/>
                            <a14:backgroundMark x1="35887" y1="50628" x2="40323" y2="66946"/>
                            <a14:backgroundMark x1="50000" y1="51883" x2="52016" y2="79079"/>
                            <a14:backgroundMark x1="44758" y1="24686" x2="54839" y2="29707"/>
                            <a14:backgroundMark x1="51210" y1="26360" x2="55242" y2="24686"/>
                            <a14:backgroundMark x1="53226" y1="76987" x2="57661" y2="72385"/>
                            <a14:backgroundMark x1="45565" y1="74895" x2="50000" y2="77406"/>
                            <a14:backgroundMark x1="87500" y1="25941" x2="91935" y2="46444"/>
                          </a14:backgroundRemoval>
                        </a14:imgEffect>
                      </a14:imgLayer>
                    </a14:imgProps>
                  </a:ext>
                  <a:ext uri="{28A0092B-C50C-407E-A947-70E740481C1C}">
                    <a14:useLocalDpi xmlns:a14="http://schemas.microsoft.com/office/drawing/2010/main" val="0"/>
                  </a:ext>
                </a:extLst>
              </a:blip>
              <a:stretch>
                <a:fillRect/>
              </a:stretch>
            </p:blipFill>
            <p:spPr>
              <a:xfrm>
                <a:off x="695325" y="2597910"/>
                <a:ext cx="4512295" cy="4348542"/>
              </a:xfrm>
              <a:prstGeom prst="rect">
                <a:avLst/>
              </a:prstGeom>
            </p:spPr>
          </p:pic>
        </p:grpSp>
        <p:sp>
          <p:nvSpPr>
            <p:cNvPr id="7" name="Text Box 2">
              <a:extLst>
                <a:ext uri="{FF2B5EF4-FFF2-40B4-BE49-F238E27FC236}">
                  <a16:creationId xmlns="" xmlns:a16="http://schemas.microsoft.com/office/drawing/2014/main" id="{7EF1673F-8637-4000-B8E3-9120E5C4E740}"/>
                </a:ext>
              </a:extLst>
            </p:cNvPr>
            <p:cNvSpPr txBox="1">
              <a:spLocks noChangeArrowheads="1"/>
            </p:cNvSpPr>
            <p:nvPr/>
          </p:nvSpPr>
          <p:spPr bwMode="auto">
            <a:xfrm>
              <a:off x="8793554" y="1573432"/>
              <a:ext cx="2333327" cy="2021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400" dirty="0">
                  <a:solidFill>
                    <a:schemeClr val="tx2">
                      <a:lumMod val="50000"/>
                    </a:schemeClr>
                  </a:solidFill>
                  <a:latin typeface="华康海报体W12(P)" panose="040B0C00000000000000" pitchFamily="82" charset="-122"/>
                  <a:ea typeface="华康海报体W12(P)" panose="040B0C00000000000000" pitchFamily="82" charset="-122"/>
                </a:rPr>
                <a:t>The birth of Jesus in Bethlehem signaled the fulfillment of a long awaited promise that God would send someone , hispersonal representative, to remove the negative effects of personal evil in the world . </a:t>
              </a:r>
            </a:p>
          </p:txBody>
        </p:sp>
        <p:pic>
          <p:nvPicPr>
            <p:cNvPr id="8" name="图片 7">
              <a:extLst>
                <a:ext uri="{FF2B5EF4-FFF2-40B4-BE49-F238E27FC236}">
                  <a16:creationId xmlns="" xmlns:a16="http://schemas.microsoft.com/office/drawing/2014/main" id="{FB9EC15D-AF2B-4B49-B220-FC30B7B1BF5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43974" y="1382512"/>
              <a:ext cx="1656038" cy="2569325"/>
            </a:xfrm>
            <a:prstGeom prst="rect">
              <a:avLst/>
            </a:prstGeom>
          </p:spPr>
        </p:pic>
      </p:grpSp>
    </p:spTree>
    <p:extLst>
      <p:ext uri="{BB962C8B-B14F-4D97-AF65-F5344CB8AC3E}">
        <p14:creationId xmlns:p14="http://schemas.microsoft.com/office/powerpoint/2010/main" val="3417783132"/>
      </p:ext>
    </p:extLst>
  </p:cSld>
  <p:clrMapOvr>
    <a:masterClrMapping/>
  </p:clrMapOvr>
  <mc:AlternateContent xmlns:mc="http://schemas.openxmlformats.org/markup-compatibility/2006" xmlns:p14="http://schemas.microsoft.com/office/powerpoint/2010/main">
    <mc:Choice Requires="p14">
      <p:transition spd="slow" p14:dur="2500" advTm="3000">
        <p:checker/>
      </p:transition>
    </mc:Choice>
    <mc:Fallback xmlns="">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6CF074E5-8A4C-4246-87C7-45424781D3B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43" b="100000" l="0" r="100000">
                        <a14:foregroundMark x1="17073" y1="36386" x2="11789" y2="38614"/>
                        <a14:foregroundMark x1="4065" y1="48515" x2="4065" y2="48515"/>
                        <a14:foregroundMark x1="8537" y1="59406" x2="4268" y2="64356"/>
                        <a14:foregroundMark x1="15244" y1="54703" x2="8537" y2="82921"/>
                        <a14:backgroundMark x1="91463" y1="91584" x2="80894" y2="98020"/>
                        <a14:backgroundMark x1="29472" y1="91832" x2="610" y2="98020"/>
                        <a14:backgroundMark x1="42276" y1="98515" x2="31504" y2="94802"/>
                      </a14:backgroundRemoval>
                    </a14:imgEffect>
                  </a14:imgLayer>
                </a14:imgProps>
              </a:ext>
              <a:ext uri="{28A0092B-C50C-407E-A947-70E740481C1C}">
                <a14:useLocalDpi xmlns:a14="http://schemas.microsoft.com/office/drawing/2010/main" val="0"/>
              </a:ext>
            </a:extLst>
          </a:blip>
          <a:srcRect/>
          <a:stretch/>
        </p:blipFill>
        <p:spPr>
          <a:xfrm flipH="1">
            <a:off x="6982690" y="-940590"/>
            <a:ext cx="5070031" cy="4369590"/>
          </a:xfrm>
          <a:prstGeom prst="rect">
            <a:avLst/>
          </a:prstGeom>
        </p:spPr>
      </p:pic>
      <p:grpSp>
        <p:nvGrpSpPr>
          <p:cNvPr id="6" name="组合 5">
            <a:extLst>
              <a:ext uri="{FF2B5EF4-FFF2-40B4-BE49-F238E27FC236}">
                <a16:creationId xmlns="" xmlns:a16="http://schemas.microsoft.com/office/drawing/2014/main" id="{820D5DE9-B5B0-4EA0-A543-E6E45758EBE5}"/>
              </a:ext>
            </a:extLst>
          </p:cNvPr>
          <p:cNvGrpSpPr/>
          <p:nvPr/>
        </p:nvGrpSpPr>
        <p:grpSpPr>
          <a:xfrm>
            <a:off x="653954" y="4076594"/>
            <a:ext cx="5404969" cy="2403229"/>
            <a:chOff x="6091706" y="3820503"/>
            <a:chExt cx="5404969" cy="2403229"/>
          </a:xfrm>
        </p:grpSpPr>
        <p:grpSp>
          <p:nvGrpSpPr>
            <p:cNvPr id="7" name="组合 6">
              <a:extLst>
                <a:ext uri="{FF2B5EF4-FFF2-40B4-BE49-F238E27FC236}">
                  <a16:creationId xmlns="" xmlns:a16="http://schemas.microsoft.com/office/drawing/2014/main" id="{FD81BACB-93AD-4703-84FD-A41FCF007070}"/>
                </a:ext>
              </a:extLst>
            </p:cNvPr>
            <p:cNvGrpSpPr/>
            <p:nvPr/>
          </p:nvGrpSpPr>
          <p:grpSpPr>
            <a:xfrm>
              <a:off x="6091706" y="3820503"/>
              <a:ext cx="5404969" cy="2164661"/>
              <a:chOff x="6091706" y="3820503"/>
              <a:chExt cx="5404969" cy="2164661"/>
            </a:xfrm>
          </p:grpSpPr>
          <p:pic>
            <p:nvPicPr>
              <p:cNvPr id="10" name="图片 9">
                <a:extLst>
                  <a:ext uri="{FF2B5EF4-FFF2-40B4-BE49-F238E27FC236}">
                    <a16:creationId xmlns="" xmlns:a16="http://schemas.microsoft.com/office/drawing/2014/main" id="{F53AE873-785C-478C-A80D-B2D57397CD6D}"/>
                  </a:ext>
                </a:extLst>
              </p:cNvPr>
              <p:cNvPicPr>
                <a:picLocks noChangeAspect="1"/>
              </p:cNvPicPr>
              <p:nvPr/>
            </p:nvPicPr>
            <p:blipFill rotWithShape="1">
              <a:blip r:embed="rId5">
                <a:extLst>
                  <a:ext uri="{28A0092B-C50C-407E-A947-70E740481C1C}">
                    <a14:useLocalDpi xmlns:a14="http://schemas.microsoft.com/office/drawing/2010/main" val="0"/>
                  </a:ext>
                </a:extLst>
              </a:blip>
              <a:srcRect l="-1883"/>
              <a:stretch/>
            </p:blipFill>
            <p:spPr>
              <a:xfrm>
                <a:off x="6091706" y="3820503"/>
                <a:ext cx="5404969" cy="2164661"/>
              </a:xfrm>
              <a:prstGeom prst="rect">
                <a:avLst/>
              </a:prstGeom>
            </p:spPr>
          </p:pic>
          <p:sp>
            <p:nvSpPr>
              <p:cNvPr id="11" name="矩形: 圆角 10">
                <a:extLst>
                  <a:ext uri="{FF2B5EF4-FFF2-40B4-BE49-F238E27FC236}">
                    <a16:creationId xmlns="" xmlns:a16="http://schemas.microsoft.com/office/drawing/2014/main" id="{F13D37B4-7F9A-4DC0-BB38-A9B17D677E1C}"/>
                  </a:ext>
                </a:extLst>
              </p:cNvPr>
              <p:cNvSpPr/>
              <p:nvPr/>
            </p:nvSpPr>
            <p:spPr>
              <a:xfrm>
                <a:off x="6341424" y="3991380"/>
                <a:ext cx="4987636" cy="1803780"/>
              </a:xfrm>
              <a:prstGeom prst="roundRect">
                <a:avLst/>
              </a:prstGeom>
              <a:solidFill>
                <a:srgbClr val="FCF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 xmlns:a16="http://schemas.microsoft.com/office/drawing/2014/main" id="{C455D9F7-60DF-4862-A2DC-A07FCA6588C4}"/>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95209" l="5167" r="97455">
                          <a14:foregroundMark x1="10621" y1="32303" x2="9816" y2="51623"/>
                          <a14:foregroundMark x1="16567" y1="38794" x2="22825" y2="56414"/>
                          <a14:foregroundMark x1="76474" y1="61360" x2="87847" y2="30448"/>
                          <a14:foregroundMark x1="88419" y1="28903" x2="90574" y2="55023"/>
                          <a14:foregroundMark x1="87847" y1="67697" x2="88938" y2="66306"/>
                          <a14:foregroundMark x1="11945" y1="66306" x2="13036" y2="66306"/>
                        </a14:backgroundRemoval>
                      </a14:imgEffect>
                    </a14:imgLayer>
                  </a14:imgProps>
                </a:ext>
                <a:ext uri="{28A0092B-C50C-407E-A947-70E740481C1C}">
                  <a14:useLocalDpi xmlns:a14="http://schemas.microsoft.com/office/drawing/2010/main" val="0"/>
                </a:ext>
              </a:extLst>
            </a:blip>
            <a:srcRect/>
            <a:stretch/>
          </p:blipFill>
          <p:spPr>
            <a:xfrm>
              <a:off x="6704922" y="5487461"/>
              <a:ext cx="4381247" cy="736271"/>
            </a:xfrm>
            <a:prstGeom prst="rect">
              <a:avLst/>
            </a:prstGeom>
            <a:effectLst>
              <a:outerShdw blurRad="152400" dist="317500" dir="5400000" sx="90000" sy="-19000" rotWithShape="0">
                <a:prstClr val="black"/>
              </a:outerShdw>
            </a:effectLst>
          </p:spPr>
        </p:pic>
      </p:grpSp>
      <p:sp>
        <p:nvSpPr>
          <p:cNvPr id="2" name="标题 1">
            <a:extLst>
              <a:ext uri="{FF2B5EF4-FFF2-40B4-BE49-F238E27FC236}">
                <a16:creationId xmlns="" xmlns:a16="http://schemas.microsoft.com/office/drawing/2014/main" id="{9EC40E72-A9C7-439A-B599-BEDB26D1CD89}"/>
              </a:ext>
            </a:extLst>
          </p:cNvPr>
          <p:cNvSpPr>
            <a:spLocks noGrp="1"/>
          </p:cNvSpPr>
          <p:nvPr>
            <p:ph type="title"/>
          </p:nvPr>
        </p:nvSpPr>
        <p:spPr/>
        <p:txBody>
          <a:bodyPr/>
          <a:lstStyle/>
          <a:p>
            <a:r>
              <a:rPr lang="zh-CN" altLang="en-US" dirty="0"/>
              <a:t>圣诞节的起源</a:t>
            </a:r>
          </a:p>
        </p:txBody>
      </p:sp>
      <p:sp>
        <p:nvSpPr>
          <p:cNvPr id="3" name="矩形 2">
            <a:extLst>
              <a:ext uri="{FF2B5EF4-FFF2-40B4-BE49-F238E27FC236}">
                <a16:creationId xmlns="" xmlns:a16="http://schemas.microsoft.com/office/drawing/2014/main" id="{5FACCF25-1897-4B39-BABB-030E1CCBD121}"/>
              </a:ext>
            </a:extLst>
          </p:cNvPr>
          <p:cNvSpPr/>
          <p:nvPr/>
        </p:nvSpPr>
        <p:spPr>
          <a:xfrm>
            <a:off x="695325" y="1305341"/>
            <a:ext cx="5472113" cy="2585323"/>
          </a:xfrm>
          <a:prstGeom prst="rect">
            <a:avLst/>
          </a:prstGeom>
        </p:spPr>
        <p:txBody>
          <a:bodyPr wrap="square">
            <a:spAutoFit/>
          </a:bodyPr>
          <a:lstStyle/>
          <a:p>
            <a:pPr algn="just">
              <a:spcBef>
                <a:spcPct val="0"/>
              </a:spcBef>
            </a:pPr>
            <a:r>
              <a:rPr lang="zh-CN" altLang="en-US" b="1" dirty="0">
                <a:solidFill>
                  <a:srgbClr val="F8E700"/>
                </a:solidFill>
                <a:ea typeface="宋体" panose="02010600030101010101" pitchFamily="2" charset="-122"/>
              </a:rPr>
              <a:t>In A.D. 336 the of Christ's birth,obviously trying to reorient the holiday for Christians.When the Empire split between east and west,the church in the east(Eastern Orthodox)recognized January 6th as the celebration date.In many countries January 6th is still honored as the "official"birth date of Chist.The time between December 25th and January 6th forms what has become known as the "12Days of Christmas."</a:t>
            </a:r>
          </a:p>
        </p:txBody>
      </p:sp>
      <p:pic>
        <p:nvPicPr>
          <p:cNvPr id="4" name="图片 3">
            <a:extLst>
              <a:ext uri="{FF2B5EF4-FFF2-40B4-BE49-F238E27FC236}">
                <a16:creationId xmlns="" xmlns:a16="http://schemas.microsoft.com/office/drawing/2014/main" id="{05BA0A8A-6B85-4743-A17F-AD638F0CF90B}"/>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548" b="89315" l="3922" r="91503">
                        <a14:foregroundMark x1="18954" y1="18630" x2="19281" y2="20822"/>
                      </a14:backgroundRemoval>
                    </a14:imgEffect>
                  </a14:imgLayer>
                </a14:imgProps>
              </a:ext>
              <a:ext uri="{28A0092B-C50C-407E-A947-70E740481C1C}">
                <a14:useLocalDpi xmlns:a14="http://schemas.microsoft.com/office/drawing/2010/main" val="0"/>
              </a:ext>
            </a:extLst>
          </a:blip>
          <a:stretch>
            <a:fillRect/>
          </a:stretch>
        </p:blipFill>
        <p:spPr>
          <a:xfrm>
            <a:off x="6037635" y="1840675"/>
            <a:ext cx="4751376" cy="5667490"/>
          </a:xfrm>
          <a:prstGeom prst="rect">
            <a:avLst/>
          </a:prstGeom>
        </p:spPr>
      </p:pic>
      <p:sp>
        <p:nvSpPr>
          <p:cNvPr id="5" name="矩形 4">
            <a:extLst>
              <a:ext uri="{FF2B5EF4-FFF2-40B4-BE49-F238E27FC236}">
                <a16:creationId xmlns="" xmlns:a16="http://schemas.microsoft.com/office/drawing/2014/main" id="{37AD54A5-64D4-40A0-B353-FA43F3A0504C}"/>
              </a:ext>
            </a:extLst>
          </p:cNvPr>
          <p:cNvSpPr/>
          <p:nvPr/>
        </p:nvSpPr>
        <p:spPr>
          <a:xfrm>
            <a:off x="1016510" y="4301711"/>
            <a:ext cx="4856501" cy="1569660"/>
          </a:xfrm>
          <a:prstGeom prst="rect">
            <a:avLst/>
          </a:prstGeom>
        </p:spPr>
        <p:txBody>
          <a:bodyPr wrap="square">
            <a:spAutoFit/>
          </a:bodyPr>
          <a:lstStyle/>
          <a:p>
            <a:pPr algn="just"/>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在公元</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336</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基督的诞生，显然是想为基督教徒重新调整假期。当帝国分裂为东部和西部</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教会在东方</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东正教</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承认</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1</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月</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6</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日的庆祝活动日期。在许多国家</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1</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月</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6</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日仍誉为“官方”基督出生日期的</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12</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月</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25</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日之间的时间</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1</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月</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6</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日形式</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已成为众所周知的“</a:t>
            </a:r>
            <a:r>
              <a:rPr lang="en-US" altLang="zh-CN" sz="1600" dirty="0">
                <a:solidFill>
                  <a:schemeClr val="tx2">
                    <a:lumMod val="75000"/>
                  </a:schemeClr>
                </a:solidFill>
                <a:latin typeface="华康海报体W12(P)" panose="040B0C00000000000000" pitchFamily="82" charset="-122"/>
                <a:ea typeface="华康海报体W12(P)" panose="040B0C00000000000000" pitchFamily="82" charset="-122"/>
              </a:rPr>
              <a:t>12</a:t>
            </a:r>
            <a:r>
              <a:rPr lang="zh-CN" altLang="en-US" sz="1600" dirty="0">
                <a:solidFill>
                  <a:schemeClr val="tx2">
                    <a:lumMod val="75000"/>
                  </a:schemeClr>
                </a:solidFill>
                <a:latin typeface="华康海报体W12(P)" panose="040B0C00000000000000" pitchFamily="82" charset="-122"/>
                <a:ea typeface="华康海报体W12(P)" panose="040B0C00000000000000" pitchFamily="82" charset="-122"/>
              </a:rPr>
              <a:t>天的圣诞。”</a:t>
            </a:r>
          </a:p>
        </p:txBody>
      </p:sp>
    </p:spTree>
    <p:extLst>
      <p:ext uri="{BB962C8B-B14F-4D97-AF65-F5344CB8AC3E}">
        <p14:creationId xmlns:p14="http://schemas.microsoft.com/office/powerpoint/2010/main" val="3754155174"/>
      </p:ext>
    </p:extLst>
  </p:cSld>
  <p:clrMapOvr>
    <a:masterClrMapping/>
  </p:clrMapOvr>
  <p:transition spd="slow" advTm="3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772341AC-D604-4A9B-BAF6-AD855AF1C521}"/>
              </a:ext>
            </a:extLst>
          </p:cNvPr>
          <p:cNvSpPr txBox="1"/>
          <p:nvPr/>
        </p:nvSpPr>
        <p:spPr>
          <a:xfrm>
            <a:off x="4652511" y="1489199"/>
            <a:ext cx="6670876" cy="3231654"/>
          </a:xfrm>
          <a:prstGeom prst="rect">
            <a:avLst/>
          </a:prstGeom>
          <a:noFill/>
        </p:spPr>
        <p:txBody>
          <a:bodyPr wrap="square" rtlCol="0">
            <a:spAutoFit/>
          </a:bodyPr>
          <a:lstStyle/>
          <a:p>
            <a:pPr algn="ctr"/>
            <a:r>
              <a:rPr lang="en-US" altLang="zh-CN" sz="4800" b="1" spc="-300" dirty="0">
                <a:gradFill>
                  <a:gsLst>
                    <a:gs pos="0">
                      <a:srgbClr val="FFF2D5"/>
                    </a:gs>
                    <a:gs pos="100000">
                      <a:srgbClr val="FFC139"/>
                    </a:gs>
                  </a:gsLst>
                  <a:lin ang="5400000" scaled="1"/>
                </a:gradFill>
                <a:latin typeface="Algerian" panose="04020705040A02060702" pitchFamily="82" charset="0"/>
                <a:ea typeface="方正舒体" panose="02010601030101010101" pitchFamily="2" charset="-122"/>
              </a:rPr>
              <a:t>PART  ONE</a:t>
            </a:r>
          </a:p>
          <a:p>
            <a:pPr algn="ctr"/>
            <a:endParaRPr lang="en-US" altLang="zh-CN" sz="2800" b="1" spc="-300" dirty="0">
              <a:gradFill>
                <a:gsLst>
                  <a:gs pos="0">
                    <a:srgbClr val="FFF2D5"/>
                  </a:gs>
                  <a:gs pos="100000">
                    <a:srgbClr val="FFC139"/>
                  </a:gs>
                </a:gsLst>
                <a:lin ang="5400000" scaled="1"/>
              </a:gradFill>
              <a:latin typeface="Algerian" panose="04020705040A02060702" pitchFamily="82" charset="0"/>
              <a:ea typeface="方正舒体" panose="02010601030101010101" pitchFamily="2" charset="-122"/>
            </a:endParaRPr>
          </a:p>
          <a:p>
            <a:pPr algn="ctr"/>
            <a:r>
              <a:rPr lang="en-US" altLang="zh-CN" sz="6000" b="1" spc="-300" dirty="0">
                <a:gradFill>
                  <a:gsLst>
                    <a:gs pos="0">
                      <a:srgbClr val="FFF2D5"/>
                    </a:gs>
                    <a:gs pos="100000">
                      <a:srgbClr val="FFC139"/>
                    </a:gs>
                  </a:gsLst>
                  <a:lin ang="5400000" scaled="1"/>
                </a:gradFill>
                <a:latin typeface="Ravie" panose="04040805050809020602" pitchFamily="82" charset="0"/>
                <a:ea typeface="方正舒体" panose="02010601030101010101" pitchFamily="2" charset="-122"/>
              </a:rPr>
              <a:t>CHRITSMAS  TREE</a:t>
            </a:r>
            <a:endParaRPr lang="zh-CN" altLang="en-US" sz="6000" b="1" spc="-300" dirty="0">
              <a:gradFill>
                <a:gsLst>
                  <a:gs pos="0">
                    <a:srgbClr val="FFF2D5"/>
                  </a:gs>
                  <a:gs pos="100000">
                    <a:srgbClr val="FFC139"/>
                  </a:gs>
                </a:gsLst>
                <a:lin ang="5400000" scaled="1"/>
              </a:gradFill>
              <a:latin typeface="Ravie" panose="04040805050809020602" pitchFamily="82" charset="0"/>
              <a:ea typeface="方正舒体" panose="02010601030101010101" pitchFamily="2" charset="-122"/>
            </a:endParaRPr>
          </a:p>
        </p:txBody>
      </p:sp>
      <p:pic>
        <p:nvPicPr>
          <p:cNvPr id="4" name="图片 3">
            <a:extLst>
              <a:ext uri="{FF2B5EF4-FFF2-40B4-BE49-F238E27FC236}">
                <a16:creationId xmlns="" xmlns:a16="http://schemas.microsoft.com/office/drawing/2014/main" id="{45026D48-E4DC-41D9-9C53-FA9DA59376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7950" y="3574714"/>
            <a:ext cx="4204528" cy="2972166"/>
          </a:xfrm>
          <a:prstGeom prst="rect">
            <a:avLst/>
          </a:prstGeom>
        </p:spPr>
      </p:pic>
      <p:pic>
        <p:nvPicPr>
          <p:cNvPr id="5" name="图片 4">
            <a:extLst>
              <a:ext uri="{FF2B5EF4-FFF2-40B4-BE49-F238E27FC236}">
                <a16:creationId xmlns="" xmlns:a16="http://schemas.microsoft.com/office/drawing/2014/main" id="{4435B503-0C6E-4783-A957-F8FC3EE3582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296768">
            <a:off x="7138741" y="5523268"/>
            <a:ext cx="689829" cy="833544"/>
          </a:xfrm>
          <a:prstGeom prst="rect">
            <a:avLst/>
          </a:prstGeom>
        </p:spPr>
      </p:pic>
      <p:pic>
        <p:nvPicPr>
          <p:cNvPr id="6" name="图片 5">
            <a:extLst>
              <a:ext uri="{FF2B5EF4-FFF2-40B4-BE49-F238E27FC236}">
                <a16:creationId xmlns="" xmlns:a16="http://schemas.microsoft.com/office/drawing/2014/main" id="{B877B036-433A-4A4B-BABF-FC169FEA12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968849">
            <a:off x="3958741" y="937218"/>
            <a:ext cx="2012794" cy="1103962"/>
          </a:xfrm>
          <a:prstGeom prst="rect">
            <a:avLst/>
          </a:prstGeom>
        </p:spPr>
      </p:pic>
      <p:pic>
        <p:nvPicPr>
          <p:cNvPr id="7" name="图片 6">
            <a:extLst>
              <a:ext uri="{FF2B5EF4-FFF2-40B4-BE49-F238E27FC236}">
                <a16:creationId xmlns="" xmlns:a16="http://schemas.microsoft.com/office/drawing/2014/main" id="{F61557A5-E5F6-4C0D-AE6B-D5000189FF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3131" y="470072"/>
            <a:ext cx="3489709" cy="5691065"/>
          </a:xfrm>
          <a:prstGeom prst="rect">
            <a:avLst/>
          </a:prstGeom>
        </p:spPr>
      </p:pic>
      <p:pic>
        <p:nvPicPr>
          <p:cNvPr id="8" name="图片 7">
            <a:extLst>
              <a:ext uri="{FF2B5EF4-FFF2-40B4-BE49-F238E27FC236}">
                <a16:creationId xmlns="" xmlns:a16="http://schemas.microsoft.com/office/drawing/2014/main" id="{0C626C19-DDD8-4248-9FB2-43E93725929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66958" y="4590417"/>
            <a:ext cx="2222054" cy="2339267"/>
          </a:xfrm>
          <a:prstGeom prst="rect">
            <a:avLst/>
          </a:prstGeom>
        </p:spPr>
      </p:pic>
    </p:spTree>
    <p:extLst>
      <p:ext uri="{BB962C8B-B14F-4D97-AF65-F5344CB8AC3E}">
        <p14:creationId xmlns:p14="http://schemas.microsoft.com/office/powerpoint/2010/main" val="505660676"/>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 calcmode="lin" valueType="num">
                                      <p:cBhvr>
                                        <p:cTn id="31" dur="500" fill="hold"/>
                                        <p:tgtEl>
                                          <p:spTgt spid="3"/>
                                        </p:tgtEl>
                                        <p:attrNameLst>
                                          <p:attrName>style.rotation</p:attrName>
                                        </p:attrNameLst>
                                      </p:cBhvr>
                                      <p:tavLst>
                                        <p:tav tm="0">
                                          <p:val>
                                            <p:fltVal val="360"/>
                                          </p:val>
                                        </p:tav>
                                        <p:tav tm="100000">
                                          <p:val>
                                            <p:fltVal val="0"/>
                                          </p:val>
                                        </p:tav>
                                      </p:tavLst>
                                    </p:anim>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path" presetSubtype="0" accel="50000" decel="50000" fill="hold" nodeType="clickEffect">
                                  <p:stCondLst>
                                    <p:cond delay="0"/>
                                  </p:stCondLst>
                                  <p:childTnLst>
                                    <p:animMotion origin="layout" path="M -1.66667E-6 3.7037E-7 L 0.60078 -0.14861 " pathEditMode="relative" rAng="0" ptsTypes="AA">
                                      <p:cBhvr>
                                        <p:cTn id="36" dur="2000" fill="hold"/>
                                        <p:tgtEl>
                                          <p:spTgt spid="6"/>
                                        </p:tgtEl>
                                        <p:attrNameLst>
                                          <p:attrName>ppt_x</p:attrName>
                                          <p:attrName>ppt_y</p:attrName>
                                        </p:attrNameLst>
                                      </p:cBhvr>
                                      <p:rCtr x="30039" y="-74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796F9B5-7D9A-4BCD-9779-C17AF2376A46}"/>
              </a:ext>
            </a:extLst>
          </p:cNvPr>
          <p:cNvSpPr>
            <a:spLocks noGrp="1"/>
          </p:cNvSpPr>
          <p:nvPr>
            <p:ph type="title"/>
          </p:nvPr>
        </p:nvSpPr>
        <p:spPr/>
        <p:txBody>
          <a:bodyPr/>
          <a:lstStyle/>
          <a:p>
            <a:r>
              <a:rPr lang="en-US" altLang="zh-CN" dirty="0"/>
              <a:t>CHRITSMAS  TREE</a:t>
            </a:r>
            <a:endParaRPr lang="zh-CN" altLang="en-US" dirty="0"/>
          </a:p>
        </p:txBody>
      </p:sp>
      <p:sp>
        <p:nvSpPr>
          <p:cNvPr id="3" name="Text Box 10">
            <a:extLst>
              <a:ext uri="{FF2B5EF4-FFF2-40B4-BE49-F238E27FC236}">
                <a16:creationId xmlns="" xmlns:a16="http://schemas.microsoft.com/office/drawing/2014/main" id="{6D230592-99E4-4987-A02D-85A1ED9241A4}"/>
              </a:ext>
            </a:extLst>
          </p:cNvPr>
          <p:cNvSpPr txBox="1">
            <a:spLocks noChangeArrowheads="1"/>
          </p:cNvSpPr>
          <p:nvPr/>
        </p:nvSpPr>
        <p:spPr bwMode="auto">
          <a:xfrm>
            <a:off x="6430963" y="2036404"/>
            <a:ext cx="45005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b="1">
                <a:solidFill>
                  <a:srgbClr val="F8E700"/>
                </a:solidFill>
                <a:latin typeface="Arial" panose="020B0604020202020204" pitchFamily="34" charset="0"/>
                <a:ea typeface="宋体" panose="02010600030101010101" pitchFamily="2" charset="-122"/>
              </a:rPr>
              <a:t>Enhance the festive atmosphere</a:t>
            </a:r>
            <a:r>
              <a:rPr lang="zh-CN" altLang="en-US" sz="2000" b="1" i="1">
                <a:solidFill>
                  <a:srgbClr val="F8E700"/>
                </a:solidFill>
                <a:latin typeface="Arial" panose="020B0604020202020204" pitchFamily="34" charset="0"/>
                <a:ea typeface="宋体" panose="02010600030101010101" pitchFamily="2" charset="-122"/>
              </a:rPr>
              <a:t>（</a:t>
            </a:r>
            <a:r>
              <a:rPr lang="en-US" altLang="zh-CN" sz="2000" b="1" i="1">
                <a:solidFill>
                  <a:srgbClr val="F8E700"/>
                </a:solidFill>
                <a:latin typeface="Arial" panose="020B0604020202020204" pitchFamily="34" charset="0"/>
                <a:ea typeface="宋体" panose="02010600030101010101" pitchFamily="2" charset="-122"/>
              </a:rPr>
              <a:t>['ætmə,sfiə] </a:t>
            </a:r>
            <a:r>
              <a:rPr lang="zh-CN" altLang="en-US" sz="2000" b="1" i="1">
                <a:solidFill>
                  <a:srgbClr val="F8E700"/>
                </a:solidFill>
                <a:latin typeface="Arial" panose="020B0604020202020204" pitchFamily="34" charset="0"/>
                <a:ea typeface="宋体" panose="02010600030101010101" pitchFamily="2" charset="-122"/>
              </a:rPr>
              <a:t>气氛）</a:t>
            </a:r>
            <a:endParaRPr lang="en-US" altLang="zh-CN" sz="2000" b="1" i="1">
              <a:solidFill>
                <a:srgbClr val="F8E700"/>
              </a:solidFill>
              <a:latin typeface="Arial" panose="020B0604020202020204" pitchFamily="34" charset="0"/>
              <a:ea typeface="宋体" panose="02010600030101010101" pitchFamily="2" charset="-122"/>
            </a:endParaRPr>
          </a:p>
        </p:txBody>
      </p:sp>
      <p:sp>
        <p:nvSpPr>
          <p:cNvPr id="4" name="Text Box 11">
            <a:extLst>
              <a:ext uri="{FF2B5EF4-FFF2-40B4-BE49-F238E27FC236}">
                <a16:creationId xmlns="" xmlns:a16="http://schemas.microsoft.com/office/drawing/2014/main" id="{3E50418F-1084-4394-9CFF-46D559B37E93}"/>
              </a:ext>
            </a:extLst>
          </p:cNvPr>
          <p:cNvSpPr txBox="1">
            <a:spLocks noChangeArrowheads="1"/>
          </p:cNvSpPr>
          <p:nvPr/>
        </p:nvSpPr>
        <p:spPr bwMode="auto">
          <a:xfrm>
            <a:off x="6396038" y="3044466"/>
            <a:ext cx="4535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b="1">
                <a:solidFill>
                  <a:srgbClr val="F8E700"/>
                </a:solidFill>
                <a:latin typeface="Arial" panose="020B0604020202020204" pitchFamily="34" charset="0"/>
                <a:ea typeface="宋体" panose="02010600030101010101" pitchFamily="2" charset="-122"/>
              </a:rPr>
              <a:t>Be made of evergreen  such as cypress </a:t>
            </a:r>
            <a:r>
              <a:rPr lang="zh-CN" altLang="en-US" sz="2000" b="1" i="1">
                <a:solidFill>
                  <a:srgbClr val="F8E700"/>
                </a:solidFill>
                <a:latin typeface="Arial" panose="020B0604020202020204" pitchFamily="34" charset="0"/>
                <a:ea typeface="宋体" panose="02010600030101010101" pitchFamily="2" charset="-122"/>
              </a:rPr>
              <a:t>（</a:t>
            </a:r>
            <a:r>
              <a:rPr lang="en-US" altLang="zh-CN" sz="2000" b="1" i="1">
                <a:solidFill>
                  <a:srgbClr val="F8E700"/>
                </a:solidFill>
                <a:latin typeface="Arial" panose="020B0604020202020204" pitchFamily="34" charset="0"/>
                <a:ea typeface="宋体" panose="02010600030101010101" pitchFamily="2" charset="-122"/>
              </a:rPr>
              <a:t>['saipris]</a:t>
            </a:r>
            <a:r>
              <a:rPr lang="zh-CN" altLang="en-US" sz="1800" b="1" i="1">
                <a:solidFill>
                  <a:srgbClr val="F8E700"/>
                </a:solidFill>
                <a:ea typeface="宋体" panose="02010600030101010101" pitchFamily="2" charset="-122"/>
              </a:rPr>
              <a:t>柏树</a:t>
            </a:r>
            <a:r>
              <a:rPr lang="zh-CN" altLang="en-US" sz="2000" b="1" i="1">
                <a:solidFill>
                  <a:srgbClr val="F8E700"/>
                </a:solidFill>
                <a:latin typeface="Arial" panose="020B0604020202020204" pitchFamily="34" charset="0"/>
                <a:ea typeface="宋体" panose="02010600030101010101" pitchFamily="2" charset="-122"/>
              </a:rPr>
              <a:t>）</a:t>
            </a:r>
            <a:endParaRPr lang="en-US" altLang="zh-CN" sz="2000" b="1" i="1">
              <a:solidFill>
                <a:srgbClr val="F8E700"/>
              </a:solidFill>
              <a:latin typeface="Arial" panose="020B0604020202020204" pitchFamily="34" charset="0"/>
              <a:ea typeface="宋体" panose="02010600030101010101" pitchFamily="2" charset="-122"/>
            </a:endParaRPr>
          </a:p>
        </p:txBody>
      </p:sp>
      <p:sp>
        <p:nvSpPr>
          <p:cNvPr id="5" name="Text Box 12">
            <a:extLst>
              <a:ext uri="{FF2B5EF4-FFF2-40B4-BE49-F238E27FC236}">
                <a16:creationId xmlns="" xmlns:a16="http://schemas.microsoft.com/office/drawing/2014/main" id="{A7A81798-8556-4AB7-A8FF-E1AFFDEC01F6}"/>
              </a:ext>
            </a:extLst>
          </p:cNvPr>
          <p:cNvSpPr txBox="1">
            <a:spLocks noChangeArrowheads="1"/>
          </p:cNvSpPr>
          <p:nvPr/>
        </p:nvSpPr>
        <p:spPr bwMode="auto">
          <a:xfrm>
            <a:off x="6430963" y="4341454"/>
            <a:ext cx="576103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b="1">
                <a:solidFill>
                  <a:srgbClr val="F8E700"/>
                </a:solidFill>
                <a:latin typeface="Arial" panose="020B0604020202020204" pitchFamily="34" charset="0"/>
                <a:ea typeface="宋体" panose="02010600030101010101" pitchFamily="2" charset="-122"/>
              </a:rPr>
              <a:t>Decorated with a variety of candles ,flowers ,toys ,stars…</a:t>
            </a:r>
          </a:p>
        </p:txBody>
      </p:sp>
      <p:pic>
        <p:nvPicPr>
          <p:cNvPr id="6" name="图片 5">
            <a:extLst>
              <a:ext uri="{FF2B5EF4-FFF2-40B4-BE49-F238E27FC236}">
                <a16:creationId xmlns="" xmlns:a16="http://schemas.microsoft.com/office/drawing/2014/main" id="{6925D32D-421D-4A43-8CF3-A001C8D3A0E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9938" b="99911" l="1163" r="100000">
                        <a14:foregroundMark x1="49564" y1="15062" x2="61483" y2="96613"/>
                        <a14:backgroundMark x1="35247" y1="11765" x2="25363" y2="42692"/>
                        <a14:backgroundMark x1="64390" y1="17201" x2="80741" y2="38102"/>
                      </a14:backgroundRemoval>
                    </a14:imgEffect>
                  </a14:imgLayer>
                </a14:imgProps>
              </a:ext>
              <a:ext uri="{28A0092B-C50C-407E-A947-70E740481C1C}">
                <a14:useLocalDpi xmlns:a14="http://schemas.microsoft.com/office/drawing/2010/main" val="0"/>
              </a:ext>
            </a:extLst>
          </a:blip>
          <a:stretch>
            <a:fillRect/>
          </a:stretch>
        </p:blipFill>
        <p:spPr>
          <a:xfrm>
            <a:off x="1362764" y="1365221"/>
            <a:ext cx="3053960" cy="4980440"/>
          </a:xfrm>
          <a:prstGeom prst="rect">
            <a:avLst/>
          </a:prstGeom>
        </p:spPr>
      </p:pic>
      <p:pic>
        <p:nvPicPr>
          <p:cNvPr id="8" name="图片 7">
            <a:extLst>
              <a:ext uri="{FF2B5EF4-FFF2-40B4-BE49-F238E27FC236}">
                <a16:creationId xmlns="" xmlns:a16="http://schemas.microsoft.com/office/drawing/2014/main" id="{527DD6B0-B1AC-4ABD-BE89-478EAAA1726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587051" y="712429"/>
            <a:ext cx="2686050" cy="2647950"/>
          </a:xfrm>
          <a:prstGeom prst="rect">
            <a:avLst/>
          </a:prstGeom>
        </p:spPr>
      </p:pic>
    </p:spTree>
    <p:extLst>
      <p:ext uri="{BB962C8B-B14F-4D97-AF65-F5344CB8AC3E}">
        <p14:creationId xmlns:p14="http://schemas.microsoft.com/office/powerpoint/2010/main" val="2847705704"/>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 calcmode="lin" valueType="num">
                                      <p:cBhvr additive="base">
                                        <p:cTn id="3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26D2680-DB90-4434-95FA-F7AB64179D7D}"/>
              </a:ext>
            </a:extLst>
          </p:cNvPr>
          <p:cNvSpPr>
            <a:spLocks noGrp="1"/>
          </p:cNvSpPr>
          <p:nvPr>
            <p:ph type="title"/>
          </p:nvPr>
        </p:nvSpPr>
        <p:spPr/>
        <p:txBody>
          <a:bodyPr/>
          <a:lstStyle/>
          <a:p>
            <a:r>
              <a:rPr lang="en-US" altLang="zh-CN" dirty="0"/>
              <a:t>CHRISTMAS TREE</a:t>
            </a:r>
            <a:endParaRPr lang="zh-CN" altLang="en-US" dirty="0"/>
          </a:p>
        </p:txBody>
      </p:sp>
      <p:sp>
        <p:nvSpPr>
          <p:cNvPr id="3" name="Text Box 10">
            <a:extLst>
              <a:ext uri="{FF2B5EF4-FFF2-40B4-BE49-F238E27FC236}">
                <a16:creationId xmlns="" xmlns:a16="http://schemas.microsoft.com/office/drawing/2014/main" id="{78970A0E-BF9E-4280-8DE7-78751A0AB556}"/>
              </a:ext>
            </a:extLst>
          </p:cNvPr>
          <p:cNvSpPr txBox="1">
            <a:spLocks noChangeArrowheads="1"/>
          </p:cNvSpPr>
          <p:nvPr/>
        </p:nvSpPr>
        <p:spPr bwMode="auto">
          <a:xfrm>
            <a:off x="1031786" y="2145401"/>
            <a:ext cx="5040313"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zh-CN" sz="1800" b="1" dirty="0">
                <a:solidFill>
                  <a:srgbClr val="F8E700"/>
                </a:solidFill>
                <a:ea typeface="宋体" panose="02010600030101010101" pitchFamily="2" charset="-122"/>
                <a:sym typeface="Constantia" panose="02030602050306030303" pitchFamily="18" charset="0"/>
              </a:rPr>
              <a:t>Westerners with red, green and white color for the Christmas colors, Christmas comes every household is decorated with Christmas colors. Red</a:t>
            </a:r>
            <a:r>
              <a:rPr lang="zh-CN" altLang="en-US" sz="1800" b="1" dirty="0">
                <a:solidFill>
                  <a:srgbClr val="F8E700"/>
                </a:solidFill>
                <a:ea typeface="宋体" panose="02010600030101010101" pitchFamily="2" charset="-122"/>
                <a:sym typeface="Constantia" panose="02030602050306030303" pitchFamily="18" charset="0"/>
              </a:rPr>
              <a:t/>
            </a:r>
            <a:br>
              <a:rPr lang="zh-CN" altLang="en-US" sz="1800" b="1" dirty="0">
                <a:solidFill>
                  <a:srgbClr val="F8E700"/>
                </a:solidFill>
                <a:ea typeface="宋体" panose="02010600030101010101" pitchFamily="2" charset="-122"/>
                <a:sym typeface="Constantia" panose="02030602050306030303" pitchFamily="18" charset="0"/>
              </a:rPr>
            </a:br>
            <a:r>
              <a:rPr lang="en-US" altLang="zh-CN" sz="1800" b="1" dirty="0">
                <a:solidFill>
                  <a:srgbClr val="F8E700"/>
                </a:solidFill>
                <a:ea typeface="宋体" panose="02010600030101010101" pitchFamily="2" charset="-122"/>
                <a:sym typeface="Constantia" panose="02030602050306030303" pitchFamily="18" charset="0"/>
              </a:rPr>
              <a:t>Colored with Christmas flowers and Christmas candles. Green is the Christmas tree. It is the main Christmas ornaments, with the cut to the cedar </a:t>
            </a:r>
            <a:r>
              <a:rPr lang="zh-CN" altLang="en-US" sz="1800" b="1" i="1" dirty="0">
                <a:solidFill>
                  <a:srgbClr val="F8E700"/>
                </a:solidFill>
                <a:ea typeface="宋体" panose="02010600030101010101" pitchFamily="2" charset="-122"/>
                <a:sym typeface="Constantia" panose="02030602050306030303" pitchFamily="18" charset="0"/>
              </a:rPr>
              <a:t>(</a:t>
            </a:r>
            <a:r>
              <a:rPr lang="en-US" altLang="zh-CN" sz="1800" b="1" i="1" dirty="0">
                <a:solidFill>
                  <a:srgbClr val="F8E700"/>
                </a:solidFill>
                <a:ea typeface="宋体" panose="02010600030101010101" pitchFamily="2" charset="-122"/>
                <a:sym typeface="Constantia" panose="02030602050306030303" pitchFamily="18" charset="0"/>
              </a:rPr>
              <a:t>['</a:t>
            </a:r>
            <a:r>
              <a:rPr lang="en-US" altLang="zh-CN" sz="1800" b="1" i="1" dirty="0" err="1">
                <a:solidFill>
                  <a:srgbClr val="F8E700"/>
                </a:solidFill>
                <a:ea typeface="宋体" panose="02010600030101010101" pitchFamily="2" charset="-122"/>
                <a:sym typeface="Constantia" panose="02030602050306030303" pitchFamily="18" charset="0"/>
              </a:rPr>
              <a:t>si:də</a:t>
            </a:r>
            <a:r>
              <a:rPr lang="en-US" altLang="zh-CN" sz="1800" b="1" i="1" dirty="0">
                <a:solidFill>
                  <a:srgbClr val="F8E700"/>
                </a:solidFill>
                <a:ea typeface="宋体" panose="02010600030101010101" pitchFamily="2" charset="-122"/>
                <a:sym typeface="Constantia" panose="02030602050306030303" pitchFamily="18" charset="0"/>
              </a:rPr>
              <a:t>] </a:t>
            </a:r>
            <a:r>
              <a:rPr lang="zh-CN" altLang="en-US" sz="1800" b="1" i="1" dirty="0">
                <a:solidFill>
                  <a:srgbClr val="F8E700"/>
                </a:solidFill>
                <a:ea typeface="宋体" panose="02010600030101010101" pitchFamily="2" charset="-122"/>
                <a:sym typeface="Constantia" panose="02030602050306030303" pitchFamily="18" charset="0"/>
              </a:rPr>
              <a:t>雪松）</a:t>
            </a:r>
            <a:r>
              <a:rPr lang="en-US" altLang="zh-CN" sz="1800" b="1" dirty="0">
                <a:solidFill>
                  <a:srgbClr val="F8E700"/>
                </a:solidFill>
                <a:ea typeface="宋体" panose="02010600030101010101" pitchFamily="2" charset="-122"/>
                <a:sym typeface="Constantia" panose="02030602050306030303" pitchFamily="18" charset="0"/>
              </a:rPr>
              <a:t>, cypress </a:t>
            </a:r>
            <a:r>
              <a:rPr lang="zh-CN" altLang="en-US" sz="1800" b="1" i="1" dirty="0">
                <a:solidFill>
                  <a:srgbClr val="F8E700"/>
                </a:solidFill>
                <a:ea typeface="宋体" panose="02010600030101010101" pitchFamily="2" charset="-122"/>
              </a:rPr>
              <a:t>（</a:t>
            </a:r>
            <a:r>
              <a:rPr lang="en-US" altLang="zh-CN" sz="1800" b="1" i="1" dirty="0">
                <a:solidFill>
                  <a:srgbClr val="F8E700"/>
                </a:solidFill>
                <a:ea typeface="宋体" panose="02010600030101010101" pitchFamily="2" charset="-122"/>
              </a:rPr>
              <a:t>['</a:t>
            </a:r>
            <a:r>
              <a:rPr lang="en-US" altLang="zh-CN" sz="1800" b="1" i="1" dirty="0" err="1">
                <a:solidFill>
                  <a:srgbClr val="F8E700"/>
                </a:solidFill>
                <a:ea typeface="宋体" panose="02010600030101010101" pitchFamily="2" charset="-122"/>
              </a:rPr>
              <a:t>saipris</a:t>
            </a:r>
            <a:r>
              <a:rPr lang="en-US" altLang="zh-CN" sz="1800" b="1" i="1" dirty="0">
                <a:solidFill>
                  <a:srgbClr val="F8E700"/>
                </a:solidFill>
                <a:ea typeface="宋体" panose="02010600030101010101" pitchFamily="2" charset="-122"/>
              </a:rPr>
              <a:t>]</a:t>
            </a:r>
            <a:r>
              <a:rPr lang="zh-CN" altLang="en-US" sz="1800" b="1" i="1" dirty="0">
                <a:solidFill>
                  <a:srgbClr val="F8E700"/>
                </a:solidFill>
                <a:ea typeface="宋体" panose="02010600030101010101" pitchFamily="2" charset="-122"/>
              </a:rPr>
              <a:t>柏树）</a:t>
            </a:r>
            <a:r>
              <a:rPr lang="en-US" altLang="zh-CN" sz="1800" b="1" dirty="0">
                <a:solidFill>
                  <a:srgbClr val="F8E700"/>
                </a:solidFill>
                <a:ea typeface="宋体" panose="02010600030101010101" pitchFamily="2" charset="-122"/>
                <a:sym typeface="Constantia" panose="02030602050306030303" pitchFamily="18" charset="0"/>
              </a:rPr>
              <a:t>tower</a:t>
            </a:r>
            <a:r>
              <a:rPr lang="zh-CN" altLang="en-US" sz="1800" b="1" dirty="0">
                <a:solidFill>
                  <a:srgbClr val="F8E700"/>
                </a:solidFill>
                <a:ea typeface="宋体" panose="02010600030101010101" pitchFamily="2" charset="-122"/>
                <a:sym typeface="Constantia" panose="02030602050306030303" pitchFamily="18" charset="0"/>
              </a:rPr>
              <a:t>.</a:t>
            </a:r>
          </a:p>
          <a:p>
            <a:pPr eaLnBrk="1" hangingPunct="1">
              <a:lnSpc>
                <a:spcPct val="100000"/>
              </a:lnSpc>
              <a:spcBef>
                <a:spcPct val="0"/>
              </a:spcBef>
              <a:buFontTx/>
              <a:buNone/>
            </a:pPr>
            <a:endParaRPr lang="zh-CN" altLang="en-US" sz="1800" b="1" dirty="0">
              <a:solidFill>
                <a:srgbClr val="F8E700"/>
              </a:solidFill>
              <a:ea typeface="宋体" panose="02010600030101010101" pitchFamily="2" charset="-122"/>
              <a:sym typeface="华文新魏" panose="02010800040101010101" pitchFamily="2" charset="-122"/>
            </a:endParaRPr>
          </a:p>
        </p:txBody>
      </p:sp>
      <p:sp>
        <p:nvSpPr>
          <p:cNvPr id="4" name="Text Box 12">
            <a:extLst>
              <a:ext uri="{FF2B5EF4-FFF2-40B4-BE49-F238E27FC236}">
                <a16:creationId xmlns="" xmlns:a16="http://schemas.microsoft.com/office/drawing/2014/main" id="{1894E5F0-20A7-498E-85A5-7ADC651F555A}"/>
              </a:ext>
            </a:extLst>
          </p:cNvPr>
          <p:cNvSpPr txBox="1">
            <a:spLocks noChangeArrowheads="1"/>
          </p:cNvSpPr>
          <p:nvPr/>
        </p:nvSpPr>
        <p:spPr bwMode="auto">
          <a:xfrm>
            <a:off x="6512554" y="2145401"/>
            <a:ext cx="4649787" cy="20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dirty="0">
                <a:solidFill>
                  <a:srgbClr val="F8E700"/>
                </a:solidFill>
                <a:ea typeface="宋体" panose="02010600030101010101" pitchFamily="2" charset="-122"/>
              </a:rPr>
              <a:t>西方人以红、绿、白三色为圣诞色，圣诞节来临时家家户户都要用圣诞色来装饰。红 </a:t>
            </a:r>
          </a:p>
          <a:p>
            <a:pPr eaLnBrk="1" hangingPunct="1">
              <a:lnSpc>
                <a:spcPct val="100000"/>
              </a:lnSpc>
              <a:spcBef>
                <a:spcPct val="0"/>
              </a:spcBef>
              <a:buFontTx/>
              <a:buNone/>
            </a:pPr>
            <a:r>
              <a:rPr lang="zh-CN" altLang="en-US" sz="1800" b="1" dirty="0">
                <a:solidFill>
                  <a:srgbClr val="F8E700"/>
                </a:solidFill>
                <a:ea typeface="宋体" panose="02010600030101010101" pitchFamily="2" charset="-122"/>
              </a:rPr>
              <a:t>色的有圣诞花和圣诞蜡烛。绿色的是圣诞树。它是圣诞节的主要装饰品，用砍伐来的杉、 柏一类呈塔形的常青树装饰而成。上面悬挂着五颜六色的彩灯、礼物和纸花，还点燃着圣诞蜡烛。 </a:t>
            </a:r>
          </a:p>
        </p:txBody>
      </p:sp>
      <p:pic>
        <p:nvPicPr>
          <p:cNvPr id="6" name="图片 5">
            <a:extLst>
              <a:ext uri="{FF2B5EF4-FFF2-40B4-BE49-F238E27FC236}">
                <a16:creationId xmlns="" xmlns:a16="http://schemas.microsoft.com/office/drawing/2014/main" id="{D354D9CE-247E-472E-B476-95BB4507180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766" b="94531" l="7078" r="98004">
                        <a14:foregroundMark x1="31216" y1="14063" x2="31216" y2="14063"/>
                        <a14:foregroundMark x1="27223" y1="33984" x2="27223" y2="33984"/>
                        <a14:foregroundMark x1="41742" y1="58594" x2="41924" y2="67969"/>
                        <a14:foregroundMark x1="59710" y1="56641" x2="59710" y2="56641"/>
                        <a14:foregroundMark x1="76225" y1="60156" x2="76225" y2="60156"/>
                        <a14:foregroundMark x1="81488" y1="53125" x2="81488" y2="53125"/>
                        <a14:foregroundMark x1="68058" y1="23438" x2="68058" y2="23438"/>
                        <a14:foregroundMark x1="54083" y1="48828" x2="54083" y2="48828"/>
                        <a14:foregroundMark x1="47005" y1="51563" x2="47005" y2="51563"/>
                        <a14:foregroundMark x1="41742" y1="44531" x2="41742" y2="44531"/>
                        <a14:foregroundMark x1="27586" y1="56641" x2="27586" y2="56641"/>
                        <a14:foregroundMark x1="21960" y1="44531" x2="21960" y2="44531"/>
                      </a14:backgroundRemoval>
                    </a14:imgEffect>
                  </a14:imgLayer>
                </a14:imgProps>
              </a:ext>
              <a:ext uri="{28A0092B-C50C-407E-A947-70E740481C1C}">
                <a14:useLocalDpi xmlns:a14="http://schemas.microsoft.com/office/drawing/2010/main" val="0"/>
              </a:ext>
            </a:extLst>
          </a:blip>
          <a:srcRect t="41691"/>
          <a:stretch/>
        </p:blipFill>
        <p:spPr>
          <a:xfrm>
            <a:off x="-426119" y="3428999"/>
            <a:ext cx="11795735" cy="3195589"/>
          </a:xfrm>
          <a:prstGeom prst="rect">
            <a:avLst/>
          </a:prstGeom>
        </p:spPr>
      </p:pic>
    </p:spTree>
    <p:extLst>
      <p:ext uri="{BB962C8B-B14F-4D97-AF65-F5344CB8AC3E}">
        <p14:creationId xmlns:p14="http://schemas.microsoft.com/office/powerpoint/2010/main" val="2879055956"/>
      </p:ext>
    </p:extLst>
  </p:cSld>
  <p:clrMapOvr>
    <a:masterClrMapping/>
  </p:clrMapOvr>
  <mc:AlternateContent xmlns:mc="http://schemas.openxmlformats.org/markup-compatibility/2006" xmlns:p14="http://schemas.microsoft.com/office/powerpoint/2010/main">
    <mc:Choice Requires="p14">
      <p:transition spd="slow" p14:dur="4400" advTm="3000">
        <p14:honeycomb/>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圣诞节"/>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429</TotalTime>
  <Words>1568</Words>
  <Application>Microsoft Office PowerPoint</Application>
  <PresentationFormat>宽屏</PresentationFormat>
  <Paragraphs>136</Paragraphs>
  <Slides>21</Slides>
  <Notes>21</Notes>
  <HiddenSlides>0</HiddenSlides>
  <MMClips>3</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Microsoft JhengHei</vt:lpstr>
      <vt:lpstr>等线</vt:lpstr>
      <vt:lpstr>等线 Light</vt:lpstr>
      <vt:lpstr>方正舒体</vt:lpstr>
      <vt:lpstr>华康海报体W12(P)</vt:lpstr>
      <vt:lpstr>华文新魏</vt:lpstr>
      <vt:lpstr>宋体</vt:lpstr>
      <vt:lpstr>Algerian</vt:lpstr>
      <vt:lpstr>Arial</vt:lpstr>
      <vt:lpstr>Calibri</vt:lpstr>
      <vt:lpstr>Constantia</vt:lpstr>
      <vt:lpstr>Ravie</vt:lpstr>
      <vt:lpstr>Tahoma</vt:lpstr>
      <vt:lpstr>Times New Roman</vt:lpstr>
      <vt:lpstr>Office 主题​​</vt:lpstr>
      <vt:lpstr>PowerPoint 演示文稿</vt:lpstr>
      <vt:lpstr>圣诞节的由来</vt:lpstr>
      <vt:lpstr>圣诞节的由来</vt:lpstr>
      <vt:lpstr>PowerPoint 演示文稿</vt:lpstr>
      <vt:lpstr>圣诞节的起源</vt:lpstr>
      <vt:lpstr>圣诞节的起源</vt:lpstr>
      <vt:lpstr>PowerPoint 演示文稿</vt:lpstr>
      <vt:lpstr>CHRITSMAS  TREE</vt:lpstr>
      <vt:lpstr>CHRISTMAS TREE</vt:lpstr>
      <vt:lpstr>PowerPoint 演示文稿</vt:lpstr>
      <vt:lpstr>CHRISTMAS CAROLS</vt:lpstr>
      <vt:lpstr>CHRISTMAS CAROLS</vt:lpstr>
      <vt:lpstr>jingle bells</vt:lpstr>
      <vt:lpstr>PowerPoint 演示文稿</vt:lpstr>
      <vt:lpstr>SANTA CLAUS</vt:lpstr>
      <vt:lpstr>PowerPoint 演示文稿</vt:lpstr>
      <vt:lpstr>PowerPoint 演示文稿</vt:lpstr>
      <vt:lpstr>CHRISTMAS DINNER</vt:lpstr>
      <vt:lpstr>CHRISTMAS DINNER</vt:lpstr>
      <vt:lpstr>CELIBRITION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圣诞节</dc:title>
  <dc:creator>Lenovo</dc:creator>
  <cp:lastModifiedBy>admin</cp:lastModifiedBy>
  <cp:revision>36</cp:revision>
  <dcterms:created xsi:type="dcterms:W3CDTF">2017-10-27T09:32:25Z</dcterms:created>
  <dcterms:modified xsi:type="dcterms:W3CDTF">2017-12-19T04:40:21Z</dcterms:modified>
</cp:coreProperties>
</file>