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398" r:id="rId2"/>
    <p:sldId id="449" r:id="rId3"/>
    <p:sldId id="296" r:id="rId4"/>
    <p:sldId id="448" r:id="rId5"/>
    <p:sldId id="438" r:id="rId6"/>
    <p:sldId id="443" r:id="rId7"/>
    <p:sldId id="446" r:id="rId8"/>
    <p:sldId id="297" r:id="rId9"/>
    <p:sldId id="439" r:id="rId10"/>
    <p:sldId id="440" r:id="rId11"/>
    <p:sldId id="428" r:id="rId12"/>
    <p:sldId id="441" r:id="rId13"/>
    <p:sldId id="298" r:id="rId14"/>
    <p:sldId id="406" r:id="rId15"/>
    <p:sldId id="427" r:id="rId16"/>
    <p:sldId id="423" r:id="rId17"/>
    <p:sldId id="413" r:id="rId18"/>
    <p:sldId id="444" r:id="rId19"/>
    <p:sldId id="299" r:id="rId20"/>
    <p:sldId id="419" r:id="rId21"/>
    <p:sldId id="415" r:id="rId22"/>
    <p:sldId id="445" r:id="rId23"/>
    <p:sldId id="442" r:id="rId24"/>
    <p:sldId id="429" r:id="rId25"/>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157C65C-E0F9-48EF-B470-59377F2C9FCE}">
          <p14:sldIdLst>
            <p14:sldId id="398"/>
          </p14:sldIdLst>
        </p14:section>
        <p14:section name="默认节" id="{4986F966-FA02-49F8-BC28-D130577E9630}">
          <p14:sldIdLst>
            <p14:sldId id="449"/>
            <p14:sldId id="296"/>
            <p14:sldId id="448"/>
            <p14:sldId id="438"/>
            <p14:sldId id="443"/>
            <p14:sldId id="446"/>
            <p14:sldId id="297"/>
            <p14:sldId id="439"/>
            <p14:sldId id="440"/>
            <p14:sldId id="428"/>
            <p14:sldId id="441"/>
            <p14:sldId id="298"/>
            <p14:sldId id="406"/>
            <p14:sldId id="427"/>
            <p14:sldId id="423"/>
            <p14:sldId id="413"/>
            <p14:sldId id="444"/>
            <p14:sldId id="299"/>
            <p14:sldId id="419"/>
            <p14:sldId id="415"/>
            <p14:sldId id="445"/>
            <p14:sldId id="442"/>
            <p14:sldId id="429"/>
          </p14:sldIdLst>
        </p14:section>
      </p14:sectionLst>
    </p:ext>
    <p:ext uri="{EFAFB233-063F-42B5-8137-9DF3F51BA10A}">
      <p15:sldGuideLst xmlns:p15="http://schemas.microsoft.com/office/powerpoint/2012/main">
        <p15:guide id="1" orient="horz" pos="1711"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4824"/>
    <a:srgbClr val="D0E2DE"/>
    <a:srgbClr val="63BDFF"/>
    <a:srgbClr val="296FAB"/>
    <a:srgbClr val="F58A73"/>
    <a:srgbClr val="5F8DB7"/>
    <a:srgbClr val="00A3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875" autoAdjust="0"/>
    <p:restoredTop sz="94660"/>
  </p:normalViewPr>
  <p:slideViewPr>
    <p:cSldViewPr snapToGrid="0" showGuides="1">
      <p:cViewPr varScale="1">
        <p:scale>
          <a:sx n="149" d="100"/>
          <a:sy n="149" d="100"/>
        </p:scale>
        <p:origin x="246" y="108"/>
      </p:cViewPr>
      <p:guideLst>
        <p:guide orient="horz" pos="1711"/>
        <p:guide pos="2880"/>
      </p:guideLst>
    </p:cSldViewPr>
  </p:slideViewPr>
  <p:notesTextViewPr>
    <p:cViewPr>
      <p:scale>
        <a:sx n="1" d="1"/>
        <a:sy n="1" d="1"/>
      </p:scale>
      <p:origin x="0" y="0"/>
    </p:cViewPr>
  </p:notesTextViewPr>
  <p:sorterViewPr>
    <p:cViewPr>
      <p:scale>
        <a:sx n="41" d="100"/>
        <a:sy n="4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C0F7B8-3097-4669-8E62-5BE6BCD9FB55}" type="datetimeFigureOut">
              <a:rPr lang="zh-CN" altLang="en-US" smtClean="0"/>
              <a:t>2018/4/27 Friday</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7E94B9-1F08-48DF-B7B6-E879767F1CA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DA9C252-B8D0-45BC-8B32-1871FD7C7829}"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BFD5AA25-83E5-4DE0-929C-E48B54D0E038}" type="slidenum">
              <a:rPr lang="zh-CN" altLang="en-US" smtClean="0"/>
              <a:t>15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t>19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t>21</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DA9C252-B8D0-45BC-8B32-1871FD7C7829}" type="slidenum">
              <a:rPr lang="zh-CN" altLang="en-US" smtClean="0"/>
              <a:t>24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a:t>
            </a:r>
            <a:r>
              <a:rPr lang="zh-CN" altLang="en-US" dirty="0"/>
              <a:t>使用提示</a:t>
            </a:r>
            <a:r>
              <a:rPr lang="en-US" altLang="zh-CN" dirty="0"/>
              <a:t>】</a:t>
            </a:r>
            <a:r>
              <a:rPr lang="zh-CN" altLang="en-US" dirty="0"/>
              <a:t>四组文字数据排版展示</a:t>
            </a:r>
          </a:p>
        </p:txBody>
      </p:sp>
      <p:sp>
        <p:nvSpPr>
          <p:cNvPr id="4" name="灯片编号占位符 3"/>
          <p:cNvSpPr>
            <a:spLocks noGrp="1"/>
          </p:cNvSpPr>
          <p:nvPr>
            <p:ph type="sldNum" sz="quarter" idx="10"/>
          </p:nvPr>
        </p:nvSpPr>
        <p:spPr/>
        <p:txBody>
          <a:bodyPr/>
          <a:lstStyle/>
          <a:p>
            <a:fld id="{27EA6ADC-6613-48FA-ADBC-552AAF629859}"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6DCB15-CFF4-4A5A-A7DC-E722F6C90312}" type="slidenum">
              <a:rPr lang="zh-CN" altLang="en-US" smtClean="0"/>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t>12</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7E5421C-C84E-4F0D-804F-E0A40D1B1DDE}" type="slidenum">
              <a:rPr lang="zh-CN" altLang="en-US" smtClean="0"/>
              <a:t>13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2018/4/27 Friday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2018/4/27 Friday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2018/4/27 Friday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4"/>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969"/>
            <a:ext cx="3383973" cy="323935"/>
          </a:xfrm>
          <a:prstGeom prst="rect">
            <a:avLst/>
          </a:prstGeom>
        </p:spPr>
        <p:txBody>
          <a:bodyPr vert="horz" lIns="0" tIns="40504" rIns="0" bIns="40504" anchor="ctr"/>
          <a:lstStyle>
            <a:lvl1pPr marL="0" indent="0" algn="ctr">
              <a:lnSpc>
                <a:spcPct val="100000"/>
              </a:lnSpc>
              <a:spcBef>
                <a:spcPts val="0"/>
              </a:spcBef>
              <a:buNone/>
              <a:defRPr sz="35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954"/>
            <a:ext cx="3383973" cy="171391"/>
          </a:xfrm>
          <a:prstGeom prst="rect">
            <a:avLst/>
          </a:prstGeom>
        </p:spPr>
        <p:txBody>
          <a:bodyPr vert="horz" lIns="0" tIns="40504" rIns="0" bIns="40504" anchor="ctr"/>
          <a:lstStyle>
            <a:lvl1pPr marL="0" indent="0" algn="ctr">
              <a:lnSpc>
                <a:spcPct val="100000"/>
              </a:lnSpc>
              <a:spcBef>
                <a:spcPts val="0"/>
              </a:spcBef>
              <a:spcAft>
                <a:spcPts val="0"/>
              </a:spcAft>
              <a:buNone/>
              <a:defRPr sz="15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7" y="3614484"/>
            <a:ext cx="3366029" cy="1153007"/>
          </a:xfrm>
          <a:prstGeom prst="rect">
            <a:avLst/>
          </a:prstGeom>
        </p:spPr>
        <p:txBody>
          <a:bodyPr vert="horz"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sz="1800"/>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第一节">
    <p:spTree>
      <p:nvGrpSpPr>
        <p:cNvPr id="1" name=""/>
        <p:cNvGrpSpPr/>
        <p:nvPr/>
      </p:nvGrpSpPr>
      <p:grpSpPr>
        <a:xfrm>
          <a:off x="0" y="0"/>
          <a:ext cx="0" cy="0"/>
          <a:chOff x="0" y="0"/>
          <a:chExt cx="0" cy="0"/>
        </a:xfrm>
      </p:grpSpPr>
    </p:spTree>
  </p:cSld>
  <p:clrMapOvr>
    <a:masterClrMapping/>
  </p:clrMapOvr>
  <p:transition spd="slow" advClick="0" advTm="0">
    <p:check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CC656BBA-ABFE-41B3-B648-AB586EB40D1B}" type="datetimeFigureOut">
              <a:rPr lang="zh-CN" altLang="en-US" smtClean="0"/>
              <a:t>2018/4/27 Friday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1" y="2702370"/>
            <a:ext cx="6858000" cy="1242205"/>
          </a:xfrm>
          <a:prstGeom prst="rect">
            <a:avLst/>
          </a:prstGeom>
        </p:spPr>
        <p:txBody>
          <a:bodyPr/>
          <a:lstStyle>
            <a:lvl1pPr marL="0" indent="0" algn="ctr">
              <a:buNone/>
              <a:defRPr sz="2000"/>
            </a:lvl1pPr>
            <a:lvl2pPr marL="375285" indent="0" algn="ctr">
              <a:buNone/>
              <a:defRPr sz="1600"/>
            </a:lvl2pPr>
            <a:lvl3pPr marL="749935" indent="0" algn="ctr">
              <a:buNone/>
              <a:defRPr sz="1500"/>
            </a:lvl3pPr>
            <a:lvl4pPr marL="1125220" indent="0" algn="ctr">
              <a:buNone/>
              <a:defRPr sz="1300"/>
            </a:lvl4pPr>
            <a:lvl5pPr marL="1499870" indent="0" algn="ctr">
              <a:buNone/>
              <a:defRPr sz="1300"/>
            </a:lvl5pPr>
            <a:lvl6pPr marL="1875155" indent="0" algn="ctr">
              <a:buNone/>
              <a:defRPr sz="1300"/>
            </a:lvl6pPr>
            <a:lvl7pPr marL="2250440" indent="0" algn="ctr">
              <a:buNone/>
              <a:defRPr sz="1300"/>
            </a:lvl7pPr>
            <a:lvl8pPr marL="2625090" indent="0" algn="ctr">
              <a:buNone/>
              <a:defRPr sz="1300"/>
            </a:lvl8pPr>
            <a:lvl9pPr marL="3000375" indent="0" algn="ctr">
              <a:buNone/>
              <a:defRPr sz="1300"/>
            </a:lvl9pPr>
          </a:lstStyle>
          <a:p>
            <a:r>
              <a:rPr lang="en-US"/>
              <a:t>Click to edit Master subtitle style</a:t>
            </a:r>
            <a:endParaRPr lang="id-ID"/>
          </a:p>
        </p:txBody>
      </p:sp>
      <p:sp>
        <p:nvSpPr>
          <p:cNvPr id="4" name="Date Placeholder 3"/>
          <p:cNvSpPr>
            <a:spLocks noGrp="1"/>
          </p:cNvSpPr>
          <p:nvPr>
            <p:ph type="dt" sz="half" idx="10"/>
          </p:nvPr>
        </p:nvSpPr>
        <p:spPr>
          <a:xfrm>
            <a:off x="628652" y="4768756"/>
            <a:ext cx="2057400" cy="273929"/>
          </a:xfrm>
          <a:prstGeom prst="rect">
            <a:avLst/>
          </a:prstGeom>
        </p:spPr>
        <p:txBody>
          <a:bodyPr/>
          <a:lstStyle/>
          <a:p>
            <a:fld id="{EB5C08A1-7713-47CE-97B4-863D833656A0}" type="datetimeFigureOut">
              <a:rPr lang="id-ID" smtClean="0"/>
              <a:t>27/04/2018</a:t>
            </a:fld>
            <a:endParaRPr lang="id-ID"/>
          </a:p>
        </p:txBody>
      </p:sp>
      <p:sp>
        <p:nvSpPr>
          <p:cNvPr id="5" name="Footer Placeholder 4"/>
          <p:cNvSpPr>
            <a:spLocks noGrp="1"/>
          </p:cNvSpPr>
          <p:nvPr>
            <p:ph type="ftr" sz="quarter" idx="11"/>
          </p:nvPr>
        </p:nvSpPr>
        <p:spPr>
          <a:xfrm>
            <a:off x="3028954" y="4768756"/>
            <a:ext cx="3086100" cy="273929"/>
          </a:xfrm>
          <a:prstGeom prst="rect">
            <a:avLst/>
          </a:prstGeom>
        </p:spPr>
        <p:txBody>
          <a:bodyPr/>
          <a:lstStyle/>
          <a:p>
            <a:endParaRPr lang="id-ID"/>
          </a:p>
        </p:txBody>
      </p:sp>
      <p:sp>
        <p:nvSpPr>
          <p:cNvPr id="6" name="Slide Number Placeholder 5"/>
          <p:cNvSpPr>
            <a:spLocks noGrp="1"/>
          </p:cNvSpPr>
          <p:nvPr>
            <p:ph type="sldNum" sz="quarter" idx="12"/>
          </p:nvPr>
        </p:nvSpPr>
        <p:spPr>
          <a:xfrm>
            <a:off x="8143878" y="4768756"/>
            <a:ext cx="371476" cy="273929"/>
          </a:xfrm>
          <a:prstGeom prst="rect">
            <a:avLst/>
          </a:prstGeom>
        </p:spPr>
        <p:txBody>
          <a:bodyPr/>
          <a:lstStyle/>
          <a:p>
            <a:fld id="{BD3C9449-514E-4F2F-BDF6-E5528CC1E8B5}" type="slidenum">
              <a:rPr lang="id-ID" smtClean="0"/>
              <a:t>‹#›</a:t>
            </a:fld>
            <a:endParaRPr lang="id-ID"/>
          </a:p>
        </p:txBody>
      </p:sp>
    </p:spTree>
  </p:cSld>
  <p:clrMapOvr>
    <a:masterClrMapping/>
  </p:clrMapOvr>
  <mc:AlternateContent xmlns:mc="http://schemas.openxmlformats.org/markup-compatibility/2006" xmlns:p14="http://schemas.microsoft.com/office/powerpoint/2010/main">
    <mc:Choice Requires="p14">
      <p:transition spd="slow" p14:dur="2000" advClick="0" advTm="0">
        <p14:doors dir="vert"/>
      </p:transition>
    </mc:Choice>
    <mc:Fallback xmlns="">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7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t>2018/4/27 Friday</a:t>
            </a:fld>
            <a:endParaRPr lang="zh-CN" altLang="en-US" sz="1400" dirty="0">
              <a:solidFill>
                <a:prstClr val="black"/>
              </a:solidFill>
              <a:latin typeface="Arial" panose="020B0604020202020204" pitchFamily="34" charset="0"/>
              <a:ea typeface="宋体" panose="02010600030101010101"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t>‹#›</a:t>
            </a:fld>
            <a:endParaRPr lang="zh-CN" altLang="en-US" sz="1400" dirty="0">
              <a:solidFill>
                <a:prstClr val="black"/>
              </a:solidFill>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CC656BBA-ABFE-41B3-B648-AB586EB40D1B}" type="datetimeFigureOut">
              <a:rPr lang="zh-CN" altLang="en-US" smtClean="0"/>
              <a:t>2018/4/27 Friday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CC656BBA-ABFE-41B3-B648-AB586EB40D1B}" type="datetimeFigureOut">
              <a:rPr lang="zh-CN" altLang="en-US" smtClean="0"/>
              <a:t>2018/4/27 Friday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CC656BBA-ABFE-41B3-B648-AB586EB40D1B}" type="datetimeFigureOut">
              <a:rPr lang="zh-CN" altLang="en-US" smtClean="0"/>
              <a:t>2018/4/27 Friday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CC656BBA-ABFE-41B3-B648-AB586EB40D1B}" type="datetimeFigureOut">
              <a:rPr lang="zh-CN" altLang="en-US" smtClean="0"/>
              <a:t>2018/4/27 Friday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656BBA-ABFE-41B3-B648-AB586EB40D1B}" type="datetimeFigureOut">
              <a:rPr lang="zh-CN" altLang="en-US" smtClean="0"/>
              <a:t>2018/4/27 Friday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t>2018/4/27 Friday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CC656BBA-ABFE-41B3-B648-AB586EB40D1B}" type="datetimeFigureOut">
              <a:rPr lang="zh-CN" altLang="en-US" smtClean="0"/>
              <a:t>2018/4/27 Friday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35F372B-0072-4BE8-B1FF-3116CE4E13A7}"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CC656BBA-ABFE-41B3-B648-AB586EB40D1B}" type="datetimeFigureOut">
              <a:rPr lang="zh-CN" altLang="en-US" smtClean="0"/>
              <a:t>2018/4/27 Friday</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35F372B-0072-4BE8-B1FF-3116CE4E13A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7" r:id="rId18"/>
    <p:sldLayoutId id="2147483669" r:id="rId19"/>
    <p:sldLayoutId id="2147483670" r:id="rId20"/>
    <p:sldLayoutId id="2147483671" r:id="rId21"/>
    <p:sldLayoutId id="2147483672" r:id="rId22"/>
    <p:sldLayoutId id="2147483673" r:id="rId23"/>
    <p:sldLayoutId id="2147483675" r:id="rId24"/>
    <p:sldLayoutId id="2147483676" r:id="rId25"/>
    <p:sldLayoutId id="2147483677" r:id="rId26"/>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6.xml"/><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hdphoto" Target="../media/hdphoto1.wdp"/><Relationship Id="rId7"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image" Target="../media/image6.png"/><Relationship Id="rId5" Type="http://schemas.microsoft.com/office/2007/relationships/hdphoto" Target="../media/hdphoto2.wdp"/><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7"/>
          <p:cNvSpPr>
            <a:spLocks noChangeArrowheads="1"/>
          </p:cNvSpPr>
          <p:nvPr/>
        </p:nvSpPr>
        <p:spPr bwMode="auto">
          <a:xfrm>
            <a:off x="607981" y="3149960"/>
            <a:ext cx="3551435" cy="16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sz="1050" dirty="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：小鹿</a:t>
            </a:r>
            <a:r>
              <a:rPr lang="en-US" altLang="zh-CN" sz="105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1050" smtClean="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时间：</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2018</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日</a:t>
            </a:r>
          </a:p>
        </p:txBody>
      </p:sp>
      <p:pic>
        <p:nvPicPr>
          <p:cNvPr id="2" name="爱的纪念 souvenirs d'enfanc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1227" y="1564744"/>
            <a:ext cx="457200" cy="457200"/>
          </a:xfrm>
          <a:prstGeom prst="rect">
            <a:avLst/>
          </a:prstGeom>
        </p:spPr>
      </p:pic>
      <p:sp>
        <p:nvSpPr>
          <p:cNvPr id="12" name="矩形 11"/>
          <p:cNvSpPr/>
          <p:nvPr/>
        </p:nvSpPr>
        <p:spPr>
          <a:xfrm>
            <a:off x="471247" y="2080994"/>
            <a:ext cx="4769254" cy="707886"/>
          </a:xfrm>
          <a:prstGeom prst="rect">
            <a:avLst/>
          </a:prstGeom>
        </p:spPr>
        <p:txBody>
          <a:bodyPr wrap="none">
            <a:spAutoFit/>
          </a:bodyPr>
          <a:lstStyle/>
          <a:p>
            <a:pPr>
              <a:defRPr/>
            </a:pPr>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创业计划书</a:t>
            </a:r>
            <a:r>
              <a:rPr lang="en-US" altLang="zh-CN" sz="4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模板</a:t>
            </a:r>
          </a:p>
        </p:txBody>
      </p:sp>
      <p:sp>
        <p:nvSpPr>
          <p:cNvPr id="6" name="矩形 17"/>
          <p:cNvSpPr>
            <a:spLocks noChangeArrowheads="1"/>
          </p:cNvSpPr>
          <p:nvPr/>
        </p:nvSpPr>
        <p:spPr bwMode="auto">
          <a:xfrm>
            <a:off x="529541" y="2773074"/>
            <a:ext cx="3689066" cy="27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适用于工程项目</a:t>
            </a:r>
            <a:r>
              <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策划方案</a:t>
            </a:r>
            <a:r>
              <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工作汇报</a:t>
            </a:r>
            <a:r>
              <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总结计划等</a:t>
            </a:r>
            <a:endParaRPr lang="zh-CN" altLang="en-US" sz="1200" b="1" dirty="0">
              <a:solidFill>
                <a:schemeClr val="tx1">
                  <a:lumMod val="50000"/>
                  <a:lumOff val="50000"/>
                </a:schemeClr>
              </a:solidFill>
              <a:latin typeface="ITC Avant Garde Std Bk" panose="020B0502020202020204" pitchFamily="34" charset="0"/>
            </a:endParaRPr>
          </a:p>
        </p:txBody>
      </p:sp>
      <p:sp>
        <p:nvSpPr>
          <p:cNvPr id="9" name="TextBox 7"/>
          <p:cNvSpPr txBox="1"/>
          <p:nvPr/>
        </p:nvSpPr>
        <p:spPr>
          <a:xfrm>
            <a:off x="539166" y="3404408"/>
            <a:ext cx="4556826" cy="418704"/>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zh-CN" sz="800" dirty="0">
                <a:solidFill>
                  <a:schemeClr val="tx1">
                    <a:lumMod val="65000"/>
                    <a:lumOff val="35000"/>
                  </a:schemeClr>
                </a:solidFill>
              </a:rPr>
              <a:t>Chinadaily.com.cn is the largest English portal in China, providing news, business information, BBS, learning materials. The Website has channels as China,</a:t>
            </a:r>
            <a:endParaRPr lang="id-ID" altLang="zh-CN" sz="600" dirty="0">
              <a:solidFill>
                <a:schemeClr val="tx1">
                  <a:lumMod val="65000"/>
                  <a:lumOff val="35000"/>
                </a:schemeClr>
              </a:solidFill>
              <a:latin typeface="Lato" pitchFamily="34" charset="0"/>
              <a:ea typeface="Clear Sans Light" pitchFamily="34" charset="0"/>
              <a:cs typeface="Clear Sans Light" pitchFamily="34" charset="0"/>
            </a:endParaRPr>
          </a:p>
        </p:txBody>
      </p:sp>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l="20291" t="26894" r="24507" b="20858"/>
          <a:stretch/>
        </p:blipFill>
        <p:spPr>
          <a:xfrm>
            <a:off x="5231946" y="647700"/>
            <a:ext cx="3372888" cy="3671570"/>
          </a:xfrm>
          <a:prstGeom prst="rect">
            <a:avLst/>
          </a:prstGeom>
        </p:spPr>
      </p:pic>
      <p:sp>
        <p:nvSpPr>
          <p:cNvPr id="3" name="TextBox 12"/>
          <p:cNvSpPr txBox="1"/>
          <p:nvPr/>
        </p:nvSpPr>
        <p:spPr>
          <a:xfrm>
            <a:off x="425086" y="1061286"/>
            <a:ext cx="1357630" cy="1198880"/>
          </a:xfrm>
          <a:prstGeom prst="rect">
            <a:avLst/>
          </a:prstGeom>
          <a:noFill/>
        </p:spPr>
        <p:txBody>
          <a:bodyPr wrap="none" rtlCol="0">
            <a:spAutoFit/>
          </a:bodyPr>
          <a:lstStyle/>
          <a:p>
            <a:r>
              <a:rPr lang="en-US" altLang="zh-CN" sz="7200" spc="-300" dirty="0">
                <a:solidFill>
                  <a:srgbClr val="EF4824"/>
                </a:solidFill>
                <a:latin typeface="Agency FB" panose="020B0503020202020204" pitchFamily="34" charset="0"/>
              </a:rPr>
              <a:t>2019</a:t>
            </a:r>
            <a:endParaRPr lang="zh-CN" altLang="en-US" sz="7200" spc="-300" dirty="0">
              <a:solidFill>
                <a:srgbClr val="EF4824"/>
              </a:solidFill>
              <a:latin typeface="Agency FB" panose="020B0503020202020204" pitchFamily="34" charset="0"/>
            </a:endParaRPr>
          </a:p>
        </p:txBody>
      </p:sp>
      <p:grpSp>
        <p:nvGrpSpPr>
          <p:cNvPr id="5" name="组合 4">
            <a:extLst>
              <a:ext uri="{FF2B5EF4-FFF2-40B4-BE49-F238E27FC236}">
                <a16:creationId xmlns:a16="http://schemas.microsoft.com/office/drawing/2014/main" id="{FDB50022-8F4D-4CBE-9B41-5EC2CA5B06AA}"/>
              </a:ext>
            </a:extLst>
          </p:cNvPr>
          <p:cNvGrpSpPr/>
          <p:nvPr/>
        </p:nvGrpSpPr>
        <p:grpSpPr>
          <a:xfrm>
            <a:off x="-31387" y="5033628"/>
            <a:ext cx="9175388" cy="111460"/>
            <a:chOff x="-31388" y="5001088"/>
            <a:chExt cx="12193817" cy="144000"/>
          </a:xfrm>
        </p:grpSpPr>
        <p:sp>
          <p:nvSpPr>
            <p:cNvPr id="19" name="Freeform 148">
              <a:extLst>
                <a:ext uri="{FF2B5EF4-FFF2-40B4-BE49-F238E27FC236}">
                  <a16:creationId xmlns:a16="http://schemas.microsoft.com/office/drawing/2014/main" id="{AF57EFB3-CEA0-4C1A-9E40-70B07977680E}"/>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a:p>
          </p:txBody>
        </p:sp>
        <p:sp>
          <p:nvSpPr>
            <p:cNvPr id="20" name="Freeform 149">
              <a:extLst>
                <a:ext uri="{FF2B5EF4-FFF2-40B4-BE49-F238E27FC236}">
                  <a16:creationId xmlns:a16="http://schemas.microsoft.com/office/drawing/2014/main" id="{6A000D60-2C53-44D7-99BF-B6A88DAE6104}"/>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63BDFF"/>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grpSp>
        <p:nvGrpSpPr>
          <p:cNvPr id="21" name="组合 20">
            <a:extLst>
              <a:ext uri="{FF2B5EF4-FFF2-40B4-BE49-F238E27FC236}">
                <a16:creationId xmlns:a16="http://schemas.microsoft.com/office/drawing/2014/main" id="{2B2B1028-3006-4EAF-9BDA-487FA757F7C8}"/>
              </a:ext>
            </a:extLst>
          </p:cNvPr>
          <p:cNvGrpSpPr/>
          <p:nvPr/>
        </p:nvGrpSpPr>
        <p:grpSpPr>
          <a:xfrm flipH="1">
            <a:off x="-31387" y="-2226"/>
            <a:ext cx="9175388" cy="111459"/>
            <a:chOff x="-31388" y="5001088"/>
            <a:chExt cx="12193817" cy="144000"/>
          </a:xfrm>
        </p:grpSpPr>
        <p:sp>
          <p:nvSpPr>
            <p:cNvPr id="22" name="Freeform 148">
              <a:extLst>
                <a:ext uri="{FF2B5EF4-FFF2-40B4-BE49-F238E27FC236}">
                  <a16:creationId xmlns:a16="http://schemas.microsoft.com/office/drawing/2014/main" id="{E44C5F60-3F30-4C16-99AE-5F503640A26C}"/>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D0E2DE"/>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sp>
          <p:nvSpPr>
            <p:cNvPr id="23" name="Freeform 149">
              <a:extLst>
                <a:ext uri="{FF2B5EF4-FFF2-40B4-BE49-F238E27FC236}">
                  <a16:creationId xmlns:a16="http://schemas.microsoft.com/office/drawing/2014/main" id="{D6707302-BDFA-46BE-BC45-FD6D4405F8AF}"/>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grpSp>
        <p:nvGrpSpPr>
          <p:cNvPr id="37" name="组合 36">
            <a:extLst>
              <a:ext uri="{FF2B5EF4-FFF2-40B4-BE49-F238E27FC236}">
                <a16:creationId xmlns:a16="http://schemas.microsoft.com/office/drawing/2014/main" id="{63DB4A2C-556D-49B0-A0E8-D81B911FF7FD}"/>
              </a:ext>
            </a:extLst>
          </p:cNvPr>
          <p:cNvGrpSpPr/>
          <p:nvPr/>
        </p:nvGrpSpPr>
        <p:grpSpPr>
          <a:xfrm>
            <a:off x="1808819" y="1909116"/>
            <a:ext cx="526551" cy="87257"/>
            <a:chOff x="4084621" y="-899160"/>
            <a:chExt cx="1101769" cy="182579"/>
          </a:xfrm>
        </p:grpSpPr>
        <p:sp>
          <p:nvSpPr>
            <p:cNvPr id="38" name="椭圆 37">
              <a:extLst>
                <a:ext uri="{FF2B5EF4-FFF2-40B4-BE49-F238E27FC236}">
                  <a16:creationId xmlns:a16="http://schemas.microsoft.com/office/drawing/2014/main" id="{F88A71BD-6C0A-45E8-A33F-0BF8537EA625}"/>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FA061FD8-B13C-4912-A79F-97830F4F27F0}"/>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97FEB5A7-6E77-4130-A9ED-0BA7A980A9D4}"/>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6A855FFC-A660-414C-981A-6FC121113123}"/>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1000"/>
                                        <p:tgtEl>
                                          <p:spTgt spid="10"/>
                                        </p:tgtEl>
                                      </p:cBhvr>
                                    </p:animEffect>
                                    <p:anim calcmode="lin" valueType="num">
                                      <p:cBhvr>
                                        <p:cTn id="10" dur="1000" fill="hold"/>
                                        <p:tgtEl>
                                          <p:spTgt spid="10"/>
                                        </p:tgtEl>
                                        <p:attrNameLst>
                                          <p:attrName>ppt_x</p:attrName>
                                        </p:attrNameLst>
                                      </p:cBhvr>
                                      <p:tavLst>
                                        <p:tav tm="0">
                                          <p:val>
                                            <p:strVal val="#ppt_x"/>
                                          </p:val>
                                        </p:tav>
                                        <p:tav tm="100000">
                                          <p:val>
                                            <p:strVal val="#ppt_x"/>
                                          </p:val>
                                        </p:tav>
                                      </p:tavLst>
                                    </p:anim>
                                    <p:anim calcmode="lin" valueType="num">
                                      <p:cBhvr>
                                        <p:cTn id="11" dur="1000" fill="hold"/>
                                        <p:tgtEl>
                                          <p:spTgt spid="10"/>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anim calcmode="lin" valueType="num">
                                      <p:cBhvr>
                                        <p:cTn id="17"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2"/>
                                        </p:tgtEl>
                                      </p:cBhvr>
                                    </p:animEffect>
                                  </p:childTnLst>
                                </p:cTn>
                              </p:par>
                            </p:childTnLst>
                          </p:cTn>
                        </p:par>
                        <p:par>
                          <p:cTn id="20" fill="hold">
                            <p:stCondLst>
                              <p:cond delay="195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2950"/>
                            </p:stCondLst>
                            <p:childTnLst>
                              <p:par>
                                <p:cTn id="27" presetID="52" presetClass="entr" presetSubtype="0" fill="hold" grpId="0" nodeType="afterEffect">
                                  <p:stCondLst>
                                    <p:cond delay="0"/>
                                  </p:stCondLst>
                                  <p:iterate type="lt">
                                    <p:tmPct val="10000"/>
                                  </p:iterate>
                                  <p:childTnLst>
                                    <p:set>
                                      <p:cBhvr>
                                        <p:cTn id="28" dur="1" fill="hold">
                                          <p:stCondLst>
                                            <p:cond delay="0"/>
                                          </p:stCondLst>
                                        </p:cTn>
                                        <p:tgtEl>
                                          <p:spTgt spid="13"/>
                                        </p:tgtEl>
                                        <p:attrNameLst>
                                          <p:attrName>style.visibility</p:attrName>
                                        </p:attrNameLst>
                                      </p:cBhvr>
                                      <p:to>
                                        <p:strVal val="visible"/>
                                      </p:to>
                                    </p:set>
                                    <p:animScale>
                                      <p:cBhvr>
                                        <p:cTn id="29"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500" decel="50000" fill="hold">
                                          <p:stCondLst>
                                            <p:cond delay="0"/>
                                          </p:stCondLst>
                                        </p:cTn>
                                        <p:tgtEl>
                                          <p:spTgt spid="13"/>
                                        </p:tgtEl>
                                        <p:attrNameLst>
                                          <p:attrName>ppt_x</p:attrName>
                                          <p:attrName>ppt_y</p:attrName>
                                        </p:attrNameLst>
                                      </p:cBhvr>
                                    </p:animMotion>
                                    <p:animEffect transition="in" filter="fade">
                                      <p:cBhvr>
                                        <p:cTn id="31" dur="500"/>
                                        <p:tgtEl>
                                          <p:spTgt spid="13"/>
                                        </p:tgtEl>
                                      </p:cBhvr>
                                    </p:animEffect>
                                  </p:childTnLst>
                                </p:cTn>
                              </p:par>
                            </p:childTnLst>
                          </p:cTn>
                        </p:par>
                        <p:par>
                          <p:cTn id="32" fill="hold">
                            <p:stCondLst>
                              <p:cond delay="445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1000"/>
                                        <p:tgtEl>
                                          <p:spTgt spid="9"/>
                                        </p:tgtEl>
                                      </p:cBhvr>
                                    </p:animEffect>
                                  </p:childTnLst>
                                </p:cTn>
                              </p:par>
                            </p:childTnLst>
                          </p:cTn>
                        </p:par>
                        <p:par>
                          <p:cTn id="36" fill="hold">
                            <p:stCondLst>
                              <p:cond delay="5450"/>
                            </p:stCondLst>
                            <p:childTnLst>
                              <p:par>
                                <p:cTn id="37" presetID="45" presetClass="entr" presetSubtype="0" fill="hold" grpId="0" nodeType="afterEffect">
                                  <p:stCondLst>
                                    <p:cond delay="0"/>
                                  </p:stCondLst>
                                  <p:iterate type="lt">
                                    <p:tmPct val="10000"/>
                                  </p:iterate>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ppt_w</p:attrName>
                                        </p:attrNameLst>
                                      </p:cBhvr>
                                      <p:tavLst>
                                        <p:tav tm="0" fmla="#ppt_w*sin(2.5*pi*$)">
                                          <p:val>
                                            <p:fltVal val="0"/>
                                          </p:val>
                                        </p:tav>
                                        <p:tav tm="100000">
                                          <p:val>
                                            <p:fltVal val="1"/>
                                          </p:val>
                                        </p:tav>
                                      </p:tavLst>
                                    </p:anim>
                                    <p:anim calcmode="lin" valueType="num">
                                      <p:cBhvr>
                                        <p:cTn id="41" dur="1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42" repeatCount="indefinite" fill="hold" display="0">
                  <p:stCondLst>
                    <p:cond delay="indefinite"/>
                  </p:stCondLst>
                  <p:endCondLst>
                    <p:cond evt="onStopAudio" delay="0">
                      <p:tgtEl>
                        <p:sldTgt/>
                      </p:tgtEl>
                    </p:cond>
                  </p:endCondLst>
                </p:cTn>
                <p:tgtEl>
                  <p:spTgt spid="2"/>
                </p:tgtEl>
              </p:cMediaNode>
            </p:audio>
          </p:childTnLst>
        </p:cTn>
      </p:par>
    </p:tnLst>
    <p:bldLst>
      <p:bldP spid="13" grpId="0"/>
      <p:bldP spid="12" grpId="0"/>
      <p:bldP spid="6" grpId="0"/>
      <p:bldP spid="9"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37"/>
          <p:cNvSpPr/>
          <p:nvPr/>
        </p:nvSpPr>
        <p:spPr bwMode="auto">
          <a:xfrm flipH="1">
            <a:off x="4708698" y="1971093"/>
            <a:ext cx="1644785" cy="940255"/>
          </a:xfrm>
          <a:custGeom>
            <a:avLst/>
            <a:gdLst>
              <a:gd name="T0" fmla="*/ 0 w 1043"/>
              <a:gd name="T1" fmla="*/ 0 h 438"/>
              <a:gd name="T2" fmla="*/ 1043 w 1043"/>
              <a:gd name="T3" fmla="*/ 425 h 438"/>
            </a:gdLst>
            <a:ahLst/>
            <a:cxnLst>
              <a:cxn ang="0">
                <a:pos x="T0" y="T1"/>
              </a:cxn>
              <a:cxn ang="0">
                <a:pos x="T2" y="T3"/>
              </a:cxn>
            </a:cxnLst>
            <a:rect l="0" t="0" r="r" b="b"/>
            <a:pathLst>
              <a:path w="1043" h="438">
                <a:moveTo>
                  <a:pt x="0" y="0"/>
                </a:moveTo>
                <a:cubicBezTo>
                  <a:pt x="828" y="0"/>
                  <a:pt x="524" y="438"/>
                  <a:pt x="1043" y="425"/>
                </a:cubicBezTo>
              </a:path>
            </a:pathLst>
          </a:custGeom>
          <a:ln>
            <a:solidFill>
              <a:schemeClr val="accent2"/>
            </a:solidFill>
            <a:tailEnd type="oval"/>
          </a:ln>
        </p:spPr>
        <p:style>
          <a:lnRef idx="1">
            <a:schemeClr val="accent1"/>
          </a:lnRef>
          <a:fillRef idx="0">
            <a:schemeClr val="accent1"/>
          </a:fillRef>
          <a:effectRef idx="0">
            <a:schemeClr val="accent1"/>
          </a:effectRef>
          <a:fontRef idx="minor">
            <a:schemeClr val="tx1"/>
          </a:fontRef>
        </p:style>
        <p:txBody>
          <a:bodyPr lIns="91458" tIns="45729" rIns="91458" bIns="45729" rtlCol="0" anchor="ctr"/>
          <a:lstStyle/>
          <a:p>
            <a:pPr algn="ct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12" name="Freeform 38"/>
          <p:cNvSpPr/>
          <p:nvPr/>
        </p:nvSpPr>
        <p:spPr bwMode="auto">
          <a:xfrm>
            <a:off x="2555673" y="2490866"/>
            <a:ext cx="2286005" cy="407531"/>
          </a:xfrm>
          <a:custGeom>
            <a:avLst/>
            <a:gdLst>
              <a:gd name="T0" fmla="*/ 0 w 1043"/>
              <a:gd name="T1" fmla="*/ 0 h 190"/>
              <a:gd name="T2" fmla="*/ 1043 w 1043"/>
              <a:gd name="T3" fmla="*/ 185 h 190"/>
            </a:gdLst>
            <a:ahLst/>
            <a:cxnLst>
              <a:cxn ang="0">
                <a:pos x="T0" y="T1"/>
              </a:cxn>
              <a:cxn ang="0">
                <a:pos x="T2" y="T3"/>
              </a:cxn>
            </a:cxnLst>
            <a:rect l="0" t="0" r="r" b="b"/>
            <a:pathLst>
              <a:path w="1043" h="190">
                <a:moveTo>
                  <a:pt x="0" y="0"/>
                </a:moveTo>
                <a:cubicBezTo>
                  <a:pt x="828" y="0"/>
                  <a:pt x="524" y="190"/>
                  <a:pt x="1043" y="185"/>
                </a:cubicBezTo>
              </a:path>
            </a:pathLst>
          </a:custGeom>
          <a:noFill/>
          <a:ln w="1905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14" name="Freeform 39"/>
          <p:cNvSpPr/>
          <p:nvPr/>
        </p:nvSpPr>
        <p:spPr bwMode="auto">
          <a:xfrm>
            <a:off x="2555673" y="1412466"/>
            <a:ext cx="2286005" cy="1516150"/>
          </a:xfrm>
          <a:custGeom>
            <a:avLst/>
            <a:gdLst>
              <a:gd name="T0" fmla="*/ 0 w 1043"/>
              <a:gd name="T1" fmla="*/ 0 h 706"/>
              <a:gd name="T2" fmla="*/ 1043 w 1043"/>
              <a:gd name="T3" fmla="*/ 684 h 706"/>
            </a:gdLst>
            <a:ahLst/>
            <a:cxnLst>
              <a:cxn ang="0">
                <a:pos x="T0" y="T1"/>
              </a:cxn>
              <a:cxn ang="0">
                <a:pos x="T2" y="T3"/>
              </a:cxn>
            </a:cxnLst>
            <a:rect l="0" t="0" r="r" b="b"/>
            <a:pathLst>
              <a:path w="1043" h="706">
                <a:moveTo>
                  <a:pt x="0" y="0"/>
                </a:moveTo>
                <a:cubicBezTo>
                  <a:pt x="828" y="0"/>
                  <a:pt x="524" y="706"/>
                  <a:pt x="1043" y="684"/>
                </a:cubicBezTo>
              </a:path>
            </a:pathLst>
          </a:custGeom>
          <a:noFill/>
          <a:ln w="1905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15" name="Freeform 40"/>
          <p:cNvSpPr/>
          <p:nvPr/>
        </p:nvSpPr>
        <p:spPr bwMode="auto">
          <a:xfrm flipH="1">
            <a:off x="4708698" y="2870767"/>
            <a:ext cx="1644785" cy="1011054"/>
          </a:xfrm>
          <a:custGeom>
            <a:avLst/>
            <a:gdLst>
              <a:gd name="T0" fmla="*/ 0 w 1043"/>
              <a:gd name="T1" fmla="*/ 471 h 471"/>
              <a:gd name="T2" fmla="*/ 1043 w 1043"/>
              <a:gd name="T3" fmla="*/ 14 h 471"/>
            </a:gdLst>
            <a:ahLst/>
            <a:cxnLst>
              <a:cxn ang="0">
                <a:pos x="T0" y="T1"/>
              </a:cxn>
              <a:cxn ang="0">
                <a:pos x="T2" y="T3"/>
              </a:cxn>
            </a:cxnLst>
            <a:rect l="0" t="0" r="r" b="b"/>
            <a:pathLst>
              <a:path w="1043" h="471">
                <a:moveTo>
                  <a:pt x="0" y="471"/>
                </a:moveTo>
                <a:cubicBezTo>
                  <a:pt x="828" y="471"/>
                  <a:pt x="524" y="0"/>
                  <a:pt x="1043" y="14"/>
                </a:cubicBezTo>
              </a:path>
            </a:pathLst>
          </a:custGeom>
          <a:ln>
            <a:solidFill>
              <a:schemeClr val="accent4"/>
            </a:solidFill>
            <a:tailEnd type="oval"/>
          </a:ln>
        </p:spPr>
        <p:style>
          <a:lnRef idx="1">
            <a:schemeClr val="accent1"/>
          </a:lnRef>
          <a:fillRef idx="0">
            <a:schemeClr val="accent1"/>
          </a:fillRef>
          <a:effectRef idx="0">
            <a:schemeClr val="accent1"/>
          </a:effectRef>
          <a:fontRef idx="minor">
            <a:schemeClr val="tx1"/>
          </a:fontRef>
        </p:style>
        <p:txBody>
          <a:bodyPr lIns="91458" tIns="45729" rIns="91458" bIns="45729" rtlCol="0" anchor="ctr"/>
          <a:lstStyle/>
          <a:p>
            <a:pPr algn="ct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16" name="Freeform 41"/>
          <p:cNvSpPr/>
          <p:nvPr/>
        </p:nvSpPr>
        <p:spPr bwMode="auto">
          <a:xfrm>
            <a:off x="2555673" y="2881128"/>
            <a:ext cx="2286005" cy="506822"/>
          </a:xfrm>
          <a:custGeom>
            <a:avLst/>
            <a:gdLst>
              <a:gd name="T0" fmla="*/ 0 w 1043"/>
              <a:gd name="T1" fmla="*/ 236 h 236"/>
              <a:gd name="T2" fmla="*/ 1043 w 1043"/>
              <a:gd name="T3" fmla="*/ 8 h 236"/>
            </a:gdLst>
            <a:ahLst/>
            <a:cxnLst>
              <a:cxn ang="0">
                <a:pos x="T0" y="T1"/>
              </a:cxn>
              <a:cxn ang="0">
                <a:pos x="T2" y="T3"/>
              </a:cxn>
            </a:cxnLst>
            <a:rect l="0" t="0" r="r" b="b"/>
            <a:pathLst>
              <a:path w="1043" h="236">
                <a:moveTo>
                  <a:pt x="0" y="236"/>
                </a:moveTo>
                <a:cubicBezTo>
                  <a:pt x="828" y="236"/>
                  <a:pt x="524" y="0"/>
                  <a:pt x="1043" y="8"/>
                </a:cubicBezTo>
              </a:path>
            </a:pathLst>
          </a:custGeom>
          <a:noFill/>
          <a:ln w="19050"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17" name="Freeform 42"/>
          <p:cNvSpPr/>
          <p:nvPr/>
        </p:nvSpPr>
        <p:spPr bwMode="auto">
          <a:xfrm>
            <a:off x="2555673" y="2857816"/>
            <a:ext cx="2286005" cy="1414267"/>
          </a:xfrm>
          <a:custGeom>
            <a:avLst/>
            <a:gdLst>
              <a:gd name="T0" fmla="*/ 0 w 1043"/>
              <a:gd name="T1" fmla="*/ 659 h 659"/>
              <a:gd name="T2" fmla="*/ 1043 w 1043"/>
              <a:gd name="T3" fmla="*/ 20 h 659"/>
            </a:gdLst>
            <a:ahLst/>
            <a:cxnLst>
              <a:cxn ang="0">
                <a:pos x="T0" y="T1"/>
              </a:cxn>
              <a:cxn ang="0">
                <a:pos x="T2" y="T3"/>
              </a:cxn>
            </a:cxnLst>
            <a:rect l="0" t="0" r="r" b="b"/>
            <a:pathLst>
              <a:path w="1043" h="659">
                <a:moveTo>
                  <a:pt x="0" y="659"/>
                </a:moveTo>
                <a:cubicBezTo>
                  <a:pt x="828" y="659"/>
                  <a:pt x="524" y="0"/>
                  <a:pt x="1043" y="20"/>
                </a:cubicBezTo>
              </a:path>
            </a:pathLst>
          </a:custGeom>
          <a:noFill/>
          <a:ln w="19050"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18" name="Line 43"/>
          <p:cNvSpPr>
            <a:spLocks noChangeShapeType="1"/>
          </p:cNvSpPr>
          <p:nvPr/>
        </p:nvSpPr>
        <p:spPr bwMode="auto">
          <a:xfrm>
            <a:off x="4713070" y="2900123"/>
            <a:ext cx="1644783" cy="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txBody>
          <a:bodyPr lIns="91458" tIns="45729" rIns="91458" bIns="45729" rtlCol="0" anchor="ctr"/>
          <a:lstStyle/>
          <a:p>
            <a:pPr algn="ct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19" name="椭圆 18"/>
          <p:cNvSpPr/>
          <p:nvPr/>
        </p:nvSpPr>
        <p:spPr>
          <a:xfrm>
            <a:off x="4358933" y="2449627"/>
            <a:ext cx="850440" cy="850555"/>
          </a:xfrm>
          <a:prstGeom prst="ellipse">
            <a:avLst/>
          </a:prstGeom>
          <a:solidFill>
            <a:schemeClr val="accent1"/>
          </a:solidFill>
          <a:ln>
            <a:noFill/>
          </a:ln>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684362" y="1306120"/>
            <a:ext cx="1819572" cy="338572"/>
          </a:xfrm>
          <a:prstGeom prst="rect">
            <a:avLst/>
          </a:prstGeom>
          <a:noFill/>
        </p:spPr>
        <p:txBody>
          <a:bodyPr wrap="square" lIns="91458" tIns="45729" rIns="91458" bIns="45729"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1" name="文本框 20"/>
          <p:cNvSpPr txBox="1"/>
          <p:nvPr/>
        </p:nvSpPr>
        <p:spPr>
          <a:xfrm>
            <a:off x="684362" y="2317716"/>
            <a:ext cx="1819572" cy="338572"/>
          </a:xfrm>
          <a:prstGeom prst="rect">
            <a:avLst/>
          </a:prstGeom>
          <a:noFill/>
        </p:spPr>
        <p:txBody>
          <a:bodyPr wrap="square" lIns="91458" tIns="45729" rIns="91458" bIns="45729"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 name="文本框 21"/>
          <p:cNvSpPr txBox="1"/>
          <p:nvPr/>
        </p:nvSpPr>
        <p:spPr>
          <a:xfrm>
            <a:off x="684362" y="3244375"/>
            <a:ext cx="1819572" cy="338572"/>
          </a:xfrm>
          <a:prstGeom prst="rect">
            <a:avLst/>
          </a:prstGeom>
          <a:noFill/>
        </p:spPr>
        <p:txBody>
          <a:bodyPr wrap="square" lIns="91458" tIns="45729" rIns="91458" bIns="45729"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684362" y="4168585"/>
            <a:ext cx="1819572" cy="338572"/>
          </a:xfrm>
          <a:prstGeom prst="rect">
            <a:avLst/>
          </a:prstGeom>
          <a:noFill/>
        </p:spPr>
        <p:txBody>
          <a:bodyPr wrap="square" lIns="91458" tIns="45729" rIns="91458" bIns="45729"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矩形 23"/>
          <p:cNvSpPr/>
          <p:nvPr/>
        </p:nvSpPr>
        <p:spPr>
          <a:xfrm>
            <a:off x="684362" y="1923763"/>
            <a:ext cx="1744057" cy="54894"/>
          </a:xfrm>
          <a:prstGeom prst="rect">
            <a:avLst/>
          </a:prstGeom>
          <a:solidFill>
            <a:schemeClr val="bg1">
              <a:lumMod val="85000"/>
            </a:schemeClr>
          </a:solidFill>
          <a:ln>
            <a:noFill/>
          </a:ln>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25" name="矩形 24"/>
          <p:cNvSpPr/>
          <p:nvPr/>
        </p:nvSpPr>
        <p:spPr>
          <a:xfrm>
            <a:off x="684362" y="2933725"/>
            <a:ext cx="1744057" cy="54894"/>
          </a:xfrm>
          <a:prstGeom prst="rect">
            <a:avLst/>
          </a:prstGeom>
          <a:solidFill>
            <a:schemeClr val="bg1">
              <a:lumMod val="85000"/>
            </a:schemeClr>
          </a:solidFill>
          <a:ln>
            <a:noFill/>
          </a:ln>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27" name="矩形 26"/>
          <p:cNvSpPr/>
          <p:nvPr/>
        </p:nvSpPr>
        <p:spPr>
          <a:xfrm>
            <a:off x="684362" y="3812201"/>
            <a:ext cx="1744057" cy="54894"/>
          </a:xfrm>
          <a:prstGeom prst="rect">
            <a:avLst/>
          </a:prstGeom>
          <a:solidFill>
            <a:schemeClr val="bg1">
              <a:lumMod val="85000"/>
            </a:schemeClr>
          </a:solidFill>
          <a:ln>
            <a:noFill/>
          </a:ln>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735229" y="1819267"/>
            <a:ext cx="1819572" cy="338572"/>
          </a:xfrm>
          <a:prstGeom prst="rect">
            <a:avLst/>
          </a:prstGeom>
          <a:noFill/>
        </p:spPr>
        <p:txBody>
          <a:bodyPr wrap="square" lIns="91458" tIns="45729" rIns="91458" bIns="45729" rtlCol="0">
            <a:spAutoFit/>
          </a:bodyPr>
          <a:lstStyle/>
          <a:p>
            <a:pPr defTabSz="912495">
              <a:spcBef>
                <a:spcPct val="200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2" name="文本框 31"/>
          <p:cNvSpPr txBox="1"/>
          <p:nvPr/>
        </p:nvSpPr>
        <p:spPr>
          <a:xfrm>
            <a:off x="6735229" y="2791117"/>
            <a:ext cx="1819572" cy="338572"/>
          </a:xfrm>
          <a:prstGeom prst="rect">
            <a:avLst/>
          </a:prstGeom>
          <a:noFill/>
        </p:spPr>
        <p:txBody>
          <a:bodyPr wrap="square" lIns="91458" tIns="45729" rIns="91458" bIns="45729"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4" name="文本框 33"/>
          <p:cNvSpPr txBox="1"/>
          <p:nvPr/>
        </p:nvSpPr>
        <p:spPr>
          <a:xfrm>
            <a:off x="6735229" y="3853482"/>
            <a:ext cx="1819572" cy="338572"/>
          </a:xfrm>
          <a:prstGeom prst="rect">
            <a:avLst/>
          </a:prstGeom>
          <a:noFill/>
        </p:spPr>
        <p:txBody>
          <a:bodyPr wrap="square" lIns="91458" tIns="45729" rIns="91458" bIns="45729"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37" name="组合 28"/>
          <p:cNvGrpSpPr/>
          <p:nvPr/>
        </p:nvGrpSpPr>
        <p:grpSpPr>
          <a:xfrm>
            <a:off x="4577951" y="2699752"/>
            <a:ext cx="481096" cy="372780"/>
            <a:chOff x="2916238" y="5043488"/>
            <a:chExt cx="641349" cy="496887"/>
          </a:xfrm>
          <a:solidFill>
            <a:schemeClr val="bg1"/>
          </a:solidFill>
        </p:grpSpPr>
        <p:sp>
          <p:nvSpPr>
            <p:cNvPr id="40" name="Freeform 13"/>
            <p:cNvSpPr>
              <a:spLocks noEditPoints="1"/>
            </p:cNvSpPr>
            <p:nvPr/>
          </p:nvSpPr>
          <p:spPr bwMode="auto">
            <a:xfrm>
              <a:off x="2916238" y="5099050"/>
              <a:ext cx="552450" cy="441325"/>
            </a:xfrm>
            <a:custGeom>
              <a:avLst/>
              <a:gdLst>
                <a:gd name="T0" fmla="*/ 133 w 162"/>
                <a:gd name="T1" fmla="*/ 54 h 129"/>
                <a:gd name="T2" fmla="*/ 130 w 162"/>
                <a:gd name="T3" fmla="*/ 49 h 129"/>
                <a:gd name="T4" fmla="*/ 128 w 162"/>
                <a:gd name="T5" fmla="*/ 30 h 129"/>
                <a:gd name="T6" fmla="*/ 94 w 162"/>
                <a:gd name="T7" fmla="*/ 31 h 129"/>
                <a:gd name="T8" fmla="*/ 88 w 162"/>
                <a:gd name="T9" fmla="*/ 23 h 129"/>
                <a:gd name="T10" fmla="*/ 61 w 162"/>
                <a:gd name="T11" fmla="*/ 9 h 129"/>
                <a:gd name="T12" fmla="*/ 15 w 162"/>
                <a:gd name="T13" fmla="*/ 47 h 129"/>
                <a:gd name="T14" fmla="*/ 2 w 162"/>
                <a:gd name="T15" fmla="*/ 82 h 129"/>
                <a:gd name="T16" fmla="*/ 69 w 162"/>
                <a:gd name="T17" fmla="*/ 127 h 129"/>
                <a:gd name="T18" fmla="*/ 150 w 162"/>
                <a:gd name="T19" fmla="*/ 91 h 129"/>
                <a:gd name="T20" fmla="*/ 133 w 162"/>
                <a:gd name="T21" fmla="*/ 54 h 129"/>
                <a:gd name="T22" fmla="*/ 71 w 162"/>
                <a:gd name="T23" fmla="*/ 118 h 129"/>
                <a:gd name="T24" fmla="*/ 19 w 162"/>
                <a:gd name="T25" fmla="*/ 85 h 129"/>
                <a:gd name="T26" fmla="*/ 71 w 162"/>
                <a:gd name="T27" fmla="*/ 48 h 129"/>
                <a:gd name="T28" fmla="*/ 124 w 162"/>
                <a:gd name="T29" fmla="*/ 79 h 129"/>
                <a:gd name="T30" fmla="*/ 71 w 162"/>
                <a:gd name="T31" fmla="*/ 11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29">
                  <a:moveTo>
                    <a:pt x="133" y="54"/>
                  </a:moveTo>
                  <a:cubicBezTo>
                    <a:pt x="126" y="53"/>
                    <a:pt x="130" y="49"/>
                    <a:pt x="130" y="49"/>
                  </a:cubicBezTo>
                  <a:cubicBezTo>
                    <a:pt x="130" y="49"/>
                    <a:pt x="137" y="38"/>
                    <a:pt x="128" y="30"/>
                  </a:cubicBezTo>
                  <a:cubicBezTo>
                    <a:pt x="118" y="20"/>
                    <a:pt x="94" y="31"/>
                    <a:pt x="94" y="31"/>
                  </a:cubicBezTo>
                  <a:cubicBezTo>
                    <a:pt x="85" y="34"/>
                    <a:pt x="87" y="30"/>
                    <a:pt x="88" y="23"/>
                  </a:cubicBezTo>
                  <a:cubicBezTo>
                    <a:pt x="88" y="14"/>
                    <a:pt x="86" y="0"/>
                    <a:pt x="61" y="9"/>
                  </a:cubicBezTo>
                  <a:cubicBezTo>
                    <a:pt x="36" y="17"/>
                    <a:pt x="15" y="47"/>
                    <a:pt x="15" y="47"/>
                  </a:cubicBezTo>
                  <a:cubicBezTo>
                    <a:pt x="0" y="67"/>
                    <a:pt x="2" y="82"/>
                    <a:pt x="2" y="82"/>
                  </a:cubicBezTo>
                  <a:cubicBezTo>
                    <a:pt x="5" y="116"/>
                    <a:pt x="41" y="125"/>
                    <a:pt x="69" y="127"/>
                  </a:cubicBezTo>
                  <a:cubicBezTo>
                    <a:pt x="98" y="129"/>
                    <a:pt x="138" y="117"/>
                    <a:pt x="150" y="91"/>
                  </a:cubicBezTo>
                  <a:cubicBezTo>
                    <a:pt x="162" y="66"/>
                    <a:pt x="140" y="56"/>
                    <a:pt x="133" y="54"/>
                  </a:cubicBezTo>
                  <a:close/>
                  <a:moveTo>
                    <a:pt x="71" y="118"/>
                  </a:moveTo>
                  <a:cubicBezTo>
                    <a:pt x="42" y="119"/>
                    <a:pt x="19" y="104"/>
                    <a:pt x="19" y="85"/>
                  </a:cubicBezTo>
                  <a:cubicBezTo>
                    <a:pt x="19" y="65"/>
                    <a:pt x="42" y="50"/>
                    <a:pt x="71" y="48"/>
                  </a:cubicBezTo>
                  <a:cubicBezTo>
                    <a:pt x="100" y="47"/>
                    <a:pt x="124" y="59"/>
                    <a:pt x="124" y="79"/>
                  </a:cubicBezTo>
                  <a:cubicBezTo>
                    <a:pt x="124" y="98"/>
                    <a:pt x="100" y="116"/>
                    <a:pt x="71"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43" name="Freeform 14"/>
            <p:cNvSpPr>
              <a:spLocks noEditPoints="1"/>
            </p:cNvSpPr>
            <p:nvPr/>
          </p:nvSpPr>
          <p:spPr bwMode="auto">
            <a:xfrm>
              <a:off x="3038475" y="5297488"/>
              <a:ext cx="219075" cy="195262"/>
            </a:xfrm>
            <a:custGeom>
              <a:avLst/>
              <a:gdLst>
                <a:gd name="T0" fmla="*/ 29 w 64"/>
                <a:gd name="T1" fmla="*/ 3 h 57"/>
                <a:gd name="T2" fmla="*/ 4 w 64"/>
                <a:gd name="T3" fmla="*/ 34 h 57"/>
                <a:gd name="T4" fmla="*/ 11 w 64"/>
                <a:gd name="T5" fmla="*/ 47 h 57"/>
                <a:gd name="T6" fmla="*/ 55 w 64"/>
                <a:gd name="T7" fmla="*/ 39 h 57"/>
                <a:gd name="T8" fmla="*/ 29 w 64"/>
                <a:gd name="T9" fmla="*/ 3 h 57"/>
                <a:gd name="T10" fmla="*/ 22 w 64"/>
                <a:gd name="T11" fmla="*/ 42 h 57"/>
                <a:gd name="T12" fmla="*/ 12 w 64"/>
                <a:gd name="T13" fmla="*/ 35 h 57"/>
                <a:gd name="T14" fmla="*/ 22 w 64"/>
                <a:gd name="T15" fmla="*/ 25 h 57"/>
                <a:gd name="T16" fmla="*/ 32 w 64"/>
                <a:gd name="T17" fmla="*/ 32 h 57"/>
                <a:gd name="T18" fmla="*/ 22 w 64"/>
                <a:gd name="T19" fmla="*/ 42 h 57"/>
                <a:gd name="T20" fmla="*/ 39 w 64"/>
                <a:gd name="T21" fmla="*/ 27 h 57"/>
                <a:gd name="T22" fmla="*/ 34 w 64"/>
                <a:gd name="T23" fmla="*/ 27 h 57"/>
                <a:gd name="T24" fmla="*/ 35 w 64"/>
                <a:gd name="T25" fmla="*/ 21 h 57"/>
                <a:gd name="T26" fmla="*/ 41 w 64"/>
                <a:gd name="T27" fmla="*/ 21 h 57"/>
                <a:gd name="T28" fmla="*/ 39 w 64"/>
                <a:gd name="T29"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57">
                  <a:moveTo>
                    <a:pt x="29" y="3"/>
                  </a:moveTo>
                  <a:cubicBezTo>
                    <a:pt x="0" y="7"/>
                    <a:pt x="4" y="34"/>
                    <a:pt x="4" y="34"/>
                  </a:cubicBezTo>
                  <a:cubicBezTo>
                    <a:pt x="4" y="34"/>
                    <a:pt x="3" y="43"/>
                    <a:pt x="11" y="47"/>
                  </a:cubicBezTo>
                  <a:cubicBezTo>
                    <a:pt x="29" y="57"/>
                    <a:pt x="46" y="51"/>
                    <a:pt x="55" y="39"/>
                  </a:cubicBezTo>
                  <a:cubicBezTo>
                    <a:pt x="64" y="28"/>
                    <a:pt x="59" y="0"/>
                    <a:pt x="29" y="3"/>
                  </a:cubicBezTo>
                  <a:close/>
                  <a:moveTo>
                    <a:pt x="22" y="42"/>
                  </a:moveTo>
                  <a:cubicBezTo>
                    <a:pt x="17" y="42"/>
                    <a:pt x="12" y="39"/>
                    <a:pt x="12" y="35"/>
                  </a:cubicBezTo>
                  <a:cubicBezTo>
                    <a:pt x="12" y="30"/>
                    <a:pt x="16" y="25"/>
                    <a:pt x="22" y="25"/>
                  </a:cubicBezTo>
                  <a:cubicBezTo>
                    <a:pt x="28" y="24"/>
                    <a:pt x="32" y="28"/>
                    <a:pt x="32" y="32"/>
                  </a:cubicBezTo>
                  <a:cubicBezTo>
                    <a:pt x="32" y="37"/>
                    <a:pt x="28" y="41"/>
                    <a:pt x="22" y="42"/>
                  </a:cubicBezTo>
                  <a:close/>
                  <a:moveTo>
                    <a:pt x="39" y="27"/>
                  </a:moveTo>
                  <a:cubicBezTo>
                    <a:pt x="38" y="28"/>
                    <a:pt x="35" y="28"/>
                    <a:pt x="34" y="27"/>
                  </a:cubicBezTo>
                  <a:cubicBezTo>
                    <a:pt x="33" y="25"/>
                    <a:pt x="34" y="22"/>
                    <a:pt x="35" y="21"/>
                  </a:cubicBezTo>
                  <a:cubicBezTo>
                    <a:pt x="38" y="19"/>
                    <a:pt x="40" y="20"/>
                    <a:pt x="41" y="21"/>
                  </a:cubicBezTo>
                  <a:cubicBezTo>
                    <a:pt x="42" y="23"/>
                    <a:pt x="41" y="26"/>
                    <a:pt x="3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50" name="Freeform 15"/>
            <p:cNvSpPr/>
            <p:nvPr/>
          </p:nvSpPr>
          <p:spPr bwMode="auto">
            <a:xfrm>
              <a:off x="3328988" y="5119688"/>
              <a:ext cx="119062" cy="122237"/>
            </a:xfrm>
            <a:custGeom>
              <a:avLst/>
              <a:gdLst>
                <a:gd name="T0" fmla="*/ 27 w 35"/>
                <a:gd name="T1" fmla="*/ 36 h 36"/>
                <a:gd name="T2" fmla="*/ 31 w 35"/>
                <a:gd name="T3" fmla="*/ 32 h 36"/>
                <a:gd name="T4" fmla="*/ 31 w 35"/>
                <a:gd name="T5" fmla="*/ 32 h 36"/>
                <a:gd name="T6" fmla="*/ 5 w 35"/>
                <a:gd name="T7" fmla="*/ 5 h 36"/>
                <a:gd name="T8" fmla="*/ 0 w 35"/>
                <a:gd name="T9" fmla="*/ 10 h 36"/>
                <a:gd name="T10" fmla="*/ 5 w 35"/>
                <a:gd name="T11" fmla="*/ 15 h 36"/>
                <a:gd name="T12" fmla="*/ 22 w 35"/>
                <a:gd name="T13" fmla="*/ 32 h 36"/>
                <a:gd name="T14" fmla="*/ 27 w 35"/>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27" y="36"/>
                  </a:moveTo>
                  <a:cubicBezTo>
                    <a:pt x="29" y="36"/>
                    <a:pt x="31" y="35"/>
                    <a:pt x="31" y="32"/>
                  </a:cubicBezTo>
                  <a:cubicBezTo>
                    <a:pt x="31" y="32"/>
                    <a:pt x="31" y="32"/>
                    <a:pt x="31" y="32"/>
                  </a:cubicBezTo>
                  <a:cubicBezTo>
                    <a:pt x="35" y="0"/>
                    <a:pt x="5" y="5"/>
                    <a:pt x="5" y="5"/>
                  </a:cubicBezTo>
                  <a:cubicBezTo>
                    <a:pt x="2" y="5"/>
                    <a:pt x="0" y="7"/>
                    <a:pt x="0" y="10"/>
                  </a:cubicBezTo>
                  <a:cubicBezTo>
                    <a:pt x="0" y="13"/>
                    <a:pt x="2" y="15"/>
                    <a:pt x="5" y="15"/>
                  </a:cubicBezTo>
                  <a:cubicBezTo>
                    <a:pt x="26" y="10"/>
                    <a:pt x="22" y="32"/>
                    <a:pt x="22" y="32"/>
                  </a:cubicBezTo>
                  <a:cubicBezTo>
                    <a:pt x="22" y="34"/>
                    <a:pt x="24" y="36"/>
                    <a:pt x="27"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52" name="Freeform 16"/>
            <p:cNvSpPr/>
            <p:nvPr/>
          </p:nvSpPr>
          <p:spPr bwMode="auto">
            <a:xfrm>
              <a:off x="3305175" y="5043488"/>
              <a:ext cx="252412" cy="236537"/>
            </a:xfrm>
            <a:custGeom>
              <a:avLst/>
              <a:gdLst>
                <a:gd name="T0" fmla="*/ 30 w 74"/>
                <a:gd name="T1" fmla="*/ 2 h 69"/>
                <a:gd name="T2" fmla="*/ 6 w 74"/>
                <a:gd name="T3" fmla="*/ 3 h 69"/>
                <a:gd name="T4" fmla="*/ 5 w 74"/>
                <a:gd name="T5" fmla="*/ 3 h 69"/>
                <a:gd name="T6" fmla="*/ 5 w 74"/>
                <a:gd name="T7" fmla="*/ 3 h 69"/>
                <a:gd name="T8" fmla="*/ 0 w 74"/>
                <a:gd name="T9" fmla="*/ 10 h 69"/>
                <a:gd name="T10" fmla="*/ 7 w 74"/>
                <a:gd name="T11" fmla="*/ 17 h 69"/>
                <a:gd name="T12" fmla="*/ 13 w 74"/>
                <a:gd name="T13" fmla="*/ 15 h 69"/>
                <a:gd name="T14" fmla="*/ 48 w 74"/>
                <a:gd name="T15" fmla="*/ 32 h 69"/>
                <a:gd name="T16" fmla="*/ 50 w 74"/>
                <a:gd name="T17" fmla="*/ 56 h 69"/>
                <a:gd name="T18" fmla="*/ 49 w 74"/>
                <a:gd name="T19" fmla="*/ 62 h 69"/>
                <a:gd name="T20" fmla="*/ 56 w 74"/>
                <a:gd name="T21" fmla="*/ 69 h 69"/>
                <a:gd name="T22" fmla="*/ 63 w 74"/>
                <a:gd name="T23" fmla="*/ 63 h 69"/>
                <a:gd name="T24" fmla="*/ 63 w 74"/>
                <a:gd name="T25" fmla="*/ 63 h 69"/>
                <a:gd name="T26" fmla="*/ 30 w 74"/>
                <a:gd name="T2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69">
                  <a:moveTo>
                    <a:pt x="30" y="2"/>
                  </a:moveTo>
                  <a:cubicBezTo>
                    <a:pt x="20" y="0"/>
                    <a:pt x="9" y="2"/>
                    <a:pt x="6" y="3"/>
                  </a:cubicBezTo>
                  <a:cubicBezTo>
                    <a:pt x="6" y="3"/>
                    <a:pt x="6" y="3"/>
                    <a:pt x="5" y="3"/>
                  </a:cubicBezTo>
                  <a:cubicBezTo>
                    <a:pt x="5" y="3"/>
                    <a:pt x="5" y="3"/>
                    <a:pt x="5" y="3"/>
                  </a:cubicBezTo>
                  <a:cubicBezTo>
                    <a:pt x="2" y="4"/>
                    <a:pt x="0" y="7"/>
                    <a:pt x="0" y="10"/>
                  </a:cubicBezTo>
                  <a:cubicBezTo>
                    <a:pt x="0" y="14"/>
                    <a:pt x="3" y="17"/>
                    <a:pt x="7" y="17"/>
                  </a:cubicBezTo>
                  <a:cubicBezTo>
                    <a:pt x="7" y="17"/>
                    <a:pt x="11" y="16"/>
                    <a:pt x="13" y="15"/>
                  </a:cubicBezTo>
                  <a:cubicBezTo>
                    <a:pt x="16" y="14"/>
                    <a:pt x="37" y="14"/>
                    <a:pt x="48" y="32"/>
                  </a:cubicBezTo>
                  <a:cubicBezTo>
                    <a:pt x="54" y="45"/>
                    <a:pt x="51" y="54"/>
                    <a:pt x="50" y="56"/>
                  </a:cubicBezTo>
                  <a:cubicBezTo>
                    <a:pt x="50" y="56"/>
                    <a:pt x="49" y="59"/>
                    <a:pt x="49" y="62"/>
                  </a:cubicBezTo>
                  <a:cubicBezTo>
                    <a:pt x="49" y="66"/>
                    <a:pt x="52" y="69"/>
                    <a:pt x="56" y="69"/>
                  </a:cubicBezTo>
                  <a:cubicBezTo>
                    <a:pt x="59" y="69"/>
                    <a:pt x="62" y="68"/>
                    <a:pt x="63" y="63"/>
                  </a:cubicBezTo>
                  <a:cubicBezTo>
                    <a:pt x="63" y="63"/>
                    <a:pt x="63" y="63"/>
                    <a:pt x="63" y="63"/>
                  </a:cubicBezTo>
                  <a:cubicBezTo>
                    <a:pt x="74" y="25"/>
                    <a:pt x="49" y="7"/>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grpSp>
      <p:sp>
        <p:nvSpPr>
          <p:cNvPr id="53" name="椭圆 52"/>
          <p:cNvSpPr/>
          <p:nvPr/>
        </p:nvSpPr>
        <p:spPr>
          <a:xfrm>
            <a:off x="6197578" y="1792199"/>
            <a:ext cx="355054" cy="355102"/>
          </a:xfrm>
          <a:prstGeom prst="ellipse">
            <a:avLst/>
          </a:prstGeom>
          <a:solidFill>
            <a:schemeClr val="accent2"/>
          </a:solidFill>
          <a:ln>
            <a:noFill/>
          </a:ln>
        </p:spPr>
        <p:txBody>
          <a:bodyPr vert="horz" wrap="square" lIns="68594" tIns="34297" rIns="68594" bIns="34297" numCol="1" anchor="t" anchorCtr="0" compatLnSpc="1"/>
          <a:lstStyle/>
          <a:p>
            <a:pPr defTabSz="914400" eaLnBrk="0" hangingPunct="0"/>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6" name="椭圆 55"/>
          <p:cNvSpPr/>
          <p:nvPr/>
        </p:nvSpPr>
        <p:spPr>
          <a:xfrm>
            <a:off x="6197578" y="2706881"/>
            <a:ext cx="355054" cy="355102"/>
          </a:xfrm>
          <a:prstGeom prst="ellipse">
            <a:avLst/>
          </a:prstGeom>
          <a:solidFill>
            <a:schemeClr val="accent3"/>
          </a:solidFill>
          <a:ln>
            <a:noFill/>
          </a:ln>
        </p:spPr>
        <p:txBody>
          <a:bodyPr vert="horz" wrap="square" lIns="68594" tIns="34297" rIns="68594" bIns="34297" numCol="1" anchor="t" anchorCtr="0" compatLnSpc="1"/>
          <a:lstStyle/>
          <a:p>
            <a:pPr defTabSz="914400" eaLnBrk="0" hangingPunct="0"/>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7" name="椭圆 56"/>
          <p:cNvSpPr/>
          <p:nvPr/>
        </p:nvSpPr>
        <p:spPr>
          <a:xfrm>
            <a:off x="6197578" y="3678731"/>
            <a:ext cx="355054" cy="355102"/>
          </a:xfrm>
          <a:prstGeom prst="ellipse">
            <a:avLst/>
          </a:prstGeom>
          <a:solidFill>
            <a:schemeClr val="accent4"/>
          </a:solidFill>
          <a:ln>
            <a:noFill/>
          </a:ln>
        </p:spPr>
        <p:txBody>
          <a:bodyPr vert="horz" wrap="square" lIns="68594" tIns="34297" rIns="68594" bIns="34297" numCol="1" anchor="t" anchorCtr="0" compatLnSpc="1"/>
          <a:lstStyle/>
          <a:p>
            <a:pPr defTabSz="914400" eaLnBrk="0" hangingPunct="0"/>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6183100" y="1828021"/>
            <a:ext cx="396331" cy="307872"/>
          </a:xfrm>
          <a:prstGeom prst="rect">
            <a:avLst/>
          </a:prstGeom>
          <a:noFill/>
        </p:spPr>
        <p:txBody>
          <a:bodyPr wrap="none" lIns="91458" tIns="45729" rIns="91458" bIns="45729" rtlCol="0">
            <a:spAutoFit/>
          </a:bodyPr>
          <a:lstStyle/>
          <a:p>
            <a:pPr defTabSz="914400" eaLnBrk="0" hangingPunct="0"/>
            <a:r>
              <a:rPr lang="en-US" altLang="zh-CN"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文本框 59"/>
          <p:cNvSpPr txBox="1"/>
          <p:nvPr/>
        </p:nvSpPr>
        <p:spPr>
          <a:xfrm>
            <a:off x="6183100" y="2742703"/>
            <a:ext cx="396331" cy="307872"/>
          </a:xfrm>
          <a:prstGeom prst="rect">
            <a:avLst/>
          </a:prstGeom>
          <a:noFill/>
        </p:spPr>
        <p:txBody>
          <a:bodyPr wrap="none" lIns="91458" tIns="45729" rIns="91458" bIns="45729" rtlCol="0">
            <a:spAutoFit/>
          </a:bodyPr>
          <a:lstStyle/>
          <a:p>
            <a:pPr defTabSz="914400" eaLnBrk="0" hangingPunct="0"/>
            <a:r>
              <a:rPr lang="en-US" altLang="zh-CN"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1" name="文本框 60"/>
          <p:cNvSpPr txBox="1"/>
          <p:nvPr/>
        </p:nvSpPr>
        <p:spPr>
          <a:xfrm>
            <a:off x="6183100" y="3714553"/>
            <a:ext cx="396331" cy="307872"/>
          </a:xfrm>
          <a:prstGeom prst="rect">
            <a:avLst/>
          </a:prstGeom>
          <a:noFill/>
        </p:spPr>
        <p:txBody>
          <a:bodyPr wrap="none" lIns="91458" tIns="45729" rIns="91458" bIns="45729" rtlCol="0">
            <a:spAutoFit/>
          </a:bodyPr>
          <a:lstStyle/>
          <a:p>
            <a:pPr defTabSz="914400" eaLnBrk="0" hangingPunct="0"/>
            <a:r>
              <a:rPr lang="en-US" altLang="zh-CN"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TextBox 1">
            <a:extLst>
              <a:ext uri="{FF2B5EF4-FFF2-40B4-BE49-F238E27FC236}">
                <a16:creationId xmlns:a16="http://schemas.microsoft.com/office/drawing/2014/main" id="{C37CCE5D-416B-4562-A3BA-F855EE35F15A}"/>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 name="组合 43">
            <a:extLst>
              <a:ext uri="{FF2B5EF4-FFF2-40B4-BE49-F238E27FC236}">
                <a16:creationId xmlns:a16="http://schemas.microsoft.com/office/drawing/2014/main" id="{9DFF0EF5-19B6-4F55-99DA-5FB9C178579F}"/>
              </a:ext>
            </a:extLst>
          </p:cNvPr>
          <p:cNvGrpSpPr/>
          <p:nvPr/>
        </p:nvGrpSpPr>
        <p:grpSpPr>
          <a:xfrm>
            <a:off x="4314982" y="656451"/>
            <a:ext cx="526551" cy="87257"/>
            <a:chOff x="4084621" y="-899160"/>
            <a:chExt cx="1101769" cy="182579"/>
          </a:xfrm>
        </p:grpSpPr>
        <p:sp>
          <p:nvSpPr>
            <p:cNvPr id="45" name="椭圆 44">
              <a:extLst>
                <a:ext uri="{FF2B5EF4-FFF2-40B4-BE49-F238E27FC236}">
                  <a16:creationId xmlns:a16="http://schemas.microsoft.com/office/drawing/2014/main" id="{470D3090-A849-4BC8-8B4C-63361B61B174}"/>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F9E78A06-7A42-470A-97CE-862DE7CEFD74}"/>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42740F0B-644C-4436-B220-30922724F905}"/>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9EF5FCB3-1820-40AE-83E9-AD77D509FD81}"/>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fade">
                                      <p:cBhvr>
                                        <p:cTn id="26" dur="500"/>
                                        <p:tgtEl>
                                          <p:spTgt spid="5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500"/>
                                        <p:tgtEl>
                                          <p:spTgt spid="5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fade">
                                      <p:cBhvr>
                                        <p:cTn id="32" dur="500"/>
                                        <p:tgtEl>
                                          <p:spTgt spid="5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500"/>
                                        <p:tgtEl>
                                          <p:spTgt spid="6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500"/>
                                        <p:tgtEl>
                                          <p:spTgt spid="6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500"/>
                                        <p:tgtEl>
                                          <p:spTgt spid="2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4" grpId="0" bldLvl="0" animBg="1"/>
      <p:bldP spid="15" grpId="0" bldLvl="0" animBg="1"/>
      <p:bldP spid="16" grpId="0" bldLvl="0" animBg="1"/>
      <p:bldP spid="17" grpId="0" bldLvl="0" animBg="1"/>
      <p:bldP spid="18" grpId="0" bldLvl="0" animBg="1"/>
      <p:bldP spid="19" grpId="0" bldLvl="0" animBg="1"/>
      <p:bldP spid="20" grpId="0"/>
      <p:bldP spid="21" grpId="0"/>
      <p:bldP spid="22" grpId="0"/>
      <p:bldP spid="23" grpId="0"/>
      <p:bldP spid="24" grpId="0" bldLvl="0" animBg="1"/>
      <p:bldP spid="25" grpId="0" bldLvl="0" animBg="1"/>
      <p:bldP spid="27" grpId="0" bldLvl="0" animBg="1"/>
      <p:bldP spid="31" grpId="0"/>
      <p:bldP spid="32" grpId="0"/>
      <p:bldP spid="34" grpId="0"/>
      <p:bldP spid="53" grpId="0" bldLvl="0" animBg="1"/>
      <p:bldP spid="56" grpId="0" bldLvl="0" animBg="1"/>
      <p:bldP spid="57" grpId="0" bldLvl="0" animBg="1"/>
      <p:bldP spid="58" grpId="0"/>
      <p:bldP spid="60" grpId="0"/>
      <p:bldP spid="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09945" y="1279912"/>
            <a:ext cx="2732332" cy="2703002"/>
            <a:chOff x="4512406" y="1799221"/>
            <a:chExt cx="3841675" cy="3799715"/>
          </a:xfrm>
        </p:grpSpPr>
        <p:sp>
          <p:nvSpPr>
            <p:cNvPr id="5" name="任意多边形 4"/>
            <p:cNvSpPr/>
            <p:nvPr/>
          </p:nvSpPr>
          <p:spPr>
            <a:xfrm rot="9257143">
              <a:off x="6221113" y="5062780"/>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6" name="任意多边形 5"/>
            <p:cNvSpPr/>
            <p:nvPr/>
          </p:nvSpPr>
          <p:spPr>
            <a:xfrm rot="12342857">
              <a:off x="4750179" y="5062780"/>
              <a:ext cx="1895196"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7" name="任意多边形 6"/>
            <p:cNvSpPr/>
            <p:nvPr/>
          </p:nvSpPr>
          <p:spPr>
            <a:xfrm rot="15428571">
              <a:off x="3832887" y="3912376"/>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8" name="任意多边形 7"/>
            <p:cNvSpPr/>
            <p:nvPr/>
          </p:nvSpPr>
          <p:spPr>
            <a:xfrm rot="18514286">
              <a:off x="4160409" y="2477575"/>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9" name="任意多边形 8"/>
            <p:cNvSpPr/>
            <p:nvPr/>
          </p:nvSpPr>
          <p:spPr>
            <a:xfrm>
              <a:off x="5486811" y="1838852"/>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1" name="任意多边形 10"/>
            <p:cNvSpPr/>
            <p:nvPr/>
          </p:nvSpPr>
          <p:spPr>
            <a:xfrm rot="3085714">
              <a:off x="6813215" y="2477575"/>
              <a:ext cx="189286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8" name="任意多边形 17"/>
            <p:cNvSpPr/>
            <p:nvPr/>
          </p:nvSpPr>
          <p:spPr>
            <a:xfrm rot="6171428">
              <a:off x="7138406" y="3912376"/>
              <a:ext cx="1895194" cy="536156"/>
            </a:xfrm>
            <a:custGeom>
              <a:avLst/>
              <a:gdLst>
                <a:gd name="connsiteX0" fmla="*/ 0 w 2085975"/>
                <a:gd name="connsiteY0" fmla="*/ 0 h 590550"/>
                <a:gd name="connsiteX1" fmla="*/ 2085975 w 2085975"/>
                <a:gd name="connsiteY1" fmla="*/ 0 h 590550"/>
                <a:gd name="connsiteX2" fmla="*/ 1042988 w 2085975"/>
                <a:gd name="connsiteY2" fmla="*/ 590550 h 590550"/>
              </a:gdLst>
              <a:ahLst/>
              <a:cxnLst>
                <a:cxn ang="0">
                  <a:pos x="connsiteX0" y="connsiteY0"/>
                </a:cxn>
                <a:cxn ang="0">
                  <a:pos x="connsiteX1" y="connsiteY1"/>
                </a:cxn>
                <a:cxn ang="0">
                  <a:pos x="connsiteX2" y="connsiteY2"/>
                </a:cxn>
              </a:cxnLst>
              <a:rect l="l" t="t" r="r" b="b"/>
              <a:pathLst>
                <a:path w="2085975" h="590550">
                  <a:moveTo>
                    <a:pt x="0" y="0"/>
                  </a:moveTo>
                  <a:lnTo>
                    <a:pt x="2085975" y="0"/>
                  </a:lnTo>
                  <a:lnTo>
                    <a:pt x="1042988" y="590550"/>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grpSp>
      <p:sp>
        <p:nvSpPr>
          <p:cNvPr id="25" name="矩形 3"/>
          <p:cNvSpPr>
            <a:spLocks noChangeArrowheads="1"/>
          </p:cNvSpPr>
          <p:nvPr/>
        </p:nvSpPr>
        <p:spPr bwMode="auto">
          <a:xfrm>
            <a:off x="3792354" y="2534711"/>
            <a:ext cx="1513726" cy="268158"/>
          </a:xfrm>
          <a:prstGeom prst="rect">
            <a:avLst/>
          </a:prstGeom>
          <a:solidFill>
            <a:schemeClr val="accent1"/>
          </a:solidFill>
          <a:ln>
            <a:noFill/>
          </a:ln>
        </p:spPr>
        <p:txBody>
          <a:bodyPr lIns="65032" tIns="32516" rIns="65032" bIns="32516">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lnSpc>
                <a:spcPct val="120000"/>
              </a:lnSpc>
              <a:buNone/>
            </a:pPr>
            <a:r>
              <a:rPr lang="zh-CN" altLang="en-US" sz="1200" dirty="0">
                <a:solidFill>
                  <a:schemeClr val="bg1"/>
                </a:solidFill>
                <a:latin typeface="Arial" panose="020B0604020202020204" pitchFamily="34" charset="0"/>
                <a:cs typeface="+mn-ea"/>
                <a:sym typeface="Arial" panose="020B0604020202020204" pitchFamily="34" charset="0"/>
              </a:rPr>
              <a:t>请替换文字内容</a:t>
            </a:r>
            <a:endParaRPr lang="en-US" altLang="zh-CN" sz="1200" dirty="0">
              <a:solidFill>
                <a:schemeClr val="bg1"/>
              </a:solidFill>
              <a:latin typeface="Arial" panose="020B0604020202020204" pitchFamily="34" charset="0"/>
              <a:cs typeface="+mn-ea"/>
              <a:sym typeface="Arial" panose="020B0604020202020204" pitchFamily="34" charset="0"/>
            </a:endParaRPr>
          </a:p>
        </p:txBody>
      </p:sp>
      <p:sp>
        <p:nvSpPr>
          <p:cNvPr id="26" name="TextBox 170"/>
          <p:cNvSpPr txBox="1"/>
          <p:nvPr/>
        </p:nvSpPr>
        <p:spPr>
          <a:xfrm>
            <a:off x="1169595" y="1495288"/>
            <a:ext cx="1728462" cy="327784"/>
          </a:xfrm>
          <a:prstGeom prst="rect">
            <a:avLst/>
          </a:prstGeom>
          <a:noFill/>
        </p:spPr>
        <p:txBody>
          <a:bodyPr wrap="square" lIns="68582" tIns="34291" rIns="68582" bIns="34291" rtlCol="0">
            <a:spAutoFit/>
          </a:bodyPr>
          <a:lstStyle/>
          <a:p>
            <a:pPr algn="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171"/>
          <p:cNvSpPr txBox="1"/>
          <p:nvPr/>
        </p:nvSpPr>
        <p:spPr>
          <a:xfrm>
            <a:off x="1090203" y="1700384"/>
            <a:ext cx="1807854" cy="530917"/>
          </a:xfrm>
          <a:prstGeom prst="rect">
            <a:avLst/>
          </a:prstGeom>
          <a:noFill/>
        </p:spPr>
        <p:txBody>
          <a:bodyPr wrap="square" lIns="68582" tIns="34291" rIns="68582" bIns="34291" rtlCol="0">
            <a:spAutoFit/>
          </a:bodyPr>
          <a:lstStyle/>
          <a:p>
            <a:pPr algn="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28" name="TextBox 170"/>
          <p:cNvSpPr txBox="1"/>
          <p:nvPr/>
        </p:nvSpPr>
        <p:spPr>
          <a:xfrm>
            <a:off x="1169595" y="2701817"/>
            <a:ext cx="1728462" cy="305470"/>
          </a:xfrm>
          <a:prstGeom prst="rect">
            <a:avLst/>
          </a:prstGeom>
          <a:noFill/>
        </p:spPr>
        <p:txBody>
          <a:bodyPr wrap="square" lIns="68582" tIns="34291" rIns="68582" bIns="34291" rtlCol="0">
            <a:spAutoFit/>
          </a:bodyPr>
          <a:lstStyle/>
          <a:p>
            <a:pPr algn="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71"/>
          <p:cNvSpPr txBox="1"/>
          <p:nvPr/>
        </p:nvSpPr>
        <p:spPr>
          <a:xfrm>
            <a:off x="1090203" y="2906913"/>
            <a:ext cx="1807854" cy="530917"/>
          </a:xfrm>
          <a:prstGeom prst="rect">
            <a:avLst/>
          </a:prstGeom>
          <a:noFill/>
        </p:spPr>
        <p:txBody>
          <a:bodyPr wrap="square" lIns="68582" tIns="34291" rIns="68582" bIns="34291" rtlCol="0">
            <a:spAutoFit/>
          </a:bodyPr>
          <a:lstStyle/>
          <a:p>
            <a:pPr algn="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0" name="TextBox 170"/>
          <p:cNvSpPr txBox="1"/>
          <p:nvPr/>
        </p:nvSpPr>
        <p:spPr>
          <a:xfrm>
            <a:off x="1169595" y="3834905"/>
            <a:ext cx="1728462" cy="305470"/>
          </a:xfrm>
          <a:prstGeom prst="rect">
            <a:avLst/>
          </a:prstGeom>
          <a:noFill/>
        </p:spPr>
        <p:txBody>
          <a:bodyPr wrap="square" lIns="68582" tIns="34291" rIns="68582" bIns="34291" rtlCol="0">
            <a:spAutoFit/>
          </a:bodyPr>
          <a:lstStyle/>
          <a:p>
            <a:pPr algn="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71"/>
          <p:cNvSpPr txBox="1"/>
          <p:nvPr/>
        </p:nvSpPr>
        <p:spPr>
          <a:xfrm>
            <a:off x="1090203" y="4040001"/>
            <a:ext cx="1807854" cy="530917"/>
          </a:xfrm>
          <a:prstGeom prst="rect">
            <a:avLst/>
          </a:prstGeom>
          <a:noFill/>
        </p:spPr>
        <p:txBody>
          <a:bodyPr wrap="square" lIns="68582" tIns="34291" rIns="68582" bIns="34291" rtlCol="0">
            <a:spAutoFit/>
          </a:bodyPr>
          <a:lstStyle/>
          <a:p>
            <a:pPr algn="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2" name="TextBox 170"/>
          <p:cNvSpPr txBox="1"/>
          <p:nvPr/>
        </p:nvSpPr>
        <p:spPr>
          <a:xfrm>
            <a:off x="6038291" y="3825042"/>
            <a:ext cx="17284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71"/>
          <p:cNvSpPr txBox="1"/>
          <p:nvPr/>
        </p:nvSpPr>
        <p:spPr>
          <a:xfrm>
            <a:off x="6038291" y="4030138"/>
            <a:ext cx="1838773" cy="503730"/>
          </a:xfrm>
          <a:prstGeom prst="rect">
            <a:avLst/>
          </a:prstGeom>
          <a:noFill/>
        </p:spPr>
        <p:txBody>
          <a:bodyPr wrap="square" lIns="68582" tIns="34291" rIns="68582" bIns="34291" rtlCol="0">
            <a:sp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4" name="TextBox 170"/>
          <p:cNvSpPr txBox="1"/>
          <p:nvPr/>
        </p:nvSpPr>
        <p:spPr>
          <a:xfrm>
            <a:off x="6216614" y="2701817"/>
            <a:ext cx="17284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171"/>
          <p:cNvSpPr txBox="1"/>
          <p:nvPr/>
        </p:nvSpPr>
        <p:spPr>
          <a:xfrm>
            <a:off x="6216614" y="2906913"/>
            <a:ext cx="1838773" cy="530917"/>
          </a:xfrm>
          <a:prstGeom prst="rect">
            <a:avLst/>
          </a:prstGeom>
          <a:noFill/>
        </p:spPr>
        <p:txBody>
          <a:bodyPr wrap="square" lIns="68582" tIns="34291" rIns="68582" bIns="34291" rtlCol="0">
            <a:sp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36" name="TextBox 170"/>
          <p:cNvSpPr txBox="1"/>
          <p:nvPr/>
        </p:nvSpPr>
        <p:spPr>
          <a:xfrm>
            <a:off x="6080249" y="1495288"/>
            <a:ext cx="1728462" cy="327784"/>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171"/>
          <p:cNvSpPr txBox="1"/>
          <p:nvPr/>
        </p:nvSpPr>
        <p:spPr>
          <a:xfrm>
            <a:off x="6080250" y="1700384"/>
            <a:ext cx="1838773" cy="530917"/>
          </a:xfrm>
          <a:prstGeom prst="rect">
            <a:avLst/>
          </a:prstGeom>
          <a:noFill/>
        </p:spPr>
        <p:txBody>
          <a:bodyPr wrap="square" lIns="68582" tIns="34291" rIns="68582" bIns="34291" rtlCol="0">
            <a:spAutoFit/>
          </a:bodyPr>
          <a:lstStyle/>
          <a:p>
            <a:pPr>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a:t>
            </a:r>
            <a:endParaRPr lang="en-GB"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42" name="TextBox 1">
            <a:extLst>
              <a:ext uri="{FF2B5EF4-FFF2-40B4-BE49-F238E27FC236}">
                <a16:creationId xmlns:a16="http://schemas.microsoft.com/office/drawing/2014/main" id="{93DF1C0C-8899-4CA5-8066-B2AADB00FBBF}"/>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3" name="组合 42">
            <a:extLst>
              <a:ext uri="{FF2B5EF4-FFF2-40B4-BE49-F238E27FC236}">
                <a16:creationId xmlns:a16="http://schemas.microsoft.com/office/drawing/2014/main" id="{16B1C162-1DF8-4CD6-858D-66FFD601AE45}"/>
              </a:ext>
            </a:extLst>
          </p:cNvPr>
          <p:cNvGrpSpPr/>
          <p:nvPr/>
        </p:nvGrpSpPr>
        <p:grpSpPr>
          <a:xfrm>
            <a:off x="4314982" y="656451"/>
            <a:ext cx="526551" cy="87257"/>
            <a:chOff x="4084621" y="-899160"/>
            <a:chExt cx="1101769" cy="182579"/>
          </a:xfrm>
        </p:grpSpPr>
        <p:sp>
          <p:nvSpPr>
            <p:cNvPr id="44" name="椭圆 43">
              <a:extLst>
                <a:ext uri="{FF2B5EF4-FFF2-40B4-BE49-F238E27FC236}">
                  <a16:creationId xmlns:a16="http://schemas.microsoft.com/office/drawing/2014/main" id="{5D83E7C9-53A2-4EEF-B381-8C1E003D7B92}"/>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F5F23631-C75F-47EE-8A72-3E3F03F04609}"/>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D1936CCA-502C-4D89-9018-74B11E7CBCD0}"/>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03FB6857-9D35-4D15-A99B-4331FA1C597E}"/>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ppt_x</p:attrName>
                                        </p:attrNameLst>
                                      </p:cBhvr>
                                      <p:tavLst>
                                        <p:tav tm="0">
                                          <p:val>
                                            <p:fltVal val="0.5"/>
                                          </p:val>
                                        </p:tav>
                                        <p:tav tm="100000">
                                          <p:val>
                                            <p:strVal val="#ppt_x"/>
                                          </p:val>
                                        </p:tav>
                                      </p:tavLst>
                                    </p:anim>
                                    <p:anim calcmode="lin" valueType="num">
                                      <p:cBhvr>
                                        <p:cTn id="10" dur="500" fill="hold"/>
                                        <p:tgtEl>
                                          <p:spTgt spid="4"/>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barn(inVertical)">
                                      <p:cBhvr>
                                        <p:cTn id="14" dur="500"/>
                                        <p:tgtEl>
                                          <p:spTgt spid="25"/>
                                        </p:tgtEl>
                                      </p:cBhvr>
                                    </p:animEffect>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p:tgtEl>
                                          <p:spTgt spid="26"/>
                                        </p:tgtEl>
                                        <p:attrNameLst>
                                          <p:attrName>ppt_x</p:attrName>
                                        </p:attrNameLst>
                                      </p:cBhvr>
                                      <p:tavLst>
                                        <p:tav tm="0">
                                          <p:val>
                                            <p:strVal val="#ppt_x-#ppt_w*1.125000"/>
                                          </p:val>
                                        </p:tav>
                                        <p:tav tm="100000">
                                          <p:val>
                                            <p:strVal val="#ppt_x"/>
                                          </p:val>
                                        </p:tav>
                                      </p:tavLst>
                                    </p:anim>
                                    <p:animEffect transition="in" filter="wipe(right)">
                                      <p:cBhvr>
                                        <p:cTn id="19" dur="500"/>
                                        <p:tgtEl>
                                          <p:spTgt spid="26"/>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p:tgtEl>
                                          <p:spTgt spid="27"/>
                                        </p:tgtEl>
                                        <p:attrNameLst>
                                          <p:attrName>ppt_x</p:attrName>
                                        </p:attrNameLst>
                                      </p:cBhvr>
                                      <p:tavLst>
                                        <p:tav tm="0">
                                          <p:val>
                                            <p:strVal val="#ppt_x-#ppt_w*1.125000"/>
                                          </p:val>
                                        </p:tav>
                                        <p:tav tm="100000">
                                          <p:val>
                                            <p:strVal val="#ppt_x"/>
                                          </p:val>
                                        </p:tav>
                                      </p:tavLst>
                                    </p:anim>
                                    <p:animEffect transition="in" filter="wipe(right)">
                                      <p:cBhvr>
                                        <p:cTn id="23" dur="500"/>
                                        <p:tgtEl>
                                          <p:spTgt spid="27"/>
                                        </p:tgtEl>
                                      </p:cBhvr>
                                    </p:animEffect>
                                  </p:childTnLst>
                                </p:cTn>
                              </p:par>
                            </p:childTnLst>
                          </p:cTn>
                        </p:par>
                        <p:par>
                          <p:cTn id="24" fill="hold">
                            <p:stCondLst>
                              <p:cond delay="1500"/>
                            </p:stCondLst>
                            <p:childTnLst>
                              <p:par>
                                <p:cTn id="25" presetID="12" presetClass="entr" presetSubtype="8"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p:tgtEl>
                                          <p:spTgt spid="28"/>
                                        </p:tgtEl>
                                        <p:attrNameLst>
                                          <p:attrName>ppt_x</p:attrName>
                                        </p:attrNameLst>
                                      </p:cBhvr>
                                      <p:tavLst>
                                        <p:tav tm="0">
                                          <p:val>
                                            <p:strVal val="#ppt_x-#ppt_w*1.125000"/>
                                          </p:val>
                                        </p:tav>
                                        <p:tav tm="100000">
                                          <p:val>
                                            <p:strVal val="#ppt_x"/>
                                          </p:val>
                                        </p:tav>
                                      </p:tavLst>
                                    </p:anim>
                                    <p:animEffect transition="in" filter="wipe(right)">
                                      <p:cBhvr>
                                        <p:cTn id="28" dur="500"/>
                                        <p:tgtEl>
                                          <p:spTgt spid="28"/>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2000"/>
                            </p:stCondLst>
                            <p:childTnLst>
                              <p:par>
                                <p:cTn id="34" presetID="1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p:tgtEl>
                                          <p:spTgt spid="30"/>
                                        </p:tgtEl>
                                        <p:attrNameLst>
                                          <p:attrName>ppt_x</p:attrName>
                                        </p:attrNameLst>
                                      </p:cBhvr>
                                      <p:tavLst>
                                        <p:tav tm="0">
                                          <p:val>
                                            <p:strVal val="#ppt_x-#ppt_w*1.125000"/>
                                          </p:val>
                                        </p:tav>
                                        <p:tav tm="100000">
                                          <p:val>
                                            <p:strVal val="#ppt_x"/>
                                          </p:val>
                                        </p:tav>
                                      </p:tavLst>
                                    </p:anim>
                                    <p:animEffect transition="in" filter="wipe(right)">
                                      <p:cBhvr>
                                        <p:cTn id="37" dur="500"/>
                                        <p:tgtEl>
                                          <p:spTgt spid="30"/>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500"/>
                                        <p:tgtEl>
                                          <p:spTgt spid="31"/>
                                        </p:tgtEl>
                                        <p:attrNameLst>
                                          <p:attrName>ppt_x</p:attrName>
                                        </p:attrNameLst>
                                      </p:cBhvr>
                                      <p:tavLst>
                                        <p:tav tm="0">
                                          <p:val>
                                            <p:strVal val="#ppt_x-#ppt_w*1.125000"/>
                                          </p:val>
                                        </p:tav>
                                        <p:tav tm="100000">
                                          <p:val>
                                            <p:strVal val="#ppt_x"/>
                                          </p:val>
                                        </p:tav>
                                      </p:tavLst>
                                    </p:anim>
                                    <p:animEffect transition="in" filter="wipe(right)">
                                      <p:cBhvr>
                                        <p:cTn id="41" dur="500"/>
                                        <p:tgtEl>
                                          <p:spTgt spid="31"/>
                                        </p:tgtEl>
                                      </p:cBhvr>
                                    </p:animEffect>
                                  </p:childTnLst>
                                </p:cTn>
                              </p:par>
                            </p:childTnLst>
                          </p:cTn>
                        </p:par>
                        <p:par>
                          <p:cTn id="42" fill="hold">
                            <p:stCondLst>
                              <p:cond delay="2500"/>
                            </p:stCondLst>
                            <p:childTnLst>
                              <p:par>
                                <p:cTn id="43" presetID="12" presetClass="entr" presetSubtype="2" fill="hold" grpId="0" nodeType="after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p:tgtEl>
                                          <p:spTgt spid="32"/>
                                        </p:tgtEl>
                                        <p:attrNameLst>
                                          <p:attrName>ppt_x</p:attrName>
                                        </p:attrNameLst>
                                      </p:cBhvr>
                                      <p:tavLst>
                                        <p:tav tm="0">
                                          <p:val>
                                            <p:strVal val="#ppt_x+#ppt_w*1.125000"/>
                                          </p:val>
                                        </p:tav>
                                        <p:tav tm="100000">
                                          <p:val>
                                            <p:strVal val="#ppt_x"/>
                                          </p:val>
                                        </p:tav>
                                      </p:tavLst>
                                    </p:anim>
                                    <p:animEffect transition="in" filter="wipe(left)">
                                      <p:cBhvr>
                                        <p:cTn id="46" dur="500"/>
                                        <p:tgtEl>
                                          <p:spTgt spid="32"/>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additive="base">
                                        <p:cTn id="49" dur="500"/>
                                        <p:tgtEl>
                                          <p:spTgt spid="33"/>
                                        </p:tgtEl>
                                        <p:attrNameLst>
                                          <p:attrName>ppt_x</p:attrName>
                                        </p:attrNameLst>
                                      </p:cBhvr>
                                      <p:tavLst>
                                        <p:tav tm="0">
                                          <p:val>
                                            <p:strVal val="#ppt_x+#ppt_w*1.125000"/>
                                          </p:val>
                                        </p:tav>
                                        <p:tav tm="100000">
                                          <p:val>
                                            <p:strVal val="#ppt_x"/>
                                          </p:val>
                                        </p:tav>
                                      </p:tavLst>
                                    </p:anim>
                                    <p:animEffect transition="in" filter="wipe(left)">
                                      <p:cBhvr>
                                        <p:cTn id="50" dur="500"/>
                                        <p:tgtEl>
                                          <p:spTgt spid="33"/>
                                        </p:tgtEl>
                                      </p:cBhvr>
                                    </p:animEffect>
                                  </p:childTnLst>
                                </p:cTn>
                              </p:par>
                            </p:childTnLst>
                          </p:cTn>
                        </p:par>
                        <p:par>
                          <p:cTn id="51" fill="hold">
                            <p:stCondLst>
                              <p:cond delay="3000"/>
                            </p:stCondLst>
                            <p:childTnLst>
                              <p:par>
                                <p:cTn id="52" presetID="12" presetClass="entr" presetSubtype="2" fill="hold" grpId="0"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additive="base">
                                        <p:cTn id="54" dur="500"/>
                                        <p:tgtEl>
                                          <p:spTgt spid="34"/>
                                        </p:tgtEl>
                                        <p:attrNameLst>
                                          <p:attrName>ppt_x</p:attrName>
                                        </p:attrNameLst>
                                      </p:cBhvr>
                                      <p:tavLst>
                                        <p:tav tm="0">
                                          <p:val>
                                            <p:strVal val="#ppt_x+#ppt_w*1.125000"/>
                                          </p:val>
                                        </p:tav>
                                        <p:tav tm="100000">
                                          <p:val>
                                            <p:strVal val="#ppt_x"/>
                                          </p:val>
                                        </p:tav>
                                      </p:tavLst>
                                    </p:anim>
                                    <p:animEffect transition="in" filter="wipe(left)">
                                      <p:cBhvr>
                                        <p:cTn id="55" dur="500"/>
                                        <p:tgtEl>
                                          <p:spTgt spid="34"/>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p:tgtEl>
                                          <p:spTgt spid="35"/>
                                        </p:tgtEl>
                                        <p:attrNameLst>
                                          <p:attrName>ppt_x</p:attrName>
                                        </p:attrNameLst>
                                      </p:cBhvr>
                                      <p:tavLst>
                                        <p:tav tm="0">
                                          <p:val>
                                            <p:strVal val="#ppt_x+#ppt_w*1.125000"/>
                                          </p:val>
                                        </p:tav>
                                        <p:tav tm="100000">
                                          <p:val>
                                            <p:strVal val="#ppt_x"/>
                                          </p:val>
                                        </p:tav>
                                      </p:tavLst>
                                    </p:anim>
                                    <p:animEffect transition="in" filter="wipe(left)">
                                      <p:cBhvr>
                                        <p:cTn id="59" dur="500"/>
                                        <p:tgtEl>
                                          <p:spTgt spid="35"/>
                                        </p:tgtEl>
                                      </p:cBhvr>
                                    </p:animEffect>
                                  </p:childTnLst>
                                </p:cTn>
                              </p:par>
                            </p:childTnLst>
                          </p:cTn>
                        </p:par>
                        <p:par>
                          <p:cTn id="60" fill="hold">
                            <p:stCondLst>
                              <p:cond delay="3500"/>
                            </p:stCondLst>
                            <p:childTnLst>
                              <p:par>
                                <p:cTn id="61" presetID="12" presetClass="entr" presetSubtype="2"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p:tgtEl>
                                          <p:spTgt spid="36"/>
                                        </p:tgtEl>
                                        <p:attrNameLst>
                                          <p:attrName>ppt_x</p:attrName>
                                        </p:attrNameLst>
                                      </p:cBhvr>
                                      <p:tavLst>
                                        <p:tav tm="0">
                                          <p:val>
                                            <p:strVal val="#ppt_x+#ppt_w*1.125000"/>
                                          </p:val>
                                        </p:tav>
                                        <p:tav tm="100000">
                                          <p:val>
                                            <p:strVal val="#ppt_x"/>
                                          </p:val>
                                        </p:tav>
                                      </p:tavLst>
                                    </p:anim>
                                    <p:animEffect transition="in" filter="wipe(left)">
                                      <p:cBhvr>
                                        <p:cTn id="64" dur="500"/>
                                        <p:tgtEl>
                                          <p:spTgt spid="36"/>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p:tgtEl>
                                          <p:spTgt spid="37"/>
                                        </p:tgtEl>
                                        <p:attrNameLst>
                                          <p:attrName>ppt_x</p:attrName>
                                        </p:attrNameLst>
                                      </p:cBhvr>
                                      <p:tavLst>
                                        <p:tav tm="0">
                                          <p:val>
                                            <p:strVal val="#ppt_x+#ppt_w*1.125000"/>
                                          </p:val>
                                        </p:tav>
                                        <p:tav tm="100000">
                                          <p:val>
                                            <p:strVal val="#ppt_x"/>
                                          </p:val>
                                        </p:tav>
                                      </p:tavLst>
                                    </p:anim>
                                    <p:animEffect transition="in" filter="wipe(left)">
                                      <p:cBhvr>
                                        <p:cTn id="6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6" grpId="0"/>
      <p:bldP spid="27" grpId="0"/>
      <p:bldP spid="28" grpId="0"/>
      <p:bldP spid="29" grpId="0"/>
      <p:bldP spid="30" grpId="0"/>
      <p:bldP spid="31" grpId="0"/>
      <p:bldP spid="32" grpId="0"/>
      <p:bldP spid="33" grpId="0"/>
      <p:bldP spid="34" grpId="0"/>
      <p:bldP spid="35" grpId="0"/>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2139362" y="1373884"/>
            <a:ext cx="1079330" cy="262666"/>
          </a:xfrm>
          <a:prstGeom prst="rect">
            <a:avLst/>
          </a:prstGeom>
          <a:noFill/>
        </p:spPr>
        <p:txBody>
          <a:bodyPr wrap="none" lIns="77246" tIns="38623" rIns="77246" bIns="38623"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点击添加标题</a:t>
            </a:r>
          </a:p>
        </p:txBody>
      </p:sp>
      <p:grpSp>
        <p:nvGrpSpPr>
          <p:cNvPr id="16" name="组合 15"/>
          <p:cNvGrpSpPr/>
          <p:nvPr/>
        </p:nvGrpSpPr>
        <p:grpSpPr>
          <a:xfrm>
            <a:off x="1429355" y="1897508"/>
            <a:ext cx="6435668" cy="397251"/>
            <a:chOff x="885641" y="1768388"/>
            <a:chExt cx="7617902" cy="469766"/>
          </a:xfrm>
        </p:grpSpPr>
        <p:grpSp>
          <p:nvGrpSpPr>
            <p:cNvPr id="17" name="组合 16"/>
            <p:cNvGrpSpPr/>
            <p:nvPr/>
          </p:nvGrpSpPr>
          <p:grpSpPr>
            <a:xfrm>
              <a:off x="885641" y="1768388"/>
              <a:ext cx="6782703" cy="469766"/>
              <a:chOff x="827584" y="1666788"/>
              <a:chExt cx="6782703" cy="469766"/>
            </a:xfrm>
          </p:grpSpPr>
          <p:sp>
            <p:nvSpPr>
              <p:cNvPr id="18" name="TextBox 5"/>
              <p:cNvSpPr txBox="1"/>
              <p:nvPr/>
            </p:nvSpPr>
            <p:spPr>
              <a:xfrm>
                <a:off x="827584" y="1741944"/>
                <a:ext cx="886654" cy="309461"/>
              </a:xfrm>
              <a:prstGeom prst="rect">
                <a:avLst/>
              </a:prstGeom>
              <a:noFill/>
            </p:spPr>
            <p:txBody>
              <a:bodyPr wrap="non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19" name="右箭头 18"/>
              <p:cNvSpPr/>
              <p:nvPr/>
            </p:nvSpPr>
            <p:spPr>
              <a:xfrm>
                <a:off x="1735488" y="1666788"/>
                <a:ext cx="5874799" cy="469766"/>
              </a:xfrm>
              <a:prstGeom prst="rightArrow">
                <a:avLst/>
              </a:pr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0" name="TextBox 7"/>
              <p:cNvSpPr txBox="1"/>
              <p:nvPr/>
            </p:nvSpPr>
            <p:spPr>
              <a:xfrm>
                <a:off x="1872613" y="1770973"/>
                <a:ext cx="1038478" cy="273053"/>
              </a:xfrm>
              <a:prstGeom prst="rect">
                <a:avLst/>
              </a:prstGeom>
              <a:noFill/>
            </p:spPr>
            <p:txBody>
              <a:bodyPr wrap="none"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点击添加文字</a:t>
                </a:r>
              </a:p>
            </p:txBody>
          </p:sp>
        </p:grpSp>
        <p:sp>
          <p:nvSpPr>
            <p:cNvPr id="21" name="TextBox 4"/>
            <p:cNvSpPr txBox="1"/>
            <p:nvPr/>
          </p:nvSpPr>
          <p:spPr>
            <a:xfrm>
              <a:off x="7783895" y="1811931"/>
              <a:ext cx="719648" cy="400479"/>
            </a:xfrm>
            <a:prstGeom prst="rect">
              <a:avLst/>
            </a:prstGeom>
            <a:noFill/>
          </p:spPr>
          <p:txBody>
            <a:bodyPr wrap="none" rtlCol="0">
              <a:spAutoFit/>
            </a:bodyPr>
            <a:lstStyle/>
            <a:p>
              <a:r>
                <a:rPr lang="en-US" altLang="zh-CN" sz="1600" dirty="0">
                  <a:solidFill>
                    <a:schemeClr val="bg1">
                      <a:lumMod val="50000"/>
                    </a:schemeClr>
                  </a:solidFill>
                  <a:latin typeface="微软雅黑" panose="020B0503020204020204" pitchFamily="34" charset="-122"/>
                  <a:ea typeface="微软雅黑" panose="020B0503020204020204" pitchFamily="34" charset="-122"/>
                </a:rPr>
                <a:t>95%</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1429354" y="2338735"/>
            <a:ext cx="4902945" cy="397251"/>
            <a:chOff x="885641" y="2301788"/>
            <a:chExt cx="5803617" cy="469766"/>
          </a:xfrm>
        </p:grpSpPr>
        <p:grpSp>
          <p:nvGrpSpPr>
            <p:cNvPr id="23" name="组合 22"/>
            <p:cNvGrpSpPr/>
            <p:nvPr/>
          </p:nvGrpSpPr>
          <p:grpSpPr>
            <a:xfrm>
              <a:off x="885641" y="2301788"/>
              <a:ext cx="5040560" cy="469766"/>
              <a:chOff x="827584" y="2189302"/>
              <a:chExt cx="5040560" cy="469766"/>
            </a:xfrm>
          </p:grpSpPr>
          <p:sp>
            <p:nvSpPr>
              <p:cNvPr id="24" name="TextBox 11"/>
              <p:cNvSpPr txBox="1"/>
              <p:nvPr/>
            </p:nvSpPr>
            <p:spPr>
              <a:xfrm>
                <a:off x="827584" y="2289857"/>
                <a:ext cx="886654" cy="309461"/>
              </a:xfrm>
              <a:prstGeom prst="rect">
                <a:avLst/>
              </a:prstGeom>
              <a:noFill/>
            </p:spPr>
            <p:txBody>
              <a:bodyPr wrap="non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25" name="右箭头 24"/>
              <p:cNvSpPr/>
              <p:nvPr/>
            </p:nvSpPr>
            <p:spPr>
              <a:xfrm>
                <a:off x="1735488" y="2189302"/>
                <a:ext cx="4132656" cy="469766"/>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26" name="TextBox 13"/>
              <p:cNvSpPr txBox="1"/>
              <p:nvPr/>
            </p:nvSpPr>
            <p:spPr>
              <a:xfrm>
                <a:off x="1872613" y="2278974"/>
                <a:ext cx="1038478" cy="273053"/>
              </a:xfrm>
              <a:prstGeom prst="rect">
                <a:avLst/>
              </a:prstGeom>
              <a:noFill/>
            </p:spPr>
            <p:txBody>
              <a:bodyPr wrap="none"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点击添加文字</a:t>
                </a:r>
              </a:p>
            </p:txBody>
          </p:sp>
        </p:grpSp>
        <p:sp>
          <p:nvSpPr>
            <p:cNvPr id="27" name="TextBox 10"/>
            <p:cNvSpPr txBox="1"/>
            <p:nvPr/>
          </p:nvSpPr>
          <p:spPr>
            <a:xfrm>
              <a:off x="5969610" y="2363474"/>
              <a:ext cx="719648" cy="400478"/>
            </a:xfrm>
            <a:prstGeom prst="rect">
              <a:avLst/>
            </a:prstGeom>
            <a:noFill/>
          </p:spPr>
          <p:txBody>
            <a:bodyPr wrap="none" rtlCol="0">
              <a:spAutoFit/>
            </a:bodyPr>
            <a:lstStyle/>
            <a:p>
              <a:r>
                <a:rPr lang="en-US" altLang="zh-CN" sz="1600" dirty="0">
                  <a:solidFill>
                    <a:schemeClr val="bg1">
                      <a:lumMod val="50000"/>
                    </a:schemeClr>
                  </a:solidFill>
                  <a:latin typeface="微软雅黑" panose="020B0503020204020204" pitchFamily="34" charset="-122"/>
                  <a:ea typeface="微软雅黑" panose="020B0503020204020204" pitchFamily="34" charset="-122"/>
                </a:rPr>
                <a:t>75%</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429356" y="2779961"/>
            <a:ext cx="5503771" cy="397251"/>
            <a:chOff x="885641" y="2835188"/>
            <a:chExt cx="6514815" cy="469766"/>
          </a:xfrm>
        </p:grpSpPr>
        <p:grpSp>
          <p:nvGrpSpPr>
            <p:cNvPr id="29" name="组合 28"/>
            <p:cNvGrpSpPr/>
            <p:nvPr/>
          </p:nvGrpSpPr>
          <p:grpSpPr>
            <a:xfrm>
              <a:off x="885641" y="2835188"/>
              <a:ext cx="5688632" cy="469766"/>
              <a:chOff x="827584" y="2682788"/>
              <a:chExt cx="5688632" cy="469766"/>
            </a:xfrm>
          </p:grpSpPr>
          <p:sp>
            <p:nvSpPr>
              <p:cNvPr id="30" name="TextBox 17"/>
              <p:cNvSpPr txBox="1"/>
              <p:nvPr/>
            </p:nvSpPr>
            <p:spPr>
              <a:xfrm>
                <a:off x="827584" y="2779716"/>
                <a:ext cx="886654" cy="309461"/>
              </a:xfrm>
              <a:prstGeom prst="rect">
                <a:avLst/>
              </a:prstGeom>
              <a:noFill/>
            </p:spPr>
            <p:txBody>
              <a:bodyPr wrap="non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31" name="右箭头 30"/>
              <p:cNvSpPr/>
              <p:nvPr/>
            </p:nvSpPr>
            <p:spPr>
              <a:xfrm>
                <a:off x="1735488" y="2682788"/>
                <a:ext cx="4780728" cy="469766"/>
              </a:xfrm>
              <a:prstGeom prst="rightArrow">
                <a:avLst/>
              </a:prstGeom>
              <a:solidFill>
                <a:schemeClr val="accent3"/>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2" name="TextBox 19"/>
              <p:cNvSpPr txBox="1"/>
              <p:nvPr/>
            </p:nvSpPr>
            <p:spPr>
              <a:xfrm>
                <a:off x="1872613" y="2772460"/>
                <a:ext cx="1038478" cy="273053"/>
              </a:xfrm>
              <a:prstGeom prst="rect">
                <a:avLst/>
              </a:prstGeom>
              <a:noFill/>
            </p:spPr>
            <p:txBody>
              <a:bodyPr wrap="none"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点击添加文字</a:t>
                </a:r>
              </a:p>
            </p:txBody>
          </p:sp>
        </p:grpSp>
        <p:sp>
          <p:nvSpPr>
            <p:cNvPr id="33" name="TextBox 16"/>
            <p:cNvSpPr txBox="1"/>
            <p:nvPr/>
          </p:nvSpPr>
          <p:spPr>
            <a:xfrm>
              <a:off x="6680808" y="2900502"/>
              <a:ext cx="719648" cy="400478"/>
            </a:xfrm>
            <a:prstGeom prst="rect">
              <a:avLst/>
            </a:prstGeom>
            <a:noFill/>
          </p:spPr>
          <p:txBody>
            <a:bodyPr wrap="none" rtlCol="0">
              <a:spAutoFit/>
            </a:bodyPr>
            <a:lstStyle/>
            <a:p>
              <a:r>
                <a:rPr lang="en-US" altLang="zh-CN" sz="1600" dirty="0">
                  <a:solidFill>
                    <a:schemeClr val="bg1">
                      <a:lumMod val="50000"/>
                    </a:schemeClr>
                  </a:solidFill>
                  <a:latin typeface="微软雅黑" panose="020B0503020204020204" pitchFamily="34" charset="-122"/>
                  <a:ea typeface="微软雅黑" panose="020B0503020204020204" pitchFamily="34" charset="-122"/>
                </a:rPr>
                <a:t>85%</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1429355" y="3221188"/>
            <a:ext cx="4216285" cy="397251"/>
            <a:chOff x="885641" y="3368588"/>
            <a:chExt cx="4990817" cy="469766"/>
          </a:xfrm>
        </p:grpSpPr>
        <p:grpSp>
          <p:nvGrpSpPr>
            <p:cNvPr id="35" name="组合 34"/>
            <p:cNvGrpSpPr/>
            <p:nvPr/>
          </p:nvGrpSpPr>
          <p:grpSpPr>
            <a:xfrm>
              <a:off x="885641" y="3368588"/>
              <a:ext cx="4176464" cy="469766"/>
              <a:chOff x="827584" y="3190788"/>
              <a:chExt cx="4176464" cy="469766"/>
            </a:xfrm>
          </p:grpSpPr>
          <p:sp>
            <p:nvSpPr>
              <p:cNvPr id="36" name="TextBox 23"/>
              <p:cNvSpPr txBox="1"/>
              <p:nvPr/>
            </p:nvSpPr>
            <p:spPr>
              <a:xfrm>
                <a:off x="827584" y="3288560"/>
                <a:ext cx="886654" cy="309461"/>
              </a:xfrm>
              <a:prstGeom prst="rect">
                <a:avLst/>
              </a:prstGeom>
              <a:noFill/>
            </p:spPr>
            <p:txBody>
              <a:bodyPr wrap="non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37" name="右箭头 36"/>
              <p:cNvSpPr/>
              <p:nvPr/>
            </p:nvSpPr>
            <p:spPr>
              <a:xfrm>
                <a:off x="1735488" y="3190788"/>
                <a:ext cx="3268560" cy="469766"/>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38" name="TextBox 25"/>
              <p:cNvSpPr txBox="1"/>
              <p:nvPr/>
            </p:nvSpPr>
            <p:spPr>
              <a:xfrm>
                <a:off x="1872613" y="3280460"/>
                <a:ext cx="1038478" cy="273053"/>
              </a:xfrm>
              <a:prstGeom prst="rect">
                <a:avLst/>
              </a:prstGeom>
              <a:noFill/>
            </p:spPr>
            <p:txBody>
              <a:bodyPr wrap="none"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点击添加文字</a:t>
                </a:r>
              </a:p>
            </p:txBody>
          </p:sp>
        </p:grpSp>
        <p:sp>
          <p:nvSpPr>
            <p:cNvPr id="39" name="TextBox 22"/>
            <p:cNvSpPr txBox="1"/>
            <p:nvPr/>
          </p:nvSpPr>
          <p:spPr>
            <a:xfrm>
              <a:off x="5156810" y="3437529"/>
              <a:ext cx="719648" cy="400478"/>
            </a:xfrm>
            <a:prstGeom prst="rect">
              <a:avLst/>
            </a:prstGeom>
            <a:noFill/>
          </p:spPr>
          <p:txBody>
            <a:bodyPr wrap="none" rtlCol="0">
              <a:spAutoFit/>
            </a:bodyPr>
            <a:lstStyle/>
            <a:p>
              <a:r>
                <a:rPr lang="en-US" altLang="zh-CN" sz="1600" dirty="0">
                  <a:solidFill>
                    <a:schemeClr val="bg1">
                      <a:lumMod val="50000"/>
                    </a:schemeClr>
                  </a:solidFill>
                  <a:latin typeface="微软雅黑" panose="020B0503020204020204" pitchFamily="34" charset="-122"/>
                  <a:ea typeface="微软雅黑" panose="020B0503020204020204" pitchFamily="34" charset="-122"/>
                </a:rPr>
                <a:t>52%</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1429355" y="3662404"/>
            <a:ext cx="6131686" cy="397249"/>
            <a:chOff x="885641" y="3901988"/>
            <a:chExt cx="7258080" cy="469766"/>
          </a:xfrm>
        </p:grpSpPr>
        <p:grpSp>
          <p:nvGrpSpPr>
            <p:cNvPr id="41" name="组合 40"/>
            <p:cNvGrpSpPr/>
            <p:nvPr/>
          </p:nvGrpSpPr>
          <p:grpSpPr>
            <a:xfrm>
              <a:off x="885641" y="3901988"/>
              <a:ext cx="6336704" cy="469766"/>
              <a:chOff x="827584" y="3800388"/>
              <a:chExt cx="6336704" cy="469766"/>
            </a:xfrm>
          </p:grpSpPr>
          <p:sp>
            <p:nvSpPr>
              <p:cNvPr id="42" name="TextBox 29"/>
              <p:cNvSpPr txBox="1"/>
              <p:nvPr/>
            </p:nvSpPr>
            <p:spPr>
              <a:xfrm>
                <a:off x="827584" y="3933602"/>
                <a:ext cx="886655" cy="309461"/>
              </a:xfrm>
              <a:prstGeom prst="rect">
                <a:avLst/>
              </a:prstGeom>
              <a:noFill/>
            </p:spPr>
            <p:txBody>
              <a:bodyPr wrap="non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43" name="右箭头 42"/>
              <p:cNvSpPr/>
              <p:nvPr/>
            </p:nvSpPr>
            <p:spPr>
              <a:xfrm>
                <a:off x="1735488" y="3800388"/>
                <a:ext cx="5428800" cy="469766"/>
              </a:xfrm>
              <a:prstGeom prst="rightArrow">
                <a:avLst/>
              </a:pr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44" name="TextBox 31"/>
              <p:cNvSpPr txBox="1"/>
              <p:nvPr/>
            </p:nvSpPr>
            <p:spPr>
              <a:xfrm>
                <a:off x="1872613" y="3904573"/>
                <a:ext cx="1038479" cy="273054"/>
              </a:xfrm>
              <a:prstGeom prst="rect">
                <a:avLst/>
              </a:prstGeom>
              <a:noFill/>
            </p:spPr>
            <p:txBody>
              <a:bodyPr wrap="none"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点击添加文字</a:t>
                </a:r>
              </a:p>
            </p:txBody>
          </p:sp>
        </p:grpSp>
        <p:sp>
          <p:nvSpPr>
            <p:cNvPr id="45" name="TextBox 28"/>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bg1">
                      <a:lumMod val="50000"/>
                    </a:schemeClr>
                  </a:solidFill>
                  <a:latin typeface="微软雅黑" panose="020B0503020204020204" pitchFamily="34" charset="-122"/>
                  <a:ea typeface="微软雅黑" panose="020B0503020204020204" pitchFamily="34" charset="-122"/>
                </a:rPr>
                <a:t>87%</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52" name="TextBox 1">
            <a:extLst>
              <a:ext uri="{FF2B5EF4-FFF2-40B4-BE49-F238E27FC236}">
                <a16:creationId xmlns:a16="http://schemas.microsoft.com/office/drawing/2014/main" id="{FBC93FB4-7038-41F8-9F5F-296C02659D38}"/>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3" name="组合 52">
            <a:extLst>
              <a:ext uri="{FF2B5EF4-FFF2-40B4-BE49-F238E27FC236}">
                <a16:creationId xmlns:a16="http://schemas.microsoft.com/office/drawing/2014/main" id="{A7109D8C-CA2E-4DBD-ABC0-8F27F811CD70}"/>
              </a:ext>
            </a:extLst>
          </p:cNvPr>
          <p:cNvGrpSpPr/>
          <p:nvPr/>
        </p:nvGrpSpPr>
        <p:grpSpPr>
          <a:xfrm>
            <a:off x="4314982" y="656451"/>
            <a:ext cx="526551" cy="87257"/>
            <a:chOff x="4084621" y="-899160"/>
            <a:chExt cx="1101769" cy="182579"/>
          </a:xfrm>
        </p:grpSpPr>
        <p:sp>
          <p:nvSpPr>
            <p:cNvPr id="54" name="椭圆 53">
              <a:extLst>
                <a:ext uri="{FF2B5EF4-FFF2-40B4-BE49-F238E27FC236}">
                  <a16:creationId xmlns:a16="http://schemas.microsoft.com/office/drawing/2014/main" id="{CE541E5F-4665-41B0-B25E-4F46F6E12400}"/>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AE2DE816-7376-4C1F-BBC2-303A65C4F85A}"/>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5DDABCCA-9EB8-4338-8FE6-D7B5892AAF62}"/>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7C3DC0FB-766A-4163-8B70-B43AA8E854D1}"/>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15"/>
                                        </p:tgtEl>
                                        <p:attrNameLst>
                                          <p:attrName>style.visibility</p:attrName>
                                        </p:attrNameLst>
                                      </p:cBhvr>
                                      <p:to>
                                        <p:strVal val="visible"/>
                                      </p:to>
                                    </p:set>
                                    <p:set>
                                      <p:cBhvr>
                                        <p:cTn id="7" dur="683" fill="hold">
                                          <p:stCondLst>
                                            <p:cond delay="0"/>
                                          </p:stCondLst>
                                        </p:cTn>
                                        <p:tgtEl>
                                          <p:spTgt spid="15"/>
                                        </p:tgtEl>
                                        <p:attrNameLst>
                                          <p:attrName>style.rotation</p:attrName>
                                        </p:attrNameLst>
                                      </p:cBhvr>
                                      <p:to>
                                        <p:strVal val="-45.0"/>
                                      </p:to>
                                    </p:set>
                                    <p:anim calcmode="lin" valueType="num">
                                      <p:cBhvr>
                                        <p:cTn id="8" dur="683" fill="hold">
                                          <p:stCondLst>
                                            <p:cond delay="683"/>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15"/>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1000"/>
                                        <p:tgtEl>
                                          <p:spTgt spid="16"/>
                                        </p:tgtEl>
                                        <p:attrNameLst>
                                          <p:attrName>ppt_x</p:attrName>
                                        </p:attrNameLst>
                                      </p:cBhvr>
                                      <p:tavLst>
                                        <p:tav tm="0">
                                          <p:val>
                                            <p:strVal val="#ppt_x-#ppt_w*1.125000"/>
                                          </p:val>
                                        </p:tav>
                                        <p:tav tm="100000">
                                          <p:val>
                                            <p:strVal val="#ppt_x"/>
                                          </p:val>
                                        </p:tav>
                                      </p:tavLst>
                                    </p:anim>
                                    <p:animEffect transition="in" filter="wipe(right)">
                                      <p:cBhvr>
                                        <p:cTn id="15" dur="1000"/>
                                        <p:tgtEl>
                                          <p:spTgt spid="16"/>
                                        </p:tgtEl>
                                      </p:cBhvr>
                                    </p:animEffect>
                                  </p:childTnLst>
                                </p:cTn>
                              </p:par>
                              <p:par>
                                <p:cTn id="16" presetID="12" presetClass="entr" presetSubtype="8" fill="hold" nodeType="withEffect">
                                  <p:stCondLst>
                                    <p:cond delay="1500"/>
                                  </p:stCondLst>
                                  <p:childTnLst>
                                    <p:set>
                                      <p:cBhvr>
                                        <p:cTn id="17" dur="1" fill="hold">
                                          <p:stCondLst>
                                            <p:cond delay="0"/>
                                          </p:stCondLst>
                                        </p:cTn>
                                        <p:tgtEl>
                                          <p:spTgt spid="22"/>
                                        </p:tgtEl>
                                        <p:attrNameLst>
                                          <p:attrName>style.visibility</p:attrName>
                                        </p:attrNameLst>
                                      </p:cBhvr>
                                      <p:to>
                                        <p:strVal val="visible"/>
                                      </p:to>
                                    </p:set>
                                    <p:anim calcmode="lin" valueType="num">
                                      <p:cBhvr additive="base">
                                        <p:cTn id="18" dur="1000"/>
                                        <p:tgtEl>
                                          <p:spTgt spid="22"/>
                                        </p:tgtEl>
                                        <p:attrNameLst>
                                          <p:attrName>ppt_x</p:attrName>
                                        </p:attrNameLst>
                                      </p:cBhvr>
                                      <p:tavLst>
                                        <p:tav tm="0">
                                          <p:val>
                                            <p:strVal val="#ppt_x-#ppt_w*1.125000"/>
                                          </p:val>
                                        </p:tav>
                                        <p:tav tm="100000">
                                          <p:val>
                                            <p:strVal val="#ppt_x"/>
                                          </p:val>
                                        </p:tav>
                                      </p:tavLst>
                                    </p:anim>
                                    <p:animEffect transition="in" filter="wipe(right)">
                                      <p:cBhvr>
                                        <p:cTn id="19" dur="1000"/>
                                        <p:tgtEl>
                                          <p:spTgt spid="22"/>
                                        </p:tgtEl>
                                      </p:cBhvr>
                                    </p:animEffect>
                                  </p:childTnLst>
                                </p:cTn>
                              </p:par>
                              <p:par>
                                <p:cTn id="20" presetID="12" presetClass="entr" presetSubtype="8" fill="hold" nodeType="withEffect">
                                  <p:stCondLst>
                                    <p:cond delay="170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1000"/>
                                        <p:tgtEl>
                                          <p:spTgt spid="28"/>
                                        </p:tgtEl>
                                        <p:attrNameLst>
                                          <p:attrName>ppt_x</p:attrName>
                                        </p:attrNameLst>
                                      </p:cBhvr>
                                      <p:tavLst>
                                        <p:tav tm="0">
                                          <p:val>
                                            <p:strVal val="#ppt_x-#ppt_w*1.125000"/>
                                          </p:val>
                                        </p:tav>
                                        <p:tav tm="100000">
                                          <p:val>
                                            <p:strVal val="#ppt_x"/>
                                          </p:val>
                                        </p:tav>
                                      </p:tavLst>
                                    </p:anim>
                                    <p:animEffect transition="in" filter="wipe(right)">
                                      <p:cBhvr>
                                        <p:cTn id="23" dur="1000"/>
                                        <p:tgtEl>
                                          <p:spTgt spid="28"/>
                                        </p:tgtEl>
                                      </p:cBhvr>
                                    </p:animEffect>
                                  </p:childTnLst>
                                </p:cTn>
                              </p:par>
                              <p:par>
                                <p:cTn id="24" presetID="12" presetClass="entr" presetSubtype="8" fill="hold" nodeType="withEffect">
                                  <p:stCondLst>
                                    <p:cond delay="200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1000"/>
                                        <p:tgtEl>
                                          <p:spTgt spid="34"/>
                                        </p:tgtEl>
                                        <p:attrNameLst>
                                          <p:attrName>ppt_x</p:attrName>
                                        </p:attrNameLst>
                                      </p:cBhvr>
                                      <p:tavLst>
                                        <p:tav tm="0">
                                          <p:val>
                                            <p:strVal val="#ppt_x-#ppt_w*1.125000"/>
                                          </p:val>
                                        </p:tav>
                                        <p:tav tm="100000">
                                          <p:val>
                                            <p:strVal val="#ppt_x"/>
                                          </p:val>
                                        </p:tav>
                                      </p:tavLst>
                                    </p:anim>
                                    <p:animEffect transition="in" filter="wipe(right)">
                                      <p:cBhvr>
                                        <p:cTn id="27" dur="1000"/>
                                        <p:tgtEl>
                                          <p:spTgt spid="34"/>
                                        </p:tgtEl>
                                      </p:cBhvr>
                                    </p:animEffect>
                                  </p:childTnLst>
                                </p:cTn>
                              </p:par>
                              <p:par>
                                <p:cTn id="28" presetID="12" presetClass="entr" presetSubtype="8" fill="hold" nodeType="withEffect">
                                  <p:stCondLst>
                                    <p:cond delay="2300"/>
                                  </p:stCondLst>
                                  <p:childTnLst>
                                    <p:set>
                                      <p:cBhvr>
                                        <p:cTn id="29" dur="1" fill="hold">
                                          <p:stCondLst>
                                            <p:cond delay="0"/>
                                          </p:stCondLst>
                                        </p:cTn>
                                        <p:tgtEl>
                                          <p:spTgt spid="40"/>
                                        </p:tgtEl>
                                        <p:attrNameLst>
                                          <p:attrName>style.visibility</p:attrName>
                                        </p:attrNameLst>
                                      </p:cBhvr>
                                      <p:to>
                                        <p:strVal val="visible"/>
                                      </p:to>
                                    </p:set>
                                    <p:anim calcmode="lin" valueType="num">
                                      <p:cBhvr additive="base">
                                        <p:cTn id="30" dur="1000"/>
                                        <p:tgtEl>
                                          <p:spTgt spid="40"/>
                                        </p:tgtEl>
                                        <p:attrNameLst>
                                          <p:attrName>ppt_x</p:attrName>
                                        </p:attrNameLst>
                                      </p:cBhvr>
                                      <p:tavLst>
                                        <p:tav tm="0">
                                          <p:val>
                                            <p:strVal val="#ppt_x-#ppt_w*1.125000"/>
                                          </p:val>
                                        </p:tav>
                                        <p:tav tm="100000">
                                          <p:val>
                                            <p:strVal val="#ppt_x"/>
                                          </p:val>
                                        </p:tav>
                                      </p:tavLst>
                                    </p:anim>
                                    <p:animEffect transition="in" filter="wipe(right)">
                                      <p:cBhvr>
                                        <p:cTn id="31"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30">
            <a:extLst>
              <a:ext uri="{FF2B5EF4-FFF2-40B4-BE49-F238E27FC236}">
                <a16:creationId xmlns:a16="http://schemas.microsoft.com/office/drawing/2014/main" id="{0C07240A-FB19-4699-A187-B5C2A9870D31}"/>
              </a:ext>
            </a:extLst>
          </p:cNvPr>
          <p:cNvCxnSpPr>
            <a:cxnSpLocks noChangeShapeType="1"/>
          </p:cNvCxnSpPr>
          <p:nvPr/>
        </p:nvCxnSpPr>
        <p:spPr bwMode="auto">
          <a:xfrm>
            <a:off x="1411" y="1060843"/>
            <a:ext cx="9141179"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23" name="任意多边形 26">
            <a:extLst>
              <a:ext uri="{FF2B5EF4-FFF2-40B4-BE49-F238E27FC236}">
                <a16:creationId xmlns:a16="http://schemas.microsoft.com/office/drawing/2014/main" id="{75664B49-5ABD-43B3-991C-1E15BA221CBC}"/>
              </a:ext>
            </a:extLst>
          </p:cNvPr>
          <p:cNvSpPr/>
          <p:nvPr/>
        </p:nvSpPr>
        <p:spPr>
          <a:xfrm>
            <a:off x="2064383" y="1716894"/>
            <a:ext cx="2507617" cy="171130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6">
            <a:extLst>
              <a:ext uri="{FF2B5EF4-FFF2-40B4-BE49-F238E27FC236}">
                <a16:creationId xmlns:a16="http://schemas.microsoft.com/office/drawing/2014/main" id="{76EE52A2-CC6C-4516-92A5-7C0B91831DE7}"/>
              </a:ext>
            </a:extLst>
          </p:cNvPr>
          <p:cNvSpPr txBox="1"/>
          <p:nvPr/>
        </p:nvSpPr>
        <p:spPr>
          <a:xfrm>
            <a:off x="4051283" y="1816229"/>
            <a:ext cx="408968" cy="1512630"/>
          </a:xfrm>
          <a:prstGeom prst="rect">
            <a:avLst/>
          </a:prstGeom>
          <a:noFill/>
        </p:spPr>
        <p:txBody>
          <a:bodyPr vert="vert" lIns="0" tIns="0" rIns="0" bIns="0"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defRPr/>
            </a:pPr>
            <a:r>
              <a:rPr lang="en-US" altLang="zh-CN"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a:extLst>
              <a:ext uri="{FF2B5EF4-FFF2-40B4-BE49-F238E27FC236}">
                <a16:creationId xmlns:a16="http://schemas.microsoft.com/office/drawing/2014/main" id="{B6A9F7B2-F5F0-4487-A623-017DEE058359}"/>
              </a:ext>
            </a:extLst>
          </p:cNvPr>
          <p:cNvSpPr/>
          <p:nvPr/>
        </p:nvSpPr>
        <p:spPr>
          <a:xfrm>
            <a:off x="931765" y="2155337"/>
            <a:ext cx="2819320" cy="492443"/>
          </a:xfrm>
          <a:prstGeom prst="rect">
            <a:avLst/>
          </a:prstGeom>
        </p:spPr>
        <p:txBody>
          <a:bodyPr wrap="square" lIns="0" tIns="0" rIns="0" bIns="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r>
              <a:rPr lang="zh-CN" altLang="en-US" sz="3200" b="1" dirty="0">
                <a:solidFill>
                  <a:srgbClr val="EF4824"/>
                </a:solidFill>
                <a:latin typeface="Arial" panose="020B0604020202020204" pitchFamily="34" charset="0"/>
                <a:ea typeface="微软雅黑" panose="020B0503020204020204" pitchFamily="34" charset="-122"/>
                <a:sym typeface="Arial" panose="020B0604020202020204" pitchFamily="34" charset="0"/>
              </a:rPr>
              <a:t>市场分析</a:t>
            </a:r>
          </a:p>
        </p:txBody>
      </p:sp>
      <p:sp>
        <p:nvSpPr>
          <p:cNvPr id="34" name="TextBox 11">
            <a:extLst>
              <a:ext uri="{FF2B5EF4-FFF2-40B4-BE49-F238E27FC236}">
                <a16:creationId xmlns:a16="http://schemas.microsoft.com/office/drawing/2014/main" id="{7429AAB8-9DA1-4320-A89B-260BC1F45474}"/>
              </a:ext>
            </a:extLst>
          </p:cNvPr>
          <p:cNvSpPr txBox="1"/>
          <p:nvPr/>
        </p:nvSpPr>
        <p:spPr>
          <a:xfrm>
            <a:off x="836949" y="2686951"/>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1">
            <a:extLst>
              <a:ext uri="{FF2B5EF4-FFF2-40B4-BE49-F238E27FC236}">
                <a16:creationId xmlns:a16="http://schemas.microsoft.com/office/drawing/2014/main" id="{71F616DC-E47F-43A4-BE6B-258473B3BD3B}"/>
              </a:ext>
            </a:extLst>
          </p:cNvPr>
          <p:cNvSpPr txBox="1"/>
          <p:nvPr/>
        </p:nvSpPr>
        <p:spPr>
          <a:xfrm>
            <a:off x="2036608" y="2686951"/>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1">
            <a:extLst>
              <a:ext uri="{FF2B5EF4-FFF2-40B4-BE49-F238E27FC236}">
                <a16:creationId xmlns:a16="http://schemas.microsoft.com/office/drawing/2014/main" id="{92542518-C490-4857-A32F-31078BED2727}"/>
              </a:ext>
            </a:extLst>
          </p:cNvPr>
          <p:cNvSpPr txBox="1"/>
          <p:nvPr/>
        </p:nvSpPr>
        <p:spPr>
          <a:xfrm>
            <a:off x="836949" y="2878696"/>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2">
            <a:extLst>
              <a:ext uri="{FF2B5EF4-FFF2-40B4-BE49-F238E27FC236}">
                <a16:creationId xmlns:a16="http://schemas.microsoft.com/office/drawing/2014/main" id="{4D500485-EEF6-4ACE-A7F2-0D7A3C4017DD}"/>
              </a:ext>
            </a:extLst>
          </p:cNvPr>
          <p:cNvSpPr txBox="1"/>
          <p:nvPr/>
        </p:nvSpPr>
        <p:spPr>
          <a:xfrm>
            <a:off x="2036608" y="2878696"/>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a:extLst>
              <a:ext uri="{FF2B5EF4-FFF2-40B4-BE49-F238E27FC236}">
                <a16:creationId xmlns:a16="http://schemas.microsoft.com/office/drawing/2014/main" id="{3EB8787D-637A-46F0-AC39-D6334277B1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291" t="26894" r="24507" b="20858"/>
          <a:stretch/>
        </p:blipFill>
        <p:spPr>
          <a:xfrm>
            <a:off x="5231946" y="647700"/>
            <a:ext cx="3372888" cy="3671570"/>
          </a:xfrm>
          <a:prstGeom prst="rect">
            <a:avLst/>
          </a:prstGeom>
        </p:spPr>
      </p:pic>
      <p:grpSp>
        <p:nvGrpSpPr>
          <p:cNvPr id="39" name="组合 38">
            <a:extLst>
              <a:ext uri="{FF2B5EF4-FFF2-40B4-BE49-F238E27FC236}">
                <a16:creationId xmlns:a16="http://schemas.microsoft.com/office/drawing/2014/main" id="{818E5F02-168E-45CE-AB31-B339D62E5D33}"/>
              </a:ext>
            </a:extLst>
          </p:cNvPr>
          <p:cNvGrpSpPr/>
          <p:nvPr/>
        </p:nvGrpSpPr>
        <p:grpSpPr>
          <a:xfrm>
            <a:off x="-31387" y="5033628"/>
            <a:ext cx="9175388" cy="111460"/>
            <a:chOff x="-31388" y="5001088"/>
            <a:chExt cx="12193817" cy="144000"/>
          </a:xfrm>
        </p:grpSpPr>
        <p:sp>
          <p:nvSpPr>
            <p:cNvPr id="40" name="Freeform 148">
              <a:extLst>
                <a:ext uri="{FF2B5EF4-FFF2-40B4-BE49-F238E27FC236}">
                  <a16:creationId xmlns:a16="http://schemas.microsoft.com/office/drawing/2014/main" id="{C9BFF357-1E4C-4EEB-974A-59FF87947CAD}"/>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a:p>
          </p:txBody>
        </p:sp>
        <p:sp>
          <p:nvSpPr>
            <p:cNvPr id="41" name="Freeform 149">
              <a:extLst>
                <a:ext uri="{FF2B5EF4-FFF2-40B4-BE49-F238E27FC236}">
                  <a16:creationId xmlns:a16="http://schemas.microsoft.com/office/drawing/2014/main" id="{4EC7C8EE-BA60-4E1E-BFD4-0364554D8C28}"/>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63BDFF"/>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grpSp>
        <p:nvGrpSpPr>
          <p:cNvPr id="42" name="组合 41">
            <a:extLst>
              <a:ext uri="{FF2B5EF4-FFF2-40B4-BE49-F238E27FC236}">
                <a16:creationId xmlns:a16="http://schemas.microsoft.com/office/drawing/2014/main" id="{878D9268-1E44-452D-9EF4-D80898BAC076}"/>
              </a:ext>
            </a:extLst>
          </p:cNvPr>
          <p:cNvGrpSpPr/>
          <p:nvPr/>
        </p:nvGrpSpPr>
        <p:grpSpPr>
          <a:xfrm flipH="1">
            <a:off x="-31387" y="-2226"/>
            <a:ext cx="9175388" cy="111459"/>
            <a:chOff x="-31388" y="5001088"/>
            <a:chExt cx="12193817" cy="144000"/>
          </a:xfrm>
        </p:grpSpPr>
        <p:sp>
          <p:nvSpPr>
            <p:cNvPr id="43" name="Freeform 148">
              <a:extLst>
                <a:ext uri="{FF2B5EF4-FFF2-40B4-BE49-F238E27FC236}">
                  <a16:creationId xmlns:a16="http://schemas.microsoft.com/office/drawing/2014/main" id="{8D49FC37-2436-4613-A8EC-BFD9814C9657}"/>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D0E2DE"/>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sp>
          <p:nvSpPr>
            <p:cNvPr id="44" name="Freeform 149">
              <a:extLst>
                <a:ext uri="{FF2B5EF4-FFF2-40B4-BE49-F238E27FC236}">
                  <a16:creationId xmlns:a16="http://schemas.microsoft.com/office/drawing/2014/main" id="{85797831-7ADF-4297-90D6-43CB92DEF98C}"/>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等腰三角形 25"/>
          <p:cNvSpPr/>
          <p:nvPr/>
        </p:nvSpPr>
        <p:spPr>
          <a:xfrm>
            <a:off x="0" y="0"/>
            <a:ext cx="9144000" cy="5172216"/>
          </a:xfrm>
          <a:prstGeom prst="triangle">
            <a:avLst>
              <a:gd name="adj" fmla="val 100000"/>
            </a:avLst>
          </a:prstGeom>
          <a:solidFill>
            <a:schemeClr val="bg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0" name="组合 19"/>
          <p:cNvGrpSpPr/>
          <p:nvPr/>
        </p:nvGrpSpPr>
        <p:grpSpPr>
          <a:xfrm>
            <a:off x="1689594" y="3022506"/>
            <a:ext cx="1673281" cy="1223307"/>
            <a:chOff x="1458841" y="2943034"/>
            <a:chExt cx="1887144" cy="1379472"/>
          </a:xfrm>
          <a:solidFill>
            <a:schemeClr val="bg2"/>
          </a:solidFill>
        </p:grpSpPr>
        <p:sp>
          <p:nvSpPr>
            <p:cNvPr id="21"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4"/>
            </a:solidFill>
            <a:ln w="28575" cap="flat" cmpd="sng" algn="ctr">
              <a:noFill/>
              <a:prstDash val="solid"/>
            </a:ln>
            <a:effectLst/>
          </p:spPr>
          <p:txBody>
            <a:bodyPr rtlCol="0" anchor="ctr"/>
            <a:lstStyle/>
            <a:p>
              <a:pPr algn="ctr">
                <a:defRPr/>
              </a:pPr>
              <a:endParaRPr lang="en-US" kern="0">
                <a:solidFill>
                  <a:schemeClr val="accent2"/>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flipH="1">
              <a:off x="1639942" y="4060156"/>
              <a:ext cx="1706043" cy="0"/>
            </a:xfrm>
            <a:prstGeom prst="line">
              <a:avLst/>
            </a:prstGeom>
            <a:grpFill/>
            <a:ln w="19050" cap="flat" cmpd="sng" algn="ctr">
              <a:noFill/>
              <a:prstDash val="sysDash"/>
            </a:ln>
            <a:effectLst/>
          </p:spPr>
        </p:cxnSp>
        <p:sp>
          <p:nvSpPr>
            <p:cNvPr id="23" name="TextBox 4"/>
            <p:cNvSpPr txBox="1"/>
            <p:nvPr/>
          </p:nvSpPr>
          <p:spPr>
            <a:xfrm>
              <a:off x="1780574" y="3240784"/>
              <a:ext cx="1198749" cy="270712"/>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200" dirty="0">
                  <a:solidFill>
                    <a:schemeClr val="bg1"/>
                  </a:solidFill>
                  <a:latin typeface="微软雅黑" panose="020B0503020204020204" pitchFamily="34" charset="-122"/>
                  <a:cs typeface="Times New Roman" panose="02020603050405020304" pitchFamily="18" charset="0"/>
                </a:rPr>
                <a:t>标题文字</a:t>
              </a:r>
            </a:p>
          </p:txBody>
        </p:sp>
        <p:sp>
          <p:nvSpPr>
            <p:cNvPr id="24" name="TextBox 5"/>
            <p:cNvSpPr txBox="1"/>
            <p:nvPr/>
          </p:nvSpPr>
          <p:spPr>
            <a:xfrm>
              <a:off x="1671500" y="3486991"/>
              <a:ext cx="1462734" cy="381773"/>
            </a:xfrm>
            <a:prstGeom prst="rect">
              <a:avLst/>
            </a:prstGeom>
            <a:noFill/>
            <a:ln>
              <a:noFill/>
            </a:ln>
          </p:spPr>
          <p:txBody>
            <a:bodyPr wrap="square" rtlCol="0">
              <a:spAutoFit/>
            </a:bodyPr>
            <a:lstStyle/>
            <a:p>
              <a:pPr>
                <a:defRPr/>
              </a:pPr>
              <a:r>
                <a:rPr lang="zh-CN" altLang="en-US" sz="800" kern="0" dirty="0">
                  <a:solidFill>
                    <a:schemeClr val="bg1"/>
                  </a:solidFill>
                  <a:latin typeface="微软雅黑" panose="020B0503020204020204" pitchFamily="34" charset="-122"/>
                  <a:ea typeface="微软雅黑" panose="020B0503020204020204" pitchFamily="34" charset="-122"/>
                </a:rPr>
                <a:t>单击此处添加段落文本单击字单击</a:t>
              </a:r>
            </a:p>
          </p:txBody>
        </p:sp>
      </p:grpSp>
      <p:grpSp>
        <p:nvGrpSpPr>
          <p:cNvPr id="27" name="组合 26"/>
          <p:cNvGrpSpPr/>
          <p:nvPr/>
        </p:nvGrpSpPr>
        <p:grpSpPr>
          <a:xfrm>
            <a:off x="1043077" y="1293780"/>
            <a:ext cx="2256086" cy="1628158"/>
            <a:chOff x="685067" y="915566"/>
            <a:chExt cx="2728160" cy="1968576"/>
          </a:xfrm>
          <a:solidFill>
            <a:schemeClr val="bg1"/>
          </a:solidFill>
        </p:grpSpPr>
        <p:sp>
          <p:nvSpPr>
            <p:cNvPr id="28"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1"/>
            </a:solidFill>
            <a:ln w="28575" cap="flat" cmpd="sng" algn="ctr">
              <a:noFill/>
              <a:prstDash val="solid"/>
            </a:ln>
            <a:effectLst/>
          </p:spPr>
          <p:txBody>
            <a:bodyPr rtlCol="0" anchor="ctr"/>
            <a:lstStyle/>
            <a:p>
              <a:pPr algn="ctr">
                <a:defRPr/>
              </a:pPr>
              <a:endParaRPr lang="en-US" kern="0">
                <a:solidFill>
                  <a:schemeClr val="accent2"/>
                </a:solidFill>
                <a:latin typeface="微软雅黑" panose="020B0503020204020204" pitchFamily="34" charset="-122"/>
                <a:ea typeface="微软雅黑" panose="020B0503020204020204" pitchFamily="34" charset="-122"/>
              </a:endParaRPr>
            </a:p>
          </p:txBody>
        </p:sp>
        <p:sp>
          <p:nvSpPr>
            <p:cNvPr id="29" name="TextBox 8"/>
            <p:cNvSpPr txBox="1"/>
            <p:nvPr/>
          </p:nvSpPr>
          <p:spPr>
            <a:xfrm>
              <a:off x="755576" y="1351018"/>
              <a:ext cx="1825587" cy="290259"/>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200" dirty="0">
                  <a:solidFill>
                    <a:schemeClr val="bg1"/>
                  </a:solidFill>
                  <a:latin typeface="微软雅黑" panose="020B0503020204020204" pitchFamily="34" charset="-122"/>
                  <a:cs typeface="Times New Roman" panose="02020603050405020304" pitchFamily="18" charset="0"/>
                </a:rPr>
                <a:t>标题文字</a:t>
              </a:r>
            </a:p>
          </p:txBody>
        </p:sp>
        <p:sp>
          <p:nvSpPr>
            <p:cNvPr id="30" name="TextBox 9"/>
            <p:cNvSpPr txBox="1"/>
            <p:nvPr/>
          </p:nvSpPr>
          <p:spPr>
            <a:xfrm>
              <a:off x="915027" y="1635645"/>
              <a:ext cx="2062774" cy="558191"/>
            </a:xfrm>
            <a:prstGeom prst="rect">
              <a:avLst/>
            </a:prstGeom>
            <a:noFill/>
            <a:ln>
              <a:noFill/>
            </a:ln>
          </p:spPr>
          <p:txBody>
            <a:bodyPr wrap="square" rtlCol="0">
              <a:spAutoFit/>
            </a:bodyPr>
            <a:lstStyle/>
            <a:p>
              <a:pPr>
                <a:defRPr/>
              </a:pPr>
              <a:r>
                <a:rPr lang="zh-CN" altLang="en-US" sz="800" kern="0" dirty="0">
                  <a:solidFill>
                    <a:schemeClr val="bg1"/>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单击此处添加段落文本单击字单击此处添加段落文本单击字单击此处此处添加单击此处添加</a:t>
              </a:r>
            </a:p>
          </p:txBody>
        </p:sp>
      </p:grpSp>
      <p:grpSp>
        <p:nvGrpSpPr>
          <p:cNvPr id="31" name="组合 30"/>
          <p:cNvGrpSpPr/>
          <p:nvPr/>
        </p:nvGrpSpPr>
        <p:grpSpPr>
          <a:xfrm>
            <a:off x="3393140" y="3005828"/>
            <a:ext cx="1977554" cy="1479953"/>
            <a:chOff x="3390310" y="2983512"/>
            <a:chExt cx="2333818" cy="1746336"/>
          </a:xfrm>
        </p:grpSpPr>
        <p:sp>
          <p:nvSpPr>
            <p:cNvPr id="32"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3"/>
            </a:solidFill>
            <a:ln w="28575" cap="flat" cmpd="sng" algn="ctr">
              <a:noFill/>
              <a:prstDash val="solid"/>
            </a:ln>
            <a:effectLst/>
          </p:spPr>
          <p:txBody>
            <a:bodyPr rtlCol="0" anchor="ctr"/>
            <a:lstStyle/>
            <a:p>
              <a:pPr algn="ctr">
                <a:defRPr/>
              </a:pPr>
              <a:endParaRPr lang="en-US" kern="0">
                <a:solidFill>
                  <a:schemeClr val="accent2"/>
                </a:solidFill>
                <a:latin typeface="微软雅黑" panose="020B0503020204020204" pitchFamily="34" charset="-122"/>
                <a:ea typeface="微软雅黑" panose="020B0503020204020204" pitchFamily="34" charset="-122"/>
              </a:endParaRPr>
            </a:p>
          </p:txBody>
        </p:sp>
        <p:sp>
          <p:nvSpPr>
            <p:cNvPr id="33" name="TextBox 12"/>
            <p:cNvSpPr txBox="1"/>
            <p:nvPr/>
          </p:nvSpPr>
          <p:spPr>
            <a:xfrm>
              <a:off x="3640702" y="3281209"/>
              <a:ext cx="1352006" cy="28327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200" dirty="0">
                  <a:solidFill>
                    <a:schemeClr val="bg1"/>
                  </a:solidFill>
                  <a:latin typeface="微软雅黑" panose="020B0503020204020204" pitchFamily="34" charset="-122"/>
                  <a:cs typeface="Times New Roman" panose="02020603050405020304" pitchFamily="18" charset="0"/>
                </a:rPr>
                <a:t>标题文字</a:t>
              </a:r>
            </a:p>
          </p:txBody>
        </p:sp>
        <p:sp>
          <p:nvSpPr>
            <p:cNvPr id="34" name="TextBox 13"/>
            <p:cNvSpPr txBox="1"/>
            <p:nvPr/>
          </p:nvSpPr>
          <p:spPr>
            <a:xfrm>
              <a:off x="3540613" y="3598912"/>
              <a:ext cx="2062773" cy="399492"/>
            </a:xfrm>
            <a:prstGeom prst="rect">
              <a:avLst/>
            </a:prstGeom>
            <a:noFill/>
          </p:spPr>
          <p:txBody>
            <a:bodyPr wrap="square" rtlCol="0">
              <a:spAutoFit/>
            </a:bodyPr>
            <a:lstStyle/>
            <a:p>
              <a:pPr>
                <a:defRPr/>
              </a:pPr>
              <a:r>
                <a:rPr lang="zh-CN" altLang="en-US" sz="800" kern="0" dirty="0">
                  <a:solidFill>
                    <a:schemeClr val="bg1"/>
                  </a:solidFill>
                  <a:latin typeface="微软雅黑" panose="020B0503020204020204" pitchFamily="34" charset="-122"/>
                  <a:ea typeface="微软雅黑" panose="020B0503020204020204" pitchFamily="34" charset="-122"/>
                </a:rPr>
                <a:t>单击此处添加段落文本单击字单击此处添加段落文本单击字单击此处</a:t>
              </a:r>
            </a:p>
          </p:txBody>
        </p:sp>
      </p:grpSp>
      <p:grpSp>
        <p:nvGrpSpPr>
          <p:cNvPr id="35" name="组合 34"/>
          <p:cNvGrpSpPr/>
          <p:nvPr/>
        </p:nvGrpSpPr>
        <p:grpSpPr>
          <a:xfrm>
            <a:off x="3391464" y="1699097"/>
            <a:ext cx="1651242" cy="1223307"/>
            <a:chOff x="3467029" y="1542643"/>
            <a:chExt cx="1862287" cy="1379472"/>
          </a:xfrm>
        </p:grpSpPr>
        <p:sp>
          <p:nvSpPr>
            <p:cNvPr id="36"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solidFill>
            <a:ln w="28575" cap="flat" cmpd="sng" algn="ctr">
              <a:noFill/>
              <a:prstDash val="solid"/>
            </a:ln>
            <a:effectLst/>
          </p:spPr>
          <p:txBody>
            <a:bodyPr rtlCol="0" anchor="ctr"/>
            <a:lstStyle/>
            <a:p>
              <a:pPr algn="ctr">
                <a:defRPr/>
              </a:pPr>
              <a:endParaRPr lang="en-US" kern="0">
                <a:solidFill>
                  <a:schemeClr val="accent2"/>
                </a:solidFill>
                <a:latin typeface="微软雅黑" panose="020B0503020204020204" pitchFamily="34" charset="-122"/>
                <a:ea typeface="微软雅黑" panose="020B0503020204020204" pitchFamily="34" charset="-122"/>
              </a:endParaRPr>
            </a:p>
          </p:txBody>
        </p:sp>
        <p:sp>
          <p:nvSpPr>
            <p:cNvPr id="37" name="TextBox 16"/>
            <p:cNvSpPr txBox="1"/>
            <p:nvPr/>
          </p:nvSpPr>
          <p:spPr>
            <a:xfrm>
              <a:off x="3681730" y="1885057"/>
              <a:ext cx="1395882" cy="27071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1200" dirty="0">
                  <a:solidFill>
                    <a:schemeClr val="bg1"/>
                  </a:solidFill>
                  <a:latin typeface="微软雅黑" panose="020B0503020204020204" pitchFamily="34" charset="-122"/>
                  <a:cs typeface="Times New Roman" panose="02020603050405020304" pitchFamily="18" charset="0"/>
                </a:rPr>
                <a:t>标题文字</a:t>
              </a:r>
            </a:p>
          </p:txBody>
        </p:sp>
        <p:sp>
          <p:nvSpPr>
            <p:cNvPr id="38" name="TextBox 17"/>
            <p:cNvSpPr txBox="1"/>
            <p:nvPr/>
          </p:nvSpPr>
          <p:spPr>
            <a:xfrm>
              <a:off x="3735565" y="2148963"/>
              <a:ext cx="1496959" cy="381773"/>
            </a:xfrm>
            <a:prstGeom prst="rect">
              <a:avLst/>
            </a:prstGeom>
            <a:noFill/>
          </p:spPr>
          <p:txBody>
            <a:bodyPr wrap="square" rtlCol="0">
              <a:spAutoFit/>
            </a:bodyPr>
            <a:lstStyle/>
            <a:p>
              <a:pPr>
                <a:defRPr/>
              </a:pPr>
              <a:r>
                <a:rPr lang="zh-CN" altLang="en-US" sz="800" kern="0" dirty="0">
                  <a:solidFill>
                    <a:schemeClr val="bg1"/>
                  </a:solidFill>
                  <a:latin typeface="微软雅黑" panose="020B0503020204020204" pitchFamily="34" charset="-122"/>
                  <a:ea typeface="微软雅黑" panose="020B0503020204020204" pitchFamily="34" charset="-122"/>
                </a:rPr>
                <a:t>单击此处添加段落文本单击字单击</a:t>
              </a:r>
            </a:p>
          </p:txBody>
        </p:sp>
      </p:grpSp>
      <p:grpSp>
        <p:nvGrpSpPr>
          <p:cNvPr id="39" name="组合 38"/>
          <p:cNvGrpSpPr/>
          <p:nvPr/>
        </p:nvGrpSpPr>
        <p:grpSpPr>
          <a:xfrm>
            <a:off x="5623962" y="1249020"/>
            <a:ext cx="2801737" cy="912032"/>
            <a:chOff x="755576" y="1770370"/>
            <a:chExt cx="2801250" cy="911750"/>
          </a:xfrm>
        </p:grpSpPr>
        <p:sp>
          <p:nvSpPr>
            <p:cNvPr id="40" name="TextBox 19"/>
            <p:cNvSpPr txBox="1"/>
            <p:nvPr/>
          </p:nvSpPr>
          <p:spPr>
            <a:xfrm>
              <a:off x="755576" y="1770370"/>
              <a:ext cx="2800350" cy="369332"/>
            </a:xfrm>
            <a:prstGeom prst="rect">
              <a:avLst/>
            </a:prstGeom>
            <a:noFill/>
          </p:spPr>
          <p:txBody>
            <a:bodyPr wrap="square" rtlCol="0">
              <a:spAutoFit/>
            </a:bodyPr>
            <a:lstStyle/>
            <a:p>
              <a:pPr algn="l"/>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标题文字</a:t>
              </a:r>
            </a:p>
          </p:txBody>
        </p:sp>
        <p:sp>
          <p:nvSpPr>
            <p:cNvPr id="41" name="TextBox 20"/>
            <p:cNvSpPr txBox="1"/>
            <p:nvPr/>
          </p:nvSpPr>
          <p:spPr>
            <a:xfrm>
              <a:off x="759209" y="2220597"/>
              <a:ext cx="2797617" cy="461523"/>
            </a:xfrm>
            <a:prstGeom prst="rect">
              <a:avLst/>
            </a:prstGeom>
            <a:noFill/>
          </p:spPr>
          <p:txBody>
            <a:bodyPr wrap="square" rtlCol="0">
              <a:spAutoFit/>
            </a:bodyPr>
            <a:lstStyle/>
            <a:p>
              <a:r>
                <a:rPr lang="zh-CN" altLang="en-US" sz="800" spc="-10" dirty="0">
                  <a:solidFill>
                    <a:schemeClr val="bg1">
                      <a:lumMod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grpSp>
      <p:sp>
        <p:nvSpPr>
          <p:cNvPr id="42" name="TextBox 21"/>
          <p:cNvSpPr txBox="1"/>
          <p:nvPr/>
        </p:nvSpPr>
        <p:spPr>
          <a:xfrm>
            <a:off x="5673952" y="2575217"/>
            <a:ext cx="2798103" cy="461683"/>
          </a:xfrm>
          <a:prstGeom prst="rect">
            <a:avLst/>
          </a:prstGeom>
          <a:noFill/>
        </p:spPr>
        <p:txBody>
          <a:bodyPr wrap="square" lIns="91458" tIns="45729" rIns="91458" bIns="45729" rtlCol="0">
            <a:spAutoFit/>
          </a:bodyPr>
          <a:lstStyle/>
          <a:p>
            <a:r>
              <a:rPr lang="zh-CN" altLang="en-US" sz="800" spc="-10" dirty="0">
                <a:solidFill>
                  <a:schemeClr val="bg1">
                    <a:lumMod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48" name="TextBox 1">
            <a:extLst>
              <a:ext uri="{FF2B5EF4-FFF2-40B4-BE49-F238E27FC236}">
                <a16:creationId xmlns:a16="http://schemas.microsoft.com/office/drawing/2014/main" id="{ABDB7CD6-9610-46FC-85F7-E217F5D0E1A8}"/>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9" name="组合 48">
            <a:extLst>
              <a:ext uri="{FF2B5EF4-FFF2-40B4-BE49-F238E27FC236}">
                <a16:creationId xmlns:a16="http://schemas.microsoft.com/office/drawing/2014/main" id="{41D3C37A-A270-403E-AD60-BE7DD45CCC03}"/>
              </a:ext>
            </a:extLst>
          </p:cNvPr>
          <p:cNvGrpSpPr/>
          <p:nvPr/>
        </p:nvGrpSpPr>
        <p:grpSpPr>
          <a:xfrm>
            <a:off x="4314982" y="656451"/>
            <a:ext cx="526551" cy="87257"/>
            <a:chOff x="4084621" y="-899160"/>
            <a:chExt cx="1101769" cy="182579"/>
          </a:xfrm>
        </p:grpSpPr>
        <p:sp>
          <p:nvSpPr>
            <p:cNvPr id="50" name="椭圆 49">
              <a:extLst>
                <a:ext uri="{FF2B5EF4-FFF2-40B4-BE49-F238E27FC236}">
                  <a16:creationId xmlns:a16="http://schemas.microsoft.com/office/drawing/2014/main" id="{016A0DF9-078F-47D0-9A71-AF6656109C3A}"/>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A414DA84-6F04-4FE9-8723-3362A046E26C}"/>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72C43506-7609-4872-A3C2-C69AD7C184CB}"/>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8DD9F362-2968-42CD-8D9D-E1EB7F252306}"/>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1+#ppt_w/2"/>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1+#ppt_w/2"/>
                                          </p:val>
                                        </p:tav>
                                        <p:tav tm="100000">
                                          <p:val>
                                            <p:strVal val="#ppt_x"/>
                                          </p:val>
                                        </p:tav>
                                      </p:tavLst>
                                    </p:anim>
                                    <p:anim calcmode="lin" valueType="num">
                                      <p:cBhvr additive="base">
                                        <p:cTn id="18" dur="500" fill="hold"/>
                                        <p:tgtEl>
                                          <p:spTgt spid="3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0-#ppt_w/2"/>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anim calcmode="lin" valueType="num">
                                      <p:cBhvr>
                                        <p:cTn id="28" dur="500" fill="hold"/>
                                        <p:tgtEl>
                                          <p:spTgt spid="39"/>
                                        </p:tgtEl>
                                        <p:attrNameLst>
                                          <p:attrName>ppt_x</p:attrName>
                                        </p:attrNameLst>
                                      </p:cBhvr>
                                      <p:tavLst>
                                        <p:tav tm="0">
                                          <p:val>
                                            <p:strVal val="#ppt_x"/>
                                          </p:val>
                                        </p:tav>
                                        <p:tav tm="100000">
                                          <p:val>
                                            <p:strVal val="#ppt_x"/>
                                          </p:val>
                                        </p:tav>
                                      </p:tavLst>
                                    </p:anim>
                                    <p:anim calcmode="lin" valueType="num">
                                      <p:cBhvr>
                                        <p:cTn id="29" dur="5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anim calcmode="lin" valueType="num">
                                      <p:cBhvr>
                                        <p:cTn id="34" dur="500" fill="hold"/>
                                        <p:tgtEl>
                                          <p:spTgt spid="42"/>
                                        </p:tgtEl>
                                        <p:attrNameLst>
                                          <p:attrName>ppt_x</p:attrName>
                                        </p:attrNameLst>
                                      </p:cBhvr>
                                      <p:tavLst>
                                        <p:tav tm="0">
                                          <p:val>
                                            <p:strVal val="#ppt_x"/>
                                          </p:val>
                                        </p:tav>
                                        <p:tav tm="100000">
                                          <p:val>
                                            <p:strVal val="#ppt_x"/>
                                          </p:val>
                                        </p:tav>
                                      </p:tavLst>
                                    </p:anim>
                                    <p:anim calcmode="lin" valueType="num">
                                      <p:cBhvr>
                                        <p:cTn id="35"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1"/>
          <p:cNvGrpSpPr/>
          <p:nvPr/>
        </p:nvGrpSpPr>
        <p:grpSpPr>
          <a:xfrm>
            <a:off x="1043789" y="1312912"/>
            <a:ext cx="27005" cy="1773909"/>
            <a:chOff x="1331651" y="1597980"/>
            <a:chExt cx="36000" cy="2364481"/>
          </a:xfrm>
          <a:solidFill>
            <a:srgbClr val="42BAC8"/>
          </a:solidFill>
        </p:grpSpPr>
        <p:cxnSp>
          <p:nvCxnSpPr>
            <p:cNvPr id="63" name="直接连接符 62"/>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0" name="组合 64"/>
          <p:cNvGrpSpPr/>
          <p:nvPr/>
        </p:nvGrpSpPr>
        <p:grpSpPr>
          <a:xfrm flipV="1">
            <a:off x="2852095" y="2330761"/>
            <a:ext cx="27005" cy="1793298"/>
            <a:chOff x="1331651" y="1572132"/>
            <a:chExt cx="36000" cy="2390327"/>
          </a:xfrm>
          <a:solidFill>
            <a:srgbClr val="42BAC8"/>
          </a:solidFill>
        </p:grpSpPr>
        <p:cxnSp>
          <p:nvCxnSpPr>
            <p:cNvPr id="66" name="直接连接符 65"/>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5" name="组合 67"/>
          <p:cNvGrpSpPr/>
          <p:nvPr/>
        </p:nvGrpSpPr>
        <p:grpSpPr>
          <a:xfrm>
            <a:off x="4660400" y="1312912"/>
            <a:ext cx="27005" cy="1773909"/>
            <a:chOff x="1331651" y="1597980"/>
            <a:chExt cx="36000" cy="2364481"/>
          </a:xfrm>
          <a:solidFill>
            <a:srgbClr val="42BAC8"/>
          </a:solidFill>
        </p:grpSpPr>
        <p:cxnSp>
          <p:nvCxnSpPr>
            <p:cNvPr id="69" name="直接连接符 68"/>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7" name="组合 70"/>
          <p:cNvGrpSpPr/>
          <p:nvPr/>
        </p:nvGrpSpPr>
        <p:grpSpPr>
          <a:xfrm flipV="1">
            <a:off x="6468704" y="2330759"/>
            <a:ext cx="27005" cy="1793299"/>
            <a:chOff x="1331651" y="1572132"/>
            <a:chExt cx="36000" cy="2390328"/>
          </a:xfrm>
          <a:solidFill>
            <a:srgbClr val="42BAC8"/>
          </a:solidFill>
        </p:grpSpPr>
        <p:cxnSp>
          <p:nvCxnSpPr>
            <p:cNvPr id="72" name="直接连接符 71"/>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22" name="组合 73"/>
          <p:cNvGrpSpPr/>
          <p:nvPr/>
        </p:nvGrpSpPr>
        <p:grpSpPr>
          <a:xfrm>
            <a:off x="1069727" y="1286410"/>
            <a:ext cx="1549277" cy="788548"/>
            <a:chOff x="1366228" y="1562658"/>
            <a:chExt cx="2065344" cy="1051072"/>
          </a:xfrm>
        </p:grpSpPr>
        <p:sp>
          <p:nvSpPr>
            <p:cNvPr id="75" name="文本框 55"/>
            <p:cNvSpPr txBox="1"/>
            <p:nvPr/>
          </p:nvSpPr>
          <p:spPr>
            <a:xfrm>
              <a:off x="1366228" y="1562658"/>
              <a:ext cx="2065344" cy="344603"/>
            </a:xfrm>
            <a:prstGeom prst="rect">
              <a:avLst/>
            </a:prstGeom>
            <a:noFill/>
          </p:spPr>
          <p:txBody>
            <a:bodyPr wrap="square" rtlCol="0">
              <a:spAutoFit/>
            </a:bodyPr>
            <a:lstStyle/>
            <a:p>
              <a:pPr algn="just">
                <a:lnSpc>
                  <a:spcPct val="90000"/>
                </a:lnSpc>
                <a:spcBef>
                  <a:spcPts val="75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6" name="文本框 56"/>
            <p:cNvSpPr txBox="1"/>
            <p:nvPr/>
          </p:nvSpPr>
          <p:spPr>
            <a:xfrm>
              <a:off x="1366228" y="1998367"/>
              <a:ext cx="2065344" cy="615363"/>
            </a:xfrm>
            <a:prstGeom prst="rect">
              <a:avLst/>
            </a:prstGeom>
            <a:noFill/>
          </p:spPr>
          <p:txBody>
            <a:bodyPr wrap="square" rtlCol="0">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4" name="组合 76"/>
          <p:cNvGrpSpPr/>
          <p:nvPr/>
        </p:nvGrpSpPr>
        <p:grpSpPr>
          <a:xfrm>
            <a:off x="4689249" y="1286410"/>
            <a:ext cx="1546365" cy="788548"/>
            <a:chOff x="6191419" y="1562658"/>
            <a:chExt cx="2061461" cy="1051072"/>
          </a:xfrm>
        </p:grpSpPr>
        <p:sp>
          <p:nvSpPr>
            <p:cNvPr id="78" name="文本框 57"/>
            <p:cNvSpPr txBox="1"/>
            <p:nvPr/>
          </p:nvSpPr>
          <p:spPr>
            <a:xfrm>
              <a:off x="6191419" y="1562658"/>
              <a:ext cx="2061461" cy="344603"/>
            </a:xfrm>
            <a:prstGeom prst="rect">
              <a:avLst/>
            </a:prstGeom>
            <a:noFill/>
          </p:spPr>
          <p:txBody>
            <a:bodyPr wrap="square" rtlCol="0">
              <a:spAutoFit/>
            </a:bodyPr>
            <a:lstStyle/>
            <a:p>
              <a:pPr algn="just">
                <a:lnSpc>
                  <a:spcPct val="90000"/>
                </a:lnSpc>
                <a:spcBef>
                  <a:spcPts val="75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79" name="文本框 58"/>
            <p:cNvSpPr txBox="1"/>
            <p:nvPr/>
          </p:nvSpPr>
          <p:spPr>
            <a:xfrm>
              <a:off x="6191419" y="1998367"/>
              <a:ext cx="2061461" cy="615363"/>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5" name="组合 79"/>
          <p:cNvGrpSpPr/>
          <p:nvPr/>
        </p:nvGrpSpPr>
        <p:grpSpPr>
          <a:xfrm>
            <a:off x="6495709" y="3276231"/>
            <a:ext cx="1548208" cy="765615"/>
            <a:chOff x="8599614" y="4214930"/>
            <a:chExt cx="2063919" cy="1020504"/>
          </a:xfrm>
        </p:grpSpPr>
        <p:sp>
          <p:nvSpPr>
            <p:cNvPr id="81" name="文本框 59"/>
            <p:cNvSpPr txBox="1"/>
            <p:nvPr/>
          </p:nvSpPr>
          <p:spPr>
            <a:xfrm>
              <a:off x="8599614" y="4214930"/>
              <a:ext cx="2063919" cy="344603"/>
            </a:xfrm>
            <a:prstGeom prst="rect">
              <a:avLst/>
            </a:prstGeom>
            <a:noFill/>
          </p:spPr>
          <p:txBody>
            <a:bodyPr wrap="square" rtlCol="0">
              <a:spAutoFit/>
            </a:bodyPr>
            <a:lstStyle/>
            <a:p>
              <a:pPr algn="just">
                <a:lnSpc>
                  <a:spcPct val="90000"/>
                </a:lnSpc>
                <a:spcBef>
                  <a:spcPts val="75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82" name="文本框 60"/>
            <p:cNvSpPr txBox="1"/>
            <p:nvPr/>
          </p:nvSpPr>
          <p:spPr>
            <a:xfrm>
              <a:off x="8599614" y="4620071"/>
              <a:ext cx="2063919" cy="615363"/>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82"/>
          <p:cNvGrpSpPr/>
          <p:nvPr/>
        </p:nvGrpSpPr>
        <p:grpSpPr>
          <a:xfrm>
            <a:off x="2879099" y="3276231"/>
            <a:ext cx="1548211" cy="765615"/>
            <a:chOff x="3778305" y="4214930"/>
            <a:chExt cx="2063922" cy="1020504"/>
          </a:xfrm>
        </p:grpSpPr>
        <p:sp>
          <p:nvSpPr>
            <p:cNvPr id="84" name="文本框 61"/>
            <p:cNvSpPr txBox="1"/>
            <p:nvPr/>
          </p:nvSpPr>
          <p:spPr>
            <a:xfrm>
              <a:off x="3778305" y="4214930"/>
              <a:ext cx="2063922" cy="344603"/>
            </a:xfrm>
            <a:prstGeom prst="rect">
              <a:avLst/>
            </a:prstGeom>
            <a:noFill/>
          </p:spPr>
          <p:txBody>
            <a:bodyPr wrap="square" rtlCol="0">
              <a:spAutoFit/>
            </a:bodyPr>
            <a:lstStyle/>
            <a:p>
              <a:pPr algn="just">
                <a:lnSpc>
                  <a:spcPct val="90000"/>
                </a:lnSpc>
                <a:spcBef>
                  <a:spcPts val="750"/>
                </a:spcBef>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85" name="文本框 62"/>
            <p:cNvSpPr txBox="1"/>
            <p:nvPr/>
          </p:nvSpPr>
          <p:spPr>
            <a:xfrm>
              <a:off x="3778305" y="4620071"/>
              <a:ext cx="2063922" cy="615363"/>
            </a:xfrm>
            <a:prstGeom prst="rect">
              <a:avLst/>
            </a:prstGeom>
            <a:noFill/>
          </p:spPr>
          <p:txBody>
            <a:bodyPr wrap="square" rtlCol="0">
              <a:spAutoFit/>
            </a:bodyPr>
            <a:lstStyle/>
            <a:p>
              <a:pPr algn="just"/>
              <a:r>
                <a:rPr lang="zh-CN" altLang="en-US" sz="800" dirty="0">
                  <a:solidFill>
                    <a:schemeClr val="bg1">
                      <a:lumMod val="50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8" name="组合 85"/>
          <p:cNvGrpSpPr/>
          <p:nvPr/>
        </p:nvGrpSpPr>
        <p:grpSpPr>
          <a:xfrm>
            <a:off x="1043790" y="2330759"/>
            <a:ext cx="1575215" cy="763207"/>
            <a:chOff x="1331651" y="2945166"/>
            <a:chExt cx="2099921" cy="1017295"/>
          </a:xfrm>
        </p:grpSpPr>
        <p:sp>
          <p:nvSpPr>
            <p:cNvPr id="87" name="矩形 86"/>
            <p:cNvSpPr/>
            <p:nvPr/>
          </p:nvSpPr>
          <p:spPr>
            <a:xfrm>
              <a:off x="1331651" y="2945166"/>
              <a:ext cx="2099921" cy="10172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88" name="文本框 63"/>
            <p:cNvSpPr txBox="1"/>
            <p:nvPr/>
          </p:nvSpPr>
          <p:spPr>
            <a:xfrm>
              <a:off x="1419946" y="3543680"/>
              <a:ext cx="1923330" cy="344603"/>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89"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bg1"/>
                  </a:solidFill>
                  <a:latin typeface="微软雅黑" panose="020B0503020204020204" pitchFamily="34" charset="-122"/>
                  <a:ea typeface="微软雅黑" panose="020B0503020204020204" pitchFamily="34" charset="-122"/>
                </a:rPr>
                <a:t>1</a:t>
              </a:r>
              <a:endParaRPr lang="zh-CN" altLang="en-US" sz="25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89"/>
          <p:cNvGrpSpPr/>
          <p:nvPr/>
        </p:nvGrpSpPr>
        <p:grpSpPr>
          <a:xfrm>
            <a:off x="2852095" y="2330759"/>
            <a:ext cx="1575215" cy="763207"/>
            <a:chOff x="3742306" y="2945166"/>
            <a:chExt cx="2099921" cy="1017295"/>
          </a:xfrm>
        </p:grpSpPr>
        <p:sp>
          <p:nvSpPr>
            <p:cNvPr id="91" name="矩形 90"/>
            <p:cNvSpPr/>
            <p:nvPr/>
          </p:nvSpPr>
          <p:spPr>
            <a:xfrm flipV="1">
              <a:off x="3742306" y="2945166"/>
              <a:ext cx="2099921" cy="10172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2" name="文本框 64"/>
            <p:cNvSpPr txBox="1"/>
            <p:nvPr/>
          </p:nvSpPr>
          <p:spPr>
            <a:xfrm>
              <a:off x="3830599" y="3543680"/>
              <a:ext cx="1923330" cy="344603"/>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93"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bg1"/>
                  </a:solidFill>
                  <a:latin typeface="微软雅黑" panose="020B0503020204020204" pitchFamily="34" charset="-122"/>
                  <a:ea typeface="微软雅黑" panose="020B0503020204020204" pitchFamily="34" charset="-122"/>
                </a:rPr>
                <a:t>2</a:t>
              </a:r>
              <a:endParaRPr lang="zh-CN" altLang="en-US" sz="25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93"/>
          <p:cNvGrpSpPr/>
          <p:nvPr/>
        </p:nvGrpSpPr>
        <p:grpSpPr>
          <a:xfrm>
            <a:off x="4660400" y="2330759"/>
            <a:ext cx="1575215" cy="763207"/>
            <a:chOff x="6152961" y="2945166"/>
            <a:chExt cx="2099921" cy="1017295"/>
          </a:xfrm>
        </p:grpSpPr>
        <p:sp>
          <p:nvSpPr>
            <p:cNvPr id="95" name="矩形 94"/>
            <p:cNvSpPr/>
            <p:nvPr/>
          </p:nvSpPr>
          <p:spPr>
            <a:xfrm>
              <a:off x="6152961" y="2945166"/>
              <a:ext cx="2099921" cy="10172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96" name="文本框 65"/>
            <p:cNvSpPr txBox="1"/>
            <p:nvPr/>
          </p:nvSpPr>
          <p:spPr>
            <a:xfrm>
              <a:off x="6246353" y="3543680"/>
              <a:ext cx="1923330" cy="344603"/>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97"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bg1"/>
                  </a:solidFill>
                  <a:latin typeface="微软雅黑" panose="020B0503020204020204" pitchFamily="34" charset="-122"/>
                  <a:ea typeface="微软雅黑" panose="020B0503020204020204" pitchFamily="34" charset="-122"/>
                </a:rPr>
                <a:t>3</a:t>
              </a:r>
              <a:endParaRPr lang="zh-CN" altLang="en-US" sz="2500"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97"/>
          <p:cNvGrpSpPr/>
          <p:nvPr/>
        </p:nvGrpSpPr>
        <p:grpSpPr>
          <a:xfrm>
            <a:off x="6468705" y="2330759"/>
            <a:ext cx="1575215" cy="763207"/>
            <a:chOff x="8563615" y="2945166"/>
            <a:chExt cx="2099921" cy="1017295"/>
          </a:xfrm>
        </p:grpSpPr>
        <p:sp>
          <p:nvSpPr>
            <p:cNvPr id="99" name="矩形 98"/>
            <p:cNvSpPr/>
            <p:nvPr/>
          </p:nvSpPr>
          <p:spPr>
            <a:xfrm flipV="1">
              <a:off x="8563615" y="2945166"/>
              <a:ext cx="2099921" cy="10172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00" name="文本框 66"/>
            <p:cNvSpPr txBox="1"/>
            <p:nvPr/>
          </p:nvSpPr>
          <p:spPr>
            <a:xfrm>
              <a:off x="8651906" y="3543680"/>
              <a:ext cx="1923330" cy="344603"/>
            </a:xfrm>
            <a:prstGeom prst="rect">
              <a:avLst/>
            </a:prstGeom>
            <a:noFill/>
          </p:spPr>
          <p:txBody>
            <a:bodyPr wrap="square" rtlCol="0">
              <a:spAutoFit/>
            </a:bodyPr>
            <a:lstStyle/>
            <a:p>
              <a:pPr algn="ctr">
                <a:lnSpc>
                  <a:spcPct val="90000"/>
                </a:lnSpc>
                <a:spcBef>
                  <a:spcPts val="750"/>
                </a:spcBef>
              </a:pPr>
              <a:r>
                <a:rPr lang="zh-CN" altLang="en-US" sz="1200" dirty="0">
                  <a:solidFill>
                    <a:schemeClr val="bg1"/>
                  </a:solidFill>
                  <a:latin typeface="微软雅黑" panose="020B0503020204020204" pitchFamily="34" charset="-122"/>
                  <a:ea typeface="微软雅黑" panose="020B0503020204020204" pitchFamily="34" charset="-122"/>
                </a:rPr>
                <a:t>添加标题</a:t>
              </a:r>
            </a:p>
          </p:txBody>
        </p:sp>
        <p:sp>
          <p:nvSpPr>
            <p:cNvPr id="101"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bg1"/>
                  </a:solidFill>
                  <a:latin typeface="微软雅黑" panose="020B0503020204020204" pitchFamily="34" charset="-122"/>
                  <a:ea typeface="微软雅黑" panose="020B0503020204020204" pitchFamily="34" charset="-122"/>
                </a:rPr>
                <a:t>4</a:t>
              </a:r>
              <a:endParaRPr lang="zh-CN" altLang="en-US" sz="2500" dirty="0">
                <a:solidFill>
                  <a:schemeClr val="bg1"/>
                </a:solidFill>
                <a:latin typeface="微软雅黑" panose="020B0503020204020204" pitchFamily="34" charset="-122"/>
                <a:ea typeface="微软雅黑" panose="020B0503020204020204" pitchFamily="34" charset="-122"/>
              </a:endParaRPr>
            </a:p>
          </p:txBody>
        </p:sp>
      </p:grpSp>
      <p:sp>
        <p:nvSpPr>
          <p:cNvPr id="48" name="TextBox 1">
            <a:extLst>
              <a:ext uri="{FF2B5EF4-FFF2-40B4-BE49-F238E27FC236}">
                <a16:creationId xmlns:a16="http://schemas.microsoft.com/office/drawing/2014/main" id="{77B22E1C-86C9-4040-951A-3DA38E329B92}"/>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9" name="组合 48">
            <a:extLst>
              <a:ext uri="{FF2B5EF4-FFF2-40B4-BE49-F238E27FC236}">
                <a16:creationId xmlns:a16="http://schemas.microsoft.com/office/drawing/2014/main" id="{FBE2ACE6-BA5A-4A79-8A36-09908DA5EDED}"/>
              </a:ext>
            </a:extLst>
          </p:cNvPr>
          <p:cNvGrpSpPr/>
          <p:nvPr/>
        </p:nvGrpSpPr>
        <p:grpSpPr>
          <a:xfrm>
            <a:off x="4314982" y="656451"/>
            <a:ext cx="526551" cy="87257"/>
            <a:chOff x="4084621" y="-899160"/>
            <a:chExt cx="1101769" cy="182579"/>
          </a:xfrm>
        </p:grpSpPr>
        <p:sp>
          <p:nvSpPr>
            <p:cNvPr id="50" name="椭圆 49">
              <a:extLst>
                <a:ext uri="{FF2B5EF4-FFF2-40B4-BE49-F238E27FC236}">
                  <a16:creationId xmlns:a16="http://schemas.microsoft.com/office/drawing/2014/main" id="{0FF73A00-6715-4232-9B19-9649B0F611E9}"/>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884F6B1B-9ED7-433B-930F-D29107DCE776}"/>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3EF86944-CE9C-4F5E-A1BD-917A2B92E913}"/>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C9DDB1E5-75EE-4C37-AD1A-0FA43D2A8FA7}"/>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1+#ppt_w/2"/>
                                          </p:val>
                                        </p:tav>
                                        <p:tav tm="100000">
                                          <p:val>
                                            <p:strVal val="#ppt_x"/>
                                          </p:val>
                                        </p:tav>
                                      </p:tavLst>
                                    </p:anim>
                                    <p:anim calcmode="lin" valueType="num">
                                      <p:cBhvr additive="base">
                                        <p:cTn id="12" dur="500" fill="hold"/>
                                        <p:tgtEl>
                                          <p:spTgt spid="3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34"/>
                                        </p:tgtEl>
                                        <p:attrNameLst>
                                          <p:attrName>style.visibility</p:attrName>
                                        </p:attrNameLst>
                                      </p:cBhvr>
                                      <p:to>
                                        <p:strVal val="visible"/>
                                      </p:to>
                                    </p:set>
                                    <p:anim calcmode="lin" valueType="num">
                                      <p:cBhvr additive="base">
                                        <p:cTn id="15" dur="500" fill="hold"/>
                                        <p:tgtEl>
                                          <p:spTgt spid="34"/>
                                        </p:tgtEl>
                                        <p:attrNameLst>
                                          <p:attrName>ppt_x</p:attrName>
                                        </p:attrNameLst>
                                      </p:cBhvr>
                                      <p:tavLst>
                                        <p:tav tm="0">
                                          <p:val>
                                            <p:strVal val="1+#ppt_w/2"/>
                                          </p:val>
                                        </p:tav>
                                        <p:tav tm="100000">
                                          <p:val>
                                            <p:strVal val="#ppt_x"/>
                                          </p:val>
                                        </p:tav>
                                      </p:tavLst>
                                    </p:anim>
                                    <p:anim calcmode="lin" valueType="num">
                                      <p:cBhvr additive="base">
                                        <p:cTn id="16" dur="500" fill="hold"/>
                                        <p:tgtEl>
                                          <p:spTgt spid="3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1+#ppt_w/2"/>
                                          </p:val>
                                        </p:tav>
                                        <p:tav tm="100000">
                                          <p:val>
                                            <p:strVal val="#ppt_x"/>
                                          </p:val>
                                        </p:tav>
                                      </p:tavLst>
                                    </p:anim>
                                    <p:anim calcmode="lin" valueType="num">
                                      <p:cBhvr additive="base">
                                        <p:cTn id="20" dur="500" fill="hold"/>
                                        <p:tgtEl>
                                          <p:spTgt spid="37"/>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250"/>
                                        <p:tgtEl>
                                          <p:spTgt spid="2"/>
                                        </p:tgtEl>
                                      </p:cBhvr>
                                    </p:animEffect>
                                  </p:childTnLst>
                                </p:cTn>
                              </p:par>
                              <p:par>
                                <p:cTn id="24" presetID="22" presetClass="entr" presetSubtype="8" fill="hold" nodeType="withEffect">
                                  <p:stCondLst>
                                    <p:cond delay="75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250"/>
                                        <p:tgtEl>
                                          <p:spTgt spid="22"/>
                                        </p:tgtEl>
                                      </p:cBhvr>
                                    </p:animEffect>
                                  </p:childTnLst>
                                </p:cTn>
                              </p:par>
                              <p:par>
                                <p:cTn id="27" presetID="22" presetClass="entr" presetSubtype="1" fill="hold"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250"/>
                                        <p:tgtEl>
                                          <p:spTgt spid="10"/>
                                        </p:tgtEl>
                                      </p:cBhvr>
                                    </p:animEffect>
                                  </p:childTnLst>
                                </p:cTn>
                              </p:par>
                              <p:par>
                                <p:cTn id="30" presetID="22" presetClass="entr" presetSubtype="8" fill="hold" nodeType="withEffect">
                                  <p:stCondLst>
                                    <p:cond delay="100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250"/>
                                        <p:tgtEl>
                                          <p:spTgt spid="26"/>
                                        </p:tgtEl>
                                      </p:cBhvr>
                                    </p:animEffect>
                                  </p:childTnLst>
                                </p:cTn>
                              </p:par>
                              <p:par>
                                <p:cTn id="33" presetID="22" presetClass="entr" presetSubtype="4" fill="hold" nodeType="withEffect">
                                  <p:stCondLst>
                                    <p:cond delay="100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250"/>
                                        <p:tgtEl>
                                          <p:spTgt spid="15"/>
                                        </p:tgtEl>
                                      </p:cBhvr>
                                    </p:animEffect>
                                  </p:childTnLst>
                                </p:cTn>
                              </p:par>
                              <p:par>
                                <p:cTn id="36" presetID="22" presetClass="entr" presetSubtype="8" fill="hold" nodeType="withEffect">
                                  <p:stCondLst>
                                    <p:cond delay="125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250"/>
                                        <p:tgtEl>
                                          <p:spTgt spid="24"/>
                                        </p:tgtEl>
                                      </p:cBhvr>
                                    </p:animEffect>
                                  </p:childTnLst>
                                </p:cTn>
                              </p:par>
                              <p:par>
                                <p:cTn id="39" presetID="22" presetClass="entr" presetSubtype="1" fill="hold" nodeType="withEffect">
                                  <p:stCondLst>
                                    <p:cond delay="1250"/>
                                  </p:stCondLst>
                                  <p:childTnLst>
                                    <p:set>
                                      <p:cBhvr>
                                        <p:cTn id="40" dur="1" fill="hold">
                                          <p:stCondLst>
                                            <p:cond delay="0"/>
                                          </p:stCondLst>
                                        </p:cTn>
                                        <p:tgtEl>
                                          <p:spTgt spid="17"/>
                                        </p:tgtEl>
                                        <p:attrNameLst>
                                          <p:attrName>style.visibility</p:attrName>
                                        </p:attrNameLst>
                                      </p:cBhvr>
                                      <p:to>
                                        <p:strVal val="visible"/>
                                      </p:to>
                                    </p:set>
                                    <p:animEffect transition="in" filter="wipe(up)">
                                      <p:cBhvr>
                                        <p:cTn id="41" dur="250"/>
                                        <p:tgtEl>
                                          <p:spTgt spid="17"/>
                                        </p:tgtEl>
                                      </p:cBhvr>
                                    </p:animEffect>
                                  </p:childTnLst>
                                </p:cTn>
                              </p:par>
                              <p:par>
                                <p:cTn id="42" presetID="22" presetClass="entr" presetSubtype="8" fill="hold" nodeType="withEffect">
                                  <p:stCondLst>
                                    <p:cond delay="150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4659099" y="1377204"/>
            <a:ext cx="3394614" cy="1922601"/>
            <a:chOff x="4658289" y="1419622"/>
            <a:chExt cx="3394025" cy="1922007"/>
          </a:xfrm>
        </p:grpSpPr>
        <p:cxnSp>
          <p:nvCxnSpPr>
            <p:cNvPr id="16" name="直接连接符 15"/>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30" name="TextBox 4"/>
            <p:cNvSpPr txBox="1"/>
            <p:nvPr/>
          </p:nvSpPr>
          <p:spPr bwMode="auto">
            <a:xfrm>
              <a:off x="6983107" y="1419622"/>
              <a:ext cx="800080" cy="276913"/>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b="1" spc="0" dirty="0">
                  <a:solidFill>
                    <a:schemeClr val="bg1">
                      <a:lumMod val="50000"/>
                    </a:schemeClr>
                  </a:solidFill>
                </a:rPr>
                <a:t>添加标题</a:t>
              </a:r>
            </a:p>
          </p:txBody>
        </p:sp>
        <p:sp>
          <p:nvSpPr>
            <p:cNvPr id="36" name="矩形 1"/>
            <p:cNvSpPr>
              <a:spLocks noChangeArrowheads="1"/>
            </p:cNvSpPr>
            <p:nvPr/>
          </p:nvSpPr>
          <p:spPr bwMode="auto">
            <a:xfrm>
              <a:off x="5163250" y="1809637"/>
              <a:ext cx="2889064" cy="46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击添加文本单击添加文本单击添加文本单击添加文本单击添加文本单击添加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TextBox 6"/>
            <p:cNvSpPr txBox="1"/>
            <p:nvPr/>
          </p:nvSpPr>
          <p:spPr bwMode="auto">
            <a:xfrm>
              <a:off x="6983107" y="2511821"/>
              <a:ext cx="800080" cy="276913"/>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spc="0" dirty="0">
                  <a:solidFill>
                    <a:schemeClr val="bg1">
                      <a:lumMod val="50000"/>
                    </a:schemeClr>
                  </a:solidFill>
                </a:rPr>
                <a:t>添加标题</a:t>
              </a:r>
            </a:p>
          </p:txBody>
        </p:sp>
        <p:sp>
          <p:nvSpPr>
            <p:cNvPr id="38" name="矩形 1"/>
            <p:cNvSpPr>
              <a:spLocks noChangeArrowheads="1"/>
            </p:cNvSpPr>
            <p:nvPr/>
          </p:nvSpPr>
          <p:spPr bwMode="auto">
            <a:xfrm>
              <a:off x="6061490" y="2901836"/>
              <a:ext cx="1990824" cy="439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9" name="组合 38"/>
          <p:cNvGrpSpPr/>
          <p:nvPr/>
        </p:nvGrpSpPr>
        <p:grpSpPr>
          <a:xfrm>
            <a:off x="899749" y="1875597"/>
            <a:ext cx="2960699" cy="1913346"/>
            <a:chOff x="899592" y="1917862"/>
            <a:chExt cx="2960185" cy="1912755"/>
          </a:xfrm>
        </p:grpSpPr>
        <p:sp>
          <p:nvSpPr>
            <p:cNvPr id="40" name="TextBox 9"/>
            <p:cNvSpPr txBox="1"/>
            <p:nvPr/>
          </p:nvSpPr>
          <p:spPr bwMode="auto">
            <a:xfrm>
              <a:off x="915648" y="1917862"/>
              <a:ext cx="800080" cy="276913"/>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z="1200" b="1" spc="0" dirty="0">
                  <a:solidFill>
                    <a:schemeClr val="bg1">
                      <a:lumMod val="50000"/>
                    </a:schemeClr>
                  </a:solidFill>
                </a:rPr>
                <a:t>添加标题</a:t>
              </a:r>
            </a:p>
          </p:txBody>
        </p:sp>
        <p:cxnSp>
          <p:nvCxnSpPr>
            <p:cNvPr id="41" name="直接连接符 4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矩形 1"/>
            <p:cNvSpPr>
              <a:spLocks noChangeArrowheads="1"/>
            </p:cNvSpPr>
            <p:nvPr/>
          </p:nvSpPr>
          <p:spPr bwMode="auto">
            <a:xfrm>
              <a:off x="915648" y="2299533"/>
              <a:ext cx="2889064"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击添加文本单击添加文本单击添加文本单击添加文本单击添加文本单击添加</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TextBox 13"/>
            <p:cNvSpPr txBox="1"/>
            <p:nvPr/>
          </p:nvSpPr>
          <p:spPr bwMode="auto">
            <a:xfrm>
              <a:off x="1095253" y="3009154"/>
              <a:ext cx="800080" cy="276913"/>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spc="0" dirty="0">
                  <a:solidFill>
                    <a:schemeClr val="tx2"/>
                  </a:solidFill>
                </a:rPr>
                <a:t>添加标题</a:t>
              </a:r>
            </a:p>
          </p:txBody>
        </p:sp>
        <p:sp>
          <p:nvSpPr>
            <p:cNvPr id="45" name="矩形 1"/>
            <p:cNvSpPr>
              <a:spLocks noChangeArrowheads="1"/>
            </p:cNvSpPr>
            <p:nvPr/>
          </p:nvSpPr>
          <p:spPr bwMode="auto">
            <a:xfrm>
              <a:off x="915647" y="3390824"/>
              <a:ext cx="1878855" cy="439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6" name="组合 45"/>
          <p:cNvGrpSpPr/>
          <p:nvPr/>
        </p:nvGrpSpPr>
        <p:grpSpPr>
          <a:xfrm>
            <a:off x="2725021" y="1518121"/>
            <a:ext cx="3506146" cy="2213808"/>
            <a:chOff x="2724547" y="1560495"/>
            <a:chExt cx="3505537" cy="2003165"/>
          </a:xfrm>
        </p:grpSpPr>
        <p:sp>
          <p:nvSpPr>
            <p:cNvPr id="47" name="Freeform 779"/>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accent1"/>
            </a:solidFill>
            <a:ln>
              <a:noFill/>
            </a:ln>
          </p:spPr>
          <p:txBody>
            <a:bodyPr/>
            <a:lstStyle/>
            <a:p>
              <a:endParaRPr lang="zh-CN" altLang="en-US" sz="1600" dirty="0">
                <a:solidFill>
                  <a:srgbClr val="FFFFFF"/>
                </a:solidFill>
              </a:endParaRPr>
            </a:p>
          </p:txBody>
        </p:sp>
        <p:sp>
          <p:nvSpPr>
            <p:cNvPr id="48" name="Freeform 780"/>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accent2"/>
            </a:solidFill>
            <a:ln>
              <a:noFill/>
            </a:ln>
          </p:spPr>
          <p:txBody>
            <a:bodyPr/>
            <a:lstStyle/>
            <a:p>
              <a:endParaRPr lang="zh-CN" altLang="en-US" sz="1600" dirty="0">
                <a:solidFill>
                  <a:srgbClr val="FFFFFF"/>
                </a:solidFill>
              </a:endParaRPr>
            </a:p>
          </p:txBody>
        </p:sp>
        <p:sp>
          <p:nvSpPr>
            <p:cNvPr id="49" name="Freeform 781"/>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accent3"/>
            </a:solidFill>
            <a:ln>
              <a:noFill/>
            </a:ln>
          </p:spPr>
          <p:txBody>
            <a:bodyPr/>
            <a:lstStyle/>
            <a:p>
              <a:endParaRPr lang="zh-CN" altLang="en-US" sz="1600" dirty="0">
                <a:solidFill>
                  <a:srgbClr val="FFFFFF"/>
                </a:solidFill>
              </a:endParaRPr>
            </a:p>
          </p:txBody>
        </p:sp>
        <p:sp>
          <p:nvSpPr>
            <p:cNvPr id="50" name="Freeform 782"/>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accent4"/>
            </a:solidFill>
            <a:ln>
              <a:noFill/>
            </a:ln>
          </p:spPr>
          <p:txBody>
            <a:bodyPr/>
            <a:lstStyle/>
            <a:p>
              <a:endParaRPr lang="zh-CN" altLang="en-US" sz="1600" dirty="0">
                <a:solidFill>
                  <a:srgbClr val="FFFFFF"/>
                </a:solidFill>
              </a:endParaRPr>
            </a:p>
          </p:txBody>
        </p:sp>
      </p:grpSp>
      <p:sp>
        <p:nvSpPr>
          <p:cNvPr id="28" name="TextBox 1">
            <a:extLst>
              <a:ext uri="{FF2B5EF4-FFF2-40B4-BE49-F238E27FC236}">
                <a16:creationId xmlns:a16="http://schemas.microsoft.com/office/drawing/2014/main" id="{B6D2D312-9ACE-4745-8873-81C5009E9B31}"/>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组合 28">
            <a:extLst>
              <a:ext uri="{FF2B5EF4-FFF2-40B4-BE49-F238E27FC236}">
                <a16:creationId xmlns:a16="http://schemas.microsoft.com/office/drawing/2014/main" id="{4B1D4ABD-4D5D-4D8C-BFF2-03F9D7AE7B67}"/>
              </a:ext>
            </a:extLst>
          </p:cNvPr>
          <p:cNvGrpSpPr/>
          <p:nvPr/>
        </p:nvGrpSpPr>
        <p:grpSpPr>
          <a:xfrm>
            <a:off x="4314982" y="656451"/>
            <a:ext cx="526551" cy="87257"/>
            <a:chOff x="4084621" y="-899160"/>
            <a:chExt cx="1101769" cy="182579"/>
          </a:xfrm>
        </p:grpSpPr>
        <p:sp>
          <p:nvSpPr>
            <p:cNvPr id="31" name="椭圆 30">
              <a:extLst>
                <a:ext uri="{FF2B5EF4-FFF2-40B4-BE49-F238E27FC236}">
                  <a16:creationId xmlns:a16="http://schemas.microsoft.com/office/drawing/2014/main" id="{3F48B244-05EE-4E1D-8053-2F9DF13E5B4E}"/>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3AD91D37-60EA-4E9B-A1D4-CF338384CEC2}"/>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E1471387-2B19-4010-84F3-9DE1C8CC78B3}"/>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AC784B7D-2DE2-42FC-91C9-AAB38A9611B4}"/>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ppt_x</p:attrName>
                                        </p:attrNameLst>
                                      </p:cBhvr>
                                      <p:tavLst>
                                        <p:tav tm="0">
                                          <p:val>
                                            <p:strVal val="#ppt_x"/>
                                          </p:val>
                                        </p:tav>
                                        <p:tav tm="100000">
                                          <p:val>
                                            <p:strVal val="#ppt_x"/>
                                          </p:val>
                                        </p:tav>
                                      </p:tavLst>
                                    </p:anim>
                                    <p:anim calcmode="lin" valueType="num">
                                      <p:cBhvr>
                                        <p:cTn id="9" dur="5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p:tgtEl>
                                          <p:spTgt spid="39"/>
                                        </p:tgtEl>
                                        <p:attrNameLst>
                                          <p:attrName>ppt_x</p:attrName>
                                        </p:attrNameLst>
                                      </p:cBhvr>
                                      <p:tavLst>
                                        <p:tav tm="0">
                                          <p:val>
                                            <p:strVal val="#ppt_x+#ppt_w*1.125000"/>
                                          </p:val>
                                        </p:tav>
                                        <p:tav tm="100000">
                                          <p:val>
                                            <p:strVal val="#ppt_x"/>
                                          </p:val>
                                        </p:tav>
                                      </p:tavLst>
                                    </p:anim>
                                    <p:animEffect transition="in" filter="wipe(left)">
                                      <p:cBhvr>
                                        <p:cTn id="14" dur="500"/>
                                        <p:tgtEl>
                                          <p:spTgt spid="39"/>
                                        </p:tgtEl>
                                      </p:cBhvr>
                                    </p:animEffect>
                                  </p:childTnLst>
                                </p:cTn>
                              </p:par>
                              <p:par>
                                <p:cTn id="15" presetID="12" presetClass="entr" presetSubtype="8"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ppt_x</p:attrName>
                                        </p:attrNameLst>
                                      </p:cBhvr>
                                      <p:tavLst>
                                        <p:tav tm="0">
                                          <p:val>
                                            <p:strVal val="#ppt_x-#ppt_w*1.125000"/>
                                          </p:val>
                                        </p:tav>
                                        <p:tav tm="100000">
                                          <p:val>
                                            <p:strVal val="#ppt_x"/>
                                          </p:val>
                                        </p:tav>
                                      </p:tavLst>
                                    </p:anim>
                                    <p:animEffect transition="in" filter="wipe(right)">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18"/>
          <p:cNvSpPr/>
          <p:nvPr/>
        </p:nvSpPr>
        <p:spPr>
          <a:xfrm>
            <a:off x="443472" y="3319114"/>
            <a:ext cx="1961641" cy="1507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p>
        </p:txBody>
      </p:sp>
      <p:sp>
        <p:nvSpPr>
          <p:cNvPr id="79" name="Rectangle 20"/>
          <p:cNvSpPr/>
          <p:nvPr/>
        </p:nvSpPr>
        <p:spPr>
          <a:xfrm>
            <a:off x="2546816" y="3319114"/>
            <a:ext cx="1961641" cy="15070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p>
        </p:txBody>
      </p:sp>
      <p:sp>
        <p:nvSpPr>
          <p:cNvPr id="84" name="Rectangle 21"/>
          <p:cNvSpPr/>
          <p:nvPr/>
        </p:nvSpPr>
        <p:spPr>
          <a:xfrm>
            <a:off x="4650160" y="3319114"/>
            <a:ext cx="1961641" cy="1507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p>
        </p:txBody>
      </p:sp>
      <p:sp>
        <p:nvSpPr>
          <p:cNvPr id="89" name="Rectangle 22"/>
          <p:cNvSpPr/>
          <p:nvPr/>
        </p:nvSpPr>
        <p:spPr>
          <a:xfrm>
            <a:off x="6753504" y="3319114"/>
            <a:ext cx="1961641" cy="150703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700" dirty="0"/>
          </a:p>
        </p:txBody>
      </p:sp>
      <p:sp>
        <p:nvSpPr>
          <p:cNvPr id="93" name="Down Arrow Callout 1"/>
          <p:cNvSpPr/>
          <p:nvPr/>
        </p:nvSpPr>
        <p:spPr>
          <a:xfrm>
            <a:off x="443473" y="948572"/>
            <a:ext cx="1961640" cy="2558422"/>
          </a:xfrm>
          <a:prstGeom prst="downArrowCallout">
            <a:avLst>
              <a:gd name="adj1" fmla="val 23554"/>
              <a:gd name="adj2" fmla="val 10346"/>
              <a:gd name="adj3" fmla="val 10003"/>
              <a:gd name="adj4" fmla="val 94434"/>
            </a:avLst>
          </a:prstGeom>
          <a:blipFill dpi="0" rotWithShape="1">
            <a:blip r:embed="rId3"/>
            <a:srcRect/>
            <a:stretch>
              <a:fillRect l="-1" r="-34200"/>
            </a:stretch>
          </a:bli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3765">
              <a:spcBef>
                <a:spcPct val="20000"/>
              </a:spcBef>
              <a:defRPr/>
            </a:pPr>
            <a:r>
              <a:rPr lang="en-US" sz="1000" dirty="0"/>
              <a:t> </a:t>
            </a:r>
            <a:endParaRPr lang="en-US" sz="1000" dirty="0">
              <a:solidFill>
                <a:schemeClr val="bg1">
                  <a:lumMod val="95000"/>
                </a:schemeClr>
              </a:solidFill>
            </a:endParaRPr>
          </a:p>
        </p:txBody>
      </p:sp>
      <p:sp>
        <p:nvSpPr>
          <p:cNvPr id="94" name="Down Arrow Callout 2"/>
          <p:cNvSpPr/>
          <p:nvPr/>
        </p:nvSpPr>
        <p:spPr>
          <a:xfrm>
            <a:off x="2546817" y="948572"/>
            <a:ext cx="2011192" cy="2558422"/>
          </a:xfrm>
          <a:prstGeom prst="downArrowCallout">
            <a:avLst>
              <a:gd name="adj1" fmla="val 23554"/>
              <a:gd name="adj2" fmla="val 10346"/>
              <a:gd name="adj3" fmla="val 10003"/>
              <a:gd name="adj4" fmla="val 94434"/>
            </a:avLst>
          </a:prstGeom>
          <a:blipFill>
            <a:blip r:embed="rId4"/>
            <a:srcRect/>
            <a:stretch>
              <a:fillRect t="-15" r="-30894" b="-15"/>
            </a:stretch>
          </a:bli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3765">
              <a:spcBef>
                <a:spcPct val="20000"/>
              </a:spcBef>
              <a:defRPr/>
            </a:pPr>
            <a:r>
              <a:rPr lang="en-US" sz="1000" dirty="0"/>
              <a:t> </a:t>
            </a:r>
            <a:endParaRPr lang="en-US" sz="1000" dirty="0">
              <a:solidFill>
                <a:schemeClr val="bg1">
                  <a:lumMod val="95000"/>
                </a:schemeClr>
              </a:solidFill>
            </a:endParaRPr>
          </a:p>
        </p:txBody>
      </p:sp>
      <p:sp>
        <p:nvSpPr>
          <p:cNvPr id="95" name="Down Arrow Callout 3"/>
          <p:cNvSpPr/>
          <p:nvPr/>
        </p:nvSpPr>
        <p:spPr>
          <a:xfrm>
            <a:off x="4650161" y="948572"/>
            <a:ext cx="1961640" cy="2558422"/>
          </a:xfrm>
          <a:prstGeom prst="downArrowCallout">
            <a:avLst>
              <a:gd name="adj1" fmla="val 23554"/>
              <a:gd name="adj2" fmla="val 10346"/>
              <a:gd name="adj3" fmla="val 10003"/>
              <a:gd name="adj4" fmla="val 94434"/>
            </a:avLst>
          </a:prstGeom>
          <a:blipFill>
            <a:blip r:embed="rId5"/>
            <a:srcRect/>
            <a:stretch>
              <a:fillRect l="-4" r="-44568"/>
            </a:stretch>
          </a:bli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3765">
              <a:spcBef>
                <a:spcPct val="20000"/>
              </a:spcBef>
              <a:defRPr/>
            </a:pPr>
            <a:r>
              <a:rPr lang="en-US" sz="1000" dirty="0"/>
              <a:t> </a:t>
            </a:r>
            <a:endParaRPr lang="en-US" sz="1000" dirty="0">
              <a:solidFill>
                <a:schemeClr val="bg1">
                  <a:lumMod val="95000"/>
                </a:schemeClr>
              </a:solidFill>
            </a:endParaRPr>
          </a:p>
        </p:txBody>
      </p:sp>
      <p:sp>
        <p:nvSpPr>
          <p:cNvPr id="96" name="Down Arrow Callout 4"/>
          <p:cNvSpPr/>
          <p:nvPr/>
        </p:nvSpPr>
        <p:spPr>
          <a:xfrm>
            <a:off x="6753504" y="948572"/>
            <a:ext cx="1961641" cy="2558422"/>
          </a:xfrm>
          <a:prstGeom prst="downArrowCallout">
            <a:avLst>
              <a:gd name="adj1" fmla="val 23554"/>
              <a:gd name="adj2" fmla="val 10346"/>
              <a:gd name="adj3" fmla="val 10003"/>
              <a:gd name="adj4" fmla="val 94434"/>
            </a:avLst>
          </a:prstGeom>
          <a:blipFill>
            <a:blip r:embed="rId6"/>
            <a:srcRect/>
            <a:stretch>
              <a:fillRect l="-1" r="-34200"/>
            </a:stretch>
          </a:blipFill>
          <a:ln w="19050">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defTabSz="913765">
              <a:spcBef>
                <a:spcPct val="20000"/>
              </a:spcBef>
              <a:defRPr/>
            </a:pPr>
            <a:r>
              <a:rPr lang="en-US" sz="1000" dirty="0"/>
              <a:t> </a:t>
            </a:r>
            <a:endParaRPr lang="en-US" sz="1000" dirty="0">
              <a:solidFill>
                <a:schemeClr val="bg1">
                  <a:lumMod val="95000"/>
                </a:schemeClr>
              </a:solidFill>
            </a:endParaRPr>
          </a:p>
        </p:txBody>
      </p:sp>
      <p:sp>
        <p:nvSpPr>
          <p:cNvPr id="101" name="TextBox 7"/>
          <p:cNvSpPr txBox="1"/>
          <p:nvPr/>
        </p:nvSpPr>
        <p:spPr>
          <a:xfrm>
            <a:off x="943390" y="3706357"/>
            <a:ext cx="961802" cy="230832"/>
          </a:xfrm>
          <a:prstGeom prst="rect">
            <a:avLst/>
          </a:prstGeom>
          <a:noFill/>
        </p:spPr>
        <p:txBody>
          <a:bodyPr wrap="none" lIns="0" tIns="0" rIns="0" bIns="0" rtlCol="0" anchor="t">
            <a:spAutoFit/>
          </a:bodyPr>
          <a:lstStyle/>
          <a:p>
            <a:pPr algn="ctr"/>
            <a:r>
              <a:rPr lang="zh-CN" altLang="en-US" sz="1500" b="1" dirty="0">
                <a:solidFill>
                  <a:schemeClr val="bg1"/>
                </a:solidFill>
                <a:latin typeface="微软雅黑" panose="020B0503020204020204" pitchFamily="34" charset="-122"/>
                <a:ea typeface="微软雅黑" panose="020B0503020204020204" pitchFamily="34" charset="-122"/>
              </a:rPr>
              <a:t>北京分公司</a:t>
            </a:r>
            <a:endParaRPr lang="en-US" sz="1500" b="1" dirty="0">
              <a:solidFill>
                <a:schemeClr val="bg1"/>
              </a:solidFill>
              <a:latin typeface="微软雅黑" panose="020B0503020204020204" pitchFamily="34" charset="-122"/>
              <a:ea typeface="微软雅黑" panose="020B0503020204020204" pitchFamily="34" charset="-122"/>
            </a:endParaRPr>
          </a:p>
        </p:txBody>
      </p:sp>
      <p:sp>
        <p:nvSpPr>
          <p:cNvPr id="102" name="TextBox 8"/>
          <p:cNvSpPr txBox="1"/>
          <p:nvPr/>
        </p:nvSpPr>
        <p:spPr>
          <a:xfrm>
            <a:off x="625519" y="4042546"/>
            <a:ext cx="1597545" cy="609398"/>
          </a:xfrm>
          <a:prstGeom prst="rect">
            <a:avLst/>
          </a:prstGeom>
          <a:noFill/>
        </p:spPr>
        <p:txBody>
          <a:bodyPr wrap="square" lIns="0" tIns="0" rIns="0" bIns="0" rtlCol="0" anchor="t">
            <a:spAutoFit/>
          </a:bodyPr>
          <a:lstStyle/>
          <a:p>
            <a:pPr algn="ctr">
              <a:lnSpc>
                <a:spcPct val="120000"/>
              </a:lnSpc>
              <a:spcBef>
                <a:spcPct val="0"/>
              </a:spcBef>
              <a:buNone/>
            </a:pPr>
            <a:r>
              <a:rPr lang="zh-CN" altLang="en-US" sz="11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a:t>
            </a:r>
          </a:p>
        </p:txBody>
      </p:sp>
      <p:sp>
        <p:nvSpPr>
          <p:cNvPr id="103" name="TextBox 7"/>
          <p:cNvSpPr txBox="1"/>
          <p:nvPr/>
        </p:nvSpPr>
        <p:spPr>
          <a:xfrm>
            <a:off x="3046735" y="3706357"/>
            <a:ext cx="961802" cy="230832"/>
          </a:xfrm>
          <a:prstGeom prst="rect">
            <a:avLst/>
          </a:prstGeom>
          <a:noFill/>
        </p:spPr>
        <p:txBody>
          <a:bodyPr wrap="none" lIns="0" tIns="0" rIns="0" bIns="0" rtlCol="0" anchor="t">
            <a:spAutoFit/>
          </a:bodyPr>
          <a:lstStyle/>
          <a:p>
            <a:pPr algn="ctr"/>
            <a:r>
              <a:rPr lang="zh-CN" altLang="en-US" sz="1500" b="1" dirty="0">
                <a:solidFill>
                  <a:schemeClr val="bg1"/>
                </a:solidFill>
                <a:latin typeface="微软雅黑" panose="020B0503020204020204" pitchFamily="34" charset="-122"/>
                <a:ea typeface="微软雅黑" panose="020B0503020204020204" pitchFamily="34" charset="-122"/>
              </a:rPr>
              <a:t>上海分公司</a:t>
            </a:r>
            <a:endParaRPr lang="en-US" sz="1500" b="1" dirty="0">
              <a:solidFill>
                <a:schemeClr val="bg1"/>
              </a:solidFill>
              <a:latin typeface="微软雅黑" panose="020B0503020204020204" pitchFamily="34" charset="-122"/>
              <a:ea typeface="微软雅黑" panose="020B0503020204020204" pitchFamily="34" charset="-122"/>
            </a:endParaRPr>
          </a:p>
        </p:txBody>
      </p:sp>
      <p:sp>
        <p:nvSpPr>
          <p:cNvPr id="104" name="TextBox 8"/>
          <p:cNvSpPr txBox="1"/>
          <p:nvPr/>
        </p:nvSpPr>
        <p:spPr>
          <a:xfrm>
            <a:off x="2739568" y="4042546"/>
            <a:ext cx="1576136" cy="609398"/>
          </a:xfrm>
          <a:prstGeom prst="rect">
            <a:avLst/>
          </a:prstGeom>
          <a:noFill/>
        </p:spPr>
        <p:txBody>
          <a:bodyPr wrap="square" lIns="0" tIns="0" rIns="0" bIns="0" rtlCol="0" anchor="t">
            <a:spAutoFit/>
          </a:bodyPr>
          <a:lstStyle/>
          <a:p>
            <a:pPr algn="ctr">
              <a:lnSpc>
                <a:spcPct val="120000"/>
              </a:lnSpc>
              <a:spcBef>
                <a:spcPct val="0"/>
              </a:spcBef>
              <a:buNone/>
            </a:pPr>
            <a:r>
              <a:rPr lang="zh-CN" altLang="en-US" sz="11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a:t>
            </a:r>
          </a:p>
        </p:txBody>
      </p:sp>
      <p:sp>
        <p:nvSpPr>
          <p:cNvPr id="105" name="TextBox 7"/>
          <p:cNvSpPr txBox="1"/>
          <p:nvPr/>
        </p:nvSpPr>
        <p:spPr>
          <a:xfrm>
            <a:off x="5150079" y="3706357"/>
            <a:ext cx="961802" cy="230904"/>
          </a:xfrm>
          <a:prstGeom prst="rect">
            <a:avLst/>
          </a:prstGeom>
          <a:noFill/>
        </p:spPr>
        <p:txBody>
          <a:bodyPr wrap="none" lIns="0" tIns="0" rIns="0" bIns="0" rtlCol="0" anchor="t">
            <a:spAutoFit/>
          </a:bodyPr>
          <a:lstStyle/>
          <a:p>
            <a:pPr algn="ctr"/>
            <a:r>
              <a:rPr lang="zh-CN" altLang="en-US" sz="1500" b="1" dirty="0">
                <a:solidFill>
                  <a:schemeClr val="bg1"/>
                </a:solidFill>
                <a:latin typeface="微软雅黑" panose="020B0503020204020204" pitchFamily="34" charset="-122"/>
                <a:ea typeface="微软雅黑" panose="020B0503020204020204" pitchFamily="34" charset="-122"/>
              </a:rPr>
              <a:t>西安分公司</a:t>
            </a:r>
            <a:endParaRPr lang="en-US" sz="1500" b="1" dirty="0">
              <a:solidFill>
                <a:schemeClr val="bg1"/>
              </a:solidFill>
              <a:latin typeface="微软雅黑" panose="020B0503020204020204" pitchFamily="34" charset="-122"/>
              <a:ea typeface="微软雅黑" panose="020B0503020204020204" pitchFamily="34" charset="-122"/>
            </a:endParaRPr>
          </a:p>
        </p:txBody>
      </p:sp>
      <p:sp>
        <p:nvSpPr>
          <p:cNvPr id="106" name="TextBox 8"/>
          <p:cNvSpPr txBox="1"/>
          <p:nvPr/>
        </p:nvSpPr>
        <p:spPr>
          <a:xfrm>
            <a:off x="4838544" y="4042546"/>
            <a:ext cx="1584874" cy="609398"/>
          </a:xfrm>
          <a:prstGeom prst="rect">
            <a:avLst/>
          </a:prstGeom>
          <a:noFill/>
        </p:spPr>
        <p:txBody>
          <a:bodyPr wrap="square" lIns="0" tIns="0" rIns="0" bIns="0" rtlCol="0" anchor="t">
            <a:spAutoFit/>
          </a:bodyPr>
          <a:lstStyle/>
          <a:p>
            <a:pPr algn="ctr">
              <a:lnSpc>
                <a:spcPct val="120000"/>
              </a:lnSpc>
              <a:spcBef>
                <a:spcPct val="0"/>
              </a:spcBef>
              <a:buNone/>
            </a:pPr>
            <a:r>
              <a:rPr lang="zh-CN" altLang="en-US" sz="11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a:t>
            </a:r>
          </a:p>
        </p:txBody>
      </p:sp>
      <p:sp>
        <p:nvSpPr>
          <p:cNvPr id="107" name="TextBox 7"/>
          <p:cNvSpPr txBox="1"/>
          <p:nvPr/>
        </p:nvSpPr>
        <p:spPr>
          <a:xfrm>
            <a:off x="7253423" y="3706357"/>
            <a:ext cx="961802" cy="230904"/>
          </a:xfrm>
          <a:prstGeom prst="rect">
            <a:avLst/>
          </a:prstGeom>
          <a:noFill/>
        </p:spPr>
        <p:txBody>
          <a:bodyPr wrap="none" lIns="0" tIns="0" rIns="0" bIns="0" rtlCol="0" anchor="t">
            <a:spAutoFit/>
          </a:bodyPr>
          <a:lstStyle/>
          <a:p>
            <a:pPr algn="ctr"/>
            <a:r>
              <a:rPr lang="zh-CN" altLang="en-US" sz="1500" b="1" dirty="0">
                <a:solidFill>
                  <a:schemeClr val="bg1"/>
                </a:solidFill>
                <a:latin typeface="微软雅黑" panose="020B0503020204020204" pitchFamily="34" charset="-122"/>
                <a:ea typeface="微软雅黑" panose="020B0503020204020204" pitchFamily="34" charset="-122"/>
              </a:rPr>
              <a:t>重庆分公司</a:t>
            </a:r>
            <a:endParaRPr lang="en-US" sz="1500" b="1" dirty="0">
              <a:solidFill>
                <a:schemeClr val="bg1"/>
              </a:solidFill>
              <a:latin typeface="微软雅黑" panose="020B0503020204020204" pitchFamily="34" charset="-122"/>
              <a:ea typeface="微软雅黑" panose="020B0503020204020204" pitchFamily="34" charset="-122"/>
            </a:endParaRPr>
          </a:p>
        </p:txBody>
      </p:sp>
      <p:sp>
        <p:nvSpPr>
          <p:cNvPr id="108" name="TextBox 8"/>
          <p:cNvSpPr txBox="1"/>
          <p:nvPr/>
        </p:nvSpPr>
        <p:spPr>
          <a:xfrm>
            <a:off x="6968178" y="4042546"/>
            <a:ext cx="1532294" cy="609398"/>
          </a:xfrm>
          <a:prstGeom prst="rect">
            <a:avLst/>
          </a:prstGeom>
          <a:noFill/>
        </p:spPr>
        <p:txBody>
          <a:bodyPr wrap="square" lIns="0" tIns="0" rIns="0" bIns="0" rtlCol="0" anchor="t">
            <a:spAutoFit/>
          </a:bodyPr>
          <a:lstStyle/>
          <a:p>
            <a:pPr algn="ctr">
              <a:lnSpc>
                <a:spcPct val="120000"/>
              </a:lnSpc>
              <a:spcBef>
                <a:spcPct val="0"/>
              </a:spcBef>
              <a:buNone/>
            </a:pPr>
            <a:r>
              <a:rPr lang="zh-CN" altLang="en-US" sz="1100" dirty="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在此录入上述图表的综合描述说明，在此录入上述图表的描述说明。</a:t>
            </a:r>
          </a:p>
        </p:txBody>
      </p:sp>
      <p:sp>
        <p:nvSpPr>
          <p:cNvPr id="24" name="TextBox 1">
            <a:extLst>
              <a:ext uri="{FF2B5EF4-FFF2-40B4-BE49-F238E27FC236}">
                <a16:creationId xmlns:a16="http://schemas.microsoft.com/office/drawing/2014/main" id="{F65A5422-EA5C-415D-88F1-7695915D6539}"/>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24">
            <a:extLst>
              <a:ext uri="{FF2B5EF4-FFF2-40B4-BE49-F238E27FC236}">
                <a16:creationId xmlns:a16="http://schemas.microsoft.com/office/drawing/2014/main" id="{68149E6E-56EC-4F3A-B436-8E89AA1C483A}"/>
              </a:ext>
            </a:extLst>
          </p:cNvPr>
          <p:cNvGrpSpPr/>
          <p:nvPr/>
        </p:nvGrpSpPr>
        <p:grpSpPr>
          <a:xfrm>
            <a:off x="4314982" y="656451"/>
            <a:ext cx="526551" cy="87257"/>
            <a:chOff x="4084621" y="-899160"/>
            <a:chExt cx="1101769" cy="182579"/>
          </a:xfrm>
        </p:grpSpPr>
        <p:sp>
          <p:nvSpPr>
            <p:cNvPr id="26" name="椭圆 25">
              <a:extLst>
                <a:ext uri="{FF2B5EF4-FFF2-40B4-BE49-F238E27FC236}">
                  <a16:creationId xmlns:a16="http://schemas.microsoft.com/office/drawing/2014/main" id="{48407F74-DDFE-4D58-909D-F7F20A609735}"/>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BA442CAC-A05B-4E82-987C-95039D3DA058}"/>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093627B6-B6DB-4567-885D-3D1E1FF062AE}"/>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6FCF503A-56CA-4D82-BC2D-84A81070C7C5}"/>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ppt_x"/>
                                          </p:val>
                                        </p:tav>
                                        <p:tav tm="100000">
                                          <p:val>
                                            <p:strVal val="#ppt_x"/>
                                          </p:val>
                                        </p:tav>
                                      </p:tavLst>
                                    </p:anim>
                                    <p:anim calcmode="lin" valueType="num">
                                      <p:cBhvr additive="base">
                                        <p:cTn id="8" dur="500" fill="hold"/>
                                        <p:tgtEl>
                                          <p:spTgt spid="9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ppt_x"/>
                                          </p:val>
                                        </p:tav>
                                        <p:tav tm="100000">
                                          <p:val>
                                            <p:strVal val="#ppt_x"/>
                                          </p:val>
                                        </p:tav>
                                      </p:tavLst>
                                    </p:anim>
                                    <p:anim calcmode="lin" valueType="num">
                                      <p:cBhvr additive="base">
                                        <p:cTn id="13" dur="500" fill="hold"/>
                                        <p:tgtEl>
                                          <p:spTgt spid="69"/>
                                        </p:tgtEl>
                                        <p:attrNameLst>
                                          <p:attrName>ppt_y</p:attrName>
                                        </p:attrNameLst>
                                      </p:cBhvr>
                                      <p:tavLst>
                                        <p:tav tm="0">
                                          <p:val>
                                            <p:strVal val="1+#ppt_h/2"/>
                                          </p:val>
                                        </p:tav>
                                        <p:tav tm="100000">
                                          <p:val>
                                            <p:strVal val="#ppt_y"/>
                                          </p:val>
                                        </p:tav>
                                      </p:tavLst>
                                    </p:anim>
                                  </p:childTnLst>
                                </p:cTn>
                              </p:par>
                              <p:par>
                                <p:cTn id="14" presetID="2" presetClass="entr" presetSubtype="4" accel="50000" decel="50000" fill="hold" grpId="0" nodeType="withEffect">
                                  <p:stCondLst>
                                    <p:cond delay="0"/>
                                  </p:stCondLst>
                                  <p:childTnLst>
                                    <p:set>
                                      <p:cBhvr>
                                        <p:cTn id="15" dur="1" fill="hold">
                                          <p:stCondLst>
                                            <p:cond delay="0"/>
                                          </p:stCondLst>
                                        </p:cTn>
                                        <p:tgtEl>
                                          <p:spTgt spid="101"/>
                                        </p:tgtEl>
                                        <p:attrNameLst>
                                          <p:attrName>style.visibility</p:attrName>
                                        </p:attrNameLst>
                                      </p:cBhvr>
                                      <p:to>
                                        <p:strVal val="visible"/>
                                      </p:to>
                                    </p:set>
                                    <p:anim calcmode="lin" valueType="num">
                                      <p:cBhvr additive="base">
                                        <p:cTn id="16" dur="500" fill="hold"/>
                                        <p:tgtEl>
                                          <p:spTgt spid="101"/>
                                        </p:tgtEl>
                                        <p:attrNameLst>
                                          <p:attrName>ppt_x</p:attrName>
                                        </p:attrNameLst>
                                      </p:cBhvr>
                                      <p:tavLst>
                                        <p:tav tm="0">
                                          <p:val>
                                            <p:strVal val="#ppt_x"/>
                                          </p:val>
                                        </p:tav>
                                        <p:tav tm="100000">
                                          <p:val>
                                            <p:strVal val="#ppt_x"/>
                                          </p:val>
                                        </p:tav>
                                      </p:tavLst>
                                    </p:anim>
                                    <p:anim calcmode="lin" valueType="num">
                                      <p:cBhvr additive="base">
                                        <p:cTn id="17" dur="500" fill="hold"/>
                                        <p:tgtEl>
                                          <p:spTgt spid="101"/>
                                        </p:tgtEl>
                                        <p:attrNameLst>
                                          <p:attrName>ppt_y</p:attrName>
                                        </p:attrNameLst>
                                      </p:cBhvr>
                                      <p:tavLst>
                                        <p:tav tm="0">
                                          <p:val>
                                            <p:strVal val="1+#ppt_h/2"/>
                                          </p:val>
                                        </p:tav>
                                        <p:tav tm="100000">
                                          <p:val>
                                            <p:strVal val="#ppt_y"/>
                                          </p:val>
                                        </p:tav>
                                      </p:tavLst>
                                    </p:anim>
                                  </p:childTnLst>
                                </p:cTn>
                              </p:par>
                              <p:par>
                                <p:cTn id="18" presetID="2" presetClass="entr" presetSubtype="4" accel="50000" decel="50000" fill="hold" grpId="0" nodeType="withEffect">
                                  <p:stCondLst>
                                    <p:cond delay="0"/>
                                  </p:stCondLst>
                                  <p:childTnLst>
                                    <p:set>
                                      <p:cBhvr>
                                        <p:cTn id="19" dur="1" fill="hold">
                                          <p:stCondLst>
                                            <p:cond delay="0"/>
                                          </p:stCondLst>
                                        </p:cTn>
                                        <p:tgtEl>
                                          <p:spTgt spid="102"/>
                                        </p:tgtEl>
                                        <p:attrNameLst>
                                          <p:attrName>style.visibility</p:attrName>
                                        </p:attrNameLst>
                                      </p:cBhvr>
                                      <p:to>
                                        <p:strVal val="visible"/>
                                      </p:to>
                                    </p:set>
                                    <p:anim calcmode="lin" valueType="num">
                                      <p:cBhvr additive="base">
                                        <p:cTn id="20" dur="500" fill="hold"/>
                                        <p:tgtEl>
                                          <p:spTgt spid="102"/>
                                        </p:tgtEl>
                                        <p:attrNameLst>
                                          <p:attrName>ppt_x</p:attrName>
                                        </p:attrNameLst>
                                      </p:cBhvr>
                                      <p:tavLst>
                                        <p:tav tm="0">
                                          <p:val>
                                            <p:strVal val="#ppt_x"/>
                                          </p:val>
                                        </p:tav>
                                        <p:tav tm="100000">
                                          <p:val>
                                            <p:strVal val="#ppt_x"/>
                                          </p:val>
                                        </p:tav>
                                      </p:tavLst>
                                    </p:anim>
                                    <p:anim calcmode="lin" valueType="num">
                                      <p:cBhvr additive="base">
                                        <p:cTn id="21" dur="500" fill="hold"/>
                                        <p:tgtEl>
                                          <p:spTgt spid="102"/>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1" accel="50000" decel="50000"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additive="base">
                                        <p:cTn id="25" dur="500" fill="hold"/>
                                        <p:tgtEl>
                                          <p:spTgt spid="94"/>
                                        </p:tgtEl>
                                        <p:attrNameLst>
                                          <p:attrName>ppt_x</p:attrName>
                                        </p:attrNameLst>
                                      </p:cBhvr>
                                      <p:tavLst>
                                        <p:tav tm="0">
                                          <p:val>
                                            <p:strVal val="#ppt_x"/>
                                          </p:val>
                                        </p:tav>
                                        <p:tav tm="100000">
                                          <p:val>
                                            <p:strVal val="#ppt_x"/>
                                          </p:val>
                                        </p:tav>
                                      </p:tavLst>
                                    </p:anim>
                                    <p:anim calcmode="lin" valueType="num">
                                      <p:cBhvr additive="base">
                                        <p:cTn id="26" dur="500" fill="hold"/>
                                        <p:tgtEl>
                                          <p:spTgt spid="94"/>
                                        </p:tgtEl>
                                        <p:attrNameLst>
                                          <p:attrName>ppt_y</p:attrName>
                                        </p:attrNameLst>
                                      </p:cBhvr>
                                      <p:tavLst>
                                        <p:tav tm="0">
                                          <p:val>
                                            <p:strVal val="0-#ppt_h/2"/>
                                          </p:val>
                                        </p:tav>
                                        <p:tav tm="100000">
                                          <p:val>
                                            <p:strVal val="#ppt_y"/>
                                          </p:val>
                                        </p:tav>
                                      </p:tavLst>
                                    </p:anim>
                                  </p:childTnLst>
                                </p:cTn>
                              </p:par>
                            </p:childTnLst>
                          </p:cTn>
                        </p:par>
                        <p:par>
                          <p:cTn id="27" fill="hold">
                            <p:stCondLst>
                              <p:cond delay="1500"/>
                            </p:stCondLst>
                            <p:childTnLst>
                              <p:par>
                                <p:cTn id="28" presetID="2" presetClass="entr" presetSubtype="4" accel="50000" decel="50000" fill="hold" grpId="0" nodeType="afterEffect">
                                  <p:stCondLst>
                                    <p:cond delay="0"/>
                                  </p:stCondLst>
                                  <p:childTnLst>
                                    <p:set>
                                      <p:cBhvr>
                                        <p:cTn id="29" dur="1" fill="hold">
                                          <p:stCondLst>
                                            <p:cond delay="0"/>
                                          </p:stCondLst>
                                        </p:cTn>
                                        <p:tgtEl>
                                          <p:spTgt spid="79"/>
                                        </p:tgtEl>
                                        <p:attrNameLst>
                                          <p:attrName>style.visibility</p:attrName>
                                        </p:attrNameLst>
                                      </p:cBhvr>
                                      <p:to>
                                        <p:strVal val="visible"/>
                                      </p:to>
                                    </p:set>
                                    <p:anim calcmode="lin" valueType="num">
                                      <p:cBhvr additive="base">
                                        <p:cTn id="30" dur="500" fill="hold"/>
                                        <p:tgtEl>
                                          <p:spTgt spid="79"/>
                                        </p:tgtEl>
                                        <p:attrNameLst>
                                          <p:attrName>ppt_x</p:attrName>
                                        </p:attrNameLst>
                                      </p:cBhvr>
                                      <p:tavLst>
                                        <p:tav tm="0">
                                          <p:val>
                                            <p:strVal val="#ppt_x"/>
                                          </p:val>
                                        </p:tav>
                                        <p:tav tm="100000">
                                          <p:val>
                                            <p:strVal val="#ppt_x"/>
                                          </p:val>
                                        </p:tav>
                                      </p:tavLst>
                                    </p:anim>
                                    <p:anim calcmode="lin" valueType="num">
                                      <p:cBhvr additive="base">
                                        <p:cTn id="31" dur="500" fill="hold"/>
                                        <p:tgtEl>
                                          <p:spTgt spid="79"/>
                                        </p:tgtEl>
                                        <p:attrNameLst>
                                          <p:attrName>ppt_y</p:attrName>
                                        </p:attrNameLst>
                                      </p:cBhvr>
                                      <p:tavLst>
                                        <p:tav tm="0">
                                          <p:val>
                                            <p:strVal val="1+#ppt_h/2"/>
                                          </p:val>
                                        </p:tav>
                                        <p:tav tm="100000">
                                          <p:val>
                                            <p:strVal val="#ppt_y"/>
                                          </p:val>
                                        </p:tav>
                                      </p:tavLst>
                                    </p:anim>
                                  </p:childTnLst>
                                </p:cTn>
                              </p:par>
                              <p:par>
                                <p:cTn id="32" presetID="2" presetClass="entr" presetSubtype="4" accel="50000" decel="50000" fill="hold" grpId="0" nodeType="withEffect">
                                  <p:stCondLst>
                                    <p:cond delay="0"/>
                                  </p:stCondLst>
                                  <p:childTnLst>
                                    <p:set>
                                      <p:cBhvr>
                                        <p:cTn id="33" dur="1" fill="hold">
                                          <p:stCondLst>
                                            <p:cond delay="0"/>
                                          </p:stCondLst>
                                        </p:cTn>
                                        <p:tgtEl>
                                          <p:spTgt spid="103"/>
                                        </p:tgtEl>
                                        <p:attrNameLst>
                                          <p:attrName>style.visibility</p:attrName>
                                        </p:attrNameLst>
                                      </p:cBhvr>
                                      <p:to>
                                        <p:strVal val="visible"/>
                                      </p:to>
                                    </p:set>
                                    <p:anim calcmode="lin" valueType="num">
                                      <p:cBhvr additive="base">
                                        <p:cTn id="34" dur="500" fill="hold"/>
                                        <p:tgtEl>
                                          <p:spTgt spid="103"/>
                                        </p:tgtEl>
                                        <p:attrNameLst>
                                          <p:attrName>ppt_x</p:attrName>
                                        </p:attrNameLst>
                                      </p:cBhvr>
                                      <p:tavLst>
                                        <p:tav tm="0">
                                          <p:val>
                                            <p:strVal val="#ppt_x"/>
                                          </p:val>
                                        </p:tav>
                                        <p:tav tm="100000">
                                          <p:val>
                                            <p:strVal val="#ppt_x"/>
                                          </p:val>
                                        </p:tav>
                                      </p:tavLst>
                                    </p:anim>
                                    <p:anim calcmode="lin" valueType="num">
                                      <p:cBhvr additive="base">
                                        <p:cTn id="35" dur="500" fill="hold"/>
                                        <p:tgtEl>
                                          <p:spTgt spid="103"/>
                                        </p:tgtEl>
                                        <p:attrNameLst>
                                          <p:attrName>ppt_y</p:attrName>
                                        </p:attrNameLst>
                                      </p:cBhvr>
                                      <p:tavLst>
                                        <p:tav tm="0">
                                          <p:val>
                                            <p:strVal val="1+#ppt_h/2"/>
                                          </p:val>
                                        </p:tav>
                                        <p:tav tm="100000">
                                          <p:val>
                                            <p:strVal val="#ppt_y"/>
                                          </p:val>
                                        </p:tav>
                                      </p:tavLst>
                                    </p:anim>
                                  </p:childTnLst>
                                </p:cTn>
                              </p:par>
                              <p:par>
                                <p:cTn id="36" presetID="2" presetClass="entr" presetSubtype="4" accel="50000" decel="50000" fill="hold" grpId="0" nodeType="withEffect">
                                  <p:stCondLst>
                                    <p:cond delay="0"/>
                                  </p:stCondLst>
                                  <p:childTnLst>
                                    <p:set>
                                      <p:cBhvr>
                                        <p:cTn id="37" dur="1" fill="hold">
                                          <p:stCondLst>
                                            <p:cond delay="0"/>
                                          </p:stCondLst>
                                        </p:cTn>
                                        <p:tgtEl>
                                          <p:spTgt spid="104"/>
                                        </p:tgtEl>
                                        <p:attrNameLst>
                                          <p:attrName>style.visibility</p:attrName>
                                        </p:attrNameLst>
                                      </p:cBhvr>
                                      <p:to>
                                        <p:strVal val="visible"/>
                                      </p:to>
                                    </p:set>
                                    <p:anim calcmode="lin" valueType="num">
                                      <p:cBhvr additive="base">
                                        <p:cTn id="38" dur="500" fill="hold"/>
                                        <p:tgtEl>
                                          <p:spTgt spid="104"/>
                                        </p:tgtEl>
                                        <p:attrNameLst>
                                          <p:attrName>ppt_x</p:attrName>
                                        </p:attrNameLst>
                                      </p:cBhvr>
                                      <p:tavLst>
                                        <p:tav tm="0">
                                          <p:val>
                                            <p:strVal val="#ppt_x"/>
                                          </p:val>
                                        </p:tav>
                                        <p:tav tm="100000">
                                          <p:val>
                                            <p:strVal val="#ppt_x"/>
                                          </p:val>
                                        </p:tav>
                                      </p:tavLst>
                                    </p:anim>
                                    <p:anim calcmode="lin" valueType="num">
                                      <p:cBhvr additive="base">
                                        <p:cTn id="39" dur="500" fill="hold"/>
                                        <p:tgtEl>
                                          <p:spTgt spid="104"/>
                                        </p:tgtEl>
                                        <p:attrNameLst>
                                          <p:attrName>ppt_y</p:attrName>
                                        </p:attrNameLst>
                                      </p:cBhvr>
                                      <p:tavLst>
                                        <p:tav tm="0">
                                          <p:val>
                                            <p:strVal val="1+#ppt_h/2"/>
                                          </p:val>
                                        </p:tav>
                                        <p:tav tm="100000">
                                          <p:val>
                                            <p:strVal val="#ppt_y"/>
                                          </p:val>
                                        </p:tav>
                                      </p:tavLst>
                                    </p:anim>
                                  </p:childTnLst>
                                </p:cTn>
                              </p:par>
                            </p:childTnLst>
                          </p:cTn>
                        </p:par>
                        <p:par>
                          <p:cTn id="40" fill="hold">
                            <p:stCondLst>
                              <p:cond delay="2000"/>
                            </p:stCondLst>
                            <p:childTnLst>
                              <p:par>
                                <p:cTn id="41" presetID="2" presetClass="entr" presetSubtype="1" accel="50000" decel="50000" fill="hold" grpId="0" nodeType="afterEffect">
                                  <p:stCondLst>
                                    <p:cond delay="0"/>
                                  </p:stCondLst>
                                  <p:childTnLst>
                                    <p:set>
                                      <p:cBhvr>
                                        <p:cTn id="42" dur="1" fill="hold">
                                          <p:stCondLst>
                                            <p:cond delay="0"/>
                                          </p:stCondLst>
                                        </p:cTn>
                                        <p:tgtEl>
                                          <p:spTgt spid="95"/>
                                        </p:tgtEl>
                                        <p:attrNameLst>
                                          <p:attrName>style.visibility</p:attrName>
                                        </p:attrNameLst>
                                      </p:cBhvr>
                                      <p:to>
                                        <p:strVal val="visible"/>
                                      </p:to>
                                    </p:set>
                                    <p:anim calcmode="lin" valueType="num">
                                      <p:cBhvr additive="base">
                                        <p:cTn id="43" dur="500" fill="hold"/>
                                        <p:tgtEl>
                                          <p:spTgt spid="95"/>
                                        </p:tgtEl>
                                        <p:attrNameLst>
                                          <p:attrName>ppt_x</p:attrName>
                                        </p:attrNameLst>
                                      </p:cBhvr>
                                      <p:tavLst>
                                        <p:tav tm="0">
                                          <p:val>
                                            <p:strVal val="#ppt_x"/>
                                          </p:val>
                                        </p:tav>
                                        <p:tav tm="100000">
                                          <p:val>
                                            <p:strVal val="#ppt_x"/>
                                          </p:val>
                                        </p:tav>
                                      </p:tavLst>
                                    </p:anim>
                                    <p:anim calcmode="lin" valueType="num">
                                      <p:cBhvr additive="base">
                                        <p:cTn id="44" dur="500" fill="hold"/>
                                        <p:tgtEl>
                                          <p:spTgt spid="95"/>
                                        </p:tgtEl>
                                        <p:attrNameLst>
                                          <p:attrName>ppt_y</p:attrName>
                                        </p:attrNameLst>
                                      </p:cBhvr>
                                      <p:tavLst>
                                        <p:tav tm="0">
                                          <p:val>
                                            <p:strVal val="0-#ppt_h/2"/>
                                          </p:val>
                                        </p:tav>
                                        <p:tav tm="100000">
                                          <p:val>
                                            <p:strVal val="#ppt_y"/>
                                          </p:val>
                                        </p:tav>
                                      </p:tavLst>
                                    </p:anim>
                                  </p:childTnLst>
                                </p:cTn>
                              </p:par>
                            </p:childTnLst>
                          </p:cTn>
                        </p:par>
                        <p:par>
                          <p:cTn id="45" fill="hold">
                            <p:stCondLst>
                              <p:cond delay="2500"/>
                            </p:stCondLst>
                            <p:childTnLst>
                              <p:par>
                                <p:cTn id="46" presetID="2" presetClass="entr" presetSubtype="4" accel="50000" decel="50000" fill="hold" grpId="0" nodeType="afterEffect">
                                  <p:stCondLst>
                                    <p:cond delay="0"/>
                                  </p:stCondLst>
                                  <p:childTnLst>
                                    <p:set>
                                      <p:cBhvr>
                                        <p:cTn id="47" dur="1" fill="hold">
                                          <p:stCondLst>
                                            <p:cond delay="0"/>
                                          </p:stCondLst>
                                        </p:cTn>
                                        <p:tgtEl>
                                          <p:spTgt spid="84"/>
                                        </p:tgtEl>
                                        <p:attrNameLst>
                                          <p:attrName>style.visibility</p:attrName>
                                        </p:attrNameLst>
                                      </p:cBhvr>
                                      <p:to>
                                        <p:strVal val="visible"/>
                                      </p:to>
                                    </p:set>
                                    <p:anim calcmode="lin" valueType="num">
                                      <p:cBhvr additive="base">
                                        <p:cTn id="48" dur="500" fill="hold"/>
                                        <p:tgtEl>
                                          <p:spTgt spid="84"/>
                                        </p:tgtEl>
                                        <p:attrNameLst>
                                          <p:attrName>ppt_x</p:attrName>
                                        </p:attrNameLst>
                                      </p:cBhvr>
                                      <p:tavLst>
                                        <p:tav tm="0">
                                          <p:val>
                                            <p:strVal val="#ppt_x"/>
                                          </p:val>
                                        </p:tav>
                                        <p:tav tm="100000">
                                          <p:val>
                                            <p:strVal val="#ppt_x"/>
                                          </p:val>
                                        </p:tav>
                                      </p:tavLst>
                                    </p:anim>
                                    <p:anim calcmode="lin" valueType="num">
                                      <p:cBhvr additive="base">
                                        <p:cTn id="49" dur="500" fill="hold"/>
                                        <p:tgtEl>
                                          <p:spTgt spid="84"/>
                                        </p:tgtEl>
                                        <p:attrNameLst>
                                          <p:attrName>ppt_y</p:attrName>
                                        </p:attrNameLst>
                                      </p:cBhvr>
                                      <p:tavLst>
                                        <p:tav tm="0">
                                          <p:val>
                                            <p:strVal val="1+#ppt_h/2"/>
                                          </p:val>
                                        </p:tav>
                                        <p:tav tm="100000">
                                          <p:val>
                                            <p:strVal val="#ppt_y"/>
                                          </p:val>
                                        </p:tav>
                                      </p:tavLst>
                                    </p:anim>
                                  </p:childTnLst>
                                </p:cTn>
                              </p:par>
                              <p:par>
                                <p:cTn id="50" presetID="2" presetClass="entr" presetSubtype="4" accel="50000" decel="50000" fill="hold" grpId="0" nodeType="withEffect">
                                  <p:stCondLst>
                                    <p:cond delay="0"/>
                                  </p:stCondLst>
                                  <p:childTnLst>
                                    <p:set>
                                      <p:cBhvr>
                                        <p:cTn id="51" dur="1" fill="hold">
                                          <p:stCondLst>
                                            <p:cond delay="0"/>
                                          </p:stCondLst>
                                        </p:cTn>
                                        <p:tgtEl>
                                          <p:spTgt spid="105"/>
                                        </p:tgtEl>
                                        <p:attrNameLst>
                                          <p:attrName>style.visibility</p:attrName>
                                        </p:attrNameLst>
                                      </p:cBhvr>
                                      <p:to>
                                        <p:strVal val="visible"/>
                                      </p:to>
                                    </p:set>
                                    <p:anim calcmode="lin" valueType="num">
                                      <p:cBhvr additive="base">
                                        <p:cTn id="52" dur="500" fill="hold"/>
                                        <p:tgtEl>
                                          <p:spTgt spid="105"/>
                                        </p:tgtEl>
                                        <p:attrNameLst>
                                          <p:attrName>ppt_x</p:attrName>
                                        </p:attrNameLst>
                                      </p:cBhvr>
                                      <p:tavLst>
                                        <p:tav tm="0">
                                          <p:val>
                                            <p:strVal val="#ppt_x"/>
                                          </p:val>
                                        </p:tav>
                                        <p:tav tm="100000">
                                          <p:val>
                                            <p:strVal val="#ppt_x"/>
                                          </p:val>
                                        </p:tav>
                                      </p:tavLst>
                                    </p:anim>
                                    <p:anim calcmode="lin" valueType="num">
                                      <p:cBhvr additive="base">
                                        <p:cTn id="53" dur="500" fill="hold"/>
                                        <p:tgtEl>
                                          <p:spTgt spid="105"/>
                                        </p:tgtEl>
                                        <p:attrNameLst>
                                          <p:attrName>ppt_y</p:attrName>
                                        </p:attrNameLst>
                                      </p:cBhvr>
                                      <p:tavLst>
                                        <p:tav tm="0">
                                          <p:val>
                                            <p:strVal val="1+#ppt_h/2"/>
                                          </p:val>
                                        </p:tav>
                                        <p:tav tm="100000">
                                          <p:val>
                                            <p:strVal val="#ppt_y"/>
                                          </p:val>
                                        </p:tav>
                                      </p:tavLst>
                                    </p:anim>
                                  </p:childTnLst>
                                </p:cTn>
                              </p:par>
                              <p:par>
                                <p:cTn id="54" presetID="2" presetClass="entr" presetSubtype="4" accel="50000" decel="50000" fill="hold" grpId="0" nodeType="withEffect">
                                  <p:stCondLst>
                                    <p:cond delay="0"/>
                                  </p:stCondLst>
                                  <p:childTnLst>
                                    <p:set>
                                      <p:cBhvr>
                                        <p:cTn id="55" dur="1" fill="hold">
                                          <p:stCondLst>
                                            <p:cond delay="0"/>
                                          </p:stCondLst>
                                        </p:cTn>
                                        <p:tgtEl>
                                          <p:spTgt spid="106"/>
                                        </p:tgtEl>
                                        <p:attrNameLst>
                                          <p:attrName>style.visibility</p:attrName>
                                        </p:attrNameLst>
                                      </p:cBhvr>
                                      <p:to>
                                        <p:strVal val="visible"/>
                                      </p:to>
                                    </p:set>
                                    <p:anim calcmode="lin" valueType="num">
                                      <p:cBhvr additive="base">
                                        <p:cTn id="56" dur="500" fill="hold"/>
                                        <p:tgtEl>
                                          <p:spTgt spid="106"/>
                                        </p:tgtEl>
                                        <p:attrNameLst>
                                          <p:attrName>ppt_x</p:attrName>
                                        </p:attrNameLst>
                                      </p:cBhvr>
                                      <p:tavLst>
                                        <p:tav tm="0">
                                          <p:val>
                                            <p:strVal val="#ppt_x"/>
                                          </p:val>
                                        </p:tav>
                                        <p:tav tm="100000">
                                          <p:val>
                                            <p:strVal val="#ppt_x"/>
                                          </p:val>
                                        </p:tav>
                                      </p:tavLst>
                                    </p:anim>
                                    <p:anim calcmode="lin" valueType="num">
                                      <p:cBhvr additive="base">
                                        <p:cTn id="57" dur="500" fill="hold"/>
                                        <p:tgtEl>
                                          <p:spTgt spid="106"/>
                                        </p:tgtEl>
                                        <p:attrNameLst>
                                          <p:attrName>ppt_y</p:attrName>
                                        </p:attrNameLst>
                                      </p:cBhvr>
                                      <p:tavLst>
                                        <p:tav tm="0">
                                          <p:val>
                                            <p:strVal val="1+#ppt_h/2"/>
                                          </p:val>
                                        </p:tav>
                                        <p:tav tm="100000">
                                          <p:val>
                                            <p:strVal val="#ppt_y"/>
                                          </p:val>
                                        </p:tav>
                                      </p:tavLst>
                                    </p:anim>
                                  </p:childTnLst>
                                </p:cTn>
                              </p:par>
                            </p:childTnLst>
                          </p:cTn>
                        </p:par>
                        <p:par>
                          <p:cTn id="58" fill="hold">
                            <p:stCondLst>
                              <p:cond delay="3000"/>
                            </p:stCondLst>
                            <p:childTnLst>
                              <p:par>
                                <p:cTn id="59" presetID="2" presetClass="entr" presetSubtype="1" accel="50000" decel="50000" fill="hold" grpId="0" nodeType="after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additive="base">
                                        <p:cTn id="61" dur="500" fill="hold"/>
                                        <p:tgtEl>
                                          <p:spTgt spid="96"/>
                                        </p:tgtEl>
                                        <p:attrNameLst>
                                          <p:attrName>ppt_x</p:attrName>
                                        </p:attrNameLst>
                                      </p:cBhvr>
                                      <p:tavLst>
                                        <p:tav tm="0">
                                          <p:val>
                                            <p:strVal val="#ppt_x"/>
                                          </p:val>
                                        </p:tav>
                                        <p:tav tm="100000">
                                          <p:val>
                                            <p:strVal val="#ppt_x"/>
                                          </p:val>
                                        </p:tav>
                                      </p:tavLst>
                                    </p:anim>
                                    <p:anim calcmode="lin" valueType="num">
                                      <p:cBhvr additive="base">
                                        <p:cTn id="62" dur="500" fill="hold"/>
                                        <p:tgtEl>
                                          <p:spTgt spid="96"/>
                                        </p:tgtEl>
                                        <p:attrNameLst>
                                          <p:attrName>ppt_y</p:attrName>
                                        </p:attrNameLst>
                                      </p:cBhvr>
                                      <p:tavLst>
                                        <p:tav tm="0">
                                          <p:val>
                                            <p:strVal val="0-#ppt_h/2"/>
                                          </p:val>
                                        </p:tav>
                                        <p:tav tm="100000">
                                          <p:val>
                                            <p:strVal val="#ppt_y"/>
                                          </p:val>
                                        </p:tav>
                                      </p:tavLst>
                                    </p:anim>
                                  </p:childTnLst>
                                </p:cTn>
                              </p:par>
                            </p:childTnLst>
                          </p:cTn>
                        </p:par>
                        <p:par>
                          <p:cTn id="63" fill="hold">
                            <p:stCondLst>
                              <p:cond delay="3500"/>
                            </p:stCondLst>
                            <p:childTnLst>
                              <p:par>
                                <p:cTn id="64" presetID="2" presetClass="entr" presetSubtype="4" accel="50000" decel="50000" fill="hold" grpId="0" nodeType="afterEffect">
                                  <p:stCondLst>
                                    <p:cond delay="0"/>
                                  </p:stCondLst>
                                  <p:childTnLst>
                                    <p:set>
                                      <p:cBhvr>
                                        <p:cTn id="65" dur="1" fill="hold">
                                          <p:stCondLst>
                                            <p:cond delay="0"/>
                                          </p:stCondLst>
                                        </p:cTn>
                                        <p:tgtEl>
                                          <p:spTgt spid="89"/>
                                        </p:tgtEl>
                                        <p:attrNameLst>
                                          <p:attrName>style.visibility</p:attrName>
                                        </p:attrNameLst>
                                      </p:cBhvr>
                                      <p:to>
                                        <p:strVal val="visible"/>
                                      </p:to>
                                    </p:set>
                                    <p:anim calcmode="lin" valueType="num">
                                      <p:cBhvr additive="base">
                                        <p:cTn id="66" dur="500" fill="hold"/>
                                        <p:tgtEl>
                                          <p:spTgt spid="89"/>
                                        </p:tgtEl>
                                        <p:attrNameLst>
                                          <p:attrName>ppt_x</p:attrName>
                                        </p:attrNameLst>
                                      </p:cBhvr>
                                      <p:tavLst>
                                        <p:tav tm="0">
                                          <p:val>
                                            <p:strVal val="#ppt_x"/>
                                          </p:val>
                                        </p:tav>
                                        <p:tav tm="100000">
                                          <p:val>
                                            <p:strVal val="#ppt_x"/>
                                          </p:val>
                                        </p:tav>
                                      </p:tavLst>
                                    </p:anim>
                                    <p:anim calcmode="lin" valueType="num">
                                      <p:cBhvr additive="base">
                                        <p:cTn id="67" dur="500" fill="hold"/>
                                        <p:tgtEl>
                                          <p:spTgt spid="89"/>
                                        </p:tgtEl>
                                        <p:attrNameLst>
                                          <p:attrName>ppt_y</p:attrName>
                                        </p:attrNameLst>
                                      </p:cBhvr>
                                      <p:tavLst>
                                        <p:tav tm="0">
                                          <p:val>
                                            <p:strVal val="1+#ppt_h/2"/>
                                          </p:val>
                                        </p:tav>
                                        <p:tav tm="100000">
                                          <p:val>
                                            <p:strVal val="#ppt_y"/>
                                          </p:val>
                                        </p:tav>
                                      </p:tavLst>
                                    </p:anim>
                                  </p:childTnLst>
                                </p:cTn>
                              </p:par>
                              <p:par>
                                <p:cTn id="68" presetID="2" presetClass="entr" presetSubtype="4" accel="50000" decel="50000" fill="hold" grpId="0" nodeType="withEffect">
                                  <p:stCondLst>
                                    <p:cond delay="0"/>
                                  </p:stCondLst>
                                  <p:childTnLst>
                                    <p:set>
                                      <p:cBhvr>
                                        <p:cTn id="69" dur="1" fill="hold">
                                          <p:stCondLst>
                                            <p:cond delay="0"/>
                                          </p:stCondLst>
                                        </p:cTn>
                                        <p:tgtEl>
                                          <p:spTgt spid="107"/>
                                        </p:tgtEl>
                                        <p:attrNameLst>
                                          <p:attrName>style.visibility</p:attrName>
                                        </p:attrNameLst>
                                      </p:cBhvr>
                                      <p:to>
                                        <p:strVal val="visible"/>
                                      </p:to>
                                    </p:set>
                                    <p:anim calcmode="lin" valueType="num">
                                      <p:cBhvr additive="base">
                                        <p:cTn id="70" dur="500" fill="hold"/>
                                        <p:tgtEl>
                                          <p:spTgt spid="107"/>
                                        </p:tgtEl>
                                        <p:attrNameLst>
                                          <p:attrName>ppt_x</p:attrName>
                                        </p:attrNameLst>
                                      </p:cBhvr>
                                      <p:tavLst>
                                        <p:tav tm="0">
                                          <p:val>
                                            <p:strVal val="#ppt_x"/>
                                          </p:val>
                                        </p:tav>
                                        <p:tav tm="100000">
                                          <p:val>
                                            <p:strVal val="#ppt_x"/>
                                          </p:val>
                                        </p:tav>
                                      </p:tavLst>
                                    </p:anim>
                                    <p:anim calcmode="lin" valueType="num">
                                      <p:cBhvr additive="base">
                                        <p:cTn id="71" dur="500" fill="hold"/>
                                        <p:tgtEl>
                                          <p:spTgt spid="107"/>
                                        </p:tgtEl>
                                        <p:attrNameLst>
                                          <p:attrName>ppt_y</p:attrName>
                                        </p:attrNameLst>
                                      </p:cBhvr>
                                      <p:tavLst>
                                        <p:tav tm="0">
                                          <p:val>
                                            <p:strVal val="1+#ppt_h/2"/>
                                          </p:val>
                                        </p:tav>
                                        <p:tav tm="100000">
                                          <p:val>
                                            <p:strVal val="#ppt_y"/>
                                          </p:val>
                                        </p:tav>
                                      </p:tavLst>
                                    </p:anim>
                                  </p:childTnLst>
                                </p:cTn>
                              </p:par>
                              <p:par>
                                <p:cTn id="72" presetID="2" presetClass="entr" presetSubtype="4" accel="50000" decel="50000" fill="hold" grpId="0" nodeType="withEffect">
                                  <p:stCondLst>
                                    <p:cond delay="0"/>
                                  </p:stCondLst>
                                  <p:childTnLst>
                                    <p:set>
                                      <p:cBhvr>
                                        <p:cTn id="73" dur="1" fill="hold">
                                          <p:stCondLst>
                                            <p:cond delay="0"/>
                                          </p:stCondLst>
                                        </p:cTn>
                                        <p:tgtEl>
                                          <p:spTgt spid="108"/>
                                        </p:tgtEl>
                                        <p:attrNameLst>
                                          <p:attrName>style.visibility</p:attrName>
                                        </p:attrNameLst>
                                      </p:cBhvr>
                                      <p:to>
                                        <p:strVal val="visible"/>
                                      </p:to>
                                    </p:set>
                                    <p:anim calcmode="lin" valueType="num">
                                      <p:cBhvr additive="base">
                                        <p:cTn id="74" dur="500" fill="hold"/>
                                        <p:tgtEl>
                                          <p:spTgt spid="108"/>
                                        </p:tgtEl>
                                        <p:attrNameLst>
                                          <p:attrName>ppt_x</p:attrName>
                                        </p:attrNameLst>
                                      </p:cBhvr>
                                      <p:tavLst>
                                        <p:tav tm="0">
                                          <p:val>
                                            <p:strVal val="#ppt_x"/>
                                          </p:val>
                                        </p:tav>
                                        <p:tav tm="100000">
                                          <p:val>
                                            <p:strVal val="#ppt_x"/>
                                          </p:val>
                                        </p:tav>
                                      </p:tavLst>
                                    </p:anim>
                                    <p:anim calcmode="lin" valueType="num">
                                      <p:cBhvr additive="base">
                                        <p:cTn id="75"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9" grpId="0" animBg="1"/>
      <p:bldP spid="84" grpId="0" animBg="1"/>
      <p:bldP spid="89" grpId="0" animBg="1"/>
      <p:bldP spid="93" grpId="0" animBg="1"/>
      <p:bldP spid="94" grpId="0" animBg="1"/>
      <p:bldP spid="95" grpId="0" animBg="1"/>
      <p:bldP spid="96" grpId="0" animBg="1"/>
      <p:bldP spid="101" grpId="0"/>
      <p:bldP spid="102" grpId="0"/>
      <p:bldP spid="103" grpId="0"/>
      <p:bldP spid="104" grpId="0"/>
      <p:bldP spid="105" grpId="0"/>
      <p:bldP spid="106" grpId="0"/>
      <p:bldP spid="107" grpId="0"/>
      <p:bldP spid="10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01"/>
          <p:cNvCxnSpPr/>
          <p:nvPr/>
        </p:nvCxnSpPr>
        <p:spPr>
          <a:xfrm flipH="1">
            <a:off x="2506901" y="2795796"/>
            <a:ext cx="2019844" cy="0"/>
          </a:xfrm>
          <a:prstGeom prst="line">
            <a:avLst/>
          </a:prstGeom>
          <a:ln w="19050">
            <a:solidFill>
              <a:schemeClr val="accent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 name="Down Arrow Callout 133"/>
          <p:cNvSpPr/>
          <p:nvPr/>
        </p:nvSpPr>
        <p:spPr>
          <a:xfrm>
            <a:off x="2470530" y="1392182"/>
            <a:ext cx="2092586" cy="1317178"/>
          </a:xfrm>
          <a:prstGeom prst="downArrowCallout">
            <a:avLst>
              <a:gd name="adj1" fmla="val 25776"/>
              <a:gd name="adj2" fmla="val 9254"/>
              <a:gd name="adj3" fmla="val 9254"/>
              <a:gd name="adj4" fmla="val 9074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7" name="Sev01"/>
          <p:cNvSpPr>
            <a:spLocks noChangeAspect="1"/>
          </p:cNvSpPr>
          <p:nvPr/>
        </p:nvSpPr>
        <p:spPr>
          <a:xfrm>
            <a:off x="3422001" y="2709360"/>
            <a:ext cx="189645" cy="189704"/>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cxnSp>
        <p:nvCxnSpPr>
          <p:cNvPr id="8" name="Straight Connector 141"/>
          <p:cNvCxnSpPr/>
          <p:nvPr/>
        </p:nvCxnSpPr>
        <p:spPr>
          <a:xfrm flipH="1">
            <a:off x="4596702" y="2795796"/>
            <a:ext cx="2019844" cy="0"/>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Down Arrow Callout 144"/>
          <p:cNvSpPr/>
          <p:nvPr/>
        </p:nvSpPr>
        <p:spPr>
          <a:xfrm flipV="1">
            <a:off x="4560331" y="2904833"/>
            <a:ext cx="2092586" cy="1317178"/>
          </a:xfrm>
          <a:prstGeom prst="downArrowCallout">
            <a:avLst>
              <a:gd name="adj1" fmla="val 25776"/>
              <a:gd name="adj2" fmla="val 9254"/>
              <a:gd name="adj3" fmla="val 9254"/>
              <a:gd name="adj4" fmla="val 9074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13" name="Sev01"/>
          <p:cNvSpPr>
            <a:spLocks noChangeAspect="1"/>
          </p:cNvSpPr>
          <p:nvPr/>
        </p:nvSpPr>
        <p:spPr>
          <a:xfrm>
            <a:off x="5511802" y="2709360"/>
            <a:ext cx="189645" cy="189704"/>
          </a:xfrm>
          <a:prstGeom prst="ellipse">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14" name="Sev01"/>
          <p:cNvSpPr>
            <a:spLocks noChangeAspect="1"/>
          </p:cNvSpPr>
          <p:nvPr/>
        </p:nvSpPr>
        <p:spPr>
          <a:xfrm>
            <a:off x="7352709" y="2984510"/>
            <a:ext cx="693003" cy="693216"/>
          </a:xfrm>
          <a:prstGeom prst="ellipse">
            <a:avLst/>
          </a:prstGeom>
          <a:no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cxnSp>
        <p:nvCxnSpPr>
          <p:cNvPr id="15" name="Straight Connector 149"/>
          <p:cNvCxnSpPr/>
          <p:nvPr/>
        </p:nvCxnSpPr>
        <p:spPr>
          <a:xfrm flipH="1">
            <a:off x="6689289" y="2795796"/>
            <a:ext cx="2019844" cy="0"/>
          </a:xfrm>
          <a:prstGeom prst="line">
            <a:avLst/>
          </a:prstGeom>
          <a:ln w="19050">
            <a:solidFill>
              <a:schemeClr val="accent4"/>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 name="Down Arrow Callout 152"/>
          <p:cNvSpPr/>
          <p:nvPr/>
        </p:nvSpPr>
        <p:spPr>
          <a:xfrm>
            <a:off x="6652918" y="1392182"/>
            <a:ext cx="2092586" cy="1317178"/>
          </a:xfrm>
          <a:prstGeom prst="downArrowCallout">
            <a:avLst>
              <a:gd name="adj1" fmla="val 25776"/>
              <a:gd name="adj2" fmla="val 9254"/>
              <a:gd name="adj3" fmla="val 9254"/>
              <a:gd name="adj4" fmla="val 9074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900" dirty="0"/>
          </a:p>
        </p:txBody>
      </p:sp>
      <p:sp>
        <p:nvSpPr>
          <p:cNvPr id="21" name="Sev01"/>
          <p:cNvSpPr>
            <a:spLocks noChangeAspect="1"/>
          </p:cNvSpPr>
          <p:nvPr/>
        </p:nvSpPr>
        <p:spPr>
          <a:xfrm>
            <a:off x="7604388" y="2709360"/>
            <a:ext cx="189645" cy="189704"/>
          </a:xfrm>
          <a:prstGeom prst="ellipse">
            <a:avLst/>
          </a:prstGeom>
          <a:solidFill>
            <a:schemeClr val="bg1"/>
          </a:solidFill>
          <a:ln w="571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22" name="Sev01"/>
          <p:cNvSpPr>
            <a:spLocks noChangeAspect="1"/>
          </p:cNvSpPr>
          <p:nvPr/>
        </p:nvSpPr>
        <p:spPr>
          <a:xfrm>
            <a:off x="5260123" y="1929795"/>
            <a:ext cx="693003" cy="693216"/>
          </a:xfrm>
          <a:prstGeom prst="ellipse">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24" name="Sev01"/>
          <p:cNvSpPr>
            <a:spLocks noChangeAspect="1"/>
          </p:cNvSpPr>
          <p:nvPr/>
        </p:nvSpPr>
        <p:spPr>
          <a:xfrm>
            <a:off x="3163462" y="2984510"/>
            <a:ext cx="693003" cy="693216"/>
          </a:xfrm>
          <a:prstGeom prst="ellipse">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cxnSp>
        <p:nvCxnSpPr>
          <p:cNvPr id="26" name="Straight Connector 141"/>
          <p:cNvCxnSpPr/>
          <p:nvPr/>
        </p:nvCxnSpPr>
        <p:spPr>
          <a:xfrm flipH="1">
            <a:off x="396993" y="2795796"/>
            <a:ext cx="2019844" cy="0"/>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8" name="Down Arrow Callout 144"/>
          <p:cNvSpPr/>
          <p:nvPr/>
        </p:nvSpPr>
        <p:spPr>
          <a:xfrm flipV="1">
            <a:off x="360621" y="2904833"/>
            <a:ext cx="2092586" cy="1317178"/>
          </a:xfrm>
          <a:prstGeom prst="downArrowCallout">
            <a:avLst>
              <a:gd name="adj1" fmla="val 25776"/>
              <a:gd name="adj2" fmla="val 9254"/>
              <a:gd name="adj3" fmla="val 9254"/>
              <a:gd name="adj4" fmla="val 9074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dirty="0"/>
          </a:p>
        </p:txBody>
      </p:sp>
      <p:sp>
        <p:nvSpPr>
          <p:cNvPr id="31" name="Sev01"/>
          <p:cNvSpPr>
            <a:spLocks noChangeAspect="1"/>
          </p:cNvSpPr>
          <p:nvPr/>
        </p:nvSpPr>
        <p:spPr>
          <a:xfrm>
            <a:off x="1312092" y="2709360"/>
            <a:ext cx="189645" cy="189704"/>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32" name="Sev01"/>
          <p:cNvSpPr>
            <a:spLocks noChangeAspect="1"/>
          </p:cNvSpPr>
          <p:nvPr/>
        </p:nvSpPr>
        <p:spPr>
          <a:xfrm>
            <a:off x="1060413" y="1929795"/>
            <a:ext cx="693003" cy="693216"/>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000" dirty="0">
              <a:solidFill>
                <a:schemeClr val="bg1"/>
              </a:solidFill>
              <a:latin typeface="FontAwesome" pitchFamily="2" charset="0"/>
            </a:endParaRPr>
          </a:p>
        </p:txBody>
      </p:sp>
      <p:sp>
        <p:nvSpPr>
          <p:cNvPr id="23" name="Freeform 62"/>
          <p:cNvSpPr>
            <a:spLocks noEditPoints="1"/>
          </p:cNvSpPr>
          <p:nvPr/>
        </p:nvSpPr>
        <p:spPr bwMode="auto">
          <a:xfrm>
            <a:off x="3285946" y="3131029"/>
            <a:ext cx="448722" cy="400178"/>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accent2"/>
          </a:solidFill>
          <a:ln>
            <a:noFill/>
          </a:ln>
        </p:spPr>
        <p:txBody>
          <a:bodyPr vert="horz" wrap="square" lIns="68580" tIns="34290" rIns="68580" bIns="34290" numCol="1" anchor="t" anchorCtr="0" compatLnSpc="1"/>
          <a:lstStyle/>
          <a:p>
            <a:endParaRPr lang="zh-CN" altLang="en-US"/>
          </a:p>
        </p:txBody>
      </p:sp>
      <p:grpSp>
        <p:nvGrpSpPr>
          <p:cNvPr id="5" name="Group 71"/>
          <p:cNvGrpSpPr>
            <a:grpSpLocks noChangeAspect="1"/>
          </p:cNvGrpSpPr>
          <p:nvPr/>
        </p:nvGrpSpPr>
        <p:grpSpPr bwMode="auto">
          <a:xfrm>
            <a:off x="5397219" y="2072985"/>
            <a:ext cx="432468" cy="432158"/>
            <a:chOff x="3349" y="1673"/>
            <a:chExt cx="977" cy="976"/>
          </a:xfrm>
          <a:solidFill>
            <a:schemeClr val="accent3"/>
          </a:solidFill>
        </p:grpSpPr>
        <p:sp>
          <p:nvSpPr>
            <p:cNvPr id="27" name="Freeform 72"/>
            <p:cNvSpPr>
              <a:spLocks noEditPoints="1"/>
            </p:cNvSpPr>
            <p:nvPr/>
          </p:nvSpPr>
          <p:spPr bwMode="auto">
            <a:xfrm>
              <a:off x="3349" y="1673"/>
              <a:ext cx="977" cy="976"/>
            </a:xfrm>
            <a:custGeom>
              <a:avLst/>
              <a:gdLst>
                <a:gd name="T0" fmla="*/ 338 w 411"/>
                <a:gd name="T1" fmla="*/ 69 h 410"/>
                <a:gd name="T2" fmla="*/ 104 w 411"/>
                <a:gd name="T3" fmla="*/ 59 h 410"/>
                <a:gd name="T4" fmla="*/ 70 w 411"/>
                <a:gd name="T5" fmla="*/ 74 h 410"/>
                <a:gd name="T6" fmla="*/ 92 w 411"/>
                <a:gd name="T7" fmla="*/ 63 h 410"/>
                <a:gd name="T8" fmla="*/ 112 w 411"/>
                <a:gd name="T9" fmla="*/ 47 h 410"/>
                <a:gd name="T10" fmla="*/ 99 w 411"/>
                <a:gd name="T11" fmla="*/ 363 h 410"/>
                <a:gd name="T12" fmla="*/ 84 w 411"/>
                <a:gd name="T13" fmla="*/ 342 h 410"/>
                <a:gd name="T14" fmla="*/ 26 w 411"/>
                <a:gd name="T15" fmla="*/ 171 h 410"/>
                <a:gd name="T16" fmla="*/ 56 w 411"/>
                <a:gd name="T17" fmla="*/ 224 h 410"/>
                <a:gd name="T18" fmla="*/ 87 w 411"/>
                <a:gd name="T19" fmla="*/ 278 h 410"/>
                <a:gd name="T20" fmla="*/ 123 w 411"/>
                <a:gd name="T21" fmla="*/ 339 h 410"/>
                <a:gd name="T22" fmla="*/ 145 w 411"/>
                <a:gd name="T23" fmla="*/ 381 h 410"/>
                <a:gd name="T24" fmla="*/ 145 w 411"/>
                <a:gd name="T25" fmla="*/ 358 h 410"/>
                <a:gd name="T26" fmla="*/ 155 w 411"/>
                <a:gd name="T27" fmla="*/ 307 h 410"/>
                <a:gd name="T28" fmla="*/ 160 w 411"/>
                <a:gd name="T29" fmla="*/ 264 h 410"/>
                <a:gd name="T30" fmla="*/ 134 w 411"/>
                <a:gd name="T31" fmla="*/ 240 h 410"/>
                <a:gd name="T32" fmla="*/ 83 w 411"/>
                <a:gd name="T33" fmla="*/ 223 h 410"/>
                <a:gd name="T34" fmla="*/ 62 w 411"/>
                <a:gd name="T35" fmla="*/ 218 h 410"/>
                <a:gd name="T36" fmla="*/ 63 w 411"/>
                <a:gd name="T37" fmla="*/ 185 h 410"/>
                <a:gd name="T38" fmla="*/ 85 w 411"/>
                <a:gd name="T39" fmla="*/ 184 h 410"/>
                <a:gd name="T40" fmla="*/ 124 w 411"/>
                <a:gd name="T41" fmla="*/ 161 h 410"/>
                <a:gd name="T42" fmla="*/ 137 w 411"/>
                <a:gd name="T43" fmla="*/ 132 h 410"/>
                <a:gd name="T44" fmla="*/ 117 w 411"/>
                <a:gd name="T45" fmla="*/ 111 h 410"/>
                <a:gd name="T46" fmla="*/ 91 w 411"/>
                <a:gd name="T47" fmla="*/ 110 h 410"/>
                <a:gd name="T48" fmla="*/ 134 w 411"/>
                <a:gd name="T49" fmla="*/ 89 h 410"/>
                <a:gd name="T50" fmla="*/ 144 w 411"/>
                <a:gd name="T51" fmla="*/ 101 h 410"/>
                <a:gd name="T52" fmla="*/ 123 w 411"/>
                <a:gd name="T53" fmla="*/ 64 h 410"/>
                <a:gd name="T54" fmla="*/ 116 w 411"/>
                <a:gd name="T55" fmla="*/ 65 h 410"/>
                <a:gd name="T56" fmla="*/ 159 w 411"/>
                <a:gd name="T57" fmla="*/ 34 h 410"/>
                <a:gd name="T58" fmla="*/ 140 w 411"/>
                <a:gd name="T59" fmla="*/ 26 h 410"/>
                <a:gd name="T60" fmla="*/ 330 w 411"/>
                <a:gd name="T61" fmla="*/ 64 h 410"/>
                <a:gd name="T62" fmla="*/ 303 w 411"/>
                <a:gd name="T63" fmla="*/ 76 h 410"/>
                <a:gd name="T64" fmla="*/ 287 w 411"/>
                <a:gd name="T65" fmla="*/ 73 h 410"/>
                <a:gd name="T66" fmla="*/ 243 w 411"/>
                <a:gd name="T67" fmla="*/ 73 h 410"/>
                <a:gd name="T68" fmla="*/ 248 w 411"/>
                <a:gd name="T69" fmla="*/ 111 h 410"/>
                <a:gd name="T70" fmla="*/ 267 w 411"/>
                <a:gd name="T71" fmla="*/ 98 h 410"/>
                <a:gd name="T72" fmla="*/ 252 w 411"/>
                <a:gd name="T73" fmla="*/ 116 h 410"/>
                <a:gd name="T74" fmla="*/ 215 w 411"/>
                <a:gd name="T75" fmla="*/ 141 h 410"/>
                <a:gd name="T76" fmla="*/ 219 w 411"/>
                <a:gd name="T77" fmla="*/ 158 h 410"/>
                <a:gd name="T78" fmla="*/ 249 w 411"/>
                <a:gd name="T79" fmla="*/ 159 h 410"/>
                <a:gd name="T80" fmla="*/ 264 w 411"/>
                <a:gd name="T81" fmla="*/ 157 h 410"/>
                <a:gd name="T82" fmla="*/ 267 w 411"/>
                <a:gd name="T83" fmla="*/ 180 h 410"/>
                <a:gd name="T84" fmla="*/ 216 w 411"/>
                <a:gd name="T85" fmla="*/ 169 h 410"/>
                <a:gd name="T86" fmla="*/ 186 w 411"/>
                <a:gd name="T87" fmla="*/ 209 h 410"/>
                <a:gd name="T88" fmla="*/ 219 w 411"/>
                <a:gd name="T89" fmla="*/ 243 h 410"/>
                <a:gd name="T90" fmla="*/ 242 w 411"/>
                <a:gd name="T91" fmla="*/ 306 h 410"/>
                <a:gd name="T92" fmla="*/ 275 w 411"/>
                <a:gd name="T93" fmla="*/ 324 h 410"/>
                <a:gd name="T94" fmla="*/ 292 w 411"/>
                <a:gd name="T95" fmla="*/ 263 h 410"/>
                <a:gd name="T96" fmla="*/ 306 w 411"/>
                <a:gd name="T97" fmla="*/ 230 h 410"/>
                <a:gd name="T98" fmla="*/ 323 w 411"/>
                <a:gd name="T99" fmla="*/ 198 h 410"/>
                <a:gd name="T100" fmla="*/ 330 w 411"/>
                <a:gd name="T101" fmla="*/ 196 h 410"/>
                <a:gd name="T102" fmla="*/ 347 w 411"/>
                <a:gd name="T103" fmla="*/ 236 h 410"/>
                <a:gd name="T104" fmla="*/ 379 w 411"/>
                <a:gd name="T105" fmla="*/ 221 h 410"/>
                <a:gd name="T106" fmla="*/ 385 w 411"/>
                <a:gd name="T107" fmla="*/ 243 h 410"/>
                <a:gd name="T108" fmla="*/ 379 w 411"/>
                <a:gd name="T109" fmla="*/ 257 h 410"/>
                <a:gd name="T110" fmla="*/ 380 w 411"/>
                <a:gd name="T111" fmla="*/ 271 h 410"/>
                <a:gd name="T112" fmla="*/ 340 w 411"/>
                <a:gd name="T113" fmla="*/ 320 h 410"/>
                <a:gd name="T114" fmla="*/ 293 w 411"/>
                <a:gd name="T115" fmla="*/ 358 h 410"/>
                <a:gd name="T116" fmla="*/ 280 w 411"/>
                <a:gd name="T117" fmla="*/ 188 h 410"/>
                <a:gd name="T118" fmla="*/ 287 w 411"/>
                <a:gd name="T119" fmla="*/ 210 h 410"/>
                <a:gd name="T120" fmla="*/ 278 w 411"/>
                <a:gd name="T121" fmla="*/ 15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1" h="410">
                  <a:moveTo>
                    <a:pt x="205" y="0"/>
                  </a:moveTo>
                  <a:cubicBezTo>
                    <a:pt x="92" y="0"/>
                    <a:pt x="0" y="92"/>
                    <a:pt x="0" y="205"/>
                  </a:cubicBezTo>
                  <a:cubicBezTo>
                    <a:pt x="0" y="318"/>
                    <a:pt x="92" y="410"/>
                    <a:pt x="205" y="410"/>
                  </a:cubicBezTo>
                  <a:cubicBezTo>
                    <a:pt x="318" y="410"/>
                    <a:pt x="411" y="318"/>
                    <a:pt x="411" y="205"/>
                  </a:cubicBezTo>
                  <a:cubicBezTo>
                    <a:pt x="411" y="92"/>
                    <a:pt x="318" y="0"/>
                    <a:pt x="205" y="0"/>
                  </a:cubicBezTo>
                  <a:close/>
                  <a:moveTo>
                    <a:pt x="394" y="219"/>
                  </a:moveTo>
                  <a:cubicBezTo>
                    <a:pt x="394" y="219"/>
                    <a:pt x="394" y="219"/>
                    <a:pt x="394" y="218"/>
                  </a:cubicBezTo>
                  <a:cubicBezTo>
                    <a:pt x="394" y="218"/>
                    <a:pt x="393" y="217"/>
                    <a:pt x="393" y="217"/>
                  </a:cubicBezTo>
                  <a:cubicBezTo>
                    <a:pt x="392" y="214"/>
                    <a:pt x="393" y="213"/>
                    <a:pt x="395" y="212"/>
                  </a:cubicBezTo>
                  <a:cubicBezTo>
                    <a:pt x="395" y="212"/>
                    <a:pt x="395" y="211"/>
                    <a:pt x="395" y="211"/>
                  </a:cubicBezTo>
                  <a:cubicBezTo>
                    <a:pt x="395" y="211"/>
                    <a:pt x="395" y="211"/>
                    <a:pt x="396" y="211"/>
                  </a:cubicBezTo>
                  <a:cubicBezTo>
                    <a:pt x="395" y="214"/>
                    <a:pt x="395" y="217"/>
                    <a:pt x="395" y="220"/>
                  </a:cubicBezTo>
                  <a:cubicBezTo>
                    <a:pt x="395" y="220"/>
                    <a:pt x="394" y="219"/>
                    <a:pt x="394" y="219"/>
                  </a:cubicBezTo>
                  <a:close/>
                  <a:moveTo>
                    <a:pt x="339" y="70"/>
                  </a:moveTo>
                  <a:cubicBezTo>
                    <a:pt x="339" y="70"/>
                    <a:pt x="338" y="70"/>
                    <a:pt x="338" y="69"/>
                  </a:cubicBezTo>
                  <a:cubicBezTo>
                    <a:pt x="339" y="69"/>
                    <a:pt x="339" y="70"/>
                    <a:pt x="339" y="70"/>
                  </a:cubicBezTo>
                  <a:close/>
                  <a:moveTo>
                    <a:pt x="115" y="44"/>
                  </a:moveTo>
                  <a:cubicBezTo>
                    <a:pt x="116" y="45"/>
                    <a:pt x="116" y="46"/>
                    <a:pt x="116" y="47"/>
                  </a:cubicBezTo>
                  <a:cubicBezTo>
                    <a:pt x="116" y="48"/>
                    <a:pt x="115" y="48"/>
                    <a:pt x="115" y="49"/>
                  </a:cubicBezTo>
                  <a:cubicBezTo>
                    <a:pt x="117" y="50"/>
                    <a:pt x="120" y="50"/>
                    <a:pt x="120" y="52"/>
                  </a:cubicBezTo>
                  <a:cubicBezTo>
                    <a:pt x="120" y="53"/>
                    <a:pt x="119" y="56"/>
                    <a:pt x="118" y="57"/>
                  </a:cubicBezTo>
                  <a:cubicBezTo>
                    <a:pt x="118" y="57"/>
                    <a:pt x="118" y="61"/>
                    <a:pt x="116" y="63"/>
                  </a:cubicBezTo>
                  <a:cubicBezTo>
                    <a:pt x="116" y="63"/>
                    <a:pt x="116" y="63"/>
                    <a:pt x="116" y="63"/>
                  </a:cubicBezTo>
                  <a:cubicBezTo>
                    <a:pt x="117" y="62"/>
                    <a:pt x="116" y="61"/>
                    <a:pt x="116" y="61"/>
                  </a:cubicBezTo>
                  <a:cubicBezTo>
                    <a:pt x="116" y="61"/>
                    <a:pt x="115" y="61"/>
                    <a:pt x="115" y="61"/>
                  </a:cubicBezTo>
                  <a:cubicBezTo>
                    <a:pt x="114" y="61"/>
                    <a:pt x="115" y="59"/>
                    <a:pt x="115" y="58"/>
                  </a:cubicBezTo>
                  <a:cubicBezTo>
                    <a:pt x="115" y="58"/>
                    <a:pt x="115" y="57"/>
                    <a:pt x="115" y="56"/>
                  </a:cubicBezTo>
                  <a:cubicBezTo>
                    <a:pt x="114" y="56"/>
                    <a:pt x="113" y="57"/>
                    <a:pt x="112" y="57"/>
                  </a:cubicBezTo>
                  <a:cubicBezTo>
                    <a:pt x="111" y="59"/>
                    <a:pt x="113" y="59"/>
                    <a:pt x="112" y="61"/>
                  </a:cubicBezTo>
                  <a:cubicBezTo>
                    <a:pt x="108" y="63"/>
                    <a:pt x="107" y="59"/>
                    <a:pt x="104" y="59"/>
                  </a:cubicBezTo>
                  <a:cubicBezTo>
                    <a:pt x="103" y="59"/>
                    <a:pt x="102" y="60"/>
                    <a:pt x="101" y="60"/>
                  </a:cubicBezTo>
                  <a:cubicBezTo>
                    <a:pt x="100" y="61"/>
                    <a:pt x="98" y="62"/>
                    <a:pt x="97" y="64"/>
                  </a:cubicBezTo>
                  <a:cubicBezTo>
                    <a:pt x="97" y="65"/>
                    <a:pt x="98" y="66"/>
                    <a:pt x="99" y="66"/>
                  </a:cubicBezTo>
                  <a:cubicBezTo>
                    <a:pt x="100" y="67"/>
                    <a:pt x="100" y="68"/>
                    <a:pt x="100" y="69"/>
                  </a:cubicBezTo>
                  <a:cubicBezTo>
                    <a:pt x="102" y="69"/>
                    <a:pt x="102" y="69"/>
                    <a:pt x="103" y="70"/>
                  </a:cubicBezTo>
                  <a:cubicBezTo>
                    <a:pt x="103" y="71"/>
                    <a:pt x="103" y="71"/>
                    <a:pt x="103" y="73"/>
                  </a:cubicBezTo>
                  <a:cubicBezTo>
                    <a:pt x="103" y="74"/>
                    <a:pt x="105" y="75"/>
                    <a:pt x="104" y="77"/>
                  </a:cubicBezTo>
                  <a:cubicBezTo>
                    <a:pt x="103" y="78"/>
                    <a:pt x="100" y="80"/>
                    <a:pt x="98" y="80"/>
                  </a:cubicBezTo>
                  <a:cubicBezTo>
                    <a:pt x="96" y="80"/>
                    <a:pt x="94" y="79"/>
                    <a:pt x="91" y="79"/>
                  </a:cubicBezTo>
                  <a:cubicBezTo>
                    <a:pt x="89" y="79"/>
                    <a:pt x="87" y="79"/>
                    <a:pt x="87" y="79"/>
                  </a:cubicBezTo>
                  <a:cubicBezTo>
                    <a:pt x="85" y="78"/>
                    <a:pt x="85" y="76"/>
                    <a:pt x="84" y="76"/>
                  </a:cubicBezTo>
                  <a:cubicBezTo>
                    <a:pt x="82" y="76"/>
                    <a:pt x="81" y="78"/>
                    <a:pt x="78" y="78"/>
                  </a:cubicBezTo>
                  <a:cubicBezTo>
                    <a:pt x="77" y="78"/>
                    <a:pt x="76" y="77"/>
                    <a:pt x="75" y="77"/>
                  </a:cubicBezTo>
                  <a:cubicBezTo>
                    <a:pt x="73" y="77"/>
                    <a:pt x="72" y="77"/>
                    <a:pt x="71" y="76"/>
                  </a:cubicBezTo>
                  <a:cubicBezTo>
                    <a:pt x="70" y="76"/>
                    <a:pt x="72" y="74"/>
                    <a:pt x="70" y="74"/>
                  </a:cubicBezTo>
                  <a:cubicBezTo>
                    <a:pt x="71" y="73"/>
                    <a:pt x="69" y="74"/>
                    <a:pt x="69" y="73"/>
                  </a:cubicBezTo>
                  <a:cubicBezTo>
                    <a:pt x="69" y="73"/>
                    <a:pt x="69" y="73"/>
                    <a:pt x="68" y="73"/>
                  </a:cubicBezTo>
                  <a:cubicBezTo>
                    <a:pt x="69" y="72"/>
                    <a:pt x="70" y="71"/>
                    <a:pt x="71" y="70"/>
                  </a:cubicBezTo>
                  <a:cubicBezTo>
                    <a:pt x="71" y="71"/>
                    <a:pt x="71" y="71"/>
                    <a:pt x="72" y="71"/>
                  </a:cubicBezTo>
                  <a:cubicBezTo>
                    <a:pt x="72" y="71"/>
                    <a:pt x="72" y="72"/>
                    <a:pt x="72" y="72"/>
                  </a:cubicBezTo>
                  <a:cubicBezTo>
                    <a:pt x="73" y="73"/>
                    <a:pt x="76" y="74"/>
                    <a:pt x="79" y="74"/>
                  </a:cubicBezTo>
                  <a:cubicBezTo>
                    <a:pt x="80" y="74"/>
                    <a:pt x="81" y="74"/>
                    <a:pt x="82" y="73"/>
                  </a:cubicBezTo>
                  <a:cubicBezTo>
                    <a:pt x="84" y="73"/>
                    <a:pt x="85" y="73"/>
                    <a:pt x="86" y="73"/>
                  </a:cubicBezTo>
                  <a:cubicBezTo>
                    <a:pt x="87" y="73"/>
                    <a:pt x="87" y="75"/>
                    <a:pt x="89" y="75"/>
                  </a:cubicBezTo>
                  <a:cubicBezTo>
                    <a:pt x="90" y="76"/>
                    <a:pt x="92" y="75"/>
                    <a:pt x="93" y="74"/>
                  </a:cubicBezTo>
                  <a:cubicBezTo>
                    <a:pt x="94" y="74"/>
                    <a:pt x="94" y="74"/>
                    <a:pt x="95" y="73"/>
                  </a:cubicBezTo>
                  <a:cubicBezTo>
                    <a:pt x="96" y="71"/>
                    <a:pt x="93" y="69"/>
                    <a:pt x="92" y="67"/>
                  </a:cubicBezTo>
                  <a:cubicBezTo>
                    <a:pt x="92" y="67"/>
                    <a:pt x="92" y="66"/>
                    <a:pt x="92" y="66"/>
                  </a:cubicBezTo>
                  <a:cubicBezTo>
                    <a:pt x="92" y="66"/>
                    <a:pt x="92" y="65"/>
                    <a:pt x="92" y="65"/>
                  </a:cubicBezTo>
                  <a:cubicBezTo>
                    <a:pt x="92" y="65"/>
                    <a:pt x="92" y="64"/>
                    <a:pt x="92" y="63"/>
                  </a:cubicBezTo>
                  <a:cubicBezTo>
                    <a:pt x="92" y="63"/>
                    <a:pt x="92" y="63"/>
                    <a:pt x="92" y="63"/>
                  </a:cubicBezTo>
                  <a:cubicBezTo>
                    <a:pt x="92" y="62"/>
                    <a:pt x="92" y="61"/>
                    <a:pt x="92" y="60"/>
                  </a:cubicBezTo>
                  <a:cubicBezTo>
                    <a:pt x="90" y="60"/>
                    <a:pt x="89" y="60"/>
                    <a:pt x="88" y="59"/>
                  </a:cubicBezTo>
                  <a:cubicBezTo>
                    <a:pt x="87" y="59"/>
                    <a:pt x="85" y="59"/>
                    <a:pt x="84" y="59"/>
                  </a:cubicBezTo>
                  <a:cubicBezTo>
                    <a:pt x="84" y="59"/>
                    <a:pt x="84" y="59"/>
                    <a:pt x="84" y="59"/>
                  </a:cubicBezTo>
                  <a:cubicBezTo>
                    <a:pt x="85" y="57"/>
                    <a:pt x="87" y="56"/>
                    <a:pt x="89" y="55"/>
                  </a:cubicBezTo>
                  <a:cubicBezTo>
                    <a:pt x="89" y="55"/>
                    <a:pt x="89" y="55"/>
                    <a:pt x="90" y="55"/>
                  </a:cubicBezTo>
                  <a:cubicBezTo>
                    <a:pt x="92" y="54"/>
                    <a:pt x="96" y="56"/>
                    <a:pt x="98" y="54"/>
                  </a:cubicBezTo>
                  <a:cubicBezTo>
                    <a:pt x="100" y="51"/>
                    <a:pt x="97" y="51"/>
                    <a:pt x="96" y="50"/>
                  </a:cubicBezTo>
                  <a:cubicBezTo>
                    <a:pt x="96" y="50"/>
                    <a:pt x="96" y="50"/>
                    <a:pt x="96" y="50"/>
                  </a:cubicBezTo>
                  <a:cubicBezTo>
                    <a:pt x="98" y="48"/>
                    <a:pt x="101" y="46"/>
                    <a:pt x="103" y="45"/>
                  </a:cubicBezTo>
                  <a:cubicBezTo>
                    <a:pt x="103" y="45"/>
                    <a:pt x="103" y="45"/>
                    <a:pt x="103" y="45"/>
                  </a:cubicBezTo>
                  <a:cubicBezTo>
                    <a:pt x="105" y="45"/>
                    <a:pt x="106" y="45"/>
                    <a:pt x="107" y="45"/>
                  </a:cubicBezTo>
                  <a:cubicBezTo>
                    <a:pt x="108" y="46"/>
                    <a:pt x="108" y="48"/>
                    <a:pt x="109" y="48"/>
                  </a:cubicBezTo>
                  <a:cubicBezTo>
                    <a:pt x="109" y="48"/>
                    <a:pt x="111" y="49"/>
                    <a:pt x="112" y="47"/>
                  </a:cubicBezTo>
                  <a:cubicBezTo>
                    <a:pt x="113" y="45"/>
                    <a:pt x="111" y="44"/>
                    <a:pt x="111" y="43"/>
                  </a:cubicBezTo>
                  <a:cubicBezTo>
                    <a:pt x="110" y="42"/>
                    <a:pt x="110" y="42"/>
                    <a:pt x="109" y="41"/>
                  </a:cubicBezTo>
                  <a:cubicBezTo>
                    <a:pt x="109" y="41"/>
                    <a:pt x="109" y="41"/>
                    <a:pt x="108" y="41"/>
                  </a:cubicBezTo>
                  <a:cubicBezTo>
                    <a:pt x="113" y="39"/>
                    <a:pt x="117" y="36"/>
                    <a:pt x="122" y="34"/>
                  </a:cubicBezTo>
                  <a:cubicBezTo>
                    <a:pt x="122" y="34"/>
                    <a:pt x="122" y="34"/>
                    <a:pt x="122" y="34"/>
                  </a:cubicBezTo>
                  <a:cubicBezTo>
                    <a:pt x="121" y="36"/>
                    <a:pt x="121" y="37"/>
                    <a:pt x="121" y="39"/>
                  </a:cubicBezTo>
                  <a:cubicBezTo>
                    <a:pt x="121" y="40"/>
                    <a:pt x="121" y="41"/>
                    <a:pt x="120" y="41"/>
                  </a:cubicBezTo>
                  <a:cubicBezTo>
                    <a:pt x="119" y="42"/>
                    <a:pt x="117" y="40"/>
                    <a:pt x="115" y="41"/>
                  </a:cubicBezTo>
                  <a:cubicBezTo>
                    <a:pt x="114" y="43"/>
                    <a:pt x="115" y="44"/>
                    <a:pt x="115" y="44"/>
                  </a:cubicBezTo>
                  <a:close/>
                  <a:moveTo>
                    <a:pt x="90" y="357"/>
                  </a:moveTo>
                  <a:cubicBezTo>
                    <a:pt x="91" y="357"/>
                    <a:pt x="91" y="357"/>
                    <a:pt x="92" y="357"/>
                  </a:cubicBezTo>
                  <a:cubicBezTo>
                    <a:pt x="92" y="358"/>
                    <a:pt x="93" y="358"/>
                    <a:pt x="93" y="359"/>
                  </a:cubicBezTo>
                  <a:cubicBezTo>
                    <a:pt x="92" y="358"/>
                    <a:pt x="91" y="357"/>
                    <a:pt x="90" y="357"/>
                  </a:cubicBezTo>
                  <a:close/>
                  <a:moveTo>
                    <a:pt x="98" y="362"/>
                  </a:moveTo>
                  <a:cubicBezTo>
                    <a:pt x="98" y="362"/>
                    <a:pt x="99" y="362"/>
                    <a:pt x="99" y="363"/>
                  </a:cubicBezTo>
                  <a:cubicBezTo>
                    <a:pt x="100" y="363"/>
                    <a:pt x="101" y="364"/>
                    <a:pt x="101" y="364"/>
                  </a:cubicBezTo>
                  <a:cubicBezTo>
                    <a:pt x="100" y="364"/>
                    <a:pt x="99" y="363"/>
                    <a:pt x="98" y="362"/>
                  </a:cubicBezTo>
                  <a:close/>
                  <a:moveTo>
                    <a:pt x="108" y="369"/>
                  </a:moveTo>
                  <a:cubicBezTo>
                    <a:pt x="109" y="369"/>
                    <a:pt x="109" y="368"/>
                    <a:pt x="109" y="368"/>
                  </a:cubicBezTo>
                  <a:cubicBezTo>
                    <a:pt x="109" y="367"/>
                    <a:pt x="109" y="367"/>
                    <a:pt x="109" y="366"/>
                  </a:cubicBezTo>
                  <a:cubicBezTo>
                    <a:pt x="107" y="364"/>
                    <a:pt x="103" y="362"/>
                    <a:pt x="101" y="361"/>
                  </a:cubicBezTo>
                  <a:cubicBezTo>
                    <a:pt x="98" y="358"/>
                    <a:pt x="96" y="356"/>
                    <a:pt x="94" y="355"/>
                  </a:cubicBezTo>
                  <a:cubicBezTo>
                    <a:pt x="92" y="355"/>
                    <a:pt x="92" y="355"/>
                    <a:pt x="91" y="355"/>
                  </a:cubicBezTo>
                  <a:cubicBezTo>
                    <a:pt x="90" y="354"/>
                    <a:pt x="90" y="354"/>
                    <a:pt x="90" y="354"/>
                  </a:cubicBezTo>
                  <a:cubicBezTo>
                    <a:pt x="89" y="353"/>
                    <a:pt x="90" y="353"/>
                    <a:pt x="89" y="352"/>
                  </a:cubicBezTo>
                  <a:cubicBezTo>
                    <a:pt x="89" y="351"/>
                    <a:pt x="87" y="351"/>
                    <a:pt x="87" y="350"/>
                  </a:cubicBezTo>
                  <a:cubicBezTo>
                    <a:pt x="86" y="348"/>
                    <a:pt x="87" y="348"/>
                    <a:pt x="87" y="347"/>
                  </a:cubicBezTo>
                  <a:cubicBezTo>
                    <a:pt x="86" y="346"/>
                    <a:pt x="86" y="345"/>
                    <a:pt x="86" y="344"/>
                  </a:cubicBezTo>
                  <a:cubicBezTo>
                    <a:pt x="86" y="343"/>
                    <a:pt x="86" y="343"/>
                    <a:pt x="85" y="342"/>
                  </a:cubicBezTo>
                  <a:cubicBezTo>
                    <a:pt x="84" y="342"/>
                    <a:pt x="84" y="342"/>
                    <a:pt x="84" y="342"/>
                  </a:cubicBezTo>
                  <a:cubicBezTo>
                    <a:pt x="83" y="343"/>
                    <a:pt x="83" y="343"/>
                    <a:pt x="83" y="344"/>
                  </a:cubicBezTo>
                  <a:cubicBezTo>
                    <a:pt x="82" y="344"/>
                    <a:pt x="82" y="344"/>
                    <a:pt x="82" y="345"/>
                  </a:cubicBezTo>
                  <a:cubicBezTo>
                    <a:pt x="82" y="346"/>
                    <a:pt x="84" y="348"/>
                    <a:pt x="84" y="349"/>
                  </a:cubicBezTo>
                  <a:cubicBezTo>
                    <a:pt x="84" y="349"/>
                    <a:pt x="82" y="349"/>
                    <a:pt x="82" y="350"/>
                  </a:cubicBezTo>
                  <a:cubicBezTo>
                    <a:pt x="41" y="315"/>
                    <a:pt x="15" y="264"/>
                    <a:pt x="15" y="207"/>
                  </a:cubicBezTo>
                  <a:cubicBezTo>
                    <a:pt x="16" y="205"/>
                    <a:pt x="18" y="204"/>
                    <a:pt x="18" y="203"/>
                  </a:cubicBezTo>
                  <a:cubicBezTo>
                    <a:pt x="18" y="202"/>
                    <a:pt x="18" y="202"/>
                    <a:pt x="18" y="201"/>
                  </a:cubicBezTo>
                  <a:cubicBezTo>
                    <a:pt x="18" y="198"/>
                    <a:pt x="17" y="198"/>
                    <a:pt x="15" y="196"/>
                  </a:cubicBezTo>
                  <a:cubicBezTo>
                    <a:pt x="16" y="182"/>
                    <a:pt x="18" y="168"/>
                    <a:pt x="22" y="155"/>
                  </a:cubicBezTo>
                  <a:cubicBezTo>
                    <a:pt x="22" y="156"/>
                    <a:pt x="22" y="156"/>
                    <a:pt x="22" y="157"/>
                  </a:cubicBezTo>
                  <a:cubicBezTo>
                    <a:pt x="22" y="158"/>
                    <a:pt x="22" y="160"/>
                    <a:pt x="22" y="161"/>
                  </a:cubicBezTo>
                  <a:cubicBezTo>
                    <a:pt x="24" y="162"/>
                    <a:pt x="25" y="164"/>
                    <a:pt x="25" y="166"/>
                  </a:cubicBezTo>
                  <a:cubicBezTo>
                    <a:pt x="25" y="166"/>
                    <a:pt x="26" y="167"/>
                    <a:pt x="26" y="168"/>
                  </a:cubicBezTo>
                  <a:cubicBezTo>
                    <a:pt x="26" y="168"/>
                    <a:pt x="25" y="169"/>
                    <a:pt x="25" y="169"/>
                  </a:cubicBezTo>
                  <a:cubicBezTo>
                    <a:pt x="25" y="170"/>
                    <a:pt x="26" y="170"/>
                    <a:pt x="26" y="171"/>
                  </a:cubicBezTo>
                  <a:cubicBezTo>
                    <a:pt x="26" y="172"/>
                    <a:pt x="27" y="172"/>
                    <a:pt x="28" y="172"/>
                  </a:cubicBezTo>
                  <a:cubicBezTo>
                    <a:pt x="28" y="174"/>
                    <a:pt x="29" y="174"/>
                    <a:pt x="29" y="175"/>
                  </a:cubicBezTo>
                  <a:cubicBezTo>
                    <a:pt x="30" y="176"/>
                    <a:pt x="30" y="178"/>
                    <a:pt x="31" y="178"/>
                  </a:cubicBezTo>
                  <a:cubicBezTo>
                    <a:pt x="30" y="178"/>
                    <a:pt x="31" y="177"/>
                    <a:pt x="31" y="177"/>
                  </a:cubicBezTo>
                  <a:cubicBezTo>
                    <a:pt x="33" y="180"/>
                    <a:pt x="33" y="183"/>
                    <a:pt x="34" y="187"/>
                  </a:cubicBezTo>
                  <a:cubicBezTo>
                    <a:pt x="34" y="190"/>
                    <a:pt x="36" y="193"/>
                    <a:pt x="36" y="195"/>
                  </a:cubicBezTo>
                  <a:cubicBezTo>
                    <a:pt x="37" y="196"/>
                    <a:pt x="37" y="197"/>
                    <a:pt x="37" y="198"/>
                  </a:cubicBezTo>
                  <a:cubicBezTo>
                    <a:pt x="37" y="199"/>
                    <a:pt x="36" y="200"/>
                    <a:pt x="36" y="202"/>
                  </a:cubicBezTo>
                  <a:cubicBezTo>
                    <a:pt x="35" y="204"/>
                    <a:pt x="39" y="209"/>
                    <a:pt x="40" y="210"/>
                  </a:cubicBezTo>
                  <a:cubicBezTo>
                    <a:pt x="41" y="211"/>
                    <a:pt x="42" y="212"/>
                    <a:pt x="43" y="212"/>
                  </a:cubicBezTo>
                  <a:cubicBezTo>
                    <a:pt x="43" y="213"/>
                    <a:pt x="44" y="213"/>
                    <a:pt x="44" y="213"/>
                  </a:cubicBezTo>
                  <a:cubicBezTo>
                    <a:pt x="45" y="214"/>
                    <a:pt x="46" y="216"/>
                    <a:pt x="47" y="216"/>
                  </a:cubicBezTo>
                  <a:cubicBezTo>
                    <a:pt x="49" y="217"/>
                    <a:pt x="51" y="217"/>
                    <a:pt x="53" y="218"/>
                  </a:cubicBezTo>
                  <a:cubicBezTo>
                    <a:pt x="54" y="219"/>
                    <a:pt x="54" y="220"/>
                    <a:pt x="54" y="221"/>
                  </a:cubicBezTo>
                  <a:cubicBezTo>
                    <a:pt x="55" y="222"/>
                    <a:pt x="56" y="223"/>
                    <a:pt x="56" y="224"/>
                  </a:cubicBezTo>
                  <a:cubicBezTo>
                    <a:pt x="58" y="225"/>
                    <a:pt x="59" y="226"/>
                    <a:pt x="60" y="227"/>
                  </a:cubicBezTo>
                  <a:cubicBezTo>
                    <a:pt x="61" y="228"/>
                    <a:pt x="61" y="228"/>
                    <a:pt x="61" y="230"/>
                  </a:cubicBezTo>
                  <a:cubicBezTo>
                    <a:pt x="62" y="231"/>
                    <a:pt x="62" y="232"/>
                    <a:pt x="62" y="232"/>
                  </a:cubicBezTo>
                  <a:cubicBezTo>
                    <a:pt x="62" y="233"/>
                    <a:pt x="61" y="234"/>
                    <a:pt x="62" y="235"/>
                  </a:cubicBezTo>
                  <a:cubicBezTo>
                    <a:pt x="62" y="236"/>
                    <a:pt x="63" y="237"/>
                    <a:pt x="64" y="238"/>
                  </a:cubicBezTo>
                  <a:cubicBezTo>
                    <a:pt x="64" y="238"/>
                    <a:pt x="64" y="239"/>
                    <a:pt x="64" y="239"/>
                  </a:cubicBezTo>
                  <a:cubicBezTo>
                    <a:pt x="65" y="240"/>
                    <a:pt x="65" y="241"/>
                    <a:pt x="66" y="242"/>
                  </a:cubicBezTo>
                  <a:cubicBezTo>
                    <a:pt x="67" y="242"/>
                    <a:pt x="67" y="243"/>
                    <a:pt x="68" y="244"/>
                  </a:cubicBezTo>
                  <a:cubicBezTo>
                    <a:pt x="69" y="244"/>
                    <a:pt x="69" y="242"/>
                    <a:pt x="71" y="242"/>
                  </a:cubicBezTo>
                  <a:cubicBezTo>
                    <a:pt x="72" y="244"/>
                    <a:pt x="73" y="246"/>
                    <a:pt x="75" y="247"/>
                  </a:cubicBezTo>
                  <a:cubicBezTo>
                    <a:pt x="75" y="247"/>
                    <a:pt x="76" y="248"/>
                    <a:pt x="76" y="248"/>
                  </a:cubicBezTo>
                  <a:cubicBezTo>
                    <a:pt x="74" y="253"/>
                    <a:pt x="72" y="259"/>
                    <a:pt x="77" y="265"/>
                  </a:cubicBezTo>
                  <a:cubicBezTo>
                    <a:pt x="77" y="266"/>
                    <a:pt x="76" y="268"/>
                    <a:pt x="77" y="269"/>
                  </a:cubicBezTo>
                  <a:cubicBezTo>
                    <a:pt x="77" y="271"/>
                    <a:pt x="80" y="272"/>
                    <a:pt x="82" y="274"/>
                  </a:cubicBezTo>
                  <a:cubicBezTo>
                    <a:pt x="84" y="275"/>
                    <a:pt x="86" y="276"/>
                    <a:pt x="87" y="278"/>
                  </a:cubicBezTo>
                  <a:cubicBezTo>
                    <a:pt x="88" y="279"/>
                    <a:pt x="89" y="281"/>
                    <a:pt x="89" y="282"/>
                  </a:cubicBezTo>
                  <a:cubicBezTo>
                    <a:pt x="90" y="282"/>
                    <a:pt x="91" y="283"/>
                    <a:pt x="91" y="283"/>
                  </a:cubicBezTo>
                  <a:cubicBezTo>
                    <a:pt x="92" y="284"/>
                    <a:pt x="93" y="284"/>
                    <a:pt x="93" y="285"/>
                  </a:cubicBezTo>
                  <a:cubicBezTo>
                    <a:pt x="94" y="286"/>
                    <a:pt x="95" y="287"/>
                    <a:pt x="95" y="288"/>
                  </a:cubicBezTo>
                  <a:cubicBezTo>
                    <a:pt x="99" y="290"/>
                    <a:pt x="104" y="290"/>
                    <a:pt x="107" y="292"/>
                  </a:cubicBezTo>
                  <a:cubicBezTo>
                    <a:pt x="109" y="294"/>
                    <a:pt x="109" y="295"/>
                    <a:pt x="110" y="298"/>
                  </a:cubicBezTo>
                  <a:cubicBezTo>
                    <a:pt x="111" y="299"/>
                    <a:pt x="111" y="300"/>
                    <a:pt x="112" y="302"/>
                  </a:cubicBezTo>
                  <a:cubicBezTo>
                    <a:pt x="113" y="306"/>
                    <a:pt x="114" y="311"/>
                    <a:pt x="116" y="315"/>
                  </a:cubicBezTo>
                  <a:cubicBezTo>
                    <a:pt x="116" y="317"/>
                    <a:pt x="117" y="318"/>
                    <a:pt x="118" y="320"/>
                  </a:cubicBezTo>
                  <a:cubicBezTo>
                    <a:pt x="118" y="321"/>
                    <a:pt x="118" y="321"/>
                    <a:pt x="118" y="322"/>
                  </a:cubicBezTo>
                  <a:cubicBezTo>
                    <a:pt x="119" y="324"/>
                    <a:pt x="120" y="325"/>
                    <a:pt x="121" y="326"/>
                  </a:cubicBezTo>
                  <a:cubicBezTo>
                    <a:pt x="121" y="327"/>
                    <a:pt x="121" y="329"/>
                    <a:pt x="121" y="329"/>
                  </a:cubicBezTo>
                  <a:cubicBezTo>
                    <a:pt x="121" y="330"/>
                    <a:pt x="122" y="331"/>
                    <a:pt x="122" y="332"/>
                  </a:cubicBezTo>
                  <a:cubicBezTo>
                    <a:pt x="122" y="333"/>
                    <a:pt x="122" y="335"/>
                    <a:pt x="122" y="336"/>
                  </a:cubicBezTo>
                  <a:cubicBezTo>
                    <a:pt x="122" y="337"/>
                    <a:pt x="123" y="338"/>
                    <a:pt x="123" y="339"/>
                  </a:cubicBezTo>
                  <a:cubicBezTo>
                    <a:pt x="124" y="340"/>
                    <a:pt x="124" y="341"/>
                    <a:pt x="124" y="341"/>
                  </a:cubicBezTo>
                  <a:cubicBezTo>
                    <a:pt x="125" y="342"/>
                    <a:pt x="126" y="344"/>
                    <a:pt x="127" y="345"/>
                  </a:cubicBezTo>
                  <a:cubicBezTo>
                    <a:pt x="127" y="345"/>
                    <a:pt x="127" y="346"/>
                    <a:pt x="127" y="347"/>
                  </a:cubicBezTo>
                  <a:cubicBezTo>
                    <a:pt x="127" y="347"/>
                    <a:pt x="128" y="348"/>
                    <a:pt x="128" y="349"/>
                  </a:cubicBezTo>
                  <a:cubicBezTo>
                    <a:pt x="128" y="350"/>
                    <a:pt x="128" y="351"/>
                    <a:pt x="128" y="352"/>
                  </a:cubicBezTo>
                  <a:cubicBezTo>
                    <a:pt x="129" y="353"/>
                    <a:pt x="129" y="355"/>
                    <a:pt x="129" y="356"/>
                  </a:cubicBezTo>
                  <a:cubicBezTo>
                    <a:pt x="130" y="357"/>
                    <a:pt x="131" y="359"/>
                    <a:pt x="132" y="360"/>
                  </a:cubicBezTo>
                  <a:cubicBezTo>
                    <a:pt x="132" y="361"/>
                    <a:pt x="132" y="362"/>
                    <a:pt x="132" y="363"/>
                  </a:cubicBezTo>
                  <a:cubicBezTo>
                    <a:pt x="133" y="364"/>
                    <a:pt x="134" y="364"/>
                    <a:pt x="135" y="365"/>
                  </a:cubicBezTo>
                  <a:cubicBezTo>
                    <a:pt x="135" y="366"/>
                    <a:pt x="135" y="367"/>
                    <a:pt x="135" y="368"/>
                  </a:cubicBezTo>
                  <a:cubicBezTo>
                    <a:pt x="135" y="371"/>
                    <a:pt x="137" y="372"/>
                    <a:pt x="138" y="374"/>
                  </a:cubicBezTo>
                  <a:cubicBezTo>
                    <a:pt x="139" y="376"/>
                    <a:pt x="140" y="377"/>
                    <a:pt x="141" y="378"/>
                  </a:cubicBezTo>
                  <a:cubicBezTo>
                    <a:pt x="141" y="378"/>
                    <a:pt x="142" y="379"/>
                    <a:pt x="142" y="379"/>
                  </a:cubicBezTo>
                  <a:cubicBezTo>
                    <a:pt x="142" y="379"/>
                    <a:pt x="142" y="379"/>
                    <a:pt x="143" y="380"/>
                  </a:cubicBezTo>
                  <a:cubicBezTo>
                    <a:pt x="143" y="380"/>
                    <a:pt x="144" y="380"/>
                    <a:pt x="145" y="381"/>
                  </a:cubicBezTo>
                  <a:cubicBezTo>
                    <a:pt x="146" y="381"/>
                    <a:pt x="147" y="381"/>
                    <a:pt x="147" y="382"/>
                  </a:cubicBezTo>
                  <a:cubicBezTo>
                    <a:pt x="148" y="382"/>
                    <a:pt x="148" y="382"/>
                    <a:pt x="148" y="382"/>
                  </a:cubicBezTo>
                  <a:cubicBezTo>
                    <a:pt x="150" y="383"/>
                    <a:pt x="151" y="383"/>
                    <a:pt x="152" y="384"/>
                  </a:cubicBezTo>
                  <a:cubicBezTo>
                    <a:pt x="154" y="384"/>
                    <a:pt x="154" y="384"/>
                    <a:pt x="156" y="384"/>
                  </a:cubicBezTo>
                  <a:cubicBezTo>
                    <a:pt x="157" y="384"/>
                    <a:pt x="158" y="384"/>
                    <a:pt x="158" y="384"/>
                  </a:cubicBezTo>
                  <a:cubicBezTo>
                    <a:pt x="159" y="383"/>
                    <a:pt x="160" y="382"/>
                    <a:pt x="159" y="381"/>
                  </a:cubicBezTo>
                  <a:cubicBezTo>
                    <a:pt x="156" y="379"/>
                    <a:pt x="153" y="379"/>
                    <a:pt x="152" y="376"/>
                  </a:cubicBezTo>
                  <a:cubicBezTo>
                    <a:pt x="151" y="375"/>
                    <a:pt x="151" y="374"/>
                    <a:pt x="150" y="371"/>
                  </a:cubicBezTo>
                  <a:cubicBezTo>
                    <a:pt x="150" y="371"/>
                    <a:pt x="149" y="370"/>
                    <a:pt x="149" y="369"/>
                  </a:cubicBezTo>
                  <a:cubicBezTo>
                    <a:pt x="149" y="368"/>
                    <a:pt x="149" y="368"/>
                    <a:pt x="149" y="367"/>
                  </a:cubicBezTo>
                  <a:cubicBezTo>
                    <a:pt x="149" y="367"/>
                    <a:pt x="148" y="366"/>
                    <a:pt x="148" y="366"/>
                  </a:cubicBezTo>
                  <a:cubicBezTo>
                    <a:pt x="148" y="364"/>
                    <a:pt x="150" y="363"/>
                    <a:pt x="149" y="362"/>
                  </a:cubicBezTo>
                  <a:cubicBezTo>
                    <a:pt x="149" y="361"/>
                    <a:pt x="148" y="361"/>
                    <a:pt x="148" y="361"/>
                  </a:cubicBezTo>
                  <a:cubicBezTo>
                    <a:pt x="148" y="361"/>
                    <a:pt x="147" y="360"/>
                    <a:pt x="147" y="360"/>
                  </a:cubicBezTo>
                  <a:cubicBezTo>
                    <a:pt x="146" y="359"/>
                    <a:pt x="145" y="359"/>
                    <a:pt x="145" y="358"/>
                  </a:cubicBezTo>
                  <a:cubicBezTo>
                    <a:pt x="145" y="355"/>
                    <a:pt x="146" y="352"/>
                    <a:pt x="146" y="348"/>
                  </a:cubicBezTo>
                  <a:cubicBezTo>
                    <a:pt x="145" y="347"/>
                    <a:pt x="143" y="347"/>
                    <a:pt x="143" y="345"/>
                  </a:cubicBezTo>
                  <a:cubicBezTo>
                    <a:pt x="143" y="345"/>
                    <a:pt x="145" y="345"/>
                    <a:pt x="145" y="344"/>
                  </a:cubicBezTo>
                  <a:cubicBezTo>
                    <a:pt x="146" y="343"/>
                    <a:pt x="145" y="341"/>
                    <a:pt x="145" y="340"/>
                  </a:cubicBezTo>
                  <a:cubicBezTo>
                    <a:pt x="145" y="339"/>
                    <a:pt x="146" y="338"/>
                    <a:pt x="146" y="337"/>
                  </a:cubicBezTo>
                  <a:cubicBezTo>
                    <a:pt x="147" y="337"/>
                    <a:pt x="149" y="336"/>
                    <a:pt x="150" y="336"/>
                  </a:cubicBezTo>
                  <a:cubicBezTo>
                    <a:pt x="150" y="334"/>
                    <a:pt x="151" y="332"/>
                    <a:pt x="150" y="330"/>
                  </a:cubicBezTo>
                  <a:cubicBezTo>
                    <a:pt x="149" y="328"/>
                    <a:pt x="148" y="328"/>
                    <a:pt x="147" y="326"/>
                  </a:cubicBezTo>
                  <a:cubicBezTo>
                    <a:pt x="149" y="326"/>
                    <a:pt x="152" y="325"/>
                    <a:pt x="152" y="324"/>
                  </a:cubicBezTo>
                  <a:cubicBezTo>
                    <a:pt x="153" y="324"/>
                    <a:pt x="152" y="323"/>
                    <a:pt x="152" y="323"/>
                  </a:cubicBezTo>
                  <a:cubicBezTo>
                    <a:pt x="153" y="321"/>
                    <a:pt x="153" y="319"/>
                    <a:pt x="154" y="318"/>
                  </a:cubicBezTo>
                  <a:cubicBezTo>
                    <a:pt x="154" y="317"/>
                    <a:pt x="155" y="316"/>
                    <a:pt x="155" y="316"/>
                  </a:cubicBezTo>
                  <a:cubicBezTo>
                    <a:pt x="155" y="314"/>
                    <a:pt x="154" y="311"/>
                    <a:pt x="155" y="310"/>
                  </a:cubicBezTo>
                  <a:cubicBezTo>
                    <a:pt x="155" y="309"/>
                    <a:pt x="155" y="309"/>
                    <a:pt x="155" y="309"/>
                  </a:cubicBezTo>
                  <a:cubicBezTo>
                    <a:pt x="155" y="308"/>
                    <a:pt x="155" y="307"/>
                    <a:pt x="155" y="307"/>
                  </a:cubicBezTo>
                  <a:cubicBezTo>
                    <a:pt x="155" y="305"/>
                    <a:pt x="154" y="304"/>
                    <a:pt x="153" y="303"/>
                  </a:cubicBezTo>
                  <a:cubicBezTo>
                    <a:pt x="153" y="302"/>
                    <a:pt x="153" y="300"/>
                    <a:pt x="154" y="299"/>
                  </a:cubicBezTo>
                  <a:cubicBezTo>
                    <a:pt x="154" y="298"/>
                    <a:pt x="155" y="298"/>
                    <a:pt x="155" y="298"/>
                  </a:cubicBezTo>
                  <a:cubicBezTo>
                    <a:pt x="155" y="298"/>
                    <a:pt x="155" y="297"/>
                    <a:pt x="155" y="297"/>
                  </a:cubicBezTo>
                  <a:cubicBezTo>
                    <a:pt x="156" y="297"/>
                    <a:pt x="156" y="297"/>
                    <a:pt x="156" y="296"/>
                  </a:cubicBezTo>
                  <a:cubicBezTo>
                    <a:pt x="157" y="296"/>
                    <a:pt x="157" y="295"/>
                    <a:pt x="157" y="295"/>
                  </a:cubicBezTo>
                  <a:cubicBezTo>
                    <a:pt x="157" y="295"/>
                    <a:pt x="158" y="295"/>
                    <a:pt x="158" y="295"/>
                  </a:cubicBezTo>
                  <a:cubicBezTo>
                    <a:pt x="159" y="294"/>
                    <a:pt x="159" y="294"/>
                    <a:pt x="159" y="293"/>
                  </a:cubicBezTo>
                  <a:cubicBezTo>
                    <a:pt x="160" y="293"/>
                    <a:pt x="161" y="292"/>
                    <a:pt x="161" y="292"/>
                  </a:cubicBezTo>
                  <a:cubicBezTo>
                    <a:pt x="161" y="291"/>
                    <a:pt x="162" y="290"/>
                    <a:pt x="162" y="289"/>
                  </a:cubicBezTo>
                  <a:cubicBezTo>
                    <a:pt x="162" y="288"/>
                    <a:pt x="162" y="286"/>
                    <a:pt x="162" y="285"/>
                  </a:cubicBezTo>
                  <a:cubicBezTo>
                    <a:pt x="162" y="282"/>
                    <a:pt x="163" y="281"/>
                    <a:pt x="162" y="279"/>
                  </a:cubicBezTo>
                  <a:cubicBezTo>
                    <a:pt x="162" y="276"/>
                    <a:pt x="162" y="275"/>
                    <a:pt x="161" y="272"/>
                  </a:cubicBezTo>
                  <a:cubicBezTo>
                    <a:pt x="161" y="271"/>
                    <a:pt x="159" y="269"/>
                    <a:pt x="159" y="267"/>
                  </a:cubicBezTo>
                  <a:cubicBezTo>
                    <a:pt x="159" y="266"/>
                    <a:pt x="160" y="265"/>
                    <a:pt x="160" y="264"/>
                  </a:cubicBezTo>
                  <a:cubicBezTo>
                    <a:pt x="161" y="262"/>
                    <a:pt x="162" y="259"/>
                    <a:pt x="162" y="257"/>
                  </a:cubicBezTo>
                  <a:cubicBezTo>
                    <a:pt x="162" y="256"/>
                    <a:pt x="163" y="254"/>
                    <a:pt x="163" y="253"/>
                  </a:cubicBezTo>
                  <a:cubicBezTo>
                    <a:pt x="163" y="251"/>
                    <a:pt x="161" y="248"/>
                    <a:pt x="161" y="247"/>
                  </a:cubicBezTo>
                  <a:cubicBezTo>
                    <a:pt x="160" y="247"/>
                    <a:pt x="160" y="247"/>
                    <a:pt x="160" y="247"/>
                  </a:cubicBezTo>
                  <a:cubicBezTo>
                    <a:pt x="159" y="246"/>
                    <a:pt x="156" y="244"/>
                    <a:pt x="155" y="244"/>
                  </a:cubicBezTo>
                  <a:cubicBezTo>
                    <a:pt x="154" y="244"/>
                    <a:pt x="154" y="244"/>
                    <a:pt x="154" y="244"/>
                  </a:cubicBezTo>
                  <a:cubicBezTo>
                    <a:pt x="153" y="243"/>
                    <a:pt x="153" y="243"/>
                    <a:pt x="152" y="242"/>
                  </a:cubicBezTo>
                  <a:cubicBezTo>
                    <a:pt x="151" y="242"/>
                    <a:pt x="150" y="242"/>
                    <a:pt x="150" y="242"/>
                  </a:cubicBezTo>
                  <a:cubicBezTo>
                    <a:pt x="149" y="242"/>
                    <a:pt x="149" y="242"/>
                    <a:pt x="149" y="242"/>
                  </a:cubicBezTo>
                  <a:cubicBezTo>
                    <a:pt x="148" y="242"/>
                    <a:pt x="148" y="242"/>
                    <a:pt x="147" y="242"/>
                  </a:cubicBezTo>
                  <a:cubicBezTo>
                    <a:pt x="145" y="242"/>
                    <a:pt x="145" y="242"/>
                    <a:pt x="143" y="243"/>
                  </a:cubicBezTo>
                  <a:cubicBezTo>
                    <a:pt x="142" y="243"/>
                    <a:pt x="140" y="242"/>
                    <a:pt x="139" y="242"/>
                  </a:cubicBezTo>
                  <a:cubicBezTo>
                    <a:pt x="139" y="242"/>
                    <a:pt x="139" y="242"/>
                    <a:pt x="138" y="242"/>
                  </a:cubicBezTo>
                  <a:cubicBezTo>
                    <a:pt x="137" y="241"/>
                    <a:pt x="136" y="240"/>
                    <a:pt x="135" y="240"/>
                  </a:cubicBezTo>
                  <a:cubicBezTo>
                    <a:pt x="135" y="240"/>
                    <a:pt x="134" y="240"/>
                    <a:pt x="134" y="240"/>
                  </a:cubicBezTo>
                  <a:cubicBezTo>
                    <a:pt x="133" y="240"/>
                    <a:pt x="132" y="240"/>
                    <a:pt x="131" y="240"/>
                  </a:cubicBezTo>
                  <a:cubicBezTo>
                    <a:pt x="129" y="240"/>
                    <a:pt x="128" y="238"/>
                    <a:pt x="127" y="235"/>
                  </a:cubicBezTo>
                  <a:cubicBezTo>
                    <a:pt x="127" y="234"/>
                    <a:pt x="126" y="233"/>
                    <a:pt x="126" y="232"/>
                  </a:cubicBezTo>
                  <a:cubicBezTo>
                    <a:pt x="125" y="231"/>
                    <a:pt x="123" y="231"/>
                    <a:pt x="122" y="230"/>
                  </a:cubicBezTo>
                  <a:cubicBezTo>
                    <a:pt x="121" y="229"/>
                    <a:pt x="120" y="228"/>
                    <a:pt x="118" y="228"/>
                  </a:cubicBezTo>
                  <a:cubicBezTo>
                    <a:pt x="116" y="228"/>
                    <a:pt x="115" y="229"/>
                    <a:pt x="113" y="229"/>
                  </a:cubicBezTo>
                  <a:cubicBezTo>
                    <a:pt x="111" y="229"/>
                    <a:pt x="109" y="228"/>
                    <a:pt x="108" y="227"/>
                  </a:cubicBezTo>
                  <a:cubicBezTo>
                    <a:pt x="106" y="227"/>
                    <a:pt x="104" y="226"/>
                    <a:pt x="103" y="225"/>
                  </a:cubicBezTo>
                  <a:cubicBezTo>
                    <a:pt x="102" y="223"/>
                    <a:pt x="102" y="220"/>
                    <a:pt x="99" y="221"/>
                  </a:cubicBezTo>
                  <a:cubicBezTo>
                    <a:pt x="98" y="221"/>
                    <a:pt x="95" y="224"/>
                    <a:pt x="93" y="225"/>
                  </a:cubicBezTo>
                  <a:cubicBezTo>
                    <a:pt x="92" y="225"/>
                    <a:pt x="91" y="225"/>
                    <a:pt x="89" y="226"/>
                  </a:cubicBezTo>
                  <a:cubicBezTo>
                    <a:pt x="89" y="225"/>
                    <a:pt x="89" y="226"/>
                    <a:pt x="88" y="225"/>
                  </a:cubicBezTo>
                  <a:cubicBezTo>
                    <a:pt x="88" y="225"/>
                    <a:pt x="87" y="225"/>
                    <a:pt x="87" y="224"/>
                  </a:cubicBezTo>
                  <a:cubicBezTo>
                    <a:pt x="87" y="224"/>
                    <a:pt x="86" y="224"/>
                    <a:pt x="86" y="224"/>
                  </a:cubicBezTo>
                  <a:cubicBezTo>
                    <a:pt x="85" y="224"/>
                    <a:pt x="84" y="224"/>
                    <a:pt x="83" y="223"/>
                  </a:cubicBezTo>
                  <a:cubicBezTo>
                    <a:pt x="80" y="223"/>
                    <a:pt x="80" y="225"/>
                    <a:pt x="78" y="227"/>
                  </a:cubicBezTo>
                  <a:cubicBezTo>
                    <a:pt x="78" y="228"/>
                    <a:pt x="77" y="228"/>
                    <a:pt x="76" y="228"/>
                  </a:cubicBezTo>
                  <a:cubicBezTo>
                    <a:pt x="76" y="229"/>
                    <a:pt x="75" y="229"/>
                    <a:pt x="75" y="230"/>
                  </a:cubicBezTo>
                  <a:cubicBezTo>
                    <a:pt x="74" y="231"/>
                    <a:pt x="75" y="233"/>
                    <a:pt x="74" y="235"/>
                  </a:cubicBezTo>
                  <a:cubicBezTo>
                    <a:pt x="75" y="237"/>
                    <a:pt x="74" y="239"/>
                    <a:pt x="74" y="241"/>
                  </a:cubicBezTo>
                  <a:cubicBezTo>
                    <a:pt x="74" y="241"/>
                    <a:pt x="74" y="241"/>
                    <a:pt x="74" y="241"/>
                  </a:cubicBezTo>
                  <a:cubicBezTo>
                    <a:pt x="74" y="242"/>
                    <a:pt x="74" y="242"/>
                    <a:pt x="74" y="243"/>
                  </a:cubicBezTo>
                  <a:cubicBezTo>
                    <a:pt x="74" y="243"/>
                    <a:pt x="74" y="243"/>
                    <a:pt x="74" y="243"/>
                  </a:cubicBezTo>
                  <a:cubicBezTo>
                    <a:pt x="73" y="242"/>
                    <a:pt x="74" y="241"/>
                    <a:pt x="73" y="241"/>
                  </a:cubicBezTo>
                  <a:cubicBezTo>
                    <a:pt x="73" y="240"/>
                    <a:pt x="73" y="240"/>
                    <a:pt x="72" y="239"/>
                  </a:cubicBezTo>
                  <a:cubicBezTo>
                    <a:pt x="71" y="239"/>
                    <a:pt x="69" y="240"/>
                    <a:pt x="68" y="239"/>
                  </a:cubicBezTo>
                  <a:cubicBezTo>
                    <a:pt x="67" y="238"/>
                    <a:pt x="65" y="235"/>
                    <a:pt x="66" y="232"/>
                  </a:cubicBezTo>
                  <a:cubicBezTo>
                    <a:pt x="66" y="229"/>
                    <a:pt x="68" y="227"/>
                    <a:pt x="68" y="225"/>
                  </a:cubicBezTo>
                  <a:cubicBezTo>
                    <a:pt x="68" y="224"/>
                    <a:pt x="67" y="221"/>
                    <a:pt x="66" y="221"/>
                  </a:cubicBezTo>
                  <a:cubicBezTo>
                    <a:pt x="65" y="220"/>
                    <a:pt x="62" y="221"/>
                    <a:pt x="62" y="218"/>
                  </a:cubicBezTo>
                  <a:cubicBezTo>
                    <a:pt x="62" y="217"/>
                    <a:pt x="63" y="215"/>
                    <a:pt x="64" y="214"/>
                  </a:cubicBezTo>
                  <a:cubicBezTo>
                    <a:pt x="64" y="213"/>
                    <a:pt x="64" y="212"/>
                    <a:pt x="65" y="211"/>
                  </a:cubicBezTo>
                  <a:cubicBezTo>
                    <a:pt x="65" y="210"/>
                    <a:pt x="67" y="208"/>
                    <a:pt x="66" y="207"/>
                  </a:cubicBezTo>
                  <a:cubicBezTo>
                    <a:pt x="64" y="206"/>
                    <a:pt x="62" y="206"/>
                    <a:pt x="61" y="207"/>
                  </a:cubicBezTo>
                  <a:cubicBezTo>
                    <a:pt x="60" y="208"/>
                    <a:pt x="60" y="209"/>
                    <a:pt x="60" y="209"/>
                  </a:cubicBezTo>
                  <a:cubicBezTo>
                    <a:pt x="59" y="210"/>
                    <a:pt x="59" y="210"/>
                    <a:pt x="58" y="211"/>
                  </a:cubicBezTo>
                  <a:cubicBezTo>
                    <a:pt x="57" y="211"/>
                    <a:pt x="56" y="210"/>
                    <a:pt x="55" y="210"/>
                  </a:cubicBezTo>
                  <a:cubicBezTo>
                    <a:pt x="54" y="210"/>
                    <a:pt x="54" y="211"/>
                    <a:pt x="53" y="211"/>
                  </a:cubicBezTo>
                  <a:cubicBezTo>
                    <a:pt x="51" y="210"/>
                    <a:pt x="51" y="207"/>
                    <a:pt x="51" y="205"/>
                  </a:cubicBezTo>
                  <a:cubicBezTo>
                    <a:pt x="50" y="204"/>
                    <a:pt x="50" y="203"/>
                    <a:pt x="50" y="201"/>
                  </a:cubicBezTo>
                  <a:cubicBezTo>
                    <a:pt x="50" y="201"/>
                    <a:pt x="50" y="200"/>
                    <a:pt x="50" y="199"/>
                  </a:cubicBezTo>
                  <a:cubicBezTo>
                    <a:pt x="51" y="195"/>
                    <a:pt x="52" y="194"/>
                    <a:pt x="53" y="192"/>
                  </a:cubicBezTo>
                  <a:cubicBezTo>
                    <a:pt x="53" y="191"/>
                    <a:pt x="53" y="190"/>
                    <a:pt x="54" y="188"/>
                  </a:cubicBezTo>
                  <a:cubicBezTo>
                    <a:pt x="54" y="187"/>
                    <a:pt x="57" y="186"/>
                    <a:pt x="58" y="186"/>
                  </a:cubicBezTo>
                  <a:cubicBezTo>
                    <a:pt x="60" y="185"/>
                    <a:pt x="62" y="185"/>
                    <a:pt x="63" y="185"/>
                  </a:cubicBezTo>
                  <a:cubicBezTo>
                    <a:pt x="64" y="185"/>
                    <a:pt x="64" y="186"/>
                    <a:pt x="64" y="187"/>
                  </a:cubicBezTo>
                  <a:cubicBezTo>
                    <a:pt x="65" y="187"/>
                    <a:pt x="66" y="188"/>
                    <a:pt x="67" y="188"/>
                  </a:cubicBezTo>
                  <a:cubicBezTo>
                    <a:pt x="69" y="188"/>
                    <a:pt x="70" y="186"/>
                    <a:pt x="71" y="186"/>
                  </a:cubicBezTo>
                  <a:cubicBezTo>
                    <a:pt x="73" y="186"/>
                    <a:pt x="75" y="188"/>
                    <a:pt x="75" y="188"/>
                  </a:cubicBezTo>
                  <a:cubicBezTo>
                    <a:pt x="76" y="189"/>
                    <a:pt x="76" y="190"/>
                    <a:pt x="77" y="191"/>
                  </a:cubicBezTo>
                  <a:cubicBezTo>
                    <a:pt x="77" y="193"/>
                    <a:pt x="77" y="194"/>
                    <a:pt x="77" y="195"/>
                  </a:cubicBezTo>
                  <a:cubicBezTo>
                    <a:pt x="77" y="196"/>
                    <a:pt x="78" y="197"/>
                    <a:pt x="78" y="198"/>
                  </a:cubicBezTo>
                  <a:cubicBezTo>
                    <a:pt x="78" y="199"/>
                    <a:pt x="78" y="199"/>
                    <a:pt x="78" y="200"/>
                  </a:cubicBezTo>
                  <a:cubicBezTo>
                    <a:pt x="78" y="200"/>
                    <a:pt x="78" y="201"/>
                    <a:pt x="79" y="201"/>
                  </a:cubicBezTo>
                  <a:cubicBezTo>
                    <a:pt x="80" y="201"/>
                    <a:pt x="80" y="200"/>
                    <a:pt x="80" y="200"/>
                  </a:cubicBezTo>
                  <a:cubicBezTo>
                    <a:pt x="81" y="200"/>
                    <a:pt x="80" y="199"/>
                    <a:pt x="80" y="199"/>
                  </a:cubicBezTo>
                  <a:cubicBezTo>
                    <a:pt x="80" y="199"/>
                    <a:pt x="81" y="196"/>
                    <a:pt x="81" y="194"/>
                  </a:cubicBezTo>
                  <a:cubicBezTo>
                    <a:pt x="81" y="194"/>
                    <a:pt x="81" y="193"/>
                    <a:pt x="81" y="193"/>
                  </a:cubicBezTo>
                  <a:cubicBezTo>
                    <a:pt x="81" y="192"/>
                    <a:pt x="81" y="191"/>
                    <a:pt x="81" y="190"/>
                  </a:cubicBezTo>
                  <a:cubicBezTo>
                    <a:pt x="82" y="187"/>
                    <a:pt x="83" y="185"/>
                    <a:pt x="85" y="184"/>
                  </a:cubicBezTo>
                  <a:cubicBezTo>
                    <a:pt x="85" y="184"/>
                    <a:pt x="85" y="185"/>
                    <a:pt x="86" y="184"/>
                  </a:cubicBezTo>
                  <a:cubicBezTo>
                    <a:pt x="87" y="184"/>
                    <a:pt x="88" y="183"/>
                    <a:pt x="89" y="183"/>
                  </a:cubicBezTo>
                  <a:cubicBezTo>
                    <a:pt x="89" y="182"/>
                    <a:pt x="89" y="183"/>
                    <a:pt x="89" y="182"/>
                  </a:cubicBezTo>
                  <a:cubicBezTo>
                    <a:pt x="91" y="182"/>
                    <a:pt x="93" y="180"/>
                    <a:pt x="94" y="178"/>
                  </a:cubicBezTo>
                  <a:cubicBezTo>
                    <a:pt x="95" y="177"/>
                    <a:pt x="94" y="175"/>
                    <a:pt x="95" y="174"/>
                  </a:cubicBezTo>
                  <a:cubicBezTo>
                    <a:pt x="95" y="173"/>
                    <a:pt x="97" y="174"/>
                    <a:pt x="97" y="172"/>
                  </a:cubicBezTo>
                  <a:cubicBezTo>
                    <a:pt x="97" y="172"/>
                    <a:pt x="97" y="171"/>
                    <a:pt x="98" y="170"/>
                  </a:cubicBezTo>
                  <a:cubicBezTo>
                    <a:pt x="102" y="167"/>
                    <a:pt x="107" y="162"/>
                    <a:pt x="112" y="161"/>
                  </a:cubicBezTo>
                  <a:cubicBezTo>
                    <a:pt x="112" y="161"/>
                    <a:pt x="113" y="161"/>
                    <a:pt x="114" y="161"/>
                  </a:cubicBezTo>
                  <a:cubicBezTo>
                    <a:pt x="115" y="161"/>
                    <a:pt x="115" y="161"/>
                    <a:pt x="116" y="161"/>
                  </a:cubicBezTo>
                  <a:cubicBezTo>
                    <a:pt x="117" y="161"/>
                    <a:pt x="117" y="162"/>
                    <a:pt x="118" y="162"/>
                  </a:cubicBezTo>
                  <a:cubicBezTo>
                    <a:pt x="119" y="162"/>
                    <a:pt x="121" y="162"/>
                    <a:pt x="122" y="162"/>
                  </a:cubicBezTo>
                  <a:cubicBezTo>
                    <a:pt x="122" y="162"/>
                    <a:pt x="123" y="162"/>
                    <a:pt x="123" y="161"/>
                  </a:cubicBezTo>
                  <a:cubicBezTo>
                    <a:pt x="123" y="161"/>
                    <a:pt x="123" y="161"/>
                    <a:pt x="124" y="161"/>
                  </a:cubicBezTo>
                  <a:cubicBezTo>
                    <a:pt x="124" y="161"/>
                    <a:pt x="124" y="161"/>
                    <a:pt x="124" y="161"/>
                  </a:cubicBezTo>
                  <a:cubicBezTo>
                    <a:pt x="127" y="160"/>
                    <a:pt x="130" y="160"/>
                    <a:pt x="131" y="157"/>
                  </a:cubicBezTo>
                  <a:cubicBezTo>
                    <a:pt x="131" y="156"/>
                    <a:pt x="130" y="156"/>
                    <a:pt x="130" y="156"/>
                  </a:cubicBezTo>
                  <a:cubicBezTo>
                    <a:pt x="128" y="154"/>
                    <a:pt x="126" y="157"/>
                    <a:pt x="125" y="156"/>
                  </a:cubicBezTo>
                  <a:cubicBezTo>
                    <a:pt x="122" y="154"/>
                    <a:pt x="126" y="150"/>
                    <a:pt x="124" y="147"/>
                  </a:cubicBezTo>
                  <a:cubicBezTo>
                    <a:pt x="123" y="146"/>
                    <a:pt x="121" y="148"/>
                    <a:pt x="120" y="148"/>
                  </a:cubicBezTo>
                  <a:cubicBezTo>
                    <a:pt x="118" y="149"/>
                    <a:pt x="116" y="150"/>
                    <a:pt x="116" y="148"/>
                  </a:cubicBezTo>
                  <a:cubicBezTo>
                    <a:pt x="117" y="146"/>
                    <a:pt x="118" y="146"/>
                    <a:pt x="119" y="146"/>
                  </a:cubicBezTo>
                  <a:cubicBezTo>
                    <a:pt x="120" y="145"/>
                    <a:pt x="122" y="144"/>
                    <a:pt x="123" y="144"/>
                  </a:cubicBezTo>
                  <a:cubicBezTo>
                    <a:pt x="126" y="144"/>
                    <a:pt x="129" y="146"/>
                    <a:pt x="132" y="146"/>
                  </a:cubicBezTo>
                  <a:cubicBezTo>
                    <a:pt x="132" y="146"/>
                    <a:pt x="133" y="146"/>
                    <a:pt x="133" y="146"/>
                  </a:cubicBezTo>
                  <a:cubicBezTo>
                    <a:pt x="134" y="145"/>
                    <a:pt x="134" y="146"/>
                    <a:pt x="135" y="146"/>
                  </a:cubicBezTo>
                  <a:cubicBezTo>
                    <a:pt x="136" y="145"/>
                    <a:pt x="137" y="144"/>
                    <a:pt x="139" y="143"/>
                  </a:cubicBezTo>
                  <a:cubicBezTo>
                    <a:pt x="140" y="143"/>
                    <a:pt x="142" y="143"/>
                    <a:pt x="142" y="141"/>
                  </a:cubicBezTo>
                  <a:cubicBezTo>
                    <a:pt x="143" y="139"/>
                    <a:pt x="141" y="138"/>
                    <a:pt x="141" y="137"/>
                  </a:cubicBezTo>
                  <a:cubicBezTo>
                    <a:pt x="139" y="135"/>
                    <a:pt x="138" y="133"/>
                    <a:pt x="137" y="132"/>
                  </a:cubicBezTo>
                  <a:cubicBezTo>
                    <a:pt x="137" y="131"/>
                    <a:pt x="136" y="130"/>
                    <a:pt x="136" y="129"/>
                  </a:cubicBezTo>
                  <a:cubicBezTo>
                    <a:pt x="136" y="127"/>
                    <a:pt x="137" y="126"/>
                    <a:pt x="137" y="125"/>
                  </a:cubicBezTo>
                  <a:cubicBezTo>
                    <a:pt x="137" y="125"/>
                    <a:pt x="137" y="124"/>
                    <a:pt x="137" y="123"/>
                  </a:cubicBezTo>
                  <a:cubicBezTo>
                    <a:pt x="137" y="122"/>
                    <a:pt x="137" y="122"/>
                    <a:pt x="137" y="121"/>
                  </a:cubicBezTo>
                  <a:cubicBezTo>
                    <a:pt x="137" y="119"/>
                    <a:pt x="137" y="118"/>
                    <a:pt x="136" y="117"/>
                  </a:cubicBezTo>
                  <a:cubicBezTo>
                    <a:pt x="134" y="117"/>
                    <a:pt x="132" y="120"/>
                    <a:pt x="130" y="120"/>
                  </a:cubicBezTo>
                  <a:cubicBezTo>
                    <a:pt x="130" y="120"/>
                    <a:pt x="130" y="119"/>
                    <a:pt x="130" y="119"/>
                  </a:cubicBezTo>
                  <a:cubicBezTo>
                    <a:pt x="128" y="118"/>
                    <a:pt x="128" y="117"/>
                    <a:pt x="128" y="115"/>
                  </a:cubicBezTo>
                  <a:cubicBezTo>
                    <a:pt x="129" y="114"/>
                    <a:pt x="129" y="112"/>
                    <a:pt x="129" y="111"/>
                  </a:cubicBezTo>
                  <a:cubicBezTo>
                    <a:pt x="129" y="110"/>
                    <a:pt x="128" y="109"/>
                    <a:pt x="127" y="108"/>
                  </a:cubicBezTo>
                  <a:cubicBezTo>
                    <a:pt x="127" y="107"/>
                    <a:pt x="127" y="106"/>
                    <a:pt x="126" y="105"/>
                  </a:cubicBezTo>
                  <a:cubicBezTo>
                    <a:pt x="125" y="105"/>
                    <a:pt x="124" y="105"/>
                    <a:pt x="123" y="105"/>
                  </a:cubicBezTo>
                  <a:cubicBezTo>
                    <a:pt x="122" y="105"/>
                    <a:pt x="121" y="105"/>
                    <a:pt x="120" y="105"/>
                  </a:cubicBezTo>
                  <a:cubicBezTo>
                    <a:pt x="119" y="106"/>
                    <a:pt x="119" y="107"/>
                    <a:pt x="118" y="108"/>
                  </a:cubicBezTo>
                  <a:cubicBezTo>
                    <a:pt x="118" y="109"/>
                    <a:pt x="117" y="111"/>
                    <a:pt x="117" y="111"/>
                  </a:cubicBezTo>
                  <a:cubicBezTo>
                    <a:pt x="116" y="113"/>
                    <a:pt x="114" y="113"/>
                    <a:pt x="114" y="115"/>
                  </a:cubicBezTo>
                  <a:cubicBezTo>
                    <a:pt x="114" y="117"/>
                    <a:pt x="114" y="121"/>
                    <a:pt x="112" y="124"/>
                  </a:cubicBezTo>
                  <a:cubicBezTo>
                    <a:pt x="111" y="125"/>
                    <a:pt x="109" y="125"/>
                    <a:pt x="108" y="127"/>
                  </a:cubicBezTo>
                  <a:cubicBezTo>
                    <a:pt x="106" y="130"/>
                    <a:pt x="106" y="136"/>
                    <a:pt x="102" y="135"/>
                  </a:cubicBezTo>
                  <a:cubicBezTo>
                    <a:pt x="101" y="133"/>
                    <a:pt x="101" y="130"/>
                    <a:pt x="102" y="126"/>
                  </a:cubicBezTo>
                  <a:cubicBezTo>
                    <a:pt x="101" y="124"/>
                    <a:pt x="100" y="124"/>
                    <a:pt x="99" y="123"/>
                  </a:cubicBezTo>
                  <a:cubicBezTo>
                    <a:pt x="99" y="123"/>
                    <a:pt x="99" y="123"/>
                    <a:pt x="99" y="123"/>
                  </a:cubicBezTo>
                  <a:cubicBezTo>
                    <a:pt x="98" y="122"/>
                    <a:pt x="97" y="122"/>
                    <a:pt x="97" y="122"/>
                  </a:cubicBezTo>
                  <a:cubicBezTo>
                    <a:pt x="97" y="122"/>
                    <a:pt x="97" y="121"/>
                    <a:pt x="97" y="121"/>
                  </a:cubicBezTo>
                  <a:cubicBezTo>
                    <a:pt x="96" y="119"/>
                    <a:pt x="96" y="119"/>
                    <a:pt x="95" y="118"/>
                  </a:cubicBezTo>
                  <a:cubicBezTo>
                    <a:pt x="95" y="116"/>
                    <a:pt x="95" y="116"/>
                    <a:pt x="94" y="116"/>
                  </a:cubicBezTo>
                  <a:cubicBezTo>
                    <a:pt x="94" y="116"/>
                    <a:pt x="94" y="115"/>
                    <a:pt x="94" y="115"/>
                  </a:cubicBezTo>
                  <a:cubicBezTo>
                    <a:pt x="94" y="115"/>
                    <a:pt x="93" y="115"/>
                    <a:pt x="93" y="114"/>
                  </a:cubicBezTo>
                  <a:cubicBezTo>
                    <a:pt x="92" y="114"/>
                    <a:pt x="91" y="114"/>
                    <a:pt x="91" y="113"/>
                  </a:cubicBezTo>
                  <a:cubicBezTo>
                    <a:pt x="90" y="112"/>
                    <a:pt x="91" y="111"/>
                    <a:pt x="91" y="110"/>
                  </a:cubicBezTo>
                  <a:cubicBezTo>
                    <a:pt x="89" y="108"/>
                    <a:pt x="88" y="106"/>
                    <a:pt x="91" y="103"/>
                  </a:cubicBezTo>
                  <a:cubicBezTo>
                    <a:pt x="92" y="102"/>
                    <a:pt x="94" y="101"/>
                    <a:pt x="96" y="100"/>
                  </a:cubicBezTo>
                  <a:cubicBezTo>
                    <a:pt x="97" y="99"/>
                    <a:pt x="97" y="98"/>
                    <a:pt x="98" y="98"/>
                  </a:cubicBezTo>
                  <a:cubicBezTo>
                    <a:pt x="99" y="97"/>
                    <a:pt x="101" y="96"/>
                    <a:pt x="101" y="96"/>
                  </a:cubicBezTo>
                  <a:cubicBezTo>
                    <a:pt x="104" y="95"/>
                    <a:pt x="106" y="96"/>
                    <a:pt x="108" y="95"/>
                  </a:cubicBezTo>
                  <a:cubicBezTo>
                    <a:pt x="109" y="96"/>
                    <a:pt x="108" y="98"/>
                    <a:pt x="109" y="99"/>
                  </a:cubicBezTo>
                  <a:cubicBezTo>
                    <a:pt x="110" y="100"/>
                    <a:pt x="112" y="99"/>
                    <a:pt x="113" y="97"/>
                  </a:cubicBezTo>
                  <a:cubicBezTo>
                    <a:pt x="114" y="95"/>
                    <a:pt x="112" y="95"/>
                    <a:pt x="113" y="93"/>
                  </a:cubicBezTo>
                  <a:cubicBezTo>
                    <a:pt x="115" y="91"/>
                    <a:pt x="120" y="91"/>
                    <a:pt x="121" y="88"/>
                  </a:cubicBezTo>
                  <a:cubicBezTo>
                    <a:pt x="121" y="87"/>
                    <a:pt x="121" y="86"/>
                    <a:pt x="121" y="85"/>
                  </a:cubicBezTo>
                  <a:cubicBezTo>
                    <a:pt x="121" y="84"/>
                    <a:pt x="121" y="82"/>
                    <a:pt x="122" y="80"/>
                  </a:cubicBezTo>
                  <a:cubicBezTo>
                    <a:pt x="123" y="79"/>
                    <a:pt x="126" y="78"/>
                    <a:pt x="127" y="78"/>
                  </a:cubicBezTo>
                  <a:cubicBezTo>
                    <a:pt x="130" y="77"/>
                    <a:pt x="131" y="80"/>
                    <a:pt x="132" y="81"/>
                  </a:cubicBezTo>
                  <a:cubicBezTo>
                    <a:pt x="132" y="82"/>
                    <a:pt x="132" y="82"/>
                    <a:pt x="132" y="83"/>
                  </a:cubicBezTo>
                  <a:cubicBezTo>
                    <a:pt x="134" y="85"/>
                    <a:pt x="135" y="86"/>
                    <a:pt x="134" y="89"/>
                  </a:cubicBezTo>
                  <a:cubicBezTo>
                    <a:pt x="133" y="90"/>
                    <a:pt x="132" y="92"/>
                    <a:pt x="130" y="93"/>
                  </a:cubicBezTo>
                  <a:cubicBezTo>
                    <a:pt x="130" y="95"/>
                    <a:pt x="129" y="96"/>
                    <a:pt x="128" y="96"/>
                  </a:cubicBezTo>
                  <a:cubicBezTo>
                    <a:pt x="125" y="97"/>
                    <a:pt x="121" y="96"/>
                    <a:pt x="121" y="101"/>
                  </a:cubicBezTo>
                  <a:cubicBezTo>
                    <a:pt x="122" y="102"/>
                    <a:pt x="124" y="101"/>
                    <a:pt x="125" y="102"/>
                  </a:cubicBezTo>
                  <a:cubicBezTo>
                    <a:pt x="127" y="102"/>
                    <a:pt x="129" y="104"/>
                    <a:pt x="130" y="105"/>
                  </a:cubicBezTo>
                  <a:cubicBezTo>
                    <a:pt x="130" y="106"/>
                    <a:pt x="130" y="106"/>
                    <a:pt x="131" y="107"/>
                  </a:cubicBezTo>
                  <a:cubicBezTo>
                    <a:pt x="132" y="107"/>
                    <a:pt x="133" y="108"/>
                    <a:pt x="134" y="108"/>
                  </a:cubicBezTo>
                  <a:cubicBezTo>
                    <a:pt x="135" y="109"/>
                    <a:pt x="136" y="110"/>
                    <a:pt x="137" y="109"/>
                  </a:cubicBezTo>
                  <a:cubicBezTo>
                    <a:pt x="138" y="106"/>
                    <a:pt x="133" y="106"/>
                    <a:pt x="135" y="103"/>
                  </a:cubicBezTo>
                  <a:cubicBezTo>
                    <a:pt x="137" y="102"/>
                    <a:pt x="139" y="107"/>
                    <a:pt x="141" y="104"/>
                  </a:cubicBezTo>
                  <a:cubicBezTo>
                    <a:pt x="142" y="101"/>
                    <a:pt x="138" y="100"/>
                    <a:pt x="140" y="97"/>
                  </a:cubicBezTo>
                  <a:cubicBezTo>
                    <a:pt x="140" y="97"/>
                    <a:pt x="140" y="96"/>
                    <a:pt x="141" y="96"/>
                  </a:cubicBezTo>
                  <a:cubicBezTo>
                    <a:pt x="142" y="97"/>
                    <a:pt x="142" y="98"/>
                    <a:pt x="142" y="98"/>
                  </a:cubicBezTo>
                  <a:cubicBezTo>
                    <a:pt x="142" y="98"/>
                    <a:pt x="143" y="98"/>
                    <a:pt x="143" y="99"/>
                  </a:cubicBezTo>
                  <a:cubicBezTo>
                    <a:pt x="143" y="99"/>
                    <a:pt x="143" y="101"/>
                    <a:pt x="144" y="101"/>
                  </a:cubicBezTo>
                  <a:cubicBezTo>
                    <a:pt x="145" y="101"/>
                    <a:pt x="146" y="100"/>
                    <a:pt x="147" y="99"/>
                  </a:cubicBezTo>
                  <a:cubicBezTo>
                    <a:pt x="148" y="98"/>
                    <a:pt x="149" y="97"/>
                    <a:pt x="149" y="96"/>
                  </a:cubicBezTo>
                  <a:cubicBezTo>
                    <a:pt x="149" y="95"/>
                    <a:pt x="149" y="95"/>
                    <a:pt x="149" y="95"/>
                  </a:cubicBezTo>
                  <a:cubicBezTo>
                    <a:pt x="149" y="95"/>
                    <a:pt x="149" y="94"/>
                    <a:pt x="149" y="94"/>
                  </a:cubicBezTo>
                  <a:cubicBezTo>
                    <a:pt x="149" y="92"/>
                    <a:pt x="146" y="90"/>
                    <a:pt x="146" y="88"/>
                  </a:cubicBezTo>
                  <a:cubicBezTo>
                    <a:pt x="145" y="88"/>
                    <a:pt x="144" y="87"/>
                    <a:pt x="144" y="86"/>
                  </a:cubicBezTo>
                  <a:cubicBezTo>
                    <a:pt x="144" y="84"/>
                    <a:pt x="145" y="83"/>
                    <a:pt x="145" y="82"/>
                  </a:cubicBezTo>
                  <a:cubicBezTo>
                    <a:pt x="144" y="79"/>
                    <a:pt x="141" y="79"/>
                    <a:pt x="141" y="76"/>
                  </a:cubicBezTo>
                  <a:cubicBezTo>
                    <a:pt x="141" y="74"/>
                    <a:pt x="142" y="73"/>
                    <a:pt x="141" y="72"/>
                  </a:cubicBezTo>
                  <a:cubicBezTo>
                    <a:pt x="140" y="71"/>
                    <a:pt x="138" y="71"/>
                    <a:pt x="137" y="70"/>
                  </a:cubicBezTo>
                  <a:cubicBezTo>
                    <a:pt x="137" y="69"/>
                    <a:pt x="137" y="68"/>
                    <a:pt x="137" y="66"/>
                  </a:cubicBezTo>
                  <a:cubicBezTo>
                    <a:pt x="136" y="66"/>
                    <a:pt x="135" y="66"/>
                    <a:pt x="133" y="66"/>
                  </a:cubicBezTo>
                  <a:cubicBezTo>
                    <a:pt x="133" y="66"/>
                    <a:pt x="132" y="66"/>
                    <a:pt x="131" y="66"/>
                  </a:cubicBezTo>
                  <a:cubicBezTo>
                    <a:pt x="130" y="66"/>
                    <a:pt x="130" y="65"/>
                    <a:pt x="129" y="65"/>
                  </a:cubicBezTo>
                  <a:cubicBezTo>
                    <a:pt x="127" y="65"/>
                    <a:pt x="124" y="64"/>
                    <a:pt x="123" y="64"/>
                  </a:cubicBezTo>
                  <a:cubicBezTo>
                    <a:pt x="122" y="64"/>
                    <a:pt x="121" y="65"/>
                    <a:pt x="120" y="65"/>
                  </a:cubicBezTo>
                  <a:cubicBezTo>
                    <a:pt x="119" y="66"/>
                    <a:pt x="117" y="68"/>
                    <a:pt x="116" y="70"/>
                  </a:cubicBezTo>
                  <a:cubicBezTo>
                    <a:pt x="116" y="71"/>
                    <a:pt x="116" y="72"/>
                    <a:pt x="116" y="73"/>
                  </a:cubicBezTo>
                  <a:cubicBezTo>
                    <a:pt x="117" y="74"/>
                    <a:pt x="117" y="76"/>
                    <a:pt x="117" y="78"/>
                  </a:cubicBezTo>
                  <a:cubicBezTo>
                    <a:pt x="117" y="79"/>
                    <a:pt x="119" y="79"/>
                    <a:pt x="118" y="81"/>
                  </a:cubicBezTo>
                  <a:cubicBezTo>
                    <a:pt x="117" y="82"/>
                    <a:pt x="117" y="83"/>
                    <a:pt x="116" y="83"/>
                  </a:cubicBezTo>
                  <a:cubicBezTo>
                    <a:pt x="115" y="85"/>
                    <a:pt x="114" y="87"/>
                    <a:pt x="112" y="87"/>
                  </a:cubicBezTo>
                  <a:cubicBezTo>
                    <a:pt x="111" y="87"/>
                    <a:pt x="111" y="86"/>
                    <a:pt x="111" y="85"/>
                  </a:cubicBezTo>
                  <a:cubicBezTo>
                    <a:pt x="110" y="85"/>
                    <a:pt x="109" y="85"/>
                    <a:pt x="109" y="84"/>
                  </a:cubicBezTo>
                  <a:cubicBezTo>
                    <a:pt x="109" y="83"/>
                    <a:pt x="109" y="82"/>
                    <a:pt x="108" y="80"/>
                  </a:cubicBezTo>
                  <a:cubicBezTo>
                    <a:pt x="109" y="79"/>
                    <a:pt x="108" y="78"/>
                    <a:pt x="108" y="76"/>
                  </a:cubicBezTo>
                  <a:cubicBezTo>
                    <a:pt x="109" y="75"/>
                    <a:pt x="110" y="75"/>
                    <a:pt x="111" y="74"/>
                  </a:cubicBezTo>
                  <a:cubicBezTo>
                    <a:pt x="111" y="71"/>
                    <a:pt x="108" y="71"/>
                    <a:pt x="109" y="68"/>
                  </a:cubicBezTo>
                  <a:cubicBezTo>
                    <a:pt x="110" y="67"/>
                    <a:pt x="111" y="67"/>
                    <a:pt x="112" y="66"/>
                  </a:cubicBezTo>
                  <a:cubicBezTo>
                    <a:pt x="113" y="66"/>
                    <a:pt x="114" y="66"/>
                    <a:pt x="116" y="65"/>
                  </a:cubicBezTo>
                  <a:cubicBezTo>
                    <a:pt x="116" y="65"/>
                    <a:pt x="116" y="65"/>
                    <a:pt x="116" y="65"/>
                  </a:cubicBezTo>
                  <a:cubicBezTo>
                    <a:pt x="116" y="65"/>
                    <a:pt x="117" y="65"/>
                    <a:pt x="117" y="65"/>
                  </a:cubicBezTo>
                  <a:cubicBezTo>
                    <a:pt x="117" y="64"/>
                    <a:pt x="117" y="64"/>
                    <a:pt x="117" y="64"/>
                  </a:cubicBezTo>
                  <a:cubicBezTo>
                    <a:pt x="117" y="64"/>
                    <a:pt x="117" y="64"/>
                    <a:pt x="117" y="64"/>
                  </a:cubicBezTo>
                  <a:cubicBezTo>
                    <a:pt x="119" y="62"/>
                    <a:pt x="120" y="58"/>
                    <a:pt x="121" y="57"/>
                  </a:cubicBezTo>
                  <a:cubicBezTo>
                    <a:pt x="123" y="57"/>
                    <a:pt x="125" y="57"/>
                    <a:pt x="127" y="57"/>
                  </a:cubicBezTo>
                  <a:cubicBezTo>
                    <a:pt x="129" y="57"/>
                    <a:pt x="133" y="56"/>
                    <a:pt x="134" y="56"/>
                  </a:cubicBezTo>
                  <a:cubicBezTo>
                    <a:pt x="135" y="55"/>
                    <a:pt x="137" y="53"/>
                    <a:pt x="137" y="52"/>
                  </a:cubicBezTo>
                  <a:cubicBezTo>
                    <a:pt x="138" y="51"/>
                    <a:pt x="140" y="50"/>
                    <a:pt x="140" y="49"/>
                  </a:cubicBezTo>
                  <a:cubicBezTo>
                    <a:pt x="141" y="49"/>
                    <a:pt x="141" y="49"/>
                    <a:pt x="141" y="48"/>
                  </a:cubicBezTo>
                  <a:cubicBezTo>
                    <a:pt x="142" y="47"/>
                    <a:pt x="144" y="45"/>
                    <a:pt x="145" y="44"/>
                  </a:cubicBezTo>
                  <a:cubicBezTo>
                    <a:pt x="146" y="44"/>
                    <a:pt x="147" y="43"/>
                    <a:pt x="147" y="43"/>
                  </a:cubicBezTo>
                  <a:cubicBezTo>
                    <a:pt x="149" y="42"/>
                    <a:pt x="150" y="40"/>
                    <a:pt x="151" y="38"/>
                  </a:cubicBezTo>
                  <a:cubicBezTo>
                    <a:pt x="151" y="38"/>
                    <a:pt x="152" y="38"/>
                    <a:pt x="152" y="38"/>
                  </a:cubicBezTo>
                  <a:cubicBezTo>
                    <a:pt x="155" y="36"/>
                    <a:pt x="157" y="35"/>
                    <a:pt x="159" y="34"/>
                  </a:cubicBezTo>
                  <a:cubicBezTo>
                    <a:pt x="160" y="33"/>
                    <a:pt x="161" y="33"/>
                    <a:pt x="162" y="32"/>
                  </a:cubicBezTo>
                  <a:cubicBezTo>
                    <a:pt x="163" y="32"/>
                    <a:pt x="164" y="31"/>
                    <a:pt x="165" y="31"/>
                  </a:cubicBezTo>
                  <a:cubicBezTo>
                    <a:pt x="166" y="30"/>
                    <a:pt x="167" y="30"/>
                    <a:pt x="167" y="30"/>
                  </a:cubicBezTo>
                  <a:cubicBezTo>
                    <a:pt x="168" y="30"/>
                    <a:pt x="168" y="29"/>
                    <a:pt x="168" y="29"/>
                  </a:cubicBezTo>
                  <a:cubicBezTo>
                    <a:pt x="169" y="29"/>
                    <a:pt x="169" y="29"/>
                    <a:pt x="169" y="29"/>
                  </a:cubicBezTo>
                  <a:cubicBezTo>
                    <a:pt x="169" y="29"/>
                    <a:pt x="170" y="29"/>
                    <a:pt x="170" y="28"/>
                  </a:cubicBezTo>
                  <a:cubicBezTo>
                    <a:pt x="171" y="28"/>
                    <a:pt x="172" y="27"/>
                    <a:pt x="172" y="26"/>
                  </a:cubicBezTo>
                  <a:cubicBezTo>
                    <a:pt x="172" y="25"/>
                    <a:pt x="171" y="24"/>
                    <a:pt x="170" y="24"/>
                  </a:cubicBezTo>
                  <a:cubicBezTo>
                    <a:pt x="169" y="23"/>
                    <a:pt x="168" y="24"/>
                    <a:pt x="167" y="24"/>
                  </a:cubicBezTo>
                  <a:cubicBezTo>
                    <a:pt x="165" y="24"/>
                    <a:pt x="162" y="23"/>
                    <a:pt x="160" y="23"/>
                  </a:cubicBezTo>
                  <a:cubicBezTo>
                    <a:pt x="158" y="23"/>
                    <a:pt x="157" y="24"/>
                    <a:pt x="156" y="24"/>
                  </a:cubicBezTo>
                  <a:cubicBezTo>
                    <a:pt x="154" y="24"/>
                    <a:pt x="154" y="23"/>
                    <a:pt x="153" y="23"/>
                  </a:cubicBezTo>
                  <a:cubicBezTo>
                    <a:pt x="152" y="23"/>
                    <a:pt x="151" y="24"/>
                    <a:pt x="150" y="24"/>
                  </a:cubicBezTo>
                  <a:cubicBezTo>
                    <a:pt x="146" y="25"/>
                    <a:pt x="144" y="26"/>
                    <a:pt x="141" y="27"/>
                  </a:cubicBezTo>
                  <a:cubicBezTo>
                    <a:pt x="141" y="26"/>
                    <a:pt x="141" y="26"/>
                    <a:pt x="140" y="26"/>
                  </a:cubicBezTo>
                  <a:cubicBezTo>
                    <a:pt x="161" y="19"/>
                    <a:pt x="182" y="15"/>
                    <a:pt x="205" y="15"/>
                  </a:cubicBezTo>
                  <a:cubicBezTo>
                    <a:pt x="245" y="15"/>
                    <a:pt x="281" y="27"/>
                    <a:pt x="312" y="47"/>
                  </a:cubicBezTo>
                  <a:cubicBezTo>
                    <a:pt x="310" y="48"/>
                    <a:pt x="310" y="49"/>
                    <a:pt x="309" y="50"/>
                  </a:cubicBezTo>
                  <a:cubicBezTo>
                    <a:pt x="308" y="51"/>
                    <a:pt x="307" y="52"/>
                    <a:pt x="307" y="52"/>
                  </a:cubicBezTo>
                  <a:cubicBezTo>
                    <a:pt x="306" y="53"/>
                    <a:pt x="307" y="53"/>
                    <a:pt x="306" y="54"/>
                  </a:cubicBezTo>
                  <a:cubicBezTo>
                    <a:pt x="306" y="56"/>
                    <a:pt x="304" y="58"/>
                    <a:pt x="304" y="59"/>
                  </a:cubicBezTo>
                  <a:cubicBezTo>
                    <a:pt x="304" y="59"/>
                    <a:pt x="305" y="60"/>
                    <a:pt x="304" y="60"/>
                  </a:cubicBezTo>
                  <a:cubicBezTo>
                    <a:pt x="306" y="62"/>
                    <a:pt x="308" y="64"/>
                    <a:pt x="309" y="65"/>
                  </a:cubicBezTo>
                  <a:cubicBezTo>
                    <a:pt x="311" y="66"/>
                    <a:pt x="314" y="66"/>
                    <a:pt x="315" y="65"/>
                  </a:cubicBezTo>
                  <a:cubicBezTo>
                    <a:pt x="314" y="62"/>
                    <a:pt x="313" y="63"/>
                    <a:pt x="312" y="61"/>
                  </a:cubicBezTo>
                  <a:cubicBezTo>
                    <a:pt x="312" y="59"/>
                    <a:pt x="312" y="56"/>
                    <a:pt x="312" y="55"/>
                  </a:cubicBezTo>
                  <a:cubicBezTo>
                    <a:pt x="312" y="55"/>
                    <a:pt x="313" y="54"/>
                    <a:pt x="314" y="53"/>
                  </a:cubicBezTo>
                  <a:cubicBezTo>
                    <a:pt x="314" y="52"/>
                    <a:pt x="315" y="51"/>
                    <a:pt x="316" y="50"/>
                  </a:cubicBezTo>
                  <a:cubicBezTo>
                    <a:pt x="321" y="54"/>
                    <a:pt x="326" y="58"/>
                    <a:pt x="331" y="62"/>
                  </a:cubicBezTo>
                  <a:cubicBezTo>
                    <a:pt x="330" y="63"/>
                    <a:pt x="330" y="63"/>
                    <a:pt x="330" y="64"/>
                  </a:cubicBezTo>
                  <a:cubicBezTo>
                    <a:pt x="329" y="66"/>
                    <a:pt x="330" y="68"/>
                    <a:pt x="330" y="69"/>
                  </a:cubicBezTo>
                  <a:cubicBezTo>
                    <a:pt x="330" y="70"/>
                    <a:pt x="331" y="71"/>
                    <a:pt x="331" y="72"/>
                  </a:cubicBezTo>
                  <a:cubicBezTo>
                    <a:pt x="330" y="71"/>
                    <a:pt x="330" y="71"/>
                    <a:pt x="329" y="71"/>
                  </a:cubicBezTo>
                  <a:cubicBezTo>
                    <a:pt x="329" y="70"/>
                    <a:pt x="329" y="70"/>
                    <a:pt x="328" y="69"/>
                  </a:cubicBezTo>
                  <a:cubicBezTo>
                    <a:pt x="328" y="69"/>
                    <a:pt x="327" y="69"/>
                    <a:pt x="327" y="69"/>
                  </a:cubicBezTo>
                  <a:cubicBezTo>
                    <a:pt x="325" y="68"/>
                    <a:pt x="324" y="68"/>
                    <a:pt x="322" y="68"/>
                  </a:cubicBezTo>
                  <a:cubicBezTo>
                    <a:pt x="321" y="68"/>
                    <a:pt x="319" y="66"/>
                    <a:pt x="318" y="67"/>
                  </a:cubicBezTo>
                  <a:cubicBezTo>
                    <a:pt x="318" y="70"/>
                    <a:pt x="320" y="69"/>
                    <a:pt x="320" y="71"/>
                  </a:cubicBezTo>
                  <a:cubicBezTo>
                    <a:pt x="319" y="73"/>
                    <a:pt x="318" y="72"/>
                    <a:pt x="316" y="72"/>
                  </a:cubicBezTo>
                  <a:cubicBezTo>
                    <a:pt x="315" y="72"/>
                    <a:pt x="313" y="72"/>
                    <a:pt x="311" y="72"/>
                  </a:cubicBezTo>
                  <a:cubicBezTo>
                    <a:pt x="310" y="72"/>
                    <a:pt x="309" y="73"/>
                    <a:pt x="308" y="73"/>
                  </a:cubicBezTo>
                  <a:cubicBezTo>
                    <a:pt x="308" y="74"/>
                    <a:pt x="307" y="74"/>
                    <a:pt x="306" y="74"/>
                  </a:cubicBezTo>
                  <a:cubicBezTo>
                    <a:pt x="305" y="74"/>
                    <a:pt x="305" y="75"/>
                    <a:pt x="304" y="75"/>
                  </a:cubicBezTo>
                  <a:cubicBezTo>
                    <a:pt x="304" y="75"/>
                    <a:pt x="303" y="75"/>
                    <a:pt x="303" y="75"/>
                  </a:cubicBezTo>
                  <a:cubicBezTo>
                    <a:pt x="303" y="76"/>
                    <a:pt x="303" y="76"/>
                    <a:pt x="303" y="76"/>
                  </a:cubicBezTo>
                  <a:cubicBezTo>
                    <a:pt x="303" y="76"/>
                    <a:pt x="302" y="76"/>
                    <a:pt x="302" y="76"/>
                  </a:cubicBezTo>
                  <a:cubicBezTo>
                    <a:pt x="301" y="77"/>
                    <a:pt x="301" y="79"/>
                    <a:pt x="298" y="79"/>
                  </a:cubicBezTo>
                  <a:cubicBezTo>
                    <a:pt x="297" y="78"/>
                    <a:pt x="298" y="75"/>
                    <a:pt x="295" y="75"/>
                  </a:cubicBezTo>
                  <a:cubicBezTo>
                    <a:pt x="293" y="75"/>
                    <a:pt x="295" y="79"/>
                    <a:pt x="293" y="79"/>
                  </a:cubicBezTo>
                  <a:cubicBezTo>
                    <a:pt x="292" y="80"/>
                    <a:pt x="291" y="79"/>
                    <a:pt x="290" y="80"/>
                  </a:cubicBezTo>
                  <a:cubicBezTo>
                    <a:pt x="290" y="80"/>
                    <a:pt x="288" y="82"/>
                    <a:pt x="288" y="82"/>
                  </a:cubicBezTo>
                  <a:cubicBezTo>
                    <a:pt x="288" y="83"/>
                    <a:pt x="288" y="83"/>
                    <a:pt x="287" y="84"/>
                  </a:cubicBezTo>
                  <a:cubicBezTo>
                    <a:pt x="287" y="84"/>
                    <a:pt x="287" y="84"/>
                    <a:pt x="286" y="85"/>
                  </a:cubicBezTo>
                  <a:cubicBezTo>
                    <a:pt x="286" y="86"/>
                    <a:pt x="285" y="88"/>
                    <a:pt x="284" y="88"/>
                  </a:cubicBezTo>
                  <a:cubicBezTo>
                    <a:pt x="283" y="88"/>
                    <a:pt x="279" y="85"/>
                    <a:pt x="280" y="82"/>
                  </a:cubicBezTo>
                  <a:cubicBezTo>
                    <a:pt x="280" y="81"/>
                    <a:pt x="279" y="81"/>
                    <a:pt x="279" y="80"/>
                  </a:cubicBezTo>
                  <a:cubicBezTo>
                    <a:pt x="278" y="80"/>
                    <a:pt x="277" y="80"/>
                    <a:pt x="277" y="78"/>
                  </a:cubicBezTo>
                  <a:cubicBezTo>
                    <a:pt x="279" y="78"/>
                    <a:pt x="281" y="80"/>
                    <a:pt x="283" y="80"/>
                  </a:cubicBezTo>
                  <a:cubicBezTo>
                    <a:pt x="286" y="80"/>
                    <a:pt x="289" y="79"/>
                    <a:pt x="289" y="77"/>
                  </a:cubicBezTo>
                  <a:cubicBezTo>
                    <a:pt x="289" y="76"/>
                    <a:pt x="288" y="74"/>
                    <a:pt x="287" y="73"/>
                  </a:cubicBezTo>
                  <a:cubicBezTo>
                    <a:pt x="287" y="73"/>
                    <a:pt x="286" y="73"/>
                    <a:pt x="286" y="73"/>
                  </a:cubicBezTo>
                  <a:cubicBezTo>
                    <a:pt x="286" y="73"/>
                    <a:pt x="286" y="73"/>
                    <a:pt x="286" y="72"/>
                  </a:cubicBezTo>
                  <a:cubicBezTo>
                    <a:pt x="284" y="71"/>
                    <a:pt x="281" y="70"/>
                    <a:pt x="279" y="69"/>
                  </a:cubicBezTo>
                  <a:cubicBezTo>
                    <a:pt x="279" y="69"/>
                    <a:pt x="279" y="69"/>
                    <a:pt x="278" y="68"/>
                  </a:cubicBezTo>
                  <a:cubicBezTo>
                    <a:pt x="277" y="68"/>
                    <a:pt x="276" y="68"/>
                    <a:pt x="276" y="68"/>
                  </a:cubicBezTo>
                  <a:cubicBezTo>
                    <a:pt x="275" y="68"/>
                    <a:pt x="275" y="67"/>
                    <a:pt x="275" y="67"/>
                  </a:cubicBezTo>
                  <a:cubicBezTo>
                    <a:pt x="275" y="67"/>
                    <a:pt x="274" y="67"/>
                    <a:pt x="274" y="66"/>
                  </a:cubicBezTo>
                  <a:cubicBezTo>
                    <a:pt x="273" y="66"/>
                    <a:pt x="273" y="66"/>
                    <a:pt x="273" y="66"/>
                  </a:cubicBezTo>
                  <a:cubicBezTo>
                    <a:pt x="273" y="66"/>
                    <a:pt x="273" y="66"/>
                    <a:pt x="272" y="65"/>
                  </a:cubicBezTo>
                  <a:cubicBezTo>
                    <a:pt x="272" y="65"/>
                    <a:pt x="272" y="65"/>
                    <a:pt x="272" y="64"/>
                  </a:cubicBezTo>
                  <a:cubicBezTo>
                    <a:pt x="270" y="63"/>
                    <a:pt x="269" y="61"/>
                    <a:pt x="268" y="61"/>
                  </a:cubicBezTo>
                  <a:cubicBezTo>
                    <a:pt x="264" y="61"/>
                    <a:pt x="259" y="61"/>
                    <a:pt x="257" y="62"/>
                  </a:cubicBezTo>
                  <a:cubicBezTo>
                    <a:pt x="256" y="63"/>
                    <a:pt x="254" y="63"/>
                    <a:pt x="253" y="63"/>
                  </a:cubicBezTo>
                  <a:cubicBezTo>
                    <a:pt x="251" y="64"/>
                    <a:pt x="250" y="67"/>
                    <a:pt x="248" y="68"/>
                  </a:cubicBezTo>
                  <a:cubicBezTo>
                    <a:pt x="246" y="70"/>
                    <a:pt x="244" y="70"/>
                    <a:pt x="243" y="73"/>
                  </a:cubicBezTo>
                  <a:cubicBezTo>
                    <a:pt x="244" y="74"/>
                    <a:pt x="247" y="73"/>
                    <a:pt x="247" y="75"/>
                  </a:cubicBezTo>
                  <a:cubicBezTo>
                    <a:pt x="244" y="79"/>
                    <a:pt x="241" y="82"/>
                    <a:pt x="238" y="85"/>
                  </a:cubicBezTo>
                  <a:cubicBezTo>
                    <a:pt x="235" y="86"/>
                    <a:pt x="233" y="89"/>
                    <a:pt x="231" y="91"/>
                  </a:cubicBezTo>
                  <a:cubicBezTo>
                    <a:pt x="230" y="92"/>
                    <a:pt x="229" y="92"/>
                    <a:pt x="228" y="93"/>
                  </a:cubicBezTo>
                  <a:cubicBezTo>
                    <a:pt x="227" y="99"/>
                    <a:pt x="228" y="104"/>
                    <a:pt x="231" y="106"/>
                  </a:cubicBezTo>
                  <a:cubicBezTo>
                    <a:pt x="231" y="106"/>
                    <a:pt x="232" y="106"/>
                    <a:pt x="232" y="106"/>
                  </a:cubicBezTo>
                  <a:cubicBezTo>
                    <a:pt x="233" y="106"/>
                    <a:pt x="233" y="105"/>
                    <a:pt x="234" y="105"/>
                  </a:cubicBezTo>
                  <a:cubicBezTo>
                    <a:pt x="235" y="105"/>
                    <a:pt x="235" y="105"/>
                    <a:pt x="236" y="105"/>
                  </a:cubicBezTo>
                  <a:cubicBezTo>
                    <a:pt x="236" y="105"/>
                    <a:pt x="236" y="104"/>
                    <a:pt x="237" y="104"/>
                  </a:cubicBezTo>
                  <a:cubicBezTo>
                    <a:pt x="237" y="104"/>
                    <a:pt x="238" y="104"/>
                    <a:pt x="238" y="104"/>
                  </a:cubicBezTo>
                  <a:cubicBezTo>
                    <a:pt x="239" y="104"/>
                    <a:pt x="239" y="106"/>
                    <a:pt x="239" y="106"/>
                  </a:cubicBezTo>
                  <a:cubicBezTo>
                    <a:pt x="240" y="107"/>
                    <a:pt x="240" y="108"/>
                    <a:pt x="240" y="109"/>
                  </a:cubicBezTo>
                  <a:cubicBezTo>
                    <a:pt x="241" y="110"/>
                    <a:pt x="242" y="112"/>
                    <a:pt x="243" y="113"/>
                  </a:cubicBezTo>
                  <a:cubicBezTo>
                    <a:pt x="244" y="113"/>
                    <a:pt x="245" y="112"/>
                    <a:pt x="246" y="111"/>
                  </a:cubicBezTo>
                  <a:cubicBezTo>
                    <a:pt x="247" y="111"/>
                    <a:pt x="248" y="112"/>
                    <a:pt x="248" y="111"/>
                  </a:cubicBezTo>
                  <a:cubicBezTo>
                    <a:pt x="249" y="109"/>
                    <a:pt x="248" y="107"/>
                    <a:pt x="249" y="105"/>
                  </a:cubicBezTo>
                  <a:cubicBezTo>
                    <a:pt x="249" y="103"/>
                    <a:pt x="251" y="104"/>
                    <a:pt x="252" y="102"/>
                  </a:cubicBezTo>
                  <a:cubicBezTo>
                    <a:pt x="250" y="100"/>
                    <a:pt x="249" y="100"/>
                    <a:pt x="249" y="98"/>
                  </a:cubicBezTo>
                  <a:cubicBezTo>
                    <a:pt x="249" y="97"/>
                    <a:pt x="249" y="96"/>
                    <a:pt x="249" y="94"/>
                  </a:cubicBezTo>
                  <a:cubicBezTo>
                    <a:pt x="250" y="91"/>
                    <a:pt x="251" y="89"/>
                    <a:pt x="253" y="88"/>
                  </a:cubicBezTo>
                  <a:cubicBezTo>
                    <a:pt x="255" y="87"/>
                    <a:pt x="255" y="87"/>
                    <a:pt x="256" y="86"/>
                  </a:cubicBezTo>
                  <a:cubicBezTo>
                    <a:pt x="256" y="85"/>
                    <a:pt x="256" y="83"/>
                    <a:pt x="257" y="82"/>
                  </a:cubicBezTo>
                  <a:cubicBezTo>
                    <a:pt x="257" y="82"/>
                    <a:pt x="257" y="82"/>
                    <a:pt x="257" y="82"/>
                  </a:cubicBezTo>
                  <a:cubicBezTo>
                    <a:pt x="258" y="80"/>
                    <a:pt x="262" y="79"/>
                    <a:pt x="262" y="82"/>
                  </a:cubicBezTo>
                  <a:cubicBezTo>
                    <a:pt x="262" y="83"/>
                    <a:pt x="262" y="83"/>
                    <a:pt x="261" y="84"/>
                  </a:cubicBezTo>
                  <a:cubicBezTo>
                    <a:pt x="260" y="87"/>
                    <a:pt x="258" y="89"/>
                    <a:pt x="257" y="91"/>
                  </a:cubicBezTo>
                  <a:cubicBezTo>
                    <a:pt x="257" y="92"/>
                    <a:pt x="257" y="94"/>
                    <a:pt x="257" y="96"/>
                  </a:cubicBezTo>
                  <a:cubicBezTo>
                    <a:pt x="259" y="97"/>
                    <a:pt x="259" y="100"/>
                    <a:pt x="261" y="100"/>
                  </a:cubicBezTo>
                  <a:cubicBezTo>
                    <a:pt x="262" y="100"/>
                    <a:pt x="263" y="99"/>
                    <a:pt x="265" y="98"/>
                  </a:cubicBezTo>
                  <a:cubicBezTo>
                    <a:pt x="265" y="98"/>
                    <a:pt x="266" y="98"/>
                    <a:pt x="267" y="98"/>
                  </a:cubicBezTo>
                  <a:cubicBezTo>
                    <a:pt x="267" y="98"/>
                    <a:pt x="267" y="97"/>
                    <a:pt x="267" y="97"/>
                  </a:cubicBezTo>
                  <a:cubicBezTo>
                    <a:pt x="268" y="97"/>
                    <a:pt x="268" y="97"/>
                    <a:pt x="268" y="97"/>
                  </a:cubicBezTo>
                  <a:cubicBezTo>
                    <a:pt x="270" y="96"/>
                    <a:pt x="270" y="96"/>
                    <a:pt x="271" y="95"/>
                  </a:cubicBezTo>
                  <a:cubicBezTo>
                    <a:pt x="273" y="95"/>
                    <a:pt x="273" y="95"/>
                    <a:pt x="274" y="96"/>
                  </a:cubicBezTo>
                  <a:cubicBezTo>
                    <a:pt x="274" y="96"/>
                    <a:pt x="275" y="96"/>
                    <a:pt x="275" y="97"/>
                  </a:cubicBezTo>
                  <a:cubicBezTo>
                    <a:pt x="274" y="99"/>
                    <a:pt x="273" y="99"/>
                    <a:pt x="271" y="100"/>
                  </a:cubicBezTo>
                  <a:cubicBezTo>
                    <a:pt x="271" y="100"/>
                    <a:pt x="271" y="101"/>
                    <a:pt x="270" y="101"/>
                  </a:cubicBezTo>
                  <a:cubicBezTo>
                    <a:pt x="270" y="101"/>
                    <a:pt x="269" y="101"/>
                    <a:pt x="269" y="101"/>
                  </a:cubicBezTo>
                  <a:cubicBezTo>
                    <a:pt x="268" y="101"/>
                    <a:pt x="267" y="102"/>
                    <a:pt x="266" y="102"/>
                  </a:cubicBezTo>
                  <a:cubicBezTo>
                    <a:pt x="265" y="102"/>
                    <a:pt x="265" y="103"/>
                    <a:pt x="264" y="103"/>
                  </a:cubicBezTo>
                  <a:cubicBezTo>
                    <a:pt x="263" y="104"/>
                    <a:pt x="261" y="103"/>
                    <a:pt x="261" y="104"/>
                  </a:cubicBezTo>
                  <a:cubicBezTo>
                    <a:pt x="261" y="105"/>
                    <a:pt x="262" y="107"/>
                    <a:pt x="260" y="108"/>
                  </a:cubicBezTo>
                  <a:cubicBezTo>
                    <a:pt x="259" y="109"/>
                    <a:pt x="259" y="108"/>
                    <a:pt x="257" y="108"/>
                  </a:cubicBezTo>
                  <a:cubicBezTo>
                    <a:pt x="256" y="109"/>
                    <a:pt x="256" y="111"/>
                    <a:pt x="255" y="112"/>
                  </a:cubicBezTo>
                  <a:cubicBezTo>
                    <a:pt x="255" y="113"/>
                    <a:pt x="253" y="115"/>
                    <a:pt x="252" y="116"/>
                  </a:cubicBezTo>
                  <a:cubicBezTo>
                    <a:pt x="251" y="117"/>
                    <a:pt x="249" y="117"/>
                    <a:pt x="247" y="118"/>
                  </a:cubicBezTo>
                  <a:cubicBezTo>
                    <a:pt x="247" y="118"/>
                    <a:pt x="246" y="118"/>
                    <a:pt x="246" y="119"/>
                  </a:cubicBezTo>
                  <a:cubicBezTo>
                    <a:pt x="245" y="119"/>
                    <a:pt x="244" y="118"/>
                    <a:pt x="243" y="119"/>
                  </a:cubicBezTo>
                  <a:cubicBezTo>
                    <a:pt x="242" y="119"/>
                    <a:pt x="241" y="119"/>
                    <a:pt x="240" y="119"/>
                  </a:cubicBezTo>
                  <a:cubicBezTo>
                    <a:pt x="239" y="120"/>
                    <a:pt x="237" y="120"/>
                    <a:pt x="235" y="120"/>
                  </a:cubicBezTo>
                  <a:cubicBezTo>
                    <a:pt x="234" y="120"/>
                    <a:pt x="234" y="120"/>
                    <a:pt x="232" y="121"/>
                  </a:cubicBezTo>
                  <a:cubicBezTo>
                    <a:pt x="231" y="121"/>
                    <a:pt x="229" y="121"/>
                    <a:pt x="228" y="121"/>
                  </a:cubicBezTo>
                  <a:cubicBezTo>
                    <a:pt x="228" y="122"/>
                    <a:pt x="227" y="123"/>
                    <a:pt x="227" y="123"/>
                  </a:cubicBezTo>
                  <a:cubicBezTo>
                    <a:pt x="226" y="124"/>
                    <a:pt x="226" y="125"/>
                    <a:pt x="226" y="125"/>
                  </a:cubicBezTo>
                  <a:cubicBezTo>
                    <a:pt x="225" y="126"/>
                    <a:pt x="224" y="127"/>
                    <a:pt x="223" y="127"/>
                  </a:cubicBezTo>
                  <a:cubicBezTo>
                    <a:pt x="221" y="129"/>
                    <a:pt x="219" y="130"/>
                    <a:pt x="218" y="132"/>
                  </a:cubicBezTo>
                  <a:cubicBezTo>
                    <a:pt x="217" y="132"/>
                    <a:pt x="215" y="133"/>
                    <a:pt x="214" y="134"/>
                  </a:cubicBezTo>
                  <a:cubicBezTo>
                    <a:pt x="213" y="133"/>
                    <a:pt x="210" y="134"/>
                    <a:pt x="210" y="135"/>
                  </a:cubicBezTo>
                  <a:cubicBezTo>
                    <a:pt x="210" y="137"/>
                    <a:pt x="212" y="137"/>
                    <a:pt x="214" y="139"/>
                  </a:cubicBezTo>
                  <a:cubicBezTo>
                    <a:pt x="214" y="140"/>
                    <a:pt x="214" y="141"/>
                    <a:pt x="215" y="141"/>
                  </a:cubicBezTo>
                  <a:cubicBezTo>
                    <a:pt x="216" y="142"/>
                    <a:pt x="216" y="143"/>
                    <a:pt x="216" y="143"/>
                  </a:cubicBezTo>
                  <a:cubicBezTo>
                    <a:pt x="217" y="145"/>
                    <a:pt x="217" y="148"/>
                    <a:pt x="214" y="149"/>
                  </a:cubicBezTo>
                  <a:cubicBezTo>
                    <a:pt x="211" y="148"/>
                    <a:pt x="205" y="148"/>
                    <a:pt x="202" y="149"/>
                  </a:cubicBezTo>
                  <a:cubicBezTo>
                    <a:pt x="202" y="149"/>
                    <a:pt x="202" y="149"/>
                    <a:pt x="201" y="150"/>
                  </a:cubicBezTo>
                  <a:cubicBezTo>
                    <a:pt x="201" y="152"/>
                    <a:pt x="202" y="154"/>
                    <a:pt x="202" y="157"/>
                  </a:cubicBezTo>
                  <a:cubicBezTo>
                    <a:pt x="202" y="158"/>
                    <a:pt x="201" y="159"/>
                    <a:pt x="201" y="160"/>
                  </a:cubicBezTo>
                  <a:cubicBezTo>
                    <a:pt x="201" y="162"/>
                    <a:pt x="201" y="164"/>
                    <a:pt x="202" y="166"/>
                  </a:cubicBezTo>
                  <a:cubicBezTo>
                    <a:pt x="203" y="166"/>
                    <a:pt x="204" y="166"/>
                    <a:pt x="205" y="166"/>
                  </a:cubicBezTo>
                  <a:cubicBezTo>
                    <a:pt x="206" y="166"/>
                    <a:pt x="207" y="168"/>
                    <a:pt x="208" y="168"/>
                  </a:cubicBezTo>
                  <a:cubicBezTo>
                    <a:pt x="209" y="167"/>
                    <a:pt x="210" y="166"/>
                    <a:pt x="213" y="167"/>
                  </a:cubicBezTo>
                  <a:cubicBezTo>
                    <a:pt x="213" y="166"/>
                    <a:pt x="214" y="166"/>
                    <a:pt x="214" y="165"/>
                  </a:cubicBezTo>
                  <a:cubicBezTo>
                    <a:pt x="215" y="165"/>
                    <a:pt x="215" y="165"/>
                    <a:pt x="215" y="165"/>
                  </a:cubicBezTo>
                  <a:cubicBezTo>
                    <a:pt x="216" y="164"/>
                    <a:pt x="217" y="164"/>
                    <a:pt x="217" y="163"/>
                  </a:cubicBezTo>
                  <a:cubicBezTo>
                    <a:pt x="218" y="163"/>
                    <a:pt x="218" y="162"/>
                    <a:pt x="218" y="162"/>
                  </a:cubicBezTo>
                  <a:cubicBezTo>
                    <a:pt x="218" y="161"/>
                    <a:pt x="218" y="160"/>
                    <a:pt x="219" y="158"/>
                  </a:cubicBezTo>
                  <a:cubicBezTo>
                    <a:pt x="220" y="157"/>
                    <a:pt x="220" y="156"/>
                    <a:pt x="221" y="155"/>
                  </a:cubicBezTo>
                  <a:cubicBezTo>
                    <a:pt x="222" y="155"/>
                    <a:pt x="222" y="154"/>
                    <a:pt x="223" y="154"/>
                  </a:cubicBezTo>
                  <a:cubicBezTo>
                    <a:pt x="223" y="154"/>
                    <a:pt x="223" y="153"/>
                    <a:pt x="224" y="153"/>
                  </a:cubicBezTo>
                  <a:cubicBezTo>
                    <a:pt x="224" y="151"/>
                    <a:pt x="225" y="149"/>
                    <a:pt x="226" y="149"/>
                  </a:cubicBezTo>
                  <a:cubicBezTo>
                    <a:pt x="227" y="149"/>
                    <a:pt x="228" y="150"/>
                    <a:pt x="229" y="150"/>
                  </a:cubicBezTo>
                  <a:cubicBezTo>
                    <a:pt x="231" y="149"/>
                    <a:pt x="232" y="147"/>
                    <a:pt x="235" y="147"/>
                  </a:cubicBezTo>
                  <a:cubicBezTo>
                    <a:pt x="236" y="148"/>
                    <a:pt x="237" y="149"/>
                    <a:pt x="238" y="150"/>
                  </a:cubicBezTo>
                  <a:cubicBezTo>
                    <a:pt x="238" y="153"/>
                    <a:pt x="239" y="154"/>
                    <a:pt x="241" y="155"/>
                  </a:cubicBezTo>
                  <a:cubicBezTo>
                    <a:pt x="244" y="157"/>
                    <a:pt x="246" y="158"/>
                    <a:pt x="247" y="161"/>
                  </a:cubicBezTo>
                  <a:cubicBezTo>
                    <a:pt x="246" y="162"/>
                    <a:pt x="246" y="162"/>
                    <a:pt x="245" y="163"/>
                  </a:cubicBezTo>
                  <a:cubicBezTo>
                    <a:pt x="245" y="164"/>
                    <a:pt x="244" y="163"/>
                    <a:pt x="244" y="164"/>
                  </a:cubicBezTo>
                  <a:cubicBezTo>
                    <a:pt x="244" y="165"/>
                    <a:pt x="244" y="166"/>
                    <a:pt x="245" y="166"/>
                  </a:cubicBezTo>
                  <a:cubicBezTo>
                    <a:pt x="246" y="166"/>
                    <a:pt x="246" y="165"/>
                    <a:pt x="247" y="164"/>
                  </a:cubicBezTo>
                  <a:cubicBezTo>
                    <a:pt x="247" y="163"/>
                    <a:pt x="248" y="163"/>
                    <a:pt x="249" y="162"/>
                  </a:cubicBezTo>
                  <a:cubicBezTo>
                    <a:pt x="249" y="161"/>
                    <a:pt x="249" y="160"/>
                    <a:pt x="249" y="159"/>
                  </a:cubicBezTo>
                  <a:cubicBezTo>
                    <a:pt x="249" y="158"/>
                    <a:pt x="251" y="159"/>
                    <a:pt x="251" y="158"/>
                  </a:cubicBezTo>
                  <a:cubicBezTo>
                    <a:pt x="250" y="156"/>
                    <a:pt x="248" y="155"/>
                    <a:pt x="246" y="154"/>
                  </a:cubicBezTo>
                  <a:cubicBezTo>
                    <a:pt x="246" y="154"/>
                    <a:pt x="246" y="153"/>
                    <a:pt x="246" y="153"/>
                  </a:cubicBezTo>
                  <a:cubicBezTo>
                    <a:pt x="246" y="153"/>
                    <a:pt x="246" y="153"/>
                    <a:pt x="245" y="153"/>
                  </a:cubicBezTo>
                  <a:cubicBezTo>
                    <a:pt x="244" y="152"/>
                    <a:pt x="244" y="152"/>
                    <a:pt x="243" y="150"/>
                  </a:cubicBezTo>
                  <a:cubicBezTo>
                    <a:pt x="242" y="149"/>
                    <a:pt x="239" y="147"/>
                    <a:pt x="241" y="144"/>
                  </a:cubicBezTo>
                  <a:cubicBezTo>
                    <a:pt x="244" y="144"/>
                    <a:pt x="245" y="148"/>
                    <a:pt x="248" y="149"/>
                  </a:cubicBezTo>
                  <a:cubicBezTo>
                    <a:pt x="249" y="150"/>
                    <a:pt x="249" y="150"/>
                    <a:pt x="250" y="151"/>
                  </a:cubicBezTo>
                  <a:cubicBezTo>
                    <a:pt x="252" y="152"/>
                    <a:pt x="253" y="153"/>
                    <a:pt x="253" y="154"/>
                  </a:cubicBezTo>
                  <a:cubicBezTo>
                    <a:pt x="254" y="155"/>
                    <a:pt x="253" y="156"/>
                    <a:pt x="253" y="157"/>
                  </a:cubicBezTo>
                  <a:cubicBezTo>
                    <a:pt x="254" y="159"/>
                    <a:pt x="255" y="160"/>
                    <a:pt x="255" y="161"/>
                  </a:cubicBezTo>
                  <a:cubicBezTo>
                    <a:pt x="256" y="163"/>
                    <a:pt x="256" y="166"/>
                    <a:pt x="259" y="167"/>
                  </a:cubicBezTo>
                  <a:cubicBezTo>
                    <a:pt x="261" y="166"/>
                    <a:pt x="263" y="166"/>
                    <a:pt x="263" y="164"/>
                  </a:cubicBezTo>
                  <a:cubicBezTo>
                    <a:pt x="264" y="162"/>
                    <a:pt x="261" y="161"/>
                    <a:pt x="261" y="159"/>
                  </a:cubicBezTo>
                  <a:cubicBezTo>
                    <a:pt x="261" y="158"/>
                    <a:pt x="263" y="156"/>
                    <a:pt x="264" y="157"/>
                  </a:cubicBezTo>
                  <a:cubicBezTo>
                    <a:pt x="266" y="157"/>
                    <a:pt x="266" y="158"/>
                    <a:pt x="267" y="159"/>
                  </a:cubicBezTo>
                  <a:cubicBezTo>
                    <a:pt x="268" y="161"/>
                    <a:pt x="267" y="164"/>
                    <a:pt x="268" y="165"/>
                  </a:cubicBezTo>
                  <a:cubicBezTo>
                    <a:pt x="269" y="165"/>
                    <a:pt x="269" y="166"/>
                    <a:pt x="269" y="166"/>
                  </a:cubicBezTo>
                  <a:cubicBezTo>
                    <a:pt x="270" y="166"/>
                    <a:pt x="270" y="167"/>
                    <a:pt x="270" y="167"/>
                  </a:cubicBezTo>
                  <a:cubicBezTo>
                    <a:pt x="271" y="167"/>
                    <a:pt x="271" y="168"/>
                    <a:pt x="272" y="168"/>
                  </a:cubicBezTo>
                  <a:cubicBezTo>
                    <a:pt x="273" y="169"/>
                    <a:pt x="274" y="168"/>
                    <a:pt x="276" y="167"/>
                  </a:cubicBezTo>
                  <a:cubicBezTo>
                    <a:pt x="277" y="168"/>
                    <a:pt x="278" y="169"/>
                    <a:pt x="279" y="169"/>
                  </a:cubicBezTo>
                  <a:cubicBezTo>
                    <a:pt x="281" y="169"/>
                    <a:pt x="282" y="167"/>
                    <a:pt x="283" y="168"/>
                  </a:cubicBezTo>
                  <a:cubicBezTo>
                    <a:pt x="284" y="168"/>
                    <a:pt x="283" y="169"/>
                    <a:pt x="283" y="170"/>
                  </a:cubicBezTo>
                  <a:cubicBezTo>
                    <a:pt x="284" y="174"/>
                    <a:pt x="283" y="176"/>
                    <a:pt x="282" y="179"/>
                  </a:cubicBezTo>
                  <a:cubicBezTo>
                    <a:pt x="281" y="180"/>
                    <a:pt x="281" y="181"/>
                    <a:pt x="280" y="181"/>
                  </a:cubicBezTo>
                  <a:cubicBezTo>
                    <a:pt x="278" y="181"/>
                    <a:pt x="277" y="181"/>
                    <a:pt x="275" y="181"/>
                  </a:cubicBezTo>
                  <a:cubicBezTo>
                    <a:pt x="275" y="181"/>
                    <a:pt x="274" y="181"/>
                    <a:pt x="273" y="181"/>
                  </a:cubicBezTo>
                  <a:cubicBezTo>
                    <a:pt x="271" y="182"/>
                    <a:pt x="269" y="181"/>
                    <a:pt x="268" y="181"/>
                  </a:cubicBezTo>
                  <a:cubicBezTo>
                    <a:pt x="268" y="181"/>
                    <a:pt x="267" y="180"/>
                    <a:pt x="267" y="180"/>
                  </a:cubicBezTo>
                  <a:cubicBezTo>
                    <a:pt x="266" y="180"/>
                    <a:pt x="266" y="180"/>
                    <a:pt x="265" y="180"/>
                  </a:cubicBezTo>
                  <a:cubicBezTo>
                    <a:pt x="264" y="180"/>
                    <a:pt x="264" y="179"/>
                    <a:pt x="263" y="179"/>
                  </a:cubicBezTo>
                  <a:cubicBezTo>
                    <a:pt x="260" y="178"/>
                    <a:pt x="258" y="177"/>
                    <a:pt x="257" y="177"/>
                  </a:cubicBezTo>
                  <a:cubicBezTo>
                    <a:pt x="256" y="177"/>
                    <a:pt x="255" y="179"/>
                    <a:pt x="254" y="179"/>
                  </a:cubicBezTo>
                  <a:cubicBezTo>
                    <a:pt x="255" y="182"/>
                    <a:pt x="253" y="183"/>
                    <a:pt x="250" y="182"/>
                  </a:cubicBezTo>
                  <a:cubicBezTo>
                    <a:pt x="248" y="181"/>
                    <a:pt x="247" y="181"/>
                    <a:pt x="246" y="180"/>
                  </a:cubicBezTo>
                  <a:cubicBezTo>
                    <a:pt x="246" y="179"/>
                    <a:pt x="245" y="178"/>
                    <a:pt x="244" y="178"/>
                  </a:cubicBezTo>
                  <a:cubicBezTo>
                    <a:pt x="243" y="177"/>
                    <a:pt x="240" y="177"/>
                    <a:pt x="240" y="177"/>
                  </a:cubicBezTo>
                  <a:cubicBezTo>
                    <a:pt x="239" y="176"/>
                    <a:pt x="237" y="175"/>
                    <a:pt x="237" y="173"/>
                  </a:cubicBezTo>
                  <a:cubicBezTo>
                    <a:pt x="238" y="172"/>
                    <a:pt x="238" y="168"/>
                    <a:pt x="238" y="166"/>
                  </a:cubicBezTo>
                  <a:cubicBezTo>
                    <a:pt x="237" y="165"/>
                    <a:pt x="235" y="166"/>
                    <a:pt x="233" y="166"/>
                  </a:cubicBezTo>
                  <a:cubicBezTo>
                    <a:pt x="230" y="166"/>
                    <a:pt x="228" y="166"/>
                    <a:pt x="225" y="166"/>
                  </a:cubicBezTo>
                  <a:cubicBezTo>
                    <a:pt x="224" y="166"/>
                    <a:pt x="222" y="166"/>
                    <a:pt x="221" y="166"/>
                  </a:cubicBezTo>
                  <a:cubicBezTo>
                    <a:pt x="220" y="167"/>
                    <a:pt x="220" y="167"/>
                    <a:pt x="219" y="167"/>
                  </a:cubicBezTo>
                  <a:cubicBezTo>
                    <a:pt x="218" y="168"/>
                    <a:pt x="217" y="168"/>
                    <a:pt x="216" y="169"/>
                  </a:cubicBezTo>
                  <a:cubicBezTo>
                    <a:pt x="215" y="169"/>
                    <a:pt x="215" y="170"/>
                    <a:pt x="214" y="170"/>
                  </a:cubicBezTo>
                  <a:cubicBezTo>
                    <a:pt x="212" y="170"/>
                    <a:pt x="211" y="170"/>
                    <a:pt x="210" y="170"/>
                  </a:cubicBezTo>
                  <a:cubicBezTo>
                    <a:pt x="209" y="170"/>
                    <a:pt x="209" y="169"/>
                    <a:pt x="208" y="169"/>
                  </a:cubicBezTo>
                  <a:cubicBezTo>
                    <a:pt x="206" y="170"/>
                    <a:pt x="206" y="173"/>
                    <a:pt x="205" y="174"/>
                  </a:cubicBezTo>
                  <a:cubicBezTo>
                    <a:pt x="204" y="174"/>
                    <a:pt x="203" y="175"/>
                    <a:pt x="203" y="175"/>
                  </a:cubicBezTo>
                  <a:cubicBezTo>
                    <a:pt x="201" y="176"/>
                    <a:pt x="201" y="177"/>
                    <a:pt x="200" y="179"/>
                  </a:cubicBezTo>
                  <a:cubicBezTo>
                    <a:pt x="200" y="179"/>
                    <a:pt x="200" y="180"/>
                    <a:pt x="199" y="181"/>
                  </a:cubicBezTo>
                  <a:cubicBezTo>
                    <a:pt x="199" y="181"/>
                    <a:pt x="200" y="183"/>
                    <a:pt x="200" y="184"/>
                  </a:cubicBezTo>
                  <a:cubicBezTo>
                    <a:pt x="199" y="186"/>
                    <a:pt x="197" y="188"/>
                    <a:pt x="195" y="189"/>
                  </a:cubicBezTo>
                  <a:cubicBezTo>
                    <a:pt x="195" y="190"/>
                    <a:pt x="195" y="190"/>
                    <a:pt x="194" y="190"/>
                  </a:cubicBezTo>
                  <a:cubicBezTo>
                    <a:pt x="193" y="191"/>
                    <a:pt x="192" y="192"/>
                    <a:pt x="191" y="193"/>
                  </a:cubicBezTo>
                  <a:cubicBezTo>
                    <a:pt x="191" y="194"/>
                    <a:pt x="190" y="195"/>
                    <a:pt x="190" y="196"/>
                  </a:cubicBezTo>
                  <a:cubicBezTo>
                    <a:pt x="189" y="197"/>
                    <a:pt x="188" y="198"/>
                    <a:pt x="188" y="200"/>
                  </a:cubicBezTo>
                  <a:cubicBezTo>
                    <a:pt x="187" y="202"/>
                    <a:pt x="186" y="202"/>
                    <a:pt x="186" y="204"/>
                  </a:cubicBezTo>
                  <a:cubicBezTo>
                    <a:pt x="185" y="207"/>
                    <a:pt x="186" y="207"/>
                    <a:pt x="186" y="209"/>
                  </a:cubicBezTo>
                  <a:cubicBezTo>
                    <a:pt x="187" y="211"/>
                    <a:pt x="188" y="214"/>
                    <a:pt x="187" y="217"/>
                  </a:cubicBezTo>
                  <a:cubicBezTo>
                    <a:pt x="187" y="218"/>
                    <a:pt x="186" y="220"/>
                    <a:pt x="186" y="222"/>
                  </a:cubicBezTo>
                  <a:cubicBezTo>
                    <a:pt x="186" y="222"/>
                    <a:pt x="187" y="226"/>
                    <a:pt x="187" y="226"/>
                  </a:cubicBezTo>
                  <a:cubicBezTo>
                    <a:pt x="187" y="227"/>
                    <a:pt x="188" y="228"/>
                    <a:pt x="188" y="228"/>
                  </a:cubicBezTo>
                  <a:cubicBezTo>
                    <a:pt x="189" y="228"/>
                    <a:pt x="189" y="229"/>
                    <a:pt x="189" y="229"/>
                  </a:cubicBezTo>
                  <a:cubicBezTo>
                    <a:pt x="189" y="229"/>
                    <a:pt x="189" y="229"/>
                    <a:pt x="189" y="229"/>
                  </a:cubicBezTo>
                  <a:cubicBezTo>
                    <a:pt x="190" y="230"/>
                    <a:pt x="189" y="230"/>
                    <a:pt x="190" y="230"/>
                  </a:cubicBezTo>
                  <a:cubicBezTo>
                    <a:pt x="190" y="230"/>
                    <a:pt x="190" y="230"/>
                    <a:pt x="190" y="231"/>
                  </a:cubicBezTo>
                  <a:cubicBezTo>
                    <a:pt x="191" y="231"/>
                    <a:pt x="191" y="232"/>
                    <a:pt x="192" y="233"/>
                  </a:cubicBezTo>
                  <a:cubicBezTo>
                    <a:pt x="192" y="234"/>
                    <a:pt x="193" y="236"/>
                    <a:pt x="193" y="238"/>
                  </a:cubicBezTo>
                  <a:cubicBezTo>
                    <a:pt x="194" y="239"/>
                    <a:pt x="197" y="241"/>
                    <a:pt x="198" y="242"/>
                  </a:cubicBezTo>
                  <a:cubicBezTo>
                    <a:pt x="200" y="244"/>
                    <a:pt x="202" y="246"/>
                    <a:pt x="204" y="246"/>
                  </a:cubicBezTo>
                  <a:cubicBezTo>
                    <a:pt x="205" y="246"/>
                    <a:pt x="206" y="244"/>
                    <a:pt x="208" y="244"/>
                  </a:cubicBezTo>
                  <a:cubicBezTo>
                    <a:pt x="209" y="244"/>
                    <a:pt x="210" y="245"/>
                    <a:pt x="212" y="245"/>
                  </a:cubicBezTo>
                  <a:cubicBezTo>
                    <a:pt x="214" y="244"/>
                    <a:pt x="217" y="243"/>
                    <a:pt x="219" y="243"/>
                  </a:cubicBezTo>
                  <a:cubicBezTo>
                    <a:pt x="221" y="242"/>
                    <a:pt x="223" y="241"/>
                    <a:pt x="224" y="241"/>
                  </a:cubicBezTo>
                  <a:cubicBezTo>
                    <a:pt x="227" y="241"/>
                    <a:pt x="227" y="244"/>
                    <a:pt x="229" y="246"/>
                  </a:cubicBezTo>
                  <a:cubicBezTo>
                    <a:pt x="231" y="246"/>
                    <a:pt x="232" y="246"/>
                    <a:pt x="233" y="246"/>
                  </a:cubicBezTo>
                  <a:cubicBezTo>
                    <a:pt x="236" y="248"/>
                    <a:pt x="236" y="249"/>
                    <a:pt x="235" y="252"/>
                  </a:cubicBezTo>
                  <a:cubicBezTo>
                    <a:pt x="235" y="253"/>
                    <a:pt x="235" y="254"/>
                    <a:pt x="235" y="255"/>
                  </a:cubicBezTo>
                  <a:cubicBezTo>
                    <a:pt x="235" y="256"/>
                    <a:pt x="234" y="258"/>
                    <a:pt x="234" y="259"/>
                  </a:cubicBezTo>
                  <a:cubicBezTo>
                    <a:pt x="234" y="261"/>
                    <a:pt x="236" y="262"/>
                    <a:pt x="237" y="264"/>
                  </a:cubicBezTo>
                  <a:cubicBezTo>
                    <a:pt x="239" y="267"/>
                    <a:pt x="240" y="270"/>
                    <a:pt x="241" y="273"/>
                  </a:cubicBezTo>
                  <a:cubicBezTo>
                    <a:pt x="242" y="275"/>
                    <a:pt x="242" y="277"/>
                    <a:pt x="242" y="280"/>
                  </a:cubicBezTo>
                  <a:cubicBezTo>
                    <a:pt x="242" y="281"/>
                    <a:pt x="243" y="283"/>
                    <a:pt x="243" y="284"/>
                  </a:cubicBezTo>
                  <a:cubicBezTo>
                    <a:pt x="243" y="286"/>
                    <a:pt x="241" y="287"/>
                    <a:pt x="241" y="289"/>
                  </a:cubicBezTo>
                  <a:cubicBezTo>
                    <a:pt x="241" y="290"/>
                    <a:pt x="241" y="291"/>
                    <a:pt x="241" y="292"/>
                  </a:cubicBezTo>
                  <a:cubicBezTo>
                    <a:pt x="240" y="293"/>
                    <a:pt x="239" y="293"/>
                    <a:pt x="239" y="294"/>
                  </a:cubicBezTo>
                  <a:cubicBezTo>
                    <a:pt x="239" y="296"/>
                    <a:pt x="240" y="298"/>
                    <a:pt x="239" y="300"/>
                  </a:cubicBezTo>
                  <a:cubicBezTo>
                    <a:pt x="241" y="301"/>
                    <a:pt x="241" y="304"/>
                    <a:pt x="242" y="306"/>
                  </a:cubicBezTo>
                  <a:cubicBezTo>
                    <a:pt x="242" y="307"/>
                    <a:pt x="243" y="308"/>
                    <a:pt x="243" y="309"/>
                  </a:cubicBezTo>
                  <a:cubicBezTo>
                    <a:pt x="244" y="312"/>
                    <a:pt x="244" y="316"/>
                    <a:pt x="245" y="320"/>
                  </a:cubicBezTo>
                  <a:cubicBezTo>
                    <a:pt x="245" y="322"/>
                    <a:pt x="246" y="323"/>
                    <a:pt x="246" y="325"/>
                  </a:cubicBezTo>
                  <a:cubicBezTo>
                    <a:pt x="247" y="326"/>
                    <a:pt x="248" y="326"/>
                    <a:pt x="248" y="327"/>
                  </a:cubicBezTo>
                  <a:cubicBezTo>
                    <a:pt x="248" y="328"/>
                    <a:pt x="248" y="330"/>
                    <a:pt x="249" y="331"/>
                  </a:cubicBezTo>
                  <a:cubicBezTo>
                    <a:pt x="249" y="332"/>
                    <a:pt x="250" y="333"/>
                    <a:pt x="250" y="334"/>
                  </a:cubicBezTo>
                  <a:cubicBezTo>
                    <a:pt x="250" y="335"/>
                    <a:pt x="249" y="336"/>
                    <a:pt x="249" y="338"/>
                  </a:cubicBezTo>
                  <a:cubicBezTo>
                    <a:pt x="249" y="338"/>
                    <a:pt x="250" y="340"/>
                    <a:pt x="251" y="340"/>
                  </a:cubicBezTo>
                  <a:cubicBezTo>
                    <a:pt x="253" y="341"/>
                    <a:pt x="256" y="339"/>
                    <a:pt x="258" y="339"/>
                  </a:cubicBezTo>
                  <a:cubicBezTo>
                    <a:pt x="261" y="339"/>
                    <a:pt x="262" y="339"/>
                    <a:pt x="263" y="338"/>
                  </a:cubicBezTo>
                  <a:cubicBezTo>
                    <a:pt x="265" y="338"/>
                    <a:pt x="265" y="338"/>
                    <a:pt x="266" y="336"/>
                  </a:cubicBezTo>
                  <a:cubicBezTo>
                    <a:pt x="268" y="335"/>
                    <a:pt x="269" y="334"/>
                    <a:pt x="270" y="332"/>
                  </a:cubicBezTo>
                  <a:cubicBezTo>
                    <a:pt x="271" y="331"/>
                    <a:pt x="271" y="331"/>
                    <a:pt x="271" y="330"/>
                  </a:cubicBezTo>
                  <a:cubicBezTo>
                    <a:pt x="272" y="330"/>
                    <a:pt x="272" y="329"/>
                    <a:pt x="272" y="328"/>
                  </a:cubicBezTo>
                  <a:cubicBezTo>
                    <a:pt x="274" y="326"/>
                    <a:pt x="275" y="326"/>
                    <a:pt x="275" y="324"/>
                  </a:cubicBezTo>
                  <a:cubicBezTo>
                    <a:pt x="275" y="322"/>
                    <a:pt x="276" y="320"/>
                    <a:pt x="276" y="318"/>
                  </a:cubicBezTo>
                  <a:cubicBezTo>
                    <a:pt x="277" y="317"/>
                    <a:pt x="279" y="317"/>
                    <a:pt x="280" y="315"/>
                  </a:cubicBezTo>
                  <a:cubicBezTo>
                    <a:pt x="281" y="311"/>
                    <a:pt x="280" y="308"/>
                    <a:pt x="279" y="305"/>
                  </a:cubicBezTo>
                  <a:cubicBezTo>
                    <a:pt x="280" y="303"/>
                    <a:pt x="281" y="301"/>
                    <a:pt x="283" y="300"/>
                  </a:cubicBezTo>
                  <a:cubicBezTo>
                    <a:pt x="285" y="299"/>
                    <a:pt x="286" y="299"/>
                    <a:pt x="287" y="298"/>
                  </a:cubicBezTo>
                  <a:cubicBezTo>
                    <a:pt x="287" y="298"/>
                    <a:pt x="287" y="297"/>
                    <a:pt x="287" y="297"/>
                  </a:cubicBezTo>
                  <a:cubicBezTo>
                    <a:pt x="288" y="297"/>
                    <a:pt x="288" y="297"/>
                    <a:pt x="288" y="297"/>
                  </a:cubicBezTo>
                  <a:cubicBezTo>
                    <a:pt x="289" y="296"/>
                    <a:pt x="290" y="295"/>
                    <a:pt x="290" y="295"/>
                  </a:cubicBezTo>
                  <a:cubicBezTo>
                    <a:pt x="290" y="293"/>
                    <a:pt x="290" y="292"/>
                    <a:pt x="291" y="290"/>
                  </a:cubicBezTo>
                  <a:cubicBezTo>
                    <a:pt x="291" y="287"/>
                    <a:pt x="291" y="285"/>
                    <a:pt x="291" y="281"/>
                  </a:cubicBezTo>
                  <a:cubicBezTo>
                    <a:pt x="290" y="280"/>
                    <a:pt x="289" y="279"/>
                    <a:pt x="289" y="278"/>
                  </a:cubicBezTo>
                  <a:cubicBezTo>
                    <a:pt x="289" y="277"/>
                    <a:pt x="290" y="275"/>
                    <a:pt x="290" y="274"/>
                  </a:cubicBezTo>
                  <a:cubicBezTo>
                    <a:pt x="290" y="272"/>
                    <a:pt x="289" y="271"/>
                    <a:pt x="289" y="270"/>
                  </a:cubicBezTo>
                  <a:cubicBezTo>
                    <a:pt x="289" y="269"/>
                    <a:pt x="290" y="267"/>
                    <a:pt x="290" y="266"/>
                  </a:cubicBezTo>
                  <a:cubicBezTo>
                    <a:pt x="291" y="264"/>
                    <a:pt x="291" y="264"/>
                    <a:pt x="292" y="263"/>
                  </a:cubicBezTo>
                  <a:cubicBezTo>
                    <a:pt x="293" y="262"/>
                    <a:pt x="294" y="261"/>
                    <a:pt x="294" y="260"/>
                  </a:cubicBezTo>
                  <a:cubicBezTo>
                    <a:pt x="295" y="259"/>
                    <a:pt x="295" y="259"/>
                    <a:pt x="295" y="258"/>
                  </a:cubicBezTo>
                  <a:cubicBezTo>
                    <a:pt x="295" y="258"/>
                    <a:pt x="296" y="257"/>
                    <a:pt x="296" y="257"/>
                  </a:cubicBezTo>
                  <a:cubicBezTo>
                    <a:pt x="297" y="256"/>
                    <a:pt x="297" y="255"/>
                    <a:pt x="298" y="254"/>
                  </a:cubicBezTo>
                  <a:cubicBezTo>
                    <a:pt x="299" y="254"/>
                    <a:pt x="299" y="254"/>
                    <a:pt x="299" y="253"/>
                  </a:cubicBezTo>
                  <a:cubicBezTo>
                    <a:pt x="300" y="253"/>
                    <a:pt x="300" y="253"/>
                    <a:pt x="300" y="253"/>
                  </a:cubicBezTo>
                  <a:cubicBezTo>
                    <a:pt x="300" y="252"/>
                    <a:pt x="300" y="253"/>
                    <a:pt x="301" y="252"/>
                  </a:cubicBezTo>
                  <a:cubicBezTo>
                    <a:pt x="303" y="251"/>
                    <a:pt x="304" y="248"/>
                    <a:pt x="306" y="246"/>
                  </a:cubicBezTo>
                  <a:cubicBezTo>
                    <a:pt x="306" y="246"/>
                    <a:pt x="307" y="245"/>
                    <a:pt x="307" y="244"/>
                  </a:cubicBezTo>
                  <a:cubicBezTo>
                    <a:pt x="307" y="243"/>
                    <a:pt x="307" y="243"/>
                    <a:pt x="308" y="242"/>
                  </a:cubicBezTo>
                  <a:cubicBezTo>
                    <a:pt x="308" y="241"/>
                    <a:pt x="308" y="240"/>
                    <a:pt x="309" y="239"/>
                  </a:cubicBezTo>
                  <a:cubicBezTo>
                    <a:pt x="309" y="238"/>
                    <a:pt x="310" y="236"/>
                    <a:pt x="311" y="235"/>
                  </a:cubicBezTo>
                  <a:cubicBezTo>
                    <a:pt x="311" y="233"/>
                    <a:pt x="312" y="231"/>
                    <a:pt x="311" y="229"/>
                  </a:cubicBezTo>
                  <a:cubicBezTo>
                    <a:pt x="310" y="229"/>
                    <a:pt x="310" y="229"/>
                    <a:pt x="309" y="229"/>
                  </a:cubicBezTo>
                  <a:cubicBezTo>
                    <a:pt x="308" y="230"/>
                    <a:pt x="307" y="230"/>
                    <a:pt x="306" y="230"/>
                  </a:cubicBezTo>
                  <a:cubicBezTo>
                    <a:pt x="305" y="230"/>
                    <a:pt x="305" y="231"/>
                    <a:pt x="304" y="231"/>
                  </a:cubicBezTo>
                  <a:cubicBezTo>
                    <a:pt x="302" y="231"/>
                    <a:pt x="301" y="231"/>
                    <a:pt x="299" y="231"/>
                  </a:cubicBezTo>
                  <a:cubicBezTo>
                    <a:pt x="298" y="230"/>
                    <a:pt x="298" y="229"/>
                    <a:pt x="297" y="228"/>
                  </a:cubicBezTo>
                  <a:cubicBezTo>
                    <a:pt x="298" y="227"/>
                    <a:pt x="299" y="227"/>
                    <a:pt x="301" y="226"/>
                  </a:cubicBezTo>
                  <a:cubicBezTo>
                    <a:pt x="301" y="225"/>
                    <a:pt x="302" y="224"/>
                    <a:pt x="304" y="223"/>
                  </a:cubicBezTo>
                  <a:cubicBezTo>
                    <a:pt x="304" y="223"/>
                    <a:pt x="305" y="223"/>
                    <a:pt x="306" y="223"/>
                  </a:cubicBezTo>
                  <a:cubicBezTo>
                    <a:pt x="308" y="222"/>
                    <a:pt x="309" y="222"/>
                    <a:pt x="310" y="222"/>
                  </a:cubicBezTo>
                  <a:cubicBezTo>
                    <a:pt x="312" y="220"/>
                    <a:pt x="313" y="220"/>
                    <a:pt x="314" y="218"/>
                  </a:cubicBezTo>
                  <a:cubicBezTo>
                    <a:pt x="316" y="216"/>
                    <a:pt x="316" y="216"/>
                    <a:pt x="317" y="216"/>
                  </a:cubicBezTo>
                  <a:cubicBezTo>
                    <a:pt x="317" y="215"/>
                    <a:pt x="318" y="215"/>
                    <a:pt x="318" y="215"/>
                  </a:cubicBezTo>
                  <a:cubicBezTo>
                    <a:pt x="319" y="214"/>
                    <a:pt x="320" y="214"/>
                    <a:pt x="320" y="213"/>
                  </a:cubicBezTo>
                  <a:cubicBezTo>
                    <a:pt x="321" y="213"/>
                    <a:pt x="321" y="212"/>
                    <a:pt x="322" y="211"/>
                  </a:cubicBezTo>
                  <a:cubicBezTo>
                    <a:pt x="323" y="210"/>
                    <a:pt x="324" y="209"/>
                    <a:pt x="324" y="209"/>
                  </a:cubicBezTo>
                  <a:cubicBezTo>
                    <a:pt x="328" y="205"/>
                    <a:pt x="329" y="203"/>
                    <a:pt x="326" y="200"/>
                  </a:cubicBezTo>
                  <a:cubicBezTo>
                    <a:pt x="325" y="199"/>
                    <a:pt x="324" y="199"/>
                    <a:pt x="323" y="198"/>
                  </a:cubicBezTo>
                  <a:cubicBezTo>
                    <a:pt x="322" y="198"/>
                    <a:pt x="320" y="197"/>
                    <a:pt x="319" y="197"/>
                  </a:cubicBezTo>
                  <a:cubicBezTo>
                    <a:pt x="318" y="197"/>
                    <a:pt x="317" y="198"/>
                    <a:pt x="316" y="198"/>
                  </a:cubicBezTo>
                  <a:cubicBezTo>
                    <a:pt x="313" y="198"/>
                    <a:pt x="312" y="197"/>
                    <a:pt x="310" y="196"/>
                  </a:cubicBezTo>
                  <a:cubicBezTo>
                    <a:pt x="310" y="194"/>
                    <a:pt x="309" y="192"/>
                    <a:pt x="308" y="190"/>
                  </a:cubicBezTo>
                  <a:cubicBezTo>
                    <a:pt x="308" y="190"/>
                    <a:pt x="307" y="189"/>
                    <a:pt x="307" y="188"/>
                  </a:cubicBezTo>
                  <a:cubicBezTo>
                    <a:pt x="307" y="187"/>
                    <a:pt x="306" y="186"/>
                    <a:pt x="306" y="185"/>
                  </a:cubicBezTo>
                  <a:cubicBezTo>
                    <a:pt x="307" y="184"/>
                    <a:pt x="308" y="184"/>
                    <a:pt x="309" y="184"/>
                  </a:cubicBezTo>
                  <a:cubicBezTo>
                    <a:pt x="310" y="184"/>
                    <a:pt x="311" y="186"/>
                    <a:pt x="311" y="187"/>
                  </a:cubicBezTo>
                  <a:cubicBezTo>
                    <a:pt x="312" y="188"/>
                    <a:pt x="312" y="189"/>
                    <a:pt x="313" y="190"/>
                  </a:cubicBezTo>
                  <a:cubicBezTo>
                    <a:pt x="313" y="190"/>
                    <a:pt x="314" y="191"/>
                    <a:pt x="314" y="191"/>
                  </a:cubicBezTo>
                  <a:cubicBezTo>
                    <a:pt x="315" y="192"/>
                    <a:pt x="316" y="193"/>
                    <a:pt x="317" y="193"/>
                  </a:cubicBezTo>
                  <a:cubicBezTo>
                    <a:pt x="318" y="193"/>
                    <a:pt x="320" y="192"/>
                    <a:pt x="322" y="192"/>
                  </a:cubicBezTo>
                  <a:cubicBezTo>
                    <a:pt x="323" y="192"/>
                    <a:pt x="324" y="194"/>
                    <a:pt x="325" y="194"/>
                  </a:cubicBezTo>
                  <a:cubicBezTo>
                    <a:pt x="325" y="195"/>
                    <a:pt x="327" y="196"/>
                    <a:pt x="327" y="196"/>
                  </a:cubicBezTo>
                  <a:cubicBezTo>
                    <a:pt x="328" y="196"/>
                    <a:pt x="329" y="195"/>
                    <a:pt x="330" y="196"/>
                  </a:cubicBezTo>
                  <a:cubicBezTo>
                    <a:pt x="330" y="196"/>
                    <a:pt x="331" y="196"/>
                    <a:pt x="331" y="196"/>
                  </a:cubicBezTo>
                  <a:cubicBezTo>
                    <a:pt x="331" y="196"/>
                    <a:pt x="330" y="197"/>
                    <a:pt x="330" y="197"/>
                  </a:cubicBezTo>
                  <a:cubicBezTo>
                    <a:pt x="331" y="199"/>
                    <a:pt x="332" y="200"/>
                    <a:pt x="333" y="201"/>
                  </a:cubicBezTo>
                  <a:cubicBezTo>
                    <a:pt x="333" y="202"/>
                    <a:pt x="334" y="202"/>
                    <a:pt x="334" y="203"/>
                  </a:cubicBezTo>
                  <a:cubicBezTo>
                    <a:pt x="334" y="204"/>
                    <a:pt x="334" y="205"/>
                    <a:pt x="334" y="206"/>
                  </a:cubicBezTo>
                  <a:cubicBezTo>
                    <a:pt x="335" y="206"/>
                    <a:pt x="335" y="207"/>
                    <a:pt x="336" y="208"/>
                  </a:cubicBezTo>
                  <a:cubicBezTo>
                    <a:pt x="337" y="208"/>
                    <a:pt x="338" y="207"/>
                    <a:pt x="339" y="208"/>
                  </a:cubicBezTo>
                  <a:cubicBezTo>
                    <a:pt x="340" y="209"/>
                    <a:pt x="339" y="210"/>
                    <a:pt x="339" y="211"/>
                  </a:cubicBezTo>
                  <a:cubicBezTo>
                    <a:pt x="339" y="211"/>
                    <a:pt x="339" y="212"/>
                    <a:pt x="339" y="212"/>
                  </a:cubicBezTo>
                  <a:cubicBezTo>
                    <a:pt x="340" y="214"/>
                    <a:pt x="339" y="216"/>
                    <a:pt x="340" y="217"/>
                  </a:cubicBezTo>
                  <a:cubicBezTo>
                    <a:pt x="340" y="219"/>
                    <a:pt x="341" y="221"/>
                    <a:pt x="341" y="223"/>
                  </a:cubicBezTo>
                  <a:cubicBezTo>
                    <a:pt x="341" y="225"/>
                    <a:pt x="341" y="228"/>
                    <a:pt x="342" y="229"/>
                  </a:cubicBezTo>
                  <a:cubicBezTo>
                    <a:pt x="343" y="231"/>
                    <a:pt x="343" y="233"/>
                    <a:pt x="343" y="234"/>
                  </a:cubicBezTo>
                  <a:cubicBezTo>
                    <a:pt x="344" y="236"/>
                    <a:pt x="344" y="237"/>
                    <a:pt x="345" y="237"/>
                  </a:cubicBezTo>
                  <a:cubicBezTo>
                    <a:pt x="346" y="237"/>
                    <a:pt x="346" y="237"/>
                    <a:pt x="347" y="236"/>
                  </a:cubicBezTo>
                  <a:cubicBezTo>
                    <a:pt x="347" y="235"/>
                    <a:pt x="348" y="235"/>
                    <a:pt x="349" y="235"/>
                  </a:cubicBezTo>
                  <a:cubicBezTo>
                    <a:pt x="349" y="234"/>
                    <a:pt x="349" y="233"/>
                    <a:pt x="349" y="233"/>
                  </a:cubicBezTo>
                  <a:cubicBezTo>
                    <a:pt x="349" y="232"/>
                    <a:pt x="349" y="232"/>
                    <a:pt x="349" y="232"/>
                  </a:cubicBezTo>
                  <a:cubicBezTo>
                    <a:pt x="349" y="232"/>
                    <a:pt x="350" y="229"/>
                    <a:pt x="350" y="228"/>
                  </a:cubicBezTo>
                  <a:cubicBezTo>
                    <a:pt x="350" y="226"/>
                    <a:pt x="350" y="224"/>
                    <a:pt x="350" y="222"/>
                  </a:cubicBezTo>
                  <a:cubicBezTo>
                    <a:pt x="352" y="220"/>
                    <a:pt x="353" y="219"/>
                    <a:pt x="355" y="218"/>
                  </a:cubicBezTo>
                  <a:cubicBezTo>
                    <a:pt x="355" y="217"/>
                    <a:pt x="356" y="217"/>
                    <a:pt x="356" y="216"/>
                  </a:cubicBezTo>
                  <a:cubicBezTo>
                    <a:pt x="358" y="215"/>
                    <a:pt x="360" y="212"/>
                    <a:pt x="362" y="211"/>
                  </a:cubicBezTo>
                  <a:cubicBezTo>
                    <a:pt x="363" y="210"/>
                    <a:pt x="364" y="209"/>
                    <a:pt x="365" y="208"/>
                  </a:cubicBezTo>
                  <a:cubicBezTo>
                    <a:pt x="367" y="208"/>
                    <a:pt x="368" y="206"/>
                    <a:pt x="370" y="206"/>
                  </a:cubicBezTo>
                  <a:cubicBezTo>
                    <a:pt x="371" y="207"/>
                    <a:pt x="371" y="209"/>
                    <a:pt x="371" y="210"/>
                  </a:cubicBezTo>
                  <a:cubicBezTo>
                    <a:pt x="373" y="212"/>
                    <a:pt x="374" y="213"/>
                    <a:pt x="374" y="216"/>
                  </a:cubicBezTo>
                  <a:cubicBezTo>
                    <a:pt x="375" y="217"/>
                    <a:pt x="376" y="216"/>
                    <a:pt x="377" y="217"/>
                  </a:cubicBezTo>
                  <a:cubicBezTo>
                    <a:pt x="377" y="217"/>
                    <a:pt x="378" y="218"/>
                    <a:pt x="378" y="219"/>
                  </a:cubicBezTo>
                  <a:cubicBezTo>
                    <a:pt x="378" y="219"/>
                    <a:pt x="379" y="220"/>
                    <a:pt x="379" y="221"/>
                  </a:cubicBezTo>
                  <a:cubicBezTo>
                    <a:pt x="379" y="221"/>
                    <a:pt x="379" y="222"/>
                    <a:pt x="379" y="223"/>
                  </a:cubicBezTo>
                  <a:cubicBezTo>
                    <a:pt x="380" y="224"/>
                    <a:pt x="379" y="224"/>
                    <a:pt x="380" y="225"/>
                  </a:cubicBezTo>
                  <a:cubicBezTo>
                    <a:pt x="380" y="226"/>
                    <a:pt x="380" y="227"/>
                    <a:pt x="380" y="227"/>
                  </a:cubicBezTo>
                  <a:cubicBezTo>
                    <a:pt x="380" y="228"/>
                    <a:pt x="380" y="229"/>
                    <a:pt x="380" y="230"/>
                  </a:cubicBezTo>
                  <a:cubicBezTo>
                    <a:pt x="380" y="232"/>
                    <a:pt x="381" y="232"/>
                    <a:pt x="381" y="233"/>
                  </a:cubicBezTo>
                  <a:cubicBezTo>
                    <a:pt x="380" y="235"/>
                    <a:pt x="379" y="236"/>
                    <a:pt x="380" y="238"/>
                  </a:cubicBezTo>
                  <a:cubicBezTo>
                    <a:pt x="380" y="240"/>
                    <a:pt x="381" y="241"/>
                    <a:pt x="382" y="243"/>
                  </a:cubicBezTo>
                  <a:cubicBezTo>
                    <a:pt x="382" y="244"/>
                    <a:pt x="382" y="245"/>
                    <a:pt x="382" y="246"/>
                  </a:cubicBezTo>
                  <a:cubicBezTo>
                    <a:pt x="382" y="247"/>
                    <a:pt x="382" y="247"/>
                    <a:pt x="382" y="248"/>
                  </a:cubicBezTo>
                  <a:cubicBezTo>
                    <a:pt x="382" y="249"/>
                    <a:pt x="382" y="250"/>
                    <a:pt x="383" y="250"/>
                  </a:cubicBezTo>
                  <a:cubicBezTo>
                    <a:pt x="383" y="251"/>
                    <a:pt x="383" y="251"/>
                    <a:pt x="383" y="251"/>
                  </a:cubicBezTo>
                  <a:cubicBezTo>
                    <a:pt x="384" y="253"/>
                    <a:pt x="385" y="254"/>
                    <a:pt x="386" y="254"/>
                  </a:cubicBezTo>
                  <a:cubicBezTo>
                    <a:pt x="387" y="252"/>
                    <a:pt x="386" y="251"/>
                    <a:pt x="386" y="250"/>
                  </a:cubicBezTo>
                  <a:cubicBezTo>
                    <a:pt x="386" y="249"/>
                    <a:pt x="387" y="248"/>
                    <a:pt x="387" y="247"/>
                  </a:cubicBezTo>
                  <a:cubicBezTo>
                    <a:pt x="386" y="246"/>
                    <a:pt x="385" y="245"/>
                    <a:pt x="385" y="243"/>
                  </a:cubicBezTo>
                  <a:cubicBezTo>
                    <a:pt x="384" y="243"/>
                    <a:pt x="384" y="242"/>
                    <a:pt x="383" y="241"/>
                  </a:cubicBezTo>
                  <a:cubicBezTo>
                    <a:pt x="383" y="241"/>
                    <a:pt x="383" y="240"/>
                    <a:pt x="382" y="240"/>
                  </a:cubicBezTo>
                  <a:cubicBezTo>
                    <a:pt x="382" y="240"/>
                    <a:pt x="382" y="239"/>
                    <a:pt x="382" y="238"/>
                  </a:cubicBezTo>
                  <a:cubicBezTo>
                    <a:pt x="381" y="236"/>
                    <a:pt x="382" y="234"/>
                    <a:pt x="382" y="232"/>
                  </a:cubicBezTo>
                  <a:cubicBezTo>
                    <a:pt x="383" y="231"/>
                    <a:pt x="383" y="229"/>
                    <a:pt x="384" y="229"/>
                  </a:cubicBezTo>
                  <a:cubicBezTo>
                    <a:pt x="385" y="229"/>
                    <a:pt x="386" y="230"/>
                    <a:pt x="386" y="232"/>
                  </a:cubicBezTo>
                  <a:cubicBezTo>
                    <a:pt x="387" y="233"/>
                    <a:pt x="388" y="235"/>
                    <a:pt x="389" y="235"/>
                  </a:cubicBezTo>
                  <a:cubicBezTo>
                    <a:pt x="389" y="235"/>
                    <a:pt x="389" y="236"/>
                    <a:pt x="389" y="236"/>
                  </a:cubicBezTo>
                  <a:cubicBezTo>
                    <a:pt x="390" y="237"/>
                    <a:pt x="392" y="236"/>
                    <a:pt x="393" y="235"/>
                  </a:cubicBezTo>
                  <a:cubicBezTo>
                    <a:pt x="391" y="247"/>
                    <a:pt x="388" y="259"/>
                    <a:pt x="384" y="271"/>
                  </a:cubicBezTo>
                  <a:cubicBezTo>
                    <a:pt x="383" y="270"/>
                    <a:pt x="382" y="270"/>
                    <a:pt x="382" y="269"/>
                  </a:cubicBezTo>
                  <a:cubicBezTo>
                    <a:pt x="382" y="268"/>
                    <a:pt x="383" y="267"/>
                    <a:pt x="383" y="266"/>
                  </a:cubicBezTo>
                  <a:cubicBezTo>
                    <a:pt x="383" y="264"/>
                    <a:pt x="382" y="263"/>
                    <a:pt x="381" y="262"/>
                  </a:cubicBezTo>
                  <a:cubicBezTo>
                    <a:pt x="381" y="261"/>
                    <a:pt x="381" y="261"/>
                    <a:pt x="381" y="260"/>
                  </a:cubicBezTo>
                  <a:cubicBezTo>
                    <a:pt x="380" y="259"/>
                    <a:pt x="379" y="258"/>
                    <a:pt x="379" y="257"/>
                  </a:cubicBezTo>
                  <a:cubicBezTo>
                    <a:pt x="378" y="257"/>
                    <a:pt x="378" y="256"/>
                    <a:pt x="377" y="255"/>
                  </a:cubicBezTo>
                  <a:cubicBezTo>
                    <a:pt x="377" y="255"/>
                    <a:pt x="377" y="254"/>
                    <a:pt x="377" y="254"/>
                  </a:cubicBezTo>
                  <a:cubicBezTo>
                    <a:pt x="377" y="254"/>
                    <a:pt x="377" y="254"/>
                    <a:pt x="377" y="254"/>
                  </a:cubicBezTo>
                  <a:cubicBezTo>
                    <a:pt x="376" y="252"/>
                    <a:pt x="375" y="251"/>
                    <a:pt x="375" y="250"/>
                  </a:cubicBezTo>
                  <a:cubicBezTo>
                    <a:pt x="374" y="250"/>
                    <a:pt x="373" y="249"/>
                    <a:pt x="372" y="249"/>
                  </a:cubicBezTo>
                  <a:cubicBezTo>
                    <a:pt x="372" y="249"/>
                    <a:pt x="372" y="249"/>
                    <a:pt x="372" y="249"/>
                  </a:cubicBezTo>
                  <a:cubicBezTo>
                    <a:pt x="372" y="250"/>
                    <a:pt x="372" y="250"/>
                    <a:pt x="372" y="250"/>
                  </a:cubicBezTo>
                  <a:cubicBezTo>
                    <a:pt x="372" y="252"/>
                    <a:pt x="373" y="254"/>
                    <a:pt x="374" y="256"/>
                  </a:cubicBezTo>
                  <a:cubicBezTo>
                    <a:pt x="374" y="257"/>
                    <a:pt x="374" y="258"/>
                    <a:pt x="374" y="258"/>
                  </a:cubicBezTo>
                  <a:cubicBezTo>
                    <a:pt x="374" y="260"/>
                    <a:pt x="376" y="261"/>
                    <a:pt x="376" y="262"/>
                  </a:cubicBezTo>
                  <a:cubicBezTo>
                    <a:pt x="377" y="263"/>
                    <a:pt x="377" y="264"/>
                    <a:pt x="377" y="265"/>
                  </a:cubicBezTo>
                  <a:cubicBezTo>
                    <a:pt x="378" y="266"/>
                    <a:pt x="378" y="267"/>
                    <a:pt x="379" y="268"/>
                  </a:cubicBezTo>
                  <a:cubicBezTo>
                    <a:pt x="379" y="269"/>
                    <a:pt x="379" y="269"/>
                    <a:pt x="379" y="270"/>
                  </a:cubicBezTo>
                  <a:cubicBezTo>
                    <a:pt x="380" y="270"/>
                    <a:pt x="380" y="271"/>
                    <a:pt x="380" y="271"/>
                  </a:cubicBezTo>
                  <a:cubicBezTo>
                    <a:pt x="380" y="271"/>
                    <a:pt x="380" y="271"/>
                    <a:pt x="380" y="271"/>
                  </a:cubicBezTo>
                  <a:cubicBezTo>
                    <a:pt x="380" y="271"/>
                    <a:pt x="380" y="272"/>
                    <a:pt x="380" y="272"/>
                  </a:cubicBezTo>
                  <a:cubicBezTo>
                    <a:pt x="380" y="272"/>
                    <a:pt x="381" y="272"/>
                    <a:pt x="381" y="272"/>
                  </a:cubicBezTo>
                  <a:cubicBezTo>
                    <a:pt x="382" y="273"/>
                    <a:pt x="382" y="273"/>
                    <a:pt x="383" y="274"/>
                  </a:cubicBezTo>
                  <a:cubicBezTo>
                    <a:pt x="376" y="292"/>
                    <a:pt x="366" y="310"/>
                    <a:pt x="353" y="325"/>
                  </a:cubicBezTo>
                  <a:cubicBezTo>
                    <a:pt x="353" y="324"/>
                    <a:pt x="352" y="324"/>
                    <a:pt x="351" y="323"/>
                  </a:cubicBezTo>
                  <a:cubicBezTo>
                    <a:pt x="351" y="321"/>
                    <a:pt x="351" y="317"/>
                    <a:pt x="349" y="318"/>
                  </a:cubicBezTo>
                  <a:cubicBezTo>
                    <a:pt x="348" y="318"/>
                    <a:pt x="348" y="320"/>
                    <a:pt x="348" y="321"/>
                  </a:cubicBezTo>
                  <a:cubicBezTo>
                    <a:pt x="348" y="322"/>
                    <a:pt x="347" y="323"/>
                    <a:pt x="347" y="324"/>
                  </a:cubicBezTo>
                  <a:cubicBezTo>
                    <a:pt x="347" y="325"/>
                    <a:pt x="347" y="325"/>
                    <a:pt x="347" y="326"/>
                  </a:cubicBezTo>
                  <a:cubicBezTo>
                    <a:pt x="346" y="327"/>
                    <a:pt x="346" y="328"/>
                    <a:pt x="345" y="329"/>
                  </a:cubicBezTo>
                  <a:cubicBezTo>
                    <a:pt x="344" y="330"/>
                    <a:pt x="345" y="331"/>
                    <a:pt x="343" y="331"/>
                  </a:cubicBezTo>
                  <a:cubicBezTo>
                    <a:pt x="342" y="332"/>
                    <a:pt x="341" y="329"/>
                    <a:pt x="339" y="328"/>
                  </a:cubicBezTo>
                  <a:cubicBezTo>
                    <a:pt x="339" y="328"/>
                    <a:pt x="338" y="328"/>
                    <a:pt x="338" y="327"/>
                  </a:cubicBezTo>
                  <a:cubicBezTo>
                    <a:pt x="336" y="326"/>
                    <a:pt x="337" y="324"/>
                    <a:pt x="338" y="323"/>
                  </a:cubicBezTo>
                  <a:cubicBezTo>
                    <a:pt x="339" y="322"/>
                    <a:pt x="340" y="321"/>
                    <a:pt x="340" y="320"/>
                  </a:cubicBezTo>
                  <a:cubicBezTo>
                    <a:pt x="339" y="319"/>
                    <a:pt x="337" y="319"/>
                    <a:pt x="336" y="319"/>
                  </a:cubicBezTo>
                  <a:cubicBezTo>
                    <a:pt x="334" y="318"/>
                    <a:pt x="332" y="318"/>
                    <a:pt x="330" y="319"/>
                  </a:cubicBezTo>
                  <a:cubicBezTo>
                    <a:pt x="329" y="319"/>
                    <a:pt x="329" y="320"/>
                    <a:pt x="328" y="320"/>
                  </a:cubicBezTo>
                  <a:cubicBezTo>
                    <a:pt x="327" y="322"/>
                    <a:pt x="326" y="324"/>
                    <a:pt x="325" y="325"/>
                  </a:cubicBezTo>
                  <a:cubicBezTo>
                    <a:pt x="323" y="325"/>
                    <a:pt x="322" y="324"/>
                    <a:pt x="321" y="324"/>
                  </a:cubicBezTo>
                  <a:cubicBezTo>
                    <a:pt x="319" y="324"/>
                    <a:pt x="315" y="329"/>
                    <a:pt x="313" y="330"/>
                  </a:cubicBezTo>
                  <a:cubicBezTo>
                    <a:pt x="313" y="331"/>
                    <a:pt x="312" y="331"/>
                    <a:pt x="312" y="331"/>
                  </a:cubicBezTo>
                  <a:cubicBezTo>
                    <a:pt x="311" y="332"/>
                    <a:pt x="311" y="332"/>
                    <a:pt x="311" y="332"/>
                  </a:cubicBezTo>
                  <a:cubicBezTo>
                    <a:pt x="310" y="334"/>
                    <a:pt x="311" y="334"/>
                    <a:pt x="310" y="335"/>
                  </a:cubicBezTo>
                  <a:cubicBezTo>
                    <a:pt x="310" y="336"/>
                    <a:pt x="309" y="337"/>
                    <a:pt x="308" y="338"/>
                  </a:cubicBezTo>
                  <a:cubicBezTo>
                    <a:pt x="306" y="338"/>
                    <a:pt x="305" y="338"/>
                    <a:pt x="304" y="338"/>
                  </a:cubicBezTo>
                  <a:cubicBezTo>
                    <a:pt x="302" y="339"/>
                    <a:pt x="300" y="340"/>
                    <a:pt x="298" y="341"/>
                  </a:cubicBezTo>
                  <a:cubicBezTo>
                    <a:pt x="297" y="343"/>
                    <a:pt x="295" y="344"/>
                    <a:pt x="294" y="346"/>
                  </a:cubicBezTo>
                  <a:cubicBezTo>
                    <a:pt x="293" y="349"/>
                    <a:pt x="292" y="353"/>
                    <a:pt x="292" y="355"/>
                  </a:cubicBezTo>
                  <a:cubicBezTo>
                    <a:pt x="292" y="356"/>
                    <a:pt x="293" y="357"/>
                    <a:pt x="293" y="358"/>
                  </a:cubicBezTo>
                  <a:cubicBezTo>
                    <a:pt x="293" y="359"/>
                    <a:pt x="293" y="359"/>
                    <a:pt x="293" y="359"/>
                  </a:cubicBezTo>
                  <a:cubicBezTo>
                    <a:pt x="293" y="360"/>
                    <a:pt x="294" y="360"/>
                    <a:pt x="294" y="361"/>
                  </a:cubicBezTo>
                  <a:cubicBezTo>
                    <a:pt x="294" y="361"/>
                    <a:pt x="293" y="362"/>
                    <a:pt x="293" y="363"/>
                  </a:cubicBezTo>
                  <a:cubicBezTo>
                    <a:pt x="293" y="364"/>
                    <a:pt x="293" y="365"/>
                    <a:pt x="293" y="366"/>
                  </a:cubicBezTo>
                  <a:cubicBezTo>
                    <a:pt x="293" y="369"/>
                    <a:pt x="292" y="370"/>
                    <a:pt x="291" y="372"/>
                  </a:cubicBezTo>
                  <a:cubicBezTo>
                    <a:pt x="292" y="373"/>
                    <a:pt x="292" y="374"/>
                    <a:pt x="293" y="374"/>
                  </a:cubicBezTo>
                  <a:cubicBezTo>
                    <a:pt x="267" y="388"/>
                    <a:pt x="237" y="395"/>
                    <a:pt x="205" y="395"/>
                  </a:cubicBezTo>
                  <a:cubicBezTo>
                    <a:pt x="170" y="395"/>
                    <a:pt x="137" y="386"/>
                    <a:pt x="108" y="369"/>
                  </a:cubicBezTo>
                  <a:close/>
                  <a:moveTo>
                    <a:pt x="285" y="203"/>
                  </a:moveTo>
                  <a:cubicBezTo>
                    <a:pt x="285" y="202"/>
                    <a:pt x="284" y="201"/>
                    <a:pt x="284" y="201"/>
                  </a:cubicBezTo>
                  <a:cubicBezTo>
                    <a:pt x="284" y="200"/>
                    <a:pt x="284" y="198"/>
                    <a:pt x="283" y="197"/>
                  </a:cubicBezTo>
                  <a:cubicBezTo>
                    <a:pt x="283" y="197"/>
                    <a:pt x="283" y="195"/>
                    <a:pt x="282" y="195"/>
                  </a:cubicBezTo>
                  <a:cubicBezTo>
                    <a:pt x="281" y="194"/>
                    <a:pt x="280" y="191"/>
                    <a:pt x="279" y="189"/>
                  </a:cubicBezTo>
                  <a:cubicBezTo>
                    <a:pt x="279" y="189"/>
                    <a:pt x="280" y="188"/>
                    <a:pt x="280" y="188"/>
                  </a:cubicBezTo>
                  <a:cubicBezTo>
                    <a:pt x="280" y="188"/>
                    <a:pt x="280" y="188"/>
                    <a:pt x="280" y="188"/>
                  </a:cubicBezTo>
                  <a:cubicBezTo>
                    <a:pt x="282" y="188"/>
                    <a:pt x="282" y="189"/>
                    <a:pt x="283" y="190"/>
                  </a:cubicBezTo>
                  <a:cubicBezTo>
                    <a:pt x="283" y="190"/>
                    <a:pt x="284" y="190"/>
                    <a:pt x="284" y="190"/>
                  </a:cubicBezTo>
                  <a:cubicBezTo>
                    <a:pt x="284" y="191"/>
                    <a:pt x="285" y="192"/>
                    <a:pt x="286" y="194"/>
                  </a:cubicBezTo>
                  <a:cubicBezTo>
                    <a:pt x="286" y="194"/>
                    <a:pt x="286" y="196"/>
                    <a:pt x="287" y="197"/>
                  </a:cubicBezTo>
                  <a:cubicBezTo>
                    <a:pt x="288" y="198"/>
                    <a:pt x="290" y="200"/>
                    <a:pt x="290" y="201"/>
                  </a:cubicBezTo>
                  <a:cubicBezTo>
                    <a:pt x="290" y="202"/>
                    <a:pt x="289" y="204"/>
                    <a:pt x="290" y="205"/>
                  </a:cubicBezTo>
                  <a:cubicBezTo>
                    <a:pt x="290" y="205"/>
                    <a:pt x="290" y="207"/>
                    <a:pt x="290" y="207"/>
                  </a:cubicBezTo>
                  <a:cubicBezTo>
                    <a:pt x="291" y="209"/>
                    <a:pt x="293" y="210"/>
                    <a:pt x="294" y="211"/>
                  </a:cubicBezTo>
                  <a:cubicBezTo>
                    <a:pt x="294" y="211"/>
                    <a:pt x="294" y="212"/>
                    <a:pt x="294" y="213"/>
                  </a:cubicBezTo>
                  <a:cubicBezTo>
                    <a:pt x="295" y="214"/>
                    <a:pt x="295" y="215"/>
                    <a:pt x="296" y="216"/>
                  </a:cubicBezTo>
                  <a:cubicBezTo>
                    <a:pt x="296" y="217"/>
                    <a:pt x="297" y="218"/>
                    <a:pt x="297" y="219"/>
                  </a:cubicBezTo>
                  <a:cubicBezTo>
                    <a:pt x="298" y="221"/>
                    <a:pt x="299" y="223"/>
                    <a:pt x="297" y="225"/>
                  </a:cubicBezTo>
                  <a:cubicBezTo>
                    <a:pt x="295" y="225"/>
                    <a:pt x="294" y="222"/>
                    <a:pt x="293" y="221"/>
                  </a:cubicBezTo>
                  <a:cubicBezTo>
                    <a:pt x="292" y="219"/>
                    <a:pt x="290" y="218"/>
                    <a:pt x="290" y="215"/>
                  </a:cubicBezTo>
                  <a:cubicBezTo>
                    <a:pt x="289" y="213"/>
                    <a:pt x="288" y="211"/>
                    <a:pt x="287" y="210"/>
                  </a:cubicBezTo>
                  <a:cubicBezTo>
                    <a:pt x="287" y="207"/>
                    <a:pt x="286" y="204"/>
                    <a:pt x="285" y="203"/>
                  </a:cubicBezTo>
                  <a:close/>
                  <a:moveTo>
                    <a:pt x="281" y="142"/>
                  </a:moveTo>
                  <a:cubicBezTo>
                    <a:pt x="282" y="141"/>
                    <a:pt x="283" y="141"/>
                    <a:pt x="284" y="140"/>
                  </a:cubicBezTo>
                  <a:cubicBezTo>
                    <a:pt x="285" y="140"/>
                    <a:pt x="286" y="139"/>
                    <a:pt x="287" y="139"/>
                  </a:cubicBezTo>
                  <a:cubicBezTo>
                    <a:pt x="287" y="138"/>
                    <a:pt x="289" y="138"/>
                    <a:pt x="289" y="139"/>
                  </a:cubicBezTo>
                  <a:cubicBezTo>
                    <a:pt x="290" y="142"/>
                    <a:pt x="286" y="142"/>
                    <a:pt x="286" y="145"/>
                  </a:cubicBezTo>
                  <a:cubicBezTo>
                    <a:pt x="286" y="146"/>
                    <a:pt x="287" y="146"/>
                    <a:pt x="288" y="147"/>
                  </a:cubicBezTo>
                  <a:cubicBezTo>
                    <a:pt x="289" y="148"/>
                    <a:pt x="290" y="149"/>
                    <a:pt x="291" y="150"/>
                  </a:cubicBezTo>
                  <a:cubicBezTo>
                    <a:pt x="291" y="150"/>
                    <a:pt x="292" y="150"/>
                    <a:pt x="293" y="151"/>
                  </a:cubicBezTo>
                  <a:cubicBezTo>
                    <a:pt x="293" y="151"/>
                    <a:pt x="294" y="152"/>
                    <a:pt x="294" y="153"/>
                  </a:cubicBezTo>
                  <a:cubicBezTo>
                    <a:pt x="294" y="156"/>
                    <a:pt x="289" y="157"/>
                    <a:pt x="287" y="155"/>
                  </a:cubicBezTo>
                  <a:cubicBezTo>
                    <a:pt x="286" y="155"/>
                    <a:pt x="286" y="155"/>
                    <a:pt x="286" y="155"/>
                  </a:cubicBezTo>
                  <a:cubicBezTo>
                    <a:pt x="286" y="155"/>
                    <a:pt x="286" y="155"/>
                    <a:pt x="285" y="155"/>
                  </a:cubicBezTo>
                  <a:cubicBezTo>
                    <a:pt x="284" y="154"/>
                    <a:pt x="283" y="154"/>
                    <a:pt x="282" y="153"/>
                  </a:cubicBezTo>
                  <a:cubicBezTo>
                    <a:pt x="281" y="153"/>
                    <a:pt x="279" y="153"/>
                    <a:pt x="278" y="154"/>
                  </a:cubicBezTo>
                  <a:cubicBezTo>
                    <a:pt x="277" y="154"/>
                    <a:pt x="276" y="155"/>
                    <a:pt x="276" y="155"/>
                  </a:cubicBezTo>
                  <a:cubicBezTo>
                    <a:pt x="274" y="155"/>
                    <a:pt x="273" y="155"/>
                    <a:pt x="271" y="155"/>
                  </a:cubicBezTo>
                  <a:cubicBezTo>
                    <a:pt x="271" y="154"/>
                    <a:pt x="270" y="154"/>
                    <a:pt x="269" y="153"/>
                  </a:cubicBezTo>
                  <a:cubicBezTo>
                    <a:pt x="269" y="151"/>
                    <a:pt x="270" y="148"/>
                    <a:pt x="271" y="146"/>
                  </a:cubicBezTo>
                  <a:cubicBezTo>
                    <a:pt x="272" y="143"/>
                    <a:pt x="274" y="140"/>
                    <a:pt x="277" y="142"/>
                  </a:cubicBezTo>
                  <a:cubicBezTo>
                    <a:pt x="278" y="143"/>
                    <a:pt x="278" y="144"/>
                    <a:pt x="278" y="146"/>
                  </a:cubicBezTo>
                  <a:cubicBezTo>
                    <a:pt x="278" y="146"/>
                    <a:pt x="279" y="147"/>
                    <a:pt x="279" y="147"/>
                  </a:cubicBezTo>
                  <a:cubicBezTo>
                    <a:pt x="281" y="147"/>
                    <a:pt x="282" y="146"/>
                    <a:pt x="283" y="145"/>
                  </a:cubicBezTo>
                  <a:cubicBezTo>
                    <a:pt x="284" y="143"/>
                    <a:pt x="281" y="144"/>
                    <a:pt x="281"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3"/>
            <p:cNvSpPr/>
            <p:nvPr/>
          </p:nvSpPr>
          <p:spPr bwMode="auto">
            <a:xfrm>
              <a:off x="4046" y="2354"/>
              <a:ext cx="35" cy="74"/>
            </a:xfrm>
            <a:custGeom>
              <a:avLst/>
              <a:gdLst>
                <a:gd name="T0" fmla="*/ 1 w 15"/>
                <a:gd name="T1" fmla="*/ 29 h 31"/>
                <a:gd name="T2" fmla="*/ 4 w 15"/>
                <a:gd name="T3" fmla="*/ 31 h 31"/>
                <a:gd name="T4" fmla="*/ 8 w 15"/>
                <a:gd name="T5" fmla="*/ 26 h 31"/>
                <a:gd name="T6" fmla="*/ 10 w 15"/>
                <a:gd name="T7" fmla="*/ 19 h 31"/>
                <a:gd name="T8" fmla="*/ 11 w 15"/>
                <a:gd name="T9" fmla="*/ 15 h 31"/>
                <a:gd name="T10" fmla="*/ 12 w 15"/>
                <a:gd name="T11" fmla="*/ 13 h 31"/>
                <a:gd name="T12" fmla="*/ 13 w 15"/>
                <a:gd name="T13" fmla="*/ 11 h 31"/>
                <a:gd name="T14" fmla="*/ 14 w 15"/>
                <a:gd name="T15" fmla="*/ 6 h 31"/>
                <a:gd name="T16" fmla="*/ 13 w 15"/>
                <a:gd name="T17" fmla="*/ 0 h 31"/>
                <a:gd name="T18" fmla="*/ 12 w 15"/>
                <a:gd name="T19" fmla="*/ 0 h 31"/>
                <a:gd name="T20" fmla="*/ 11 w 15"/>
                <a:gd name="T21" fmla="*/ 1 h 31"/>
                <a:gd name="T22" fmla="*/ 9 w 15"/>
                <a:gd name="T23" fmla="*/ 4 h 31"/>
                <a:gd name="T24" fmla="*/ 9 w 15"/>
                <a:gd name="T25" fmla="*/ 5 h 31"/>
                <a:gd name="T26" fmla="*/ 5 w 15"/>
                <a:gd name="T27" fmla="*/ 8 h 31"/>
                <a:gd name="T28" fmla="*/ 3 w 15"/>
                <a:gd name="T29" fmla="*/ 9 h 31"/>
                <a:gd name="T30" fmla="*/ 3 w 15"/>
                <a:gd name="T31" fmla="*/ 10 h 31"/>
                <a:gd name="T32" fmla="*/ 3 w 15"/>
                <a:gd name="T33" fmla="*/ 17 h 31"/>
                <a:gd name="T34" fmla="*/ 0 w 15"/>
                <a:gd name="T35" fmla="*/ 23 h 31"/>
                <a:gd name="T36" fmla="*/ 1 w 15"/>
                <a:gd name="T37" fmla="*/ 28 h 31"/>
                <a:gd name="T38" fmla="*/ 1 w 15"/>
                <a:gd name="T3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31">
                  <a:moveTo>
                    <a:pt x="1" y="29"/>
                  </a:moveTo>
                  <a:cubicBezTo>
                    <a:pt x="2" y="30"/>
                    <a:pt x="3" y="31"/>
                    <a:pt x="4" y="31"/>
                  </a:cubicBezTo>
                  <a:cubicBezTo>
                    <a:pt x="6" y="31"/>
                    <a:pt x="7" y="29"/>
                    <a:pt x="8" y="26"/>
                  </a:cubicBezTo>
                  <a:cubicBezTo>
                    <a:pt x="9" y="24"/>
                    <a:pt x="10" y="21"/>
                    <a:pt x="10" y="19"/>
                  </a:cubicBezTo>
                  <a:cubicBezTo>
                    <a:pt x="10" y="18"/>
                    <a:pt x="11" y="17"/>
                    <a:pt x="11" y="15"/>
                  </a:cubicBezTo>
                  <a:cubicBezTo>
                    <a:pt x="11" y="15"/>
                    <a:pt x="12" y="14"/>
                    <a:pt x="12" y="13"/>
                  </a:cubicBezTo>
                  <a:cubicBezTo>
                    <a:pt x="12" y="13"/>
                    <a:pt x="12" y="12"/>
                    <a:pt x="13" y="11"/>
                  </a:cubicBezTo>
                  <a:cubicBezTo>
                    <a:pt x="13" y="9"/>
                    <a:pt x="13" y="7"/>
                    <a:pt x="14" y="6"/>
                  </a:cubicBezTo>
                  <a:cubicBezTo>
                    <a:pt x="14" y="4"/>
                    <a:pt x="15" y="1"/>
                    <a:pt x="13" y="0"/>
                  </a:cubicBezTo>
                  <a:cubicBezTo>
                    <a:pt x="12" y="0"/>
                    <a:pt x="12" y="0"/>
                    <a:pt x="12" y="0"/>
                  </a:cubicBezTo>
                  <a:cubicBezTo>
                    <a:pt x="12" y="1"/>
                    <a:pt x="12" y="0"/>
                    <a:pt x="11" y="1"/>
                  </a:cubicBezTo>
                  <a:cubicBezTo>
                    <a:pt x="11" y="3"/>
                    <a:pt x="10" y="4"/>
                    <a:pt x="9" y="4"/>
                  </a:cubicBezTo>
                  <a:cubicBezTo>
                    <a:pt x="9" y="5"/>
                    <a:pt x="9" y="5"/>
                    <a:pt x="9" y="5"/>
                  </a:cubicBezTo>
                  <a:cubicBezTo>
                    <a:pt x="8" y="7"/>
                    <a:pt x="7" y="7"/>
                    <a:pt x="5" y="8"/>
                  </a:cubicBezTo>
                  <a:cubicBezTo>
                    <a:pt x="5" y="8"/>
                    <a:pt x="3" y="9"/>
                    <a:pt x="3" y="9"/>
                  </a:cubicBezTo>
                  <a:cubicBezTo>
                    <a:pt x="3" y="9"/>
                    <a:pt x="3" y="10"/>
                    <a:pt x="3" y="10"/>
                  </a:cubicBezTo>
                  <a:cubicBezTo>
                    <a:pt x="2" y="12"/>
                    <a:pt x="2" y="14"/>
                    <a:pt x="3" y="17"/>
                  </a:cubicBezTo>
                  <a:cubicBezTo>
                    <a:pt x="2" y="19"/>
                    <a:pt x="0" y="20"/>
                    <a:pt x="0" y="23"/>
                  </a:cubicBezTo>
                  <a:cubicBezTo>
                    <a:pt x="0" y="25"/>
                    <a:pt x="1" y="27"/>
                    <a:pt x="1" y="28"/>
                  </a:cubicBezTo>
                  <a:cubicBezTo>
                    <a:pt x="1" y="28"/>
                    <a:pt x="1" y="29"/>
                    <a:pt x="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74"/>
            <p:cNvSpPr/>
            <p:nvPr/>
          </p:nvSpPr>
          <p:spPr bwMode="auto">
            <a:xfrm>
              <a:off x="3710" y="1726"/>
              <a:ext cx="172" cy="169"/>
            </a:xfrm>
            <a:custGeom>
              <a:avLst/>
              <a:gdLst>
                <a:gd name="T0" fmla="*/ 36 w 72"/>
                <a:gd name="T1" fmla="*/ 57 h 71"/>
                <a:gd name="T2" fmla="*/ 41 w 72"/>
                <a:gd name="T3" fmla="*/ 55 h 71"/>
                <a:gd name="T4" fmla="*/ 46 w 72"/>
                <a:gd name="T5" fmla="*/ 52 h 71"/>
                <a:gd name="T6" fmla="*/ 50 w 72"/>
                <a:gd name="T7" fmla="*/ 48 h 71"/>
                <a:gd name="T8" fmla="*/ 53 w 72"/>
                <a:gd name="T9" fmla="*/ 47 h 71"/>
                <a:gd name="T10" fmla="*/ 57 w 72"/>
                <a:gd name="T11" fmla="*/ 46 h 71"/>
                <a:gd name="T12" fmla="*/ 62 w 72"/>
                <a:gd name="T13" fmla="*/ 41 h 71"/>
                <a:gd name="T14" fmla="*/ 64 w 72"/>
                <a:gd name="T15" fmla="*/ 35 h 71"/>
                <a:gd name="T16" fmla="*/ 66 w 72"/>
                <a:gd name="T17" fmla="*/ 26 h 71"/>
                <a:gd name="T18" fmla="*/ 66 w 72"/>
                <a:gd name="T19" fmla="*/ 18 h 71"/>
                <a:gd name="T20" fmla="*/ 69 w 72"/>
                <a:gd name="T21" fmla="*/ 15 h 71"/>
                <a:gd name="T22" fmla="*/ 72 w 72"/>
                <a:gd name="T23" fmla="*/ 11 h 71"/>
                <a:gd name="T24" fmla="*/ 69 w 72"/>
                <a:gd name="T25" fmla="*/ 8 h 71"/>
                <a:gd name="T26" fmla="*/ 66 w 72"/>
                <a:gd name="T27" fmla="*/ 8 h 71"/>
                <a:gd name="T28" fmla="*/ 66 w 72"/>
                <a:gd name="T29" fmla="*/ 5 h 71"/>
                <a:gd name="T30" fmla="*/ 60 w 72"/>
                <a:gd name="T31" fmla="*/ 1 h 71"/>
                <a:gd name="T32" fmla="*/ 56 w 72"/>
                <a:gd name="T33" fmla="*/ 1 h 71"/>
                <a:gd name="T34" fmla="*/ 46 w 72"/>
                <a:gd name="T35" fmla="*/ 1 h 71"/>
                <a:gd name="T36" fmla="*/ 40 w 72"/>
                <a:gd name="T37" fmla="*/ 4 h 71"/>
                <a:gd name="T38" fmla="*/ 36 w 72"/>
                <a:gd name="T39" fmla="*/ 6 h 71"/>
                <a:gd name="T40" fmla="*/ 34 w 72"/>
                <a:gd name="T41" fmla="*/ 9 h 71"/>
                <a:gd name="T42" fmla="*/ 32 w 72"/>
                <a:gd name="T43" fmla="*/ 7 h 71"/>
                <a:gd name="T44" fmla="*/ 25 w 72"/>
                <a:gd name="T45" fmla="*/ 8 h 71"/>
                <a:gd name="T46" fmla="*/ 21 w 72"/>
                <a:gd name="T47" fmla="*/ 9 h 71"/>
                <a:gd name="T48" fmla="*/ 16 w 72"/>
                <a:gd name="T49" fmla="*/ 11 h 71"/>
                <a:gd name="T50" fmla="*/ 13 w 72"/>
                <a:gd name="T51" fmla="*/ 13 h 71"/>
                <a:gd name="T52" fmla="*/ 11 w 72"/>
                <a:gd name="T53" fmla="*/ 14 h 71"/>
                <a:gd name="T54" fmla="*/ 10 w 72"/>
                <a:gd name="T55" fmla="*/ 18 h 71"/>
                <a:gd name="T56" fmla="*/ 2 w 72"/>
                <a:gd name="T57" fmla="*/ 21 h 71"/>
                <a:gd name="T58" fmla="*/ 1 w 72"/>
                <a:gd name="T59" fmla="*/ 25 h 71"/>
                <a:gd name="T60" fmla="*/ 2 w 72"/>
                <a:gd name="T61" fmla="*/ 29 h 71"/>
                <a:gd name="T62" fmla="*/ 9 w 72"/>
                <a:gd name="T63" fmla="*/ 28 h 71"/>
                <a:gd name="T64" fmla="*/ 14 w 72"/>
                <a:gd name="T65" fmla="*/ 29 h 71"/>
                <a:gd name="T66" fmla="*/ 17 w 72"/>
                <a:gd name="T67" fmla="*/ 32 h 71"/>
                <a:gd name="T68" fmla="*/ 17 w 72"/>
                <a:gd name="T69" fmla="*/ 33 h 71"/>
                <a:gd name="T70" fmla="*/ 18 w 72"/>
                <a:gd name="T71" fmla="*/ 35 h 71"/>
                <a:gd name="T72" fmla="*/ 21 w 72"/>
                <a:gd name="T73" fmla="*/ 41 h 71"/>
                <a:gd name="T74" fmla="*/ 23 w 72"/>
                <a:gd name="T75" fmla="*/ 47 h 71"/>
                <a:gd name="T76" fmla="*/ 20 w 72"/>
                <a:gd name="T77" fmla="*/ 50 h 71"/>
                <a:gd name="T78" fmla="*/ 18 w 72"/>
                <a:gd name="T79" fmla="*/ 55 h 71"/>
                <a:gd name="T80" fmla="*/ 18 w 72"/>
                <a:gd name="T81" fmla="*/ 59 h 71"/>
                <a:gd name="T82" fmla="*/ 20 w 72"/>
                <a:gd name="T83" fmla="*/ 63 h 71"/>
                <a:gd name="T84" fmla="*/ 22 w 72"/>
                <a:gd name="T85" fmla="*/ 67 h 71"/>
                <a:gd name="T86" fmla="*/ 26 w 72"/>
                <a:gd name="T87" fmla="*/ 69 h 71"/>
                <a:gd name="T88" fmla="*/ 31 w 72"/>
                <a:gd name="T89" fmla="*/ 68 h 71"/>
                <a:gd name="T90" fmla="*/ 33 w 72"/>
                <a:gd name="T91" fmla="*/ 64 h 71"/>
                <a:gd name="T92" fmla="*/ 35 w 72"/>
                <a:gd name="T93" fmla="*/ 6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2" h="71">
                  <a:moveTo>
                    <a:pt x="35" y="61"/>
                  </a:moveTo>
                  <a:cubicBezTo>
                    <a:pt x="35" y="60"/>
                    <a:pt x="36" y="58"/>
                    <a:pt x="36" y="57"/>
                  </a:cubicBezTo>
                  <a:cubicBezTo>
                    <a:pt x="37" y="57"/>
                    <a:pt x="37" y="56"/>
                    <a:pt x="38" y="56"/>
                  </a:cubicBezTo>
                  <a:cubicBezTo>
                    <a:pt x="39" y="55"/>
                    <a:pt x="40" y="56"/>
                    <a:pt x="41" y="55"/>
                  </a:cubicBezTo>
                  <a:cubicBezTo>
                    <a:pt x="42" y="55"/>
                    <a:pt x="43" y="54"/>
                    <a:pt x="43" y="53"/>
                  </a:cubicBezTo>
                  <a:cubicBezTo>
                    <a:pt x="44" y="53"/>
                    <a:pt x="45" y="52"/>
                    <a:pt x="46" y="52"/>
                  </a:cubicBezTo>
                  <a:cubicBezTo>
                    <a:pt x="47" y="51"/>
                    <a:pt x="47" y="50"/>
                    <a:pt x="48" y="50"/>
                  </a:cubicBezTo>
                  <a:cubicBezTo>
                    <a:pt x="49" y="49"/>
                    <a:pt x="49" y="48"/>
                    <a:pt x="50" y="48"/>
                  </a:cubicBezTo>
                  <a:cubicBezTo>
                    <a:pt x="50" y="48"/>
                    <a:pt x="51" y="48"/>
                    <a:pt x="52" y="48"/>
                  </a:cubicBezTo>
                  <a:cubicBezTo>
                    <a:pt x="52" y="48"/>
                    <a:pt x="53" y="47"/>
                    <a:pt x="53" y="47"/>
                  </a:cubicBezTo>
                  <a:cubicBezTo>
                    <a:pt x="54" y="47"/>
                    <a:pt x="56" y="47"/>
                    <a:pt x="57" y="47"/>
                  </a:cubicBezTo>
                  <a:cubicBezTo>
                    <a:pt x="57" y="47"/>
                    <a:pt x="57" y="46"/>
                    <a:pt x="57" y="46"/>
                  </a:cubicBezTo>
                  <a:cubicBezTo>
                    <a:pt x="59" y="46"/>
                    <a:pt x="59" y="45"/>
                    <a:pt x="60" y="43"/>
                  </a:cubicBezTo>
                  <a:cubicBezTo>
                    <a:pt x="61" y="42"/>
                    <a:pt x="62" y="42"/>
                    <a:pt x="62" y="41"/>
                  </a:cubicBezTo>
                  <a:cubicBezTo>
                    <a:pt x="63" y="40"/>
                    <a:pt x="62" y="39"/>
                    <a:pt x="62" y="39"/>
                  </a:cubicBezTo>
                  <a:cubicBezTo>
                    <a:pt x="62" y="37"/>
                    <a:pt x="63" y="37"/>
                    <a:pt x="64" y="35"/>
                  </a:cubicBezTo>
                  <a:cubicBezTo>
                    <a:pt x="64" y="34"/>
                    <a:pt x="64" y="32"/>
                    <a:pt x="65" y="30"/>
                  </a:cubicBezTo>
                  <a:cubicBezTo>
                    <a:pt x="65" y="29"/>
                    <a:pt x="65" y="27"/>
                    <a:pt x="66" y="26"/>
                  </a:cubicBezTo>
                  <a:cubicBezTo>
                    <a:pt x="66" y="25"/>
                    <a:pt x="65" y="24"/>
                    <a:pt x="64" y="23"/>
                  </a:cubicBezTo>
                  <a:cubicBezTo>
                    <a:pt x="65" y="22"/>
                    <a:pt x="66" y="20"/>
                    <a:pt x="66" y="18"/>
                  </a:cubicBezTo>
                  <a:cubicBezTo>
                    <a:pt x="67" y="17"/>
                    <a:pt x="68" y="16"/>
                    <a:pt x="68" y="16"/>
                  </a:cubicBezTo>
                  <a:cubicBezTo>
                    <a:pt x="68" y="15"/>
                    <a:pt x="69" y="15"/>
                    <a:pt x="69" y="15"/>
                  </a:cubicBezTo>
                  <a:cubicBezTo>
                    <a:pt x="69" y="15"/>
                    <a:pt x="69" y="15"/>
                    <a:pt x="69" y="14"/>
                  </a:cubicBezTo>
                  <a:cubicBezTo>
                    <a:pt x="70" y="13"/>
                    <a:pt x="71" y="13"/>
                    <a:pt x="72" y="11"/>
                  </a:cubicBezTo>
                  <a:cubicBezTo>
                    <a:pt x="72" y="10"/>
                    <a:pt x="72" y="9"/>
                    <a:pt x="72" y="7"/>
                  </a:cubicBezTo>
                  <a:cubicBezTo>
                    <a:pt x="71" y="7"/>
                    <a:pt x="70" y="7"/>
                    <a:pt x="69" y="8"/>
                  </a:cubicBezTo>
                  <a:cubicBezTo>
                    <a:pt x="69" y="8"/>
                    <a:pt x="68" y="8"/>
                    <a:pt x="68" y="8"/>
                  </a:cubicBezTo>
                  <a:cubicBezTo>
                    <a:pt x="68" y="8"/>
                    <a:pt x="67" y="8"/>
                    <a:pt x="66" y="8"/>
                  </a:cubicBezTo>
                  <a:cubicBezTo>
                    <a:pt x="66" y="8"/>
                    <a:pt x="64" y="9"/>
                    <a:pt x="64" y="8"/>
                  </a:cubicBezTo>
                  <a:cubicBezTo>
                    <a:pt x="64" y="7"/>
                    <a:pt x="66" y="6"/>
                    <a:pt x="66" y="5"/>
                  </a:cubicBezTo>
                  <a:cubicBezTo>
                    <a:pt x="65" y="3"/>
                    <a:pt x="64" y="3"/>
                    <a:pt x="63" y="2"/>
                  </a:cubicBezTo>
                  <a:cubicBezTo>
                    <a:pt x="62" y="2"/>
                    <a:pt x="61" y="1"/>
                    <a:pt x="60" y="1"/>
                  </a:cubicBezTo>
                  <a:cubicBezTo>
                    <a:pt x="60" y="1"/>
                    <a:pt x="59" y="2"/>
                    <a:pt x="59" y="1"/>
                  </a:cubicBezTo>
                  <a:cubicBezTo>
                    <a:pt x="58" y="1"/>
                    <a:pt x="57" y="1"/>
                    <a:pt x="56" y="1"/>
                  </a:cubicBezTo>
                  <a:cubicBezTo>
                    <a:pt x="55" y="0"/>
                    <a:pt x="53" y="1"/>
                    <a:pt x="51" y="1"/>
                  </a:cubicBezTo>
                  <a:cubicBezTo>
                    <a:pt x="50" y="1"/>
                    <a:pt x="48" y="1"/>
                    <a:pt x="46" y="1"/>
                  </a:cubicBezTo>
                  <a:cubicBezTo>
                    <a:pt x="45" y="2"/>
                    <a:pt x="43" y="4"/>
                    <a:pt x="42" y="4"/>
                  </a:cubicBezTo>
                  <a:cubicBezTo>
                    <a:pt x="41" y="4"/>
                    <a:pt x="41" y="4"/>
                    <a:pt x="40" y="4"/>
                  </a:cubicBezTo>
                  <a:cubicBezTo>
                    <a:pt x="39" y="3"/>
                    <a:pt x="38" y="4"/>
                    <a:pt x="37" y="5"/>
                  </a:cubicBezTo>
                  <a:cubicBezTo>
                    <a:pt x="37" y="5"/>
                    <a:pt x="36" y="5"/>
                    <a:pt x="36" y="6"/>
                  </a:cubicBezTo>
                  <a:cubicBezTo>
                    <a:pt x="35" y="6"/>
                    <a:pt x="34" y="7"/>
                    <a:pt x="34" y="7"/>
                  </a:cubicBezTo>
                  <a:cubicBezTo>
                    <a:pt x="33" y="8"/>
                    <a:pt x="35" y="8"/>
                    <a:pt x="34" y="9"/>
                  </a:cubicBezTo>
                  <a:cubicBezTo>
                    <a:pt x="35" y="9"/>
                    <a:pt x="34" y="10"/>
                    <a:pt x="34" y="10"/>
                  </a:cubicBezTo>
                  <a:cubicBezTo>
                    <a:pt x="33" y="10"/>
                    <a:pt x="33" y="8"/>
                    <a:pt x="32" y="7"/>
                  </a:cubicBezTo>
                  <a:cubicBezTo>
                    <a:pt x="31" y="7"/>
                    <a:pt x="30" y="7"/>
                    <a:pt x="29" y="8"/>
                  </a:cubicBezTo>
                  <a:cubicBezTo>
                    <a:pt x="28" y="8"/>
                    <a:pt x="26" y="8"/>
                    <a:pt x="25" y="8"/>
                  </a:cubicBezTo>
                  <a:cubicBezTo>
                    <a:pt x="25" y="8"/>
                    <a:pt x="24" y="9"/>
                    <a:pt x="23" y="9"/>
                  </a:cubicBezTo>
                  <a:cubicBezTo>
                    <a:pt x="22" y="9"/>
                    <a:pt x="22" y="9"/>
                    <a:pt x="21" y="9"/>
                  </a:cubicBezTo>
                  <a:cubicBezTo>
                    <a:pt x="20" y="9"/>
                    <a:pt x="19" y="9"/>
                    <a:pt x="19" y="10"/>
                  </a:cubicBezTo>
                  <a:cubicBezTo>
                    <a:pt x="18" y="10"/>
                    <a:pt x="17" y="10"/>
                    <a:pt x="16" y="11"/>
                  </a:cubicBezTo>
                  <a:cubicBezTo>
                    <a:pt x="15" y="11"/>
                    <a:pt x="15" y="12"/>
                    <a:pt x="14" y="12"/>
                  </a:cubicBezTo>
                  <a:cubicBezTo>
                    <a:pt x="14" y="12"/>
                    <a:pt x="14" y="13"/>
                    <a:pt x="13" y="13"/>
                  </a:cubicBezTo>
                  <a:cubicBezTo>
                    <a:pt x="13" y="13"/>
                    <a:pt x="13" y="13"/>
                    <a:pt x="12" y="13"/>
                  </a:cubicBezTo>
                  <a:cubicBezTo>
                    <a:pt x="12" y="13"/>
                    <a:pt x="12" y="14"/>
                    <a:pt x="11" y="14"/>
                  </a:cubicBezTo>
                  <a:cubicBezTo>
                    <a:pt x="10" y="14"/>
                    <a:pt x="9" y="15"/>
                    <a:pt x="9" y="16"/>
                  </a:cubicBezTo>
                  <a:cubicBezTo>
                    <a:pt x="9" y="17"/>
                    <a:pt x="11" y="16"/>
                    <a:pt x="10" y="18"/>
                  </a:cubicBezTo>
                  <a:cubicBezTo>
                    <a:pt x="10" y="20"/>
                    <a:pt x="8" y="19"/>
                    <a:pt x="6" y="20"/>
                  </a:cubicBezTo>
                  <a:cubicBezTo>
                    <a:pt x="5" y="20"/>
                    <a:pt x="3" y="21"/>
                    <a:pt x="2" y="21"/>
                  </a:cubicBezTo>
                  <a:cubicBezTo>
                    <a:pt x="2" y="22"/>
                    <a:pt x="2" y="22"/>
                    <a:pt x="1" y="22"/>
                  </a:cubicBezTo>
                  <a:cubicBezTo>
                    <a:pt x="1" y="24"/>
                    <a:pt x="2" y="24"/>
                    <a:pt x="1" y="25"/>
                  </a:cubicBezTo>
                  <a:cubicBezTo>
                    <a:pt x="1" y="26"/>
                    <a:pt x="0" y="26"/>
                    <a:pt x="0" y="28"/>
                  </a:cubicBezTo>
                  <a:cubicBezTo>
                    <a:pt x="1" y="28"/>
                    <a:pt x="1" y="29"/>
                    <a:pt x="2" y="29"/>
                  </a:cubicBezTo>
                  <a:cubicBezTo>
                    <a:pt x="3" y="29"/>
                    <a:pt x="4" y="29"/>
                    <a:pt x="5" y="29"/>
                  </a:cubicBezTo>
                  <a:cubicBezTo>
                    <a:pt x="6" y="28"/>
                    <a:pt x="8" y="29"/>
                    <a:pt x="9" y="28"/>
                  </a:cubicBezTo>
                  <a:cubicBezTo>
                    <a:pt x="11" y="28"/>
                    <a:pt x="13" y="28"/>
                    <a:pt x="14" y="28"/>
                  </a:cubicBezTo>
                  <a:cubicBezTo>
                    <a:pt x="14" y="28"/>
                    <a:pt x="14" y="29"/>
                    <a:pt x="14" y="29"/>
                  </a:cubicBezTo>
                  <a:cubicBezTo>
                    <a:pt x="14" y="29"/>
                    <a:pt x="15" y="29"/>
                    <a:pt x="15" y="29"/>
                  </a:cubicBezTo>
                  <a:cubicBezTo>
                    <a:pt x="16" y="30"/>
                    <a:pt x="17" y="31"/>
                    <a:pt x="17" y="32"/>
                  </a:cubicBezTo>
                  <a:cubicBezTo>
                    <a:pt x="17" y="32"/>
                    <a:pt x="17" y="32"/>
                    <a:pt x="17" y="33"/>
                  </a:cubicBezTo>
                  <a:cubicBezTo>
                    <a:pt x="17" y="33"/>
                    <a:pt x="17" y="33"/>
                    <a:pt x="17" y="33"/>
                  </a:cubicBezTo>
                  <a:cubicBezTo>
                    <a:pt x="18" y="34"/>
                    <a:pt x="17" y="34"/>
                    <a:pt x="17" y="34"/>
                  </a:cubicBezTo>
                  <a:cubicBezTo>
                    <a:pt x="18" y="35"/>
                    <a:pt x="18" y="35"/>
                    <a:pt x="18" y="35"/>
                  </a:cubicBezTo>
                  <a:cubicBezTo>
                    <a:pt x="18" y="37"/>
                    <a:pt x="17" y="39"/>
                    <a:pt x="17" y="40"/>
                  </a:cubicBezTo>
                  <a:cubicBezTo>
                    <a:pt x="19" y="40"/>
                    <a:pt x="20" y="40"/>
                    <a:pt x="21" y="41"/>
                  </a:cubicBezTo>
                  <a:cubicBezTo>
                    <a:pt x="22" y="41"/>
                    <a:pt x="22" y="41"/>
                    <a:pt x="23" y="42"/>
                  </a:cubicBezTo>
                  <a:cubicBezTo>
                    <a:pt x="24" y="43"/>
                    <a:pt x="23" y="45"/>
                    <a:pt x="23" y="47"/>
                  </a:cubicBezTo>
                  <a:cubicBezTo>
                    <a:pt x="22" y="48"/>
                    <a:pt x="22" y="48"/>
                    <a:pt x="21" y="48"/>
                  </a:cubicBezTo>
                  <a:cubicBezTo>
                    <a:pt x="21" y="49"/>
                    <a:pt x="20" y="50"/>
                    <a:pt x="20" y="50"/>
                  </a:cubicBezTo>
                  <a:cubicBezTo>
                    <a:pt x="20" y="50"/>
                    <a:pt x="19" y="50"/>
                    <a:pt x="19" y="51"/>
                  </a:cubicBezTo>
                  <a:cubicBezTo>
                    <a:pt x="18" y="52"/>
                    <a:pt x="18" y="53"/>
                    <a:pt x="18" y="55"/>
                  </a:cubicBezTo>
                  <a:cubicBezTo>
                    <a:pt x="18" y="55"/>
                    <a:pt x="18" y="56"/>
                    <a:pt x="18" y="57"/>
                  </a:cubicBezTo>
                  <a:cubicBezTo>
                    <a:pt x="18" y="58"/>
                    <a:pt x="18" y="59"/>
                    <a:pt x="18" y="59"/>
                  </a:cubicBezTo>
                  <a:cubicBezTo>
                    <a:pt x="19" y="60"/>
                    <a:pt x="19" y="61"/>
                    <a:pt x="19" y="62"/>
                  </a:cubicBezTo>
                  <a:cubicBezTo>
                    <a:pt x="20" y="62"/>
                    <a:pt x="20" y="63"/>
                    <a:pt x="20" y="63"/>
                  </a:cubicBezTo>
                  <a:cubicBezTo>
                    <a:pt x="20" y="64"/>
                    <a:pt x="20" y="64"/>
                    <a:pt x="21" y="64"/>
                  </a:cubicBezTo>
                  <a:cubicBezTo>
                    <a:pt x="21" y="65"/>
                    <a:pt x="22" y="66"/>
                    <a:pt x="22" y="67"/>
                  </a:cubicBezTo>
                  <a:cubicBezTo>
                    <a:pt x="23" y="68"/>
                    <a:pt x="23" y="68"/>
                    <a:pt x="24" y="69"/>
                  </a:cubicBezTo>
                  <a:cubicBezTo>
                    <a:pt x="25" y="69"/>
                    <a:pt x="26" y="69"/>
                    <a:pt x="26" y="69"/>
                  </a:cubicBezTo>
                  <a:cubicBezTo>
                    <a:pt x="28" y="69"/>
                    <a:pt x="28" y="71"/>
                    <a:pt x="30" y="71"/>
                  </a:cubicBezTo>
                  <a:cubicBezTo>
                    <a:pt x="31" y="70"/>
                    <a:pt x="31" y="69"/>
                    <a:pt x="31" y="68"/>
                  </a:cubicBezTo>
                  <a:cubicBezTo>
                    <a:pt x="32" y="67"/>
                    <a:pt x="32" y="66"/>
                    <a:pt x="33" y="65"/>
                  </a:cubicBezTo>
                  <a:cubicBezTo>
                    <a:pt x="33" y="65"/>
                    <a:pt x="33" y="64"/>
                    <a:pt x="33" y="64"/>
                  </a:cubicBezTo>
                  <a:cubicBezTo>
                    <a:pt x="33" y="63"/>
                    <a:pt x="34" y="63"/>
                    <a:pt x="34" y="63"/>
                  </a:cubicBezTo>
                  <a:cubicBezTo>
                    <a:pt x="34" y="62"/>
                    <a:pt x="34" y="61"/>
                    <a:pt x="35"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75"/>
            <p:cNvSpPr/>
            <p:nvPr/>
          </p:nvSpPr>
          <p:spPr bwMode="auto">
            <a:xfrm>
              <a:off x="3591" y="1790"/>
              <a:ext cx="24" cy="21"/>
            </a:xfrm>
            <a:custGeom>
              <a:avLst/>
              <a:gdLst>
                <a:gd name="T0" fmla="*/ 8 w 10"/>
                <a:gd name="T1" fmla="*/ 1 h 9"/>
                <a:gd name="T2" fmla="*/ 6 w 10"/>
                <a:gd name="T3" fmla="*/ 1 h 9"/>
                <a:gd name="T4" fmla="*/ 4 w 10"/>
                <a:gd name="T5" fmla="*/ 0 h 9"/>
                <a:gd name="T6" fmla="*/ 0 w 10"/>
                <a:gd name="T7" fmla="*/ 2 h 9"/>
                <a:gd name="T8" fmla="*/ 0 w 10"/>
                <a:gd name="T9" fmla="*/ 6 h 9"/>
                <a:gd name="T10" fmla="*/ 4 w 10"/>
                <a:gd name="T11" fmla="*/ 8 h 9"/>
                <a:gd name="T12" fmla="*/ 7 w 10"/>
                <a:gd name="T13" fmla="*/ 8 h 9"/>
                <a:gd name="T14" fmla="*/ 8 w 10"/>
                <a:gd name="T15" fmla="*/ 1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9">
                  <a:moveTo>
                    <a:pt x="8" y="1"/>
                  </a:moveTo>
                  <a:cubicBezTo>
                    <a:pt x="8" y="1"/>
                    <a:pt x="7" y="1"/>
                    <a:pt x="6" y="1"/>
                  </a:cubicBezTo>
                  <a:cubicBezTo>
                    <a:pt x="5" y="1"/>
                    <a:pt x="4" y="0"/>
                    <a:pt x="4" y="0"/>
                  </a:cubicBezTo>
                  <a:cubicBezTo>
                    <a:pt x="3" y="1"/>
                    <a:pt x="1" y="1"/>
                    <a:pt x="0" y="2"/>
                  </a:cubicBezTo>
                  <a:cubicBezTo>
                    <a:pt x="0" y="4"/>
                    <a:pt x="0" y="5"/>
                    <a:pt x="0" y="6"/>
                  </a:cubicBezTo>
                  <a:cubicBezTo>
                    <a:pt x="3" y="6"/>
                    <a:pt x="2" y="8"/>
                    <a:pt x="4" y="8"/>
                  </a:cubicBezTo>
                  <a:cubicBezTo>
                    <a:pt x="4" y="9"/>
                    <a:pt x="6" y="9"/>
                    <a:pt x="7" y="8"/>
                  </a:cubicBezTo>
                  <a:cubicBezTo>
                    <a:pt x="9" y="5"/>
                    <a:pt x="10" y="2"/>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76"/>
            <p:cNvSpPr/>
            <p:nvPr/>
          </p:nvSpPr>
          <p:spPr bwMode="auto">
            <a:xfrm>
              <a:off x="3824" y="1947"/>
              <a:ext cx="17" cy="29"/>
            </a:xfrm>
            <a:custGeom>
              <a:avLst/>
              <a:gdLst>
                <a:gd name="T0" fmla="*/ 7 w 7"/>
                <a:gd name="T1" fmla="*/ 2 h 12"/>
                <a:gd name="T2" fmla="*/ 5 w 7"/>
                <a:gd name="T3" fmla="*/ 0 h 12"/>
                <a:gd name="T4" fmla="*/ 3 w 7"/>
                <a:gd name="T5" fmla="*/ 1 h 12"/>
                <a:gd name="T6" fmla="*/ 3 w 7"/>
                <a:gd name="T7" fmla="*/ 2 h 12"/>
                <a:gd name="T8" fmla="*/ 2 w 7"/>
                <a:gd name="T9" fmla="*/ 2 h 12"/>
                <a:gd name="T10" fmla="*/ 2 w 7"/>
                <a:gd name="T11" fmla="*/ 5 h 12"/>
                <a:gd name="T12" fmla="*/ 1 w 7"/>
                <a:gd name="T13" fmla="*/ 7 h 12"/>
                <a:gd name="T14" fmla="*/ 0 w 7"/>
                <a:gd name="T15" fmla="*/ 9 h 12"/>
                <a:gd name="T16" fmla="*/ 5 w 7"/>
                <a:gd name="T17" fmla="*/ 10 h 12"/>
                <a:gd name="T18" fmla="*/ 6 w 7"/>
                <a:gd name="T19" fmla="*/ 9 h 12"/>
                <a:gd name="T20" fmla="*/ 7 w 7"/>
                <a:gd name="T21" fmla="*/ 7 h 12"/>
                <a:gd name="T22" fmla="*/ 6 w 7"/>
                <a:gd name="T23" fmla="*/ 4 h 12"/>
                <a:gd name="T24" fmla="*/ 7 w 7"/>
                <a:gd name="T25"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12">
                  <a:moveTo>
                    <a:pt x="7" y="2"/>
                  </a:moveTo>
                  <a:cubicBezTo>
                    <a:pt x="6" y="1"/>
                    <a:pt x="6" y="0"/>
                    <a:pt x="5" y="0"/>
                  </a:cubicBezTo>
                  <a:cubicBezTo>
                    <a:pt x="5" y="0"/>
                    <a:pt x="4" y="0"/>
                    <a:pt x="3" y="1"/>
                  </a:cubicBezTo>
                  <a:cubicBezTo>
                    <a:pt x="3" y="1"/>
                    <a:pt x="3" y="1"/>
                    <a:pt x="3" y="2"/>
                  </a:cubicBezTo>
                  <a:cubicBezTo>
                    <a:pt x="3" y="2"/>
                    <a:pt x="2" y="2"/>
                    <a:pt x="2" y="2"/>
                  </a:cubicBezTo>
                  <a:cubicBezTo>
                    <a:pt x="2" y="3"/>
                    <a:pt x="2" y="4"/>
                    <a:pt x="2" y="5"/>
                  </a:cubicBezTo>
                  <a:cubicBezTo>
                    <a:pt x="1" y="5"/>
                    <a:pt x="1" y="6"/>
                    <a:pt x="1" y="7"/>
                  </a:cubicBezTo>
                  <a:cubicBezTo>
                    <a:pt x="0" y="8"/>
                    <a:pt x="0" y="8"/>
                    <a:pt x="0" y="9"/>
                  </a:cubicBezTo>
                  <a:cubicBezTo>
                    <a:pt x="0" y="12"/>
                    <a:pt x="4" y="11"/>
                    <a:pt x="5" y="10"/>
                  </a:cubicBezTo>
                  <a:cubicBezTo>
                    <a:pt x="6" y="9"/>
                    <a:pt x="6" y="9"/>
                    <a:pt x="6" y="9"/>
                  </a:cubicBezTo>
                  <a:cubicBezTo>
                    <a:pt x="6" y="8"/>
                    <a:pt x="7" y="8"/>
                    <a:pt x="7" y="7"/>
                  </a:cubicBezTo>
                  <a:cubicBezTo>
                    <a:pt x="6" y="7"/>
                    <a:pt x="6" y="5"/>
                    <a:pt x="6" y="4"/>
                  </a:cubicBezTo>
                  <a:cubicBezTo>
                    <a:pt x="6" y="3"/>
                    <a:pt x="7" y="3"/>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77"/>
            <p:cNvSpPr/>
            <p:nvPr/>
          </p:nvSpPr>
          <p:spPr bwMode="auto">
            <a:xfrm>
              <a:off x="3663" y="2021"/>
              <a:ext cx="28" cy="31"/>
            </a:xfrm>
            <a:custGeom>
              <a:avLst/>
              <a:gdLst>
                <a:gd name="T0" fmla="*/ 10 w 12"/>
                <a:gd name="T1" fmla="*/ 7 h 13"/>
                <a:gd name="T2" fmla="*/ 8 w 12"/>
                <a:gd name="T3" fmla="*/ 3 h 13"/>
                <a:gd name="T4" fmla="*/ 7 w 12"/>
                <a:gd name="T5" fmla="*/ 0 h 13"/>
                <a:gd name="T6" fmla="*/ 6 w 12"/>
                <a:gd name="T7" fmla="*/ 0 h 13"/>
                <a:gd name="T8" fmla="*/ 4 w 12"/>
                <a:gd name="T9" fmla="*/ 3 h 13"/>
                <a:gd name="T10" fmla="*/ 0 w 12"/>
                <a:gd name="T11" fmla="*/ 7 h 13"/>
                <a:gd name="T12" fmla="*/ 5 w 12"/>
                <a:gd name="T13" fmla="*/ 9 h 13"/>
                <a:gd name="T14" fmla="*/ 11 w 12"/>
                <a:gd name="T15" fmla="*/ 12 h 13"/>
                <a:gd name="T16" fmla="*/ 11 w 12"/>
                <a:gd name="T17" fmla="*/ 8 h 13"/>
                <a:gd name="T18" fmla="*/ 10 w 12"/>
                <a:gd name="T19"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3">
                  <a:moveTo>
                    <a:pt x="10" y="7"/>
                  </a:moveTo>
                  <a:cubicBezTo>
                    <a:pt x="9" y="6"/>
                    <a:pt x="9" y="4"/>
                    <a:pt x="8" y="3"/>
                  </a:cubicBezTo>
                  <a:cubicBezTo>
                    <a:pt x="8" y="2"/>
                    <a:pt x="8" y="0"/>
                    <a:pt x="7" y="0"/>
                  </a:cubicBezTo>
                  <a:cubicBezTo>
                    <a:pt x="7" y="0"/>
                    <a:pt x="6" y="0"/>
                    <a:pt x="6" y="0"/>
                  </a:cubicBezTo>
                  <a:cubicBezTo>
                    <a:pt x="5" y="0"/>
                    <a:pt x="5" y="1"/>
                    <a:pt x="4" y="3"/>
                  </a:cubicBezTo>
                  <a:cubicBezTo>
                    <a:pt x="3" y="4"/>
                    <a:pt x="1" y="5"/>
                    <a:pt x="0" y="7"/>
                  </a:cubicBezTo>
                  <a:cubicBezTo>
                    <a:pt x="0" y="9"/>
                    <a:pt x="3" y="8"/>
                    <a:pt x="5" y="9"/>
                  </a:cubicBezTo>
                  <a:cubicBezTo>
                    <a:pt x="7" y="10"/>
                    <a:pt x="9" y="13"/>
                    <a:pt x="11" y="12"/>
                  </a:cubicBezTo>
                  <a:cubicBezTo>
                    <a:pt x="12" y="10"/>
                    <a:pt x="11" y="9"/>
                    <a:pt x="11" y="8"/>
                  </a:cubicBezTo>
                  <a:cubicBezTo>
                    <a:pt x="11" y="8"/>
                    <a:pt x="10" y="7"/>
                    <a:pt x="1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78"/>
            <p:cNvSpPr/>
            <p:nvPr/>
          </p:nvSpPr>
          <p:spPr bwMode="auto">
            <a:xfrm>
              <a:off x="3817" y="1859"/>
              <a:ext cx="46" cy="26"/>
            </a:xfrm>
            <a:custGeom>
              <a:avLst/>
              <a:gdLst>
                <a:gd name="T0" fmla="*/ 10 w 19"/>
                <a:gd name="T1" fmla="*/ 11 h 11"/>
                <a:gd name="T2" fmla="*/ 13 w 19"/>
                <a:gd name="T3" fmla="*/ 9 h 11"/>
                <a:gd name="T4" fmla="*/ 17 w 19"/>
                <a:gd name="T5" fmla="*/ 7 h 11"/>
                <a:gd name="T6" fmla="*/ 19 w 19"/>
                <a:gd name="T7" fmla="*/ 4 h 11"/>
                <a:gd name="T8" fmla="*/ 16 w 19"/>
                <a:gd name="T9" fmla="*/ 0 h 11"/>
                <a:gd name="T10" fmla="*/ 9 w 19"/>
                <a:gd name="T11" fmla="*/ 1 h 11"/>
                <a:gd name="T12" fmla="*/ 6 w 19"/>
                <a:gd name="T13" fmla="*/ 3 h 11"/>
                <a:gd name="T14" fmla="*/ 5 w 19"/>
                <a:gd name="T15" fmla="*/ 2 h 11"/>
                <a:gd name="T16" fmla="*/ 3 w 19"/>
                <a:gd name="T17" fmla="*/ 1 h 11"/>
                <a:gd name="T18" fmla="*/ 0 w 19"/>
                <a:gd name="T19" fmla="*/ 5 h 11"/>
                <a:gd name="T20" fmla="*/ 4 w 19"/>
                <a:gd name="T21" fmla="*/ 10 h 11"/>
                <a:gd name="T22" fmla="*/ 10 w 19"/>
                <a:gd name="T23"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1"/>
                  </a:moveTo>
                  <a:cubicBezTo>
                    <a:pt x="11" y="11"/>
                    <a:pt x="12" y="10"/>
                    <a:pt x="13" y="9"/>
                  </a:cubicBezTo>
                  <a:cubicBezTo>
                    <a:pt x="15" y="8"/>
                    <a:pt x="16" y="7"/>
                    <a:pt x="17" y="7"/>
                  </a:cubicBezTo>
                  <a:cubicBezTo>
                    <a:pt x="18" y="6"/>
                    <a:pt x="19" y="5"/>
                    <a:pt x="19" y="4"/>
                  </a:cubicBezTo>
                  <a:cubicBezTo>
                    <a:pt x="19" y="2"/>
                    <a:pt x="17" y="1"/>
                    <a:pt x="16" y="0"/>
                  </a:cubicBezTo>
                  <a:cubicBezTo>
                    <a:pt x="14" y="0"/>
                    <a:pt x="11" y="1"/>
                    <a:pt x="9" y="1"/>
                  </a:cubicBezTo>
                  <a:cubicBezTo>
                    <a:pt x="7" y="1"/>
                    <a:pt x="7" y="3"/>
                    <a:pt x="6" y="3"/>
                  </a:cubicBezTo>
                  <a:cubicBezTo>
                    <a:pt x="5" y="3"/>
                    <a:pt x="5" y="2"/>
                    <a:pt x="5" y="2"/>
                  </a:cubicBezTo>
                  <a:cubicBezTo>
                    <a:pt x="4" y="1"/>
                    <a:pt x="4" y="1"/>
                    <a:pt x="3" y="1"/>
                  </a:cubicBezTo>
                  <a:cubicBezTo>
                    <a:pt x="1" y="2"/>
                    <a:pt x="0" y="3"/>
                    <a:pt x="0" y="5"/>
                  </a:cubicBezTo>
                  <a:cubicBezTo>
                    <a:pt x="0" y="8"/>
                    <a:pt x="2" y="9"/>
                    <a:pt x="4" y="10"/>
                  </a:cubicBezTo>
                  <a:cubicBezTo>
                    <a:pt x="6" y="10"/>
                    <a:pt x="8" y="11"/>
                    <a:pt x="1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79"/>
            <p:cNvSpPr/>
            <p:nvPr/>
          </p:nvSpPr>
          <p:spPr bwMode="auto">
            <a:xfrm>
              <a:off x="3836" y="1919"/>
              <a:ext cx="43" cy="66"/>
            </a:xfrm>
            <a:custGeom>
              <a:avLst/>
              <a:gdLst>
                <a:gd name="T0" fmla="*/ 14 w 18"/>
                <a:gd name="T1" fmla="*/ 17 h 28"/>
                <a:gd name="T2" fmla="*/ 14 w 18"/>
                <a:gd name="T3" fmla="*/ 16 h 28"/>
                <a:gd name="T4" fmla="*/ 11 w 18"/>
                <a:gd name="T5" fmla="*/ 12 h 28"/>
                <a:gd name="T6" fmla="*/ 10 w 18"/>
                <a:gd name="T7" fmla="*/ 6 h 28"/>
                <a:gd name="T8" fmla="*/ 8 w 18"/>
                <a:gd name="T9" fmla="*/ 3 h 28"/>
                <a:gd name="T10" fmla="*/ 7 w 18"/>
                <a:gd name="T11" fmla="*/ 1 h 28"/>
                <a:gd name="T12" fmla="*/ 2 w 18"/>
                <a:gd name="T13" fmla="*/ 2 h 28"/>
                <a:gd name="T14" fmla="*/ 0 w 18"/>
                <a:gd name="T15" fmla="*/ 6 h 28"/>
                <a:gd name="T16" fmla="*/ 4 w 18"/>
                <a:gd name="T17" fmla="*/ 13 h 28"/>
                <a:gd name="T18" fmla="*/ 8 w 18"/>
                <a:gd name="T19" fmla="*/ 16 h 28"/>
                <a:gd name="T20" fmla="*/ 5 w 18"/>
                <a:gd name="T21" fmla="*/ 18 h 28"/>
                <a:gd name="T22" fmla="*/ 4 w 18"/>
                <a:gd name="T23" fmla="*/ 21 h 28"/>
                <a:gd name="T24" fmla="*/ 4 w 18"/>
                <a:gd name="T25" fmla="*/ 22 h 28"/>
                <a:gd name="T26" fmla="*/ 3 w 18"/>
                <a:gd name="T27" fmla="*/ 26 h 28"/>
                <a:gd name="T28" fmla="*/ 4 w 18"/>
                <a:gd name="T29" fmla="*/ 27 h 28"/>
                <a:gd name="T30" fmla="*/ 9 w 18"/>
                <a:gd name="T31" fmla="*/ 25 h 28"/>
                <a:gd name="T32" fmla="*/ 12 w 18"/>
                <a:gd name="T33" fmla="*/ 25 h 28"/>
                <a:gd name="T34" fmla="*/ 13 w 18"/>
                <a:gd name="T35" fmla="*/ 24 h 28"/>
                <a:gd name="T36" fmla="*/ 15 w 18"/>
                <a:gd name="T37" fmla="*/ 24 h 28"/>
                <a:gd name="T38" fmla="*/ 14 w 18"/>
                <a:gd name="T39" fmla="*/ 1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8">
                  <a:moveTo>
                    <a:pt x="14" y="17"/>
                  </a:moveTo>
                  <a:cubicBezTo>
                    <a:pt x="14" y="16"/>
                    <a:pt x="14" y="16"/>
                    <a:pt x="14" y="16"/>
                  </a:cubicBezTo>
                  <a:cubicBezTo>
                    <a:pt x="13" y="15"/>
                    <a:pt x="12" y="14"/>
                    <a:pt x="11" y="12"/>
                  </a:cubicBezTo>
                  <a:cubicBezTo>
                    <a:pt x="10" y="10"/>
                    <a:pt x="8" y="8"/>
                    <a:pt x="10" y="6"/>
                  </a:cubicBezTo>
                  <a:cubicBezTo>
                    <a:pt x="10" y="4"/>
                    <a:pt x="8" y="4"/>
                    <a:pt x="8" y="3"/>
                  </a:cubicBezTo>
                  <a:cubicBezTo>
                    <a:pt x="7" y="2"/>
                    <a:pt x="8" y="2"/>
                    <a:pt x="7" y="1"/>
                  </a:cubicBezTo>
                  <a:cubicBezTo>
                    <a:pt x="6" y="0"/>
                    <a:pt x="4" y="1"/>
                    <a:pt x="2" y="2"/>
                  </a:cubicBezTo>
                  <a:cubicBezTo>
                    <a:pt x="1" y="3"/>
                    <a:pt x="0" y="5"/>
                    <a:pt x="0" y="6"/>
                  </a:cubicBezTo>
                  <a:cubicBezTo>
                    <a:pt x="0" y="9"/>
                    <a:pt x="3" y="11"/>
                    <a:pt x="4" y="13"/>
                  </a:cubicBezTo>
                  <a:cubicBezTo>
                    <a:pt x="6" y="13"/>
                    <a:pt x="8" y="13"/>
                    <a:pt x="8" y="16"/>
                  </a:cubicBezTo>
                  <a:cubicBezTo>
                    <a:pt x="7" y="17"/>
                    <a:pt x="6" y="17"/>
                    <a:pt x="5" y="18"/>
                  </a:cubicBezTo>
                  <a:cubicBezTo>
                    <a:pt x="5" y="19"/>
                    <a:pt x="4" y="20"/>
                    <a:pt x="4" y="21"/>
                  </a:cubicBezTo>
                  <a:cubicBezTo>
                    <a:pt x="3" y="21"/>
                    <a:pt x="4" y="22"/>
                    <a:pt x="4" y="22"/>
                  </a:cubicBezTo>
                  <a:cubicBezTo>
                    <a:pt x="3" y="23"/>
                    <a:pt x="2" y="24"/>
                    <a:pt x="3" y="26"/>
                  </a:cubicBezTo>
                  <a:cubicBezTo>
                    <a:pt x="3" y="26"/>
                    <a:pt x="4" y="27"/>
                    <a:pt x="4" y="27"/>
                  </a:cubicBezTo>
                  <a:cubicBezTo>
                    <a:pt x="5" y="28"/>
                    <a:pt x="7" y="26"/>
                    <a:pt x="9" y="25"/>
                  </a:cubicBezTo>
                  <a:cubicBezTo>
                    <a:pt x="10" y="25"/>
                    <a:pt x="11" y="26"/>
                    <a:pt x="12" y="25"/>
                  </a:cubicBezTo>
                  <a:cubicBezTo>
                    <a:pt x="12" y="25"/>
                    <a:pt x="13" y="25"/>
                    <a:pt x="13" y="24"/>
                  </a:cubicBezTo>
                  <a:cubicBezTo>
                    <a:pt x="14" y="24"/>
                    <a:pt x="15" y="24"/>
                    <a:pt x="15" y="24"/>
                  </a:cubicBezTo>
                  <a:cubicBezTo>
                    <a:pt x="18" y="21"/>
                    <a:pt x="17" y="19"/>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80"/>
            <p:cNvSpPr/>
            <p:nvPr/>
          </p:nvSpPr>
          <p:spPr bwMode="auto">
            <a:xfrm>
              <a:off x="3520" y="2159"/>
              <a:ext cx="31" cy="31"/>
            </a:xfrm>
            <a:custGeom>
              <a:avLst/>
              <a:gdLst>
                <a:gd name="T0" fmla="*/ 9 w 13"/>
                <a:gd name="T1" fmla="*/ 6 h 13"/>
                <a:gd name="T2" fmla="*/ 8 w 13"/>
                <a:gd name="T3" fmla="*/ 5 h 13"/>
                <a:gd name="T4" fmla="*/ 7 w 13"/>
                <a:gd name="T5" fmla="*/ 4 h 13"/>
                <a:gd name="T6" fmla="*/ 6 w 13"/>
                <a:gd name="T7" fmla="*/ 3 h 13"/>
                <a:gd name="T8" fmla="*/ 3 w 13"/>
                <a:gd name="T9" fmla="*/ 1 h 13"/>
                <a:gd name="T10" fmla="*/ 0 w 13"/>
                <a:gd name="T11" fmla="*/ 2 h 13"/>
                <a:gd name="T12" fmla="*/ 6 w 13"/>
                <a:gd name="T13" fmla="*/ 7 h 13"/>
                <a:gd name="T14" fmla="*/ 8 w 13"/>
                <a:gd name="T15" fmla="*/ 10 h 13"/>
                <a:gd name="T16" fmla="*/ 9 w 13"/>
                <a:gd name="T17" fmla="*/ 12 h 13"/>
                <a:gd name="T18" fmla="*/ 13 w 13"/>
                <a:gd name="T19" fmla="*/ 11 h 13"/>
                <a:gd name="T20" fmla="*/ 10 w 13"/>
                <a:gd name="T21" fmla="*/ 7 h 13"/>
                <a:gd name="T22" fmla="*/ 9 w 13"/>
                <a:gd name="T23"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3">
                  <a:moveTo>
                    <a:pt x="9" y="6"/>
                  </a:moveTo>
                  <a:cubicBezTo>
                    <a:pt x="9" y="5"/>
                    <a:pt x="9" y="5"/>
                    <a:pt x="8" y="5"/>
                  </a:cubicBezTo>
                  <a:cubicBezTo>
                    <a:pt x="8" y="5"/>
                    <a:pt x="8" y="4"/>
                    <a:pt x="7" y="4"/>
                  </a:cubicBezTo>
                  <a:cubicBezTo>
                    <a:pt x="7" y="3"/>
                    <a:pt x="7" y="3"/>
                    <a:pt x="6" y="3"/>
                  </a:cubicBezTo>
                  <a:cubicBezTo>
                    <a:pt x="6" y="2"/>
                    <a:pt x="4" y="1"/>
                    <a:pt x="3" y="1"/>
                  </a:cubicBezTo>
                  <a:cubicBezTo>
                    <a:pt x="2" y="0"/>
                    <a:pt x="0" y="1"/>
                    <a:pt x="0" y="2"/>
                  </a:cubicBezTo>
                  <a:cubicBezTo>
                    <a:pt x="1" y="5"/>
                    <a:pt x="4" y="5"/>
                    <a:pt x="6" y="7"/>
                  </a:cubicBezTo>
                  <a:cubicBezTo>
                    <a:pt x="7" y="8"/>
                    <a:pt x="8" y="9"/>
                    <a:pt x="8" y="10"/>
                  </a:cubicBezTo>
                  <a:cubicBezTo>
                    <a:pt x="9" y="11"/>
                    <a:pt x="9" y="11"/>
                    <a:pt x="9" y="12"/>
                  </a:cubicBezTo>
                  <a:cubicBezTo>
                    <a:pt x="11" y="12"/>
                    <a:pt x="12" y="13"/>
                    <a:pt x="13" y="11"/>
                  </a:cubicBezTo>
                  <a:cubicBezTo>
                    <a:pt x="13" y="10"/>
                    <a:pt x="11" y="9"/>
                    <a:pt x="10" y="7"/>
                  </a:cubicBezTo>
                  <a:cubicBezTo>
                    <a:pt x="10" y="7"/>
                    <a:pt x="10" y="6"/>
                    <a:pt x="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81"/>
            <p:cNvSpPr/>
            <p:nvPr/>
          </p:nvSpPr>
          <p:spPr bwMode="auto">
            <a:xfrm>
              <a:off x="3965" y="1759"/>
              <a:ext cx="59" cy="45"/>
            </a:xfrm>
            <a:custGeom>
              <a:avLst/>
              <a:gdLst>
                <a:gd name="T0" fmla="*/ 3 w 25"/>
                <a:gd name="T1" fmla="*/ 16 h 19"/>
                <a:gd name="T2" fmla="*/ 6 w 25"/>
                <a:gd name="T3" fmla="*/ 17 h 19"/>
                <a:gd name="T4" fmla="*/ 10 w 25"/>
                <a:gd name="T5" fmla="*/ 17 h 19"/>
                <a:gd name="T6" fmla="*/ 12 w 25"/>
                <a:gd name="T7" fmla="*/ 14 h 19"/>
                <a:gd name="T8" fmla="*/ 13 w 25"/>
                <a:gd name="T9" fmla="*/ 13 h 19"/>
                <a:gd name="T10" fmla="*/ 16 w 25"/>
                <a:gd name="T11" fmla="*/ 16 h 19"/>
                <a:gd name="T12" fmla="*/ 20 w 25"/>
                <a:gd name="T13" fmla="*/ 14 h 19"/>
                <a:gd name="T14" fmla="*/ 16 w 25"/>
                <a:gd name="T15" fmla="*/ 11 h 19"/>
                <a:gd name="T16" fmla="*/ 12 w 25"/>
                <a:gd name="T17" fmla="*/ 7 h 19"/>
                <a:gd name="T18" fmla="*/ 22 w 25"/>
                <a:gd name="T19" fmla="*/ 8 h 19"/>
                <a:gd name="T20" fmla="*/ 25 w 25"/>
                <a:gd name="T21" fmla="*/ 5 h 19"/>
                <a:gd name="T22" fmla="*/ 11 w 25"/>
                <a:gd name="T23" fmla="*/ 2 h 19"/>
                <a:gd name="T24" fmla="*/ 9 w 25"/>
                <a:gd name="T25" fmla="*/ 4 h 19"/>
                <a:gd name="T26" fmla="*/ 8 w 25"/>
                <a:gd name="T27" fmla="*/ 3 h 19"/>
                <a:gd name="T28" fmla="*/ 5 w 25"/>
                <a:gd name="T29" fmla="*/ 4 h 19"/>
                <a:gd name="T30" fmla="*/ 2 w 25"/>
                <a:gd name="T31" fmla="*/ 4 h 19"/>
                <a:gd name="T32" fmla="*/ 0 w 25"/>
                <a:gd name="T33" fmla="*/ 7 h 19"/>
                <a:gd name="T34" fmla="*/ 2 w 25"/>
                <a:gd name="T35" fmla="*/ 12 h 19"/>
                <a:gd name="T36" fmla="*/ 3 w 25"/>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19">
                  <a:moveTo>
                    <a:pt x="3" y="16"/>
                  </a:moveTo>
                  <a:cubicBezTo>
                    <a:pt x="4" y="17"/>
                    <a:pt x="5" y="17"/>
                    <a:pt x="6" y="17"/>
                  </a:cubicBezTo>
                  <a:cubicBezTo>
                    <a:pt x="8" y="19"/>
                    <a:pt x="9" y="19"/>
                    <a:pt x="10" y="17"/>
                  </a:cubicBezTo>
                  <a:cubicBezTo>
                    <a:pt x="11" y="16"/>
                    <a:pt x="11" y="16"/>
                    <a:pt x="12" y="14"/>
                  </a:cubicBezTo>
                  <a:cubicBezTo>
                    <a:pt x="12" y="14"/>
                    <a:pt x="12" y="12"/>
                    <a:pt x="13" y="13"/>
                  </a:cubicBezTo>
                  <a:cubicBezTo>
                    <a:pt x="15" y="13"/>
                    <a:pt x="15" y="15"/>
                    <a:pt x="16" y="16"/>
                  </a:cubicBezTo>
                  <a:cubicBezTo>
                    <a:pt x="18" y="16"/>
                    <a:pt x="20" y="16"/>
                    <a:pt x="20" y="14"/>
                  </a:cubicBezTo>
                  <a:cubicBezTo>
                    <a:pt x="19" y="13"/>
                    <a:pt x="18" y="12"/>
                    <a:pt x="16" y="11"/>
                  </a:cubicBezTo>
                  <a:cubicBezTo>
                    <a:pt x="15" y="10"/>
                    <a:pt x="13" y="10"/>
                    <a:pt x="12" y="7"/>
                  </a:cubicBezTo>
                  <a:cubicBezTo>
                    <a:pt x="16" y="7"/>
                    <a:pt x="19" y="9"/>
                    <a:pt x="22" y="8"/>
                  </a:cubicBezTo>
                  <a:cubicBezTo>
                    <a:pt x="23" y="7"/>
                    <a:pt x="25" y="6"/>
                    <a:pt x="25" y="5"/>
                  </a:cubicBezTo>
                  <a:cubicBezTo>
                    <a:pt x="23" y="0"/>
                    <a:pt x="14" y="1"/>
                    <a:pt x="11" y="2"/>
                  </a:cubicBezTo>
                  <a:cubicBezTo>
                    <a:pt x="10" y="3"/>
                    <a:pt x="10" y="3"/>
                    <a:pt x="9" y="4"/>
                  </a:cubicBezTo>
                  <a:cubicBezTo>
                    <a:pt x="9" y="4"/>
                    <a:pt x="8" y="3"/>
                    <a:pt x="8" y="3"/>
                  </a:cubicBezTo>
                  <a:cubicBezTo>
                    <a:pt x="7" y="3"/>
                    <a:pt x="6" y="4"/>
                    <a:pt x="5" y="4"/>
                  </a:cubicBezTo>
                  <a:cubicBezTo>
                    <a:pt x="4" y="4"/>
                    <a:pt x="3" y="4"/>
                    <a:pt x="2" y="4"/>
                  </a:cubicBezTo>
                  <a:cubicBezTo>
                    <a:pt x="1" y="4"/>
                    <a:pt x="0" y="6"/>
                    <a:pt x="0" y="7"/>
                  </a:cubicBezTo>
                  <a:cubicBezTo>
                    <a:pt x="0" y="9"/>
                    <a:pt x="1" y="10"/>
                    <a:pt x="2" y="12"/>
                  </a:cubicBezTo>
                  <a:cubicBezTo>
                    <a:pt x="3" y="13"/>
                    <a:pt x="3" y="15"/>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82"/>
            <p:cNvSpPr/>
            <p:nvPr/>
          </p:nvSpPr>
          <p:spPr bwMode="auto">
            <a:xfrm>
              <a:off x="3553" y="2187"/>
              <a:ext cx="19" cy="19"/>
            </a:xfrm>
            <a:custGeom>
              <a:avLst/>
              <a:gdLst>
                <a:gd name="T0" fmla="*/ 0 w 8"/>
                <a:gd name="T1" fmla="*/ 5 h 8"/>
                <a:gd name="T2" fmla="*/ 5 w 8"/>
                <a:gd name="T3" fmla="*/ 7 h 8"/>
                <a:gd name="T4" fmla="*/ 8 w 8"/>
                <a:gd name="T5" fmla="*/ 6 h 8"/>
                <a:gd name="T6" fmla="*/ 0 w 8"/>
                <a:gd name="T7" fmla="*/ 5 h 8"/>
              </a:gdLst>
              <a:ahLst/>
              <a:cxnLst>
                <a:cxn ang="0">
                  <a:pos x="T0" y="T1"/>
                </a:cxn>
                <a:cxn ang="0">
                  <a:pos x="T2" y="T3"/>
                </a:cxn>
                <a:cxn ang="0">
                  <a:pos x="T4" y="T5"/>
                </a:cxn>
                <a:cxn ang="0">
                  <a:pos x="T6" y="T7"/>
                </a:cxn>
              </a:cxnLst>
              <a:rect l="0" t="0" r="r" b="b"/>
              <a:pathLst>
                <a:path w="8" h="8">
                  <a:moveTo>
                    <a:pt x="0" y="5"/>
                  </a:moveTo>
                  <a:cubicBezTo>
                    <a:pt x="1" y="6"/>
                    <a:pt x="4" y="7"/>
                    <a:pt x="5" y="7"/>
                  </a:cubicBezTo>
                  <a:cubicBezTo>
                    <a:pt x="6" y="7"/>
                    <a:pt x="8" y="8"/>
                    <a:pt x="8" y="6"/>
                  </a:cubicBezTo>
                  <a:cubicBezTo>
                    <a:pt x="7" y="3"/>
                    <a:pt x="1" y="0"/>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4" name="Freeform 86"/>
          <p:cNvSpPr>
            <a:spLocks noEditPoints="1"/>
          </p:cNvSpPr>
          <p:nvPr/>
        </p:nvSpPr>
        <p:spPr bwMode="auto">
          <a:xfrm>
            <a:off x="1180963" y="2072984"/>
            <a:ext cx="451903" cy="406837"/>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chemeClr val="accent1"/>
          </a:solidFill>
          <a:ln>
            <a:noFill/>
          </a:ln>
        </p:spPr>
        <p:txBody>
          <a:bodyPr vert="horz" wrap="square" lIns="68580" tIns="34290" rIns="68580" bIns="34290" numCol="1" anchor="t" anchorCtr="0" compatLnSpc="1"/>
          <a:lstStyle/>
          <a:p>
            <a:endParaRPr lang="zh-CN" altLang="en-US"/>
          </a:p>
        </p:txBody>
      </p:sp>
      <p:sp>
        <p:nvSpPr>
          <p:cNvPr id="45" name="Freeform 96"/>
          <p:cNvSpPr>
            <a:spLocks noEditPoints="1"/>
          </p:cNvSpPr>
          <p:nvPr/>
        </p:nvSpPr>
        <p:spPr bwMode="auto">
          <a:xfrm>
            <a:off x="7520929" y="3194112"/>
            <a:ext cx="375612" cy="293069"/>
          </a:xfrm>
          <a:custGeom>
            <a:avLst/>
            <a:gdLst>
              <a:gd name="T0" fmla="*/ 293 w 293"/>
              <a:gd name="T1" fmla="*/ 212 h 228"/>
              <a:gd name="T2" fmla="*/ 293 w 293"/>
              <a:gd name="T3" fmla="*/ 212 h 228"/>
              <a:gd name="T4" fmla="*/ 293 w 293"/>
              <a:gd name="T5" fmla="*/ 17 h 228"/>
              <a:gd name="T6" fmla="*/ 293 w 293"/>
              <a:gd name="T7" fmla="*/ 17 h 228"/>
              <a:gd name="T8" fmla="*/ 292 w 293"/>
              <a:gd name="T9" fmla="*/ 11 h 228"/>
              <a:gd name="T10" fmla="*/ 276 w 293"/>
              <a:gd name="T11" fmla="*/ 0 h 228"/>
              <a:gd name="T12" fmla="*/ 146 w 293"/>
              <a:gd name="T13" fmla="*/ 0 h 228"/>
              <a:gd name="T14" fmla="*/ 16 w 293"/>
              <a:gd name="T15" fmla="*/ 0 h 228"/>
              <a:gd name="T16" fmla="*/ 1 w 293"/>
              <a:gd name="T17" fmla="*/ 11 h 228"/>
              <a:gd name="T18" fmla="*/ 0 w 293"/>
              <a:gd name="T19" fmla="*/ 18 h 228"/>
              <a:gd name="T20" fmla="*/ 0 w 293"/>
              <a:gd name="T21" fmla="*/ 211 h 228"/>
              <a:gd name="T22" fmla="*/ 1 w 293"/>
              <a:gd name="T23" fmla="*/ 217 h 228"/>
              <a:gd name="T24" fmla="*/ 16 w 293"/>
              <a:gd name="T25" fmla="*/ 228 h 228"/>
              <a:gd name="T26" fmla="*/ 146 w 293"/>
              <a:gd name="T27" fmla="*/ 228 h 228"/>
              <a:gd name="T28" fmla="*/ 276 w 293"/>
              <a:gd name="T29" fmla="*/ 228 h 228"/>
              <a:gd name="T30" fmla="*/ 292 w 293"/>
              <a:gd name="T31" fmla="*/ 217 h 228"/>
              <a:gd name="T32" fmla="*/ 293 w 293"/>
              <a:gd name="T33" fmla="*/ 213 h 228"/>
              <a:gd name="T34" fmla="*/ 293 w 293"/>
              <a:gd name="T35" fmla="*/ 213 h 228"/>
              <a:gd name="T36" fmla="*/ 293 w 293"/>
              <a:gd name="T37" fmla="*/ 212 h 228"/>
              <a:gd name="T38" fmla="*/ 276 w 293"/>
              <a:gd name="T39" fmla="*/ 190 h 228"/>
              <a:gd name="T40" fmla="*/ 222 w 293"/>
              <a:gd name="T41" fmla="*/ 145 h 228"/>
              <a:gd name="T42" fmla="*/ 185 w 293"/>
              <a:gd name="T43" fmla="*/ 114 h 228"/>
              <a:gd name="T44" fmla="*/ 222 w 293"/>
              <a:gd name="T45" fmla="*/ 84 h 228"/>
              <a:gd name="T46" fmla="*/ 276 w 293"/>
              <a:gd name="T47" fmla="*/ 38 h 228"/>
              <a:gd name="T48" fmla="*/ 276 w 293"/>
              <a:gd name="T49" fmla="*/ 190 h 228"/>
              <a:gd name="T50" fmla="*/ 276 w 293"/>
              <a:gd name="T51" fmla="*/ 17 h 228"/>
              <a:gd name="T52" fmla="*/ 211 w 293"/>
              <a:gd name="T53" fmla="*/ 71 h 228"/>
              <a:gd name="T54" fmla="*/ 169 w 293"/>
              <a:gd name="T55" fmla="*/ 106 h 228"/>
              <a:gd name="T56" fmla="*/ 146 w 293"/>
              <a:gd name="T57" fmla="*/ 116 h 228"/>
              <a:gd name="T58" fmla="*/ 123 w 293"/>
              <a:gd name="T59" fmla="*/ 106 h 228"/>
              <a:gd name="T60" fmla="*/ 81 w 293"/>
              <a:gd name="T61" fmla="*/ 71 h 228"/>
              <a:gd name="T62" fmla="*/ 16 w 293"/>
              <a:gd name="T63" fmla="*/ 17 h 228"/>
              <a:gd name="T64" fmla="*/ 16 w 293"/>
              <a:gd name="T65" fmla="*/ 17 h 228"/>
              <a:gd name="T66" fmla="*/ 146 w 293"/>
              <a:gd name="T67" fmla="*/ 17 h 228"/>
              <a:gd name="T68" fmla="*/ 276 w 293"/>
              <a:gd name="T69" fmla="*/ 17 h 228"/>
              <a:gd name="T70" fmla="*/ 16 w 293"/>
              <a:gd name="T71" fmla="*/ 38 h 228"/>
              <a:gd name="T72" fmla="*/ 71 w 293"/>
              <a:gd name="T73" fmla="*/ 84 h 228"/>
              <a:gd name="T74" fmla="*/ 107 w 293"/>
              <a:gd name="T75" fmla="*/ 114 h 228"/>
              <a:gd name="T76" fmla="*/ 71 w 293"/>
              <a:gd name="T77" fmla="*/ 145 h 228"/>
              <a:gd name="T78" fmla="*/ 16 w 293"/>
              <a:gd name="T79" fmla="*/ 190 h 228"/>
              <a:gd name="T80" fmla="*/ 16 w 293"/>
              <a:gd name="T81" fmla="*/ 38 h 228"/>
              <a:gd name="T82" fmla="*/ 146 w 293"/>
              <a:gd name="T83" fmla="*/ 212 h 228"/>
              <a:gd name="T84" fmla="*/ 16 w 293"/>
              <a:gd name="T85" fmla="*/ 212 h 228"/>
              <a:gd name="T86" fmla="*/ 16 w 293"/>
              <a:gd name="T87" fmla="*/ 212 h 228"/>
              <a:gd name="T88" fmla="*/ 81 w 293"/>
              <a:gd name="T89" fmla="*/ 158 h 228"/>
              <a:gd name="T90" fmla="*/ 120 w 293"/>
              <a:gd name="T91" fmla="*/ 125 h 228"/>
              <a:gd name="T92" fmla="*/ 146 w 293"/>
              <a:gd name="T93" fmla="*/ 133 h 228"/>
              <a:gd name="T94" fmla="*/ 172 w 293"/>
              <a:gd name="T95" fmla="*/ 125 h 228"/>
              <a:gd name="T96" fmla="*/ 211 w 293"/>
              <a:gd name="T97" fmla="*/ 158 h 228"/>
              <a:gd name="T98" fmla="*/ 276 w 293"/>
              <a:gd name="T99" fmla="*/ 212 h 228"/>
              <a:gd name="T100" fmla="*/ 146 w 293"/>
              <a:gd name="T101" fmla="*/ 21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3" h="228">
                <a:moveTo>
                  <a:pt x="293" y="212"/>
                </a:moveTo>
                <a:cubicBezTo>
                  <a:pt x="293" y="212"/>
                  <a:pt x="293" y="212"/>
                  <a:pt x="293" y="212"/>
                </a:cubicBezTo>
                <a:cubicBezTo>
                  <a:pt x="293" y="17"/>
                  <a:pt x="293" y="17"/>
                  <a:pt x="293" y="17"/>
                </a:cubicBezTo>
                <a:cubicBezTo>
                  <a:pt x="293" y="17"/>
                  <a:pt x="293" y="17"/>
                  <a:pt x="293" y="17"/>
                </a:cubicBezTo>
                <a:cubicBezTo>
                  <a:pt x="293" y="15"/>
                  <a:pt x="292" y="13"/>
                  <a:pt x="292" y="11"/>
                </a:cubicBezTo>
                <a:cubicBezTo>
                  <a:pt x="289" y="5"/>
                  <a:pt x="283" y="0"/>
                  <a:pt x="276" y="0"/>
                </a:cubicBezTo>
                <a:cubicBezTo>
                  <a:pt x="146" y="0"/>
                  <a:pt x="146" y="0"/>
                  <a:pt x="146" y="0"/>
                </a:cubicBezTo>
                <a:cubicBezTo>
                  <a:pt x="16" y="0"/>
                  <a:pt x="16" y="0"/>
                  <a:pt x="16" y="0"/>
                </a:cubicBezTo>
                <a:cubicBezTo>
                  <a:pt x="9" y="0"/>
                  <a:pt x="3" y="5"/>
                  <a:pt x="1" y="11"/>
                </a:cubicBezTo>
                <a:cubicBezTo>
                  <a:pt x="0" y="13"/>
                  <a:pt x="0" y="15"/>
                  <a:pt x="0" y="18"/>
                </a:cubicBezTo>
                <a:cubicBezTo>
                  <a:pt x="0" y="211"/>
                  <a:pt x="0" y="211"/>
                  <a:pt x="0" y="211"/>
                </a:cubicBezTo>
                <a:cubicBezTo>
                  <a:pt x="0" y="213"/>
                  <a:pt x="0" y="215"/>
                  <a:pt x="1" y="217"/>
                </a:cubicBezTo>
                <a:cubicBezTo>
                  <a:pt x="3" y="224"/>
                  <a:pt x="9" y="228"/>
                  <a:pt x="16" y="228"/>
                </a:cubicBezTo>
                <a:cubicBezTo>
                  <a:pt x="146" y="228"/>
                  <a:pt x="146" y="228"/>
                  <a:pt x="146" y="228"/>
                </a:cubicBezTo>
                <a:cubicBezTo>
                  <a:pt x="276" y="228"/>
                  <a:pt x="276" y="228"/>
                  <a:pt x="276" y="228"/>
                </a:cubicBezTo>
                <a:cubicBezTo>
                  <a:pt x="283" y="228"/>
                  <a:pt x="289" y="224"/>
                  <a:pt x="292" y="217"/>
                </a:cubicBezTo>
                <a:cubicBezTo>
                  <a:pt x="292" y="216"/>
                  <a:pt x="292" y="214"/>
                  <a:pt x="293" y="213"/>
                </a:cubicBezTo>
                <a:cubicBezTo>
                  <a:pt x="293" y="213"/>
                  <a:pt x="293" y="213"/>
                  <a:pt x="293" y="213"/>
                </a:cubicBezTo>
                <a:cubicBezTo>
                  <a:pt x="293" y="212"/>
                  <a:pt x="293" y="212"/>
                  <a:pt x="293" y="212"/>
                </a:cubicBezTo>
                <a:close/>
                <a:moveTo>
                  <a:pt x="276" y="190"/>
                </a:moveTo>
                <a:cubicBezTo>
                  <a:pt x="222" y="145"/>
                  <a:pt x="222" y="145"/>
                  <a:pt x="222" y="145"/>
                </a:cubicBezTo>
                <a:cubicBezTo>
                  <a:pt x="185" y="114"/>
                  <a:pt x="185" y="114"/>
                  <a:pt x="185" y="114"/>
                </a:cubicBezTo>
                <a:cubicBezTo>
                  <a:pt x="222" y="84"/>
                  <a:pt x="222" y="84"/>
                  <a:pt x="222" y="84"/>
                </a:cubicBezTo>
                <a:cubicBezTo>
                  <a:pt x="276" y="38"/>
                  <a:pt x="276" y="38"/>
                  <a:pt x="276" y="38"/>
                </a:cubicBezTo>
                <a:lnTo>
                  <a:pt x="276" y="190"/>
                </a:lnTo>
                <a:close/>
                <a:moveTo>
                  <a:pt x="276" y="17"/>
                </a:moveTo>
                <a:cubicBezTo>
                  <a:pt x="211" y="71"/>
                  <a:pt x="211" y="71"/>
                  <a:pt x="211" y="71"/>
                </a:cubicBezTo>
                <a:cubicBezTo>
                  <a:pt x="169" y="106"/>
                  <a:pt x="169" y="106"/>
                  <a:pt x="169" y="106"/>
                </a:cubicBezTo>
                <a:cubicBezTo>
                  <a:pt x="163" y="112"/>
                  <a:pt x="155" y="116"/>
                  <a:pt x="146" y="116"/>
                </a:cubicBezTo>
                <a:cubicBezTo>
                  <a:pt x="137" y="116"/>
                  <a:pt x="129" y="112"/>
                  <a:pt x="123" y="106"/>
                </a:cubicBezTo>
                <a:cubicBezTo>
                  <a:pt x="81" y="71"/>
                  <a:pt x="81" y="71"/>
                  <a:pt x="81" y="71"/>
                </a:cubicBezTo>
                <a:cubicBezTo>
                  <a:pt x="16" y="17"/>
                  <a:pt x="16" y="17"/>
                  <a:pt x="16" y="17"/>
                </a:cubicBezTo>
                <a:cubicBezTo>
                  <a:pt x="16" y="17"/>
                  <a:pt x="16" y="17"/>
                  <a:pt x="16" y="17"/>
                </a:cubicBezTo>
                <a:cubicBezTo>
                  <a:pt x="146" y="17"/>
                  <a:pt x="146" y="17"/>
                  <a:pt x="146" y="17"/>
                </a:cubicBezTo>
                <a:lnTo>
                  <a:pt x="276" y="17"/>
                </a:lnTo>
                <a:close/>
                <a:moveTo>
                  <a:pt x="16" y="38"/>
                </a:moveTo>
                <a:cubicBezTo>
                  <a:pt x="71" y="84"/>
                  <a:pt x="71" y="84"/>
                  <a:pt x="71" y="84"/>
                </a:cubicBezTo>
                <a:cubicBezTo>
                  <a:pt x="107" y="114"/>
                  <a:pt x="107" y="114"/>
                  <a:pt x="107" y="114"/>
                </a:cubicBezTo>
                <a:cubicBezTo>
                  <a:pt x="71" y="145"/>
                  <a:pt x="71" y="145"/>
                  <a:pt x="71" y="145"/>
                </a:cubicBezTo>
                <a:cubicBezTo>
                  <a:pt x="16" y="190"/>
                  <a:pt x="16" y="190"/>
                  <a:pt x="16" y="190"/>
                </a:cubicBezTo>
                <a:lnTo>
                  <a:pt x="16" y="38"/>
                </a:lnTo>
                <a:close/>
                <a:moveTo>
                  <a:pt x="146" y="212"/>
                </a:moveTo>
                <a:cubicBezTo>
                  <a:pt x="16" y="212"/>
                  <a:pt x="16" y="212"/>
                  <a:pt x="16" y="212"/>
                </a:cubicBezTo>
                <a:cubicBezTo>
                  <a:pt x="16" y="212"/>
                  <a:pt x="16" y="212"/>
                  <a:pt x="16" y="212"/>
                </a:cubicBezTo>
                <a:cubicBezTo>
                  <a:pt x="81" y="158"/>
                  <a:pt x="81" y="158"/>
                  <a:pt x="81" y="158"/>
                </a:cubicBezTo>
                <a:cubicBezTo>
                  <a:pt x="120" y="125"/>
                  <a:pt x="120" y="125"/>
                  <a:pt x="120" y="125"/>
                </a:cubicBezTo>
                <a:cubicBezTo>
                  <a:pt x="128" y="130"/>
                  <a:pt x="137" y="133"/>
                  <a:pt x="146" y="133"/>
                </a:cubicBezTo>
                <a:cubicBezTo>
                  <a:pt x="155" y="133"/>
                  <a:pt x="164" y="130"/>
                  <a:pt x="172" y="125"/>
                </a:cubicBezTo>
                <a:cubicBezTo>
                  <a:pt x="211" y="158"/>
                  <a:pt x="211" y="158"/>
                  <a:pt x="211" y="158"/>
                </a:cubicBezTo>
                <a:cubicBezTo>
                  <a:pt x="276" y="212"/>
                  <a:pt x="276" y="212"/>
                  <a:pt x="276" y="212"/>
                </a:cubicBezTo>
                <a:lnTo>
                  <a:pt x="146" y="212"/>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grpSp>
        <p:nvGrpSpPr>
          <p:cNvPr id="6" name="组合 4"/>
          <p:cNvGrpSpPr/>
          <p:nvPr/>
        </p:nvGrpSpPr>
        <p:grpSpPr>
          <a:xfrm>
            <a:off x="450057" y="3124982"/>
            <a:ext cx="1914524" cy="719122"/>
            <a:chOff x="600075" y="4165360"/>
            <a:chExt cx="2552699" cy="958535"/>
          </a:xfrm>
        </p:grpSpPr>
        <p:sp>
          <p:nvSpPr>
            <p:cNvPr id="47" name="文本框 46"/>
            <p:cNvSpPr txBox="1"/>
            <p:nvPr/>
          </p:nvSpPr>
          <p:spPr>
            <a:xfrm>
              <a:off x="1100458" y="4165360"/>
              <a:ext cx="1666250" cy="369218"/>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请输入标题</a:t>
              </a:r>
            </a:p>
          </p:txBody>
        </p:sp>
        <p:sp>
          <p:nvSpPr>
            <p:cNvPr id="48" name="文本框 47"/>
            <p:cNvSpPr txBox="1"/>
            <p:nvPr/>
          </p:nvSpPr>
          <p:spPr>
            <a:xfrm>
              <a:off x="600075" y="4520838"/>
              <a:ext cx="2552699" cy="603057"/>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9" name="组合 48"/>
          <p:cNvGrpSpPr/>
          <p:nvPr/>
        </p:nvGrpSpPr>
        <p:grpSpPr>
          <a:xfrm>
            <a:off x="4647117" y="3124982"/>
            <a:ext cx="1914524" cy="719122"/>
            <a:chOff x="600075" y="4165360"/>
            <a:chExt cx="2552699" cy="958535"/>
          </a:xfrm>
        </p:grpSpPr>
        <p:sp>
          <p:nvSpPr>
            <p:cNvPr id="50" name="文本框 49"/>
            <p:cNvSpPr txBox="1"/>
            <p:nvPr/>
          </p:nvSpPr>
          <p:spPr>
            <a:xfrm>
              <a:off x="1100458" y="4165360"/>
              <a:ext cx="1666250" cy="369218"/>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请输入标题</a:t>
              </a:r>
            </a:p>
          </p:txBody>
        </p:sp>
        <p:sp>
          <p:nvSpPr>
            <p:cNvPr id="51" name="文本框 50"/>
            <p:cNvSpPr txBox="1"/>
            <p:nvPr/>
          </p:nvSpPr>
          <p:spPr>
            <a:xfrm>
              <a:off x="600075" y="4520838"/>
              <a:ext cx="2552699" cy="603057"/>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1" name="组合 52"/>
          <p:cNvGrpSpPr/>
          <p:nvPr/>
        </p:nvGrpSpPr>
        <p:grpSpPr>
          <a:xfrm>
            <a:off x="2546239" y="1473848"/>
            <a:ext cx="1914524" cy="719122"/>
            <a:chOff x="600075" y="4165360"/>
            <a:chExt cx="2552699" cy="958535"/>
          </a:xfrm>
        </p:grpSpPr>
        <p:sp>
          <p:nvSpPr>
            <p:cNvPr id="54" name="文本框 53"/>
            <p:cNvSpPr txBox="1"/>
            <p:nvPr/>
          </p:nvSpPr>
          <p:spPr>
            <a:xfrm>
              <a:off x="1100458" y="4165360"/>
              <a:ext cx="1666250" cy="369218"/>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请输入标题</a:t>
              </a:r>
            </a:p>
          </p:txBody>
        </p:sp>
        <p:sp>
          <p:nvSpPr>
            <p:cNvPr id="55" name="文本框 54"/>
            <p:cNvSpPr txBox="1"/>
            <p:nvPr/>
          </p:nvSpPr>
          <p:spPr>
            <a:xfrm>
              <a:off x="600075" y="4520838"/>
              <a:ext cx="2552699" cy="603057"/>
            </a:xfrm>
            <a:prstGeom prst="rect">
              <a:avLst/>
            </a:prstGeom>
            <a:noFill/>
          </p:spPr>
          <p:txBody>
            <a:bodyPr wrap="square" rtlCol="0">
              <a:spAutoFit/>
            </a:bodyPr>
            <a:lstStyle/>
            <a:p>
              <a:pPr algn="just">
                <a:lnSpc>
                  <a:spcPct val="130000"/>
                </a:lnSpc>
              </a:pPr>
              <a:r>
                <a:rPr lang="zh-CN" altLang="en-US" sz="9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grpSp>
        <p:nvGrpSpPr>
          <p:cNvPr id="12" name="组合 55"/>
          <p:cNvGrpSpPr/>
          <p:nvPr/>
        </p:nvGrpSpPr>
        <p:grpSpPr>
          <a:xfrm>
            <a:off x="6741948" y="1473849"/>
            <a:ext cx="1914524" cy="839332"/>
            <a:chOff x="600075" y="4165359"/>
            <a:chExt cx="2552699" cy="1118765"/>
          </a:xfrm>
        </p:grpSpPr>
        <p:sp>
          <p:nvSpPr>
            <p:cNvPr id="57" name="文本框 56"/>
            <p:cNvSpPr txBox="1"/>
            <p:nvPr/>
          </p:nvSpPr>
          <p:spPr>
            <a:xfrm>
              <a:off x="1100458" y="4165359"/>
              <a:ext cx="1666250" cy="369218"/>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请输入标题</a:t>
              </a:r>
            </a:p>
          </p:txBody>
        </p:sp>
        <p:sp>
          <p:nvSpPr>
            <p:cNvPr id="58" name="文本框 57"/>
            <p:cNvSpPr txBox="1"/>
            <p:nvPr/>
          </p:nvSpPr>
          <p:spPr>
            <a:xfrm>
              <a:off x="600075" y="4520838"/>
              <a:ext cx="2552699" cy="763286"/>
            </a:xfrm>
            <a:prstGeom prst="rect">
              <a:avLst/>
            </a:prstGeom>
            <a:noFill/>
          </p:spPr>
          <p:txBody>
            <a:bodyPr wrap="square" rtlCol="0">
              <a:spAutoFit/>
            </a:bodyPr>
            <a:lstStyle/>
            <a:p>
              <a:pPr algn="just">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请在此添加相关文字内容请在此添加相关文字内容</a:t>
              </a:r>
            </a:p>
          </p:txBody>
        </p:sp>
      </p:grpSp>
      <p:sp>
        <p:nvSpPr>
          <p:cNvPr id="60" name="TextBox 1">
            <a:extLst>
              <a:ext uri="{FF2B5EF4-FFF2-40B4-BE49-F238E27FC236}">
                <a16:creationId xmlns:a16="http://schemas.microsoft.com/office/drawing/2014/main" id="{EF9E14B0-228D-46B6-8C73-A5870DA59EFD}"/>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1" name="组合 60">
            <a:extLst>
              <a:ext uri="{FF2B5EF4-FFF2-40B4-BE49-F238E27FC236}">
                <a16:creationId xmlns:a16="http://schemas.microsoft.com/office/drawing/2014/main" id="{4B896F52-2481-474A-84CC-C4DCCB9045B6}"/>
              </a:ext>
            </a:extLst>
          </p:cNvPr>
          <p:cNvGrpSpPr/>
          <p:nvPr/>
        </p:nvGrpSpPr>
        <p:grpSpPr>
          <a:xfrm>
            <a:off x="4314982" y="656451"/>
            <a:ext cx="526551" cy="87257"/>
            <a:chOff x="4084621" y="-899160"/>
            <a:chExt cx="1101769" cy="182579"/>
          </a:xfrm>
        </p:grpSpPr>
        <p:sp>
          <p:nvSpPr>
            <p:cNvPr id="62" name="椭圆 61">
              <a:extLst>
                <a:ext uri="{FF2B5EF4-FFF2-40B4-BE49-F238E27FC236}">
                  <a16:creationId xmlns:a16="http://schemas.microsoft.com/office/drawing/2014/main" id="{E65834E6-4CB6-4A26-BB82-B0EDEC64197B}"/>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25DEE32A-7708-4448-BBE2-D741040D33E7}"/>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DAA556F6-8DB6-4849-9156-92C21871DD81}"/>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07F35DAE-CD3E-494B-8FC8-9E15EEA6B3FF}"/>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ppt_w</p:attrName>
                                        </p:attrNameLst>
                                      </p:cBhvr>
                                      <p:tavLst>
                                        <p:tav tm="0">
                                          <p:val>
                                            <p:fltVal val="0"/>
                                          </p:val>
                                        </p:tav>
                                        <p:tav tm="100000">
                                          <p:val>
                                            <p:strVal val="#ppt_w"/>
                                          </p:val>
                                        </p:tav>
                                      </p:tavLst>
                                    </p:anim>
                                    <p:anim calcmode="lin" valueType="num">
                                      <p:cBhvr>
                                        <p:cTn id="16" dur="500" fill="hold"/>
                                        <p:tgtEl>
                                          <p:spTgt spid="24"/>
                                        </p:tgtEl>
                                        <p:attrNameLst>
                                          <p:attrName>ppt_h</p:attrName>
                                        </p:attrNameLst>
                                      </p:cBhvr>
                                      <p:tavLst>
                                        <p:tav tm="0">
                                          <p:val>
                                            <p:fltVal val="0"/>
                                          </p:val>
                                        </p:tav>
                                        <p:tav tm="100000">
                                          <p:val>
                                            <p:strVal val="#ppt_h"/>
                                          </p:val>
                                        </p:tav>
                                      </p:tavLst>
                                    </p:anim>
                                    <p:animEffect transition="in" filter="fade">
                                      <p:cBhvr>
                                        <p:cTn id="17" dur="500"/>
                                        <p:tgtEl>
                                          <p:spTgt spid="24"/>
                                        </p:tgtEl>
                                      </p:cBhvr>
                                    </p:animEffect>
                                  </p:childTnLst>
                                </p:cTn>
                              </p:par>
                              <p:par>
                                <p:cTn id="18" presetID="47"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ppt_y-.1"/>
                                          </p:val>
                                        </p:tav>
                                        <p:tav tm="100000">
                                          <p:val>
                                            <p:strVal val="#ppt_y"/>
                                          </p:val>
                                        </p:tav>
                                      </p:tavLst>
                                    </p:anim>
                                  </p:childTnLst>
                                </p:cTn>
                              </p:par>
                              <p:par>
                                <p:cTn id="23" presetID="18" presetClass="entr" presetSubtype="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strips(downRight)">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500" fill="hold"/>
                                        <p:tgtEl>
                                          <p:spTgt spid="10"/>
                                        </p:tgtEl>
                                        <p:attrNameLst>
                                          <p:attrName>ppt_y</p:attrName>
                                        </p:attrNameLst>
                                      </p:cBhvr>
                                      <p:tavLst>
                                        <p:tav tm="0">
                                          <p:val>
                                            <p:strVal val="#ppt_y+.1"/>
                                          </p:val>
                                        </p:tav>
                                        <p:tav tm="100000">
                                          <p:val>
                                            <p:strVal val="#ppt_y"/>
                                          </p:val>
                                        </p:tav>
                                      </p:tavLst>
                                    </p:anim>
                                  </p:childTnLst>
                                </p:cTn>
                              </p:par>
                              <p:par>
                                <p:cTn id="41" presetID="18" presetClass="entr" presetSubtype="6"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strips(downRight)">
                                      <p:cBhvr>
                                        <p:cTn id="43" dur="500"/>
                                        <p:tgtEl>
                                          <p:spTgt spid="1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47"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anim calcmode="lin" valueType="num">
                                      <p:cBhvr>
                                        <p:cTn id="57" dur="500" fill="hold"/>
                                        <p:tgtEl>
                                          <p:spTgt spid="18"/>
                                        </p:tgtEl>
                                        <p:attrNameLst>
                                          <p:attrName>ppt_x</p:attrName>
                                        </p:attrNameLst>
                                      </p:cBhvr>
                                      <p:tavLst>
                                        <p:tav tm="0">
                                          <p:val>
                                            <p:strVal val="#ppt_x"/>
                                          </p:val>
                                        </p:tav>
                                        <p:tav tm="100000">
                                          <p:val>
                                            <p:strVal val="#ppt_x"/>
                                          </p:val>
                                        </p:tav>
                                      </p:tavLst>
                                    </p:anim>
                                    <p:anim calcmode="lin" valueType="num">
                                      <p:cBhvr>
                                        <p:cTn id="58" dur="500" fill="hold"/>
                                        <p:tgtEl>
                                          <p:spTgt spid="18"/>
                                        </p:tgtEl>
                                        <p:attrNameLst>
                                          <p:attrName>ppt_y</p:attrName>
                                        </p:attrNameLst>
                                      </p:cBhvr>
                                      <p:tavLst>
                                        <p:tav tm="0">
                                          <p:val>
                                            <p:strVal val="#ppt_y-.1"/>
                                          </p:val>
                                        </p:tav>
                                        <p:tav tm="100000">
                                          <p:val>
                                            <p:strVal val="#ppt_y"/>
                                          </p:val>
                                        </p:tav>
                                      </p:tavLst>
                                    </p:anim>
                                  </p:childTnLst>
                                </p:cTn>
                              </p:par>
                              <p:par>
                                <p:cTn id="59" presetID="18" presetClass="entr" presetSubtype="6"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downRight)">
                                      <p:cBhvr>
                                        <p:cTn id="61" dur="500"/>
                                        <p:tgtEl>
                                          <p:spTgt spid="26"/>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p:cTn id="64" dur="500" fill="hold"/>
                                        <p:tgtEl>
                                          <p:spTgt spid="31"/>
                                        </p:tgtEl>
                                        <p:attrNameLst>
                                          <p:attrName>ppt_w</p:attrName>
                                        </p:attrNameLst>
                                      </p:cBhvr>
                                      <p:tavLst>
                                        <p:tav tm="0">
                                          <p:val>
                                            <p:fltVal val="0"/>
                                          </p:val>
                                        </p:tav>
                                        <p:tav tm="100000">
                                          <p:val>
                                            <p:strVal val="#ppt_w"/>
                                          </p:val>
                                        </p:tav>
                                      </p:tavLst>
                                    </p:anim>
                                    <p:anim calcmode="lin" valueType="num">
                                      <p:cBhvr>
                                        <p:cTn id="65" dur="500" fill="hold"/>
                                        <p:tgtEl>
                                          <p:spTgt spid="31"/>
                                        </p:tgtEl>
                                        <p:attrNameLst>
                                          <p:attrName>ppt_h</p:attrName>
                                        </p:attrNameLst>
                                      </p:cBhvr>
                                      <p:tavLst>
                                        <p:tav tm="0">
                                          <p:val>
                                            <p:fltVal val="0"/>
                                          </p:val>
                                        </p:tav>
                                        <p:tav tm="100000">
                                          <p:val>
                                            <p:strVal val="#ppt_h"/>
                                          </p:val>
                                        </p:tav>
                                      </p:tavLst>
                                    </p:anim>
                                    <p:animEffect transition="in" filter="fade">
                                      <p:cBhvr>
                                        <p:cTn id="66" dur="500"/>
                                        <p:tgtEl>
                                          <p:spTgt spid="3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anim calcmode="lin" valueType="num">
                                      <p:cBhvr>
                                        <p:cTn id="75" dur="500" fill="hold"/>
                                        <p:tgtEl>
                                          <p:spTgt spid="28"/>
                                        </p:tgtEl>
                                        <p:attrNameLst>
                                          <p:attrName>ppt_x</p:attrName>
                                        </p:attrNameLst>
                                      </p:cBhvr>
                                      <p:tavLst>
                                        <p:tav tm="0">
                                          <p:val>
                                            <p:strVal val="#ppt_x"/>
                                          </p:val>
                                        </p:tav>
                                        <p:tav tm="100000">
                                          <p:val>
                                            <p:strVal val="#ppt_x"/>
                                          </p:val>
                                        </p:tav>
                                      </p:tavLst>
                                    </p:anim>
                                    <p:anim calcmode="lin" valueType="num">
                                      <p:cBhvr>
                                        <p:cTn id="76" dur="500" fill="hold"/>
                                        <p:tgtEl>
                                          <p:spTgt spid="28"/>
                                        </p:tgtEl>
                                        <p:attrNameLst>
                                          <p:attrName>ppt_y</p:attrName>
                                        </p:attrNameLst>
                                      </p:cBhvr>
                                      <p:tavLst>
                                        <p:tav tm="0">
                                          <p:val>
                                            <p:strVal val="#ppt_y+.1"/>
                                          </p:val>
                                        </p:tav>
                                        <p:tav tm="100000">
                                          <p:val>
                                            <p:strVal val="#ppt_y"/>
                                          </p:val>
                                        </p:tav>
                                      </p:tavLst>
                                    </p:anim>
                                  </p:childTnLst>
                                </p:cTn>
                              </p:par>
                              <p:par>
                                <p:cTn id="77" presetID="53" presetClass="entr" presetSubtype="16" fill="hold" grpId="0" nodeType="withEffect">
                                  <p:stCondLst>
                                    <p:cond delay="250"/>
                                  </p:stCondLst>
                                  <p:childTnLst>
                                    <p:set>
                                      <p:cBhvr>
                                        <p:cTn id="78" dur="1" fill="hold">
                                          <p:stCondLst>
                                            <p:cond delay="0"/>
                                          </p:stCondLst>
                                        </p:cTn>
                                        <p:tgtEl>
                                          <p:spTgt spid="44"/>
                                        </p:tgtEl>
                                        <p:attrNameLst>
                                          <p:attrName>style.visibility</p:attrName>
                                        </p:attrNameLst>
                                      </p:cBhvr>
                                      <p:to>
                                        <p:strVal val="visible"/>
                                      </p:to>
                                    </p:set>
                                    <p:anim calcmode="lin" valueType="num">
                                      <p:cBhvr>
                                        <p:cTn id="79" dur="500" fill="hold"/>
                                        <p:tgtEl>
                                          <p:spTgt spid="44"/>
                                        </p:tgtEl>
                                        <p:attrNameLst>
                                          <p:attrName>ppt_w</p:attrName>
                                        </p:attrNameLst>
                                      </p:cBhvr>
                                      <p:tavLst>
                                        <p:tav tm="0">
                                          <p:val>
                                            <p:fltVal val="0"/>
                                          </p:val>
                                        </p:tav>
                                        <p:tav tm="100000">
                                          <p:val>
                                            <p:strVal val="#ppt_w"/>
                                          </p:val>
                                        </p:tav>
                                      </p:tavLst>
                                    </p:anim>
                                    <p:anim calcmode="lin" valueType="num">
                                      <p:cBhvr>
                                        <p:cTn id="80" dur="500" fill="hold"/>
                                        <p:tgtEl>
                                          <p:spTgt spid="44"/>
                                        </p:tgtEl>
                                        <p:attrNameLst>
                                          <p:attrName>ppt_h</p:attrName>
                                        </p:attrNameLst>
                                      </p:cBhvr>
                                      <p:tavLst>
                                        <p:tav tm="0">
                                          <p:val>
                                            <p:fltVal val="0"/>
                                          </p:val>
                                        </p:tav>
                                        <p:tav tm="100000">
                                          <p:val>
                                            <p:strVal val="#ppt_h"/>
                                          </p:val>
                                        </p:tav>
                                      </p:tavLst>
                                    </p:anim>
                                    <p:animEffect transition="in" filter="fade">
                                      <p:cBhvr>
                                        <p:cTn id="81" dur="500"/>
                                        <p:tgtEl>
                                          <p:spTgt spid="44"/>
                                        </p:tgtEl>
                                      </p:cBhvr>
                                    </p:animEffect>
                                  </p:childTnLst>
                                </p:cTn>
                              </p:par>
                              <p:par>
                                <p:cTn id="82" presetID="53" presetClass="entr" presetSubtype="16" fill="hold" grpId="0" nodeType="withEffect">
                                  <p:stCondLst>
                                    <p:cond delay="250"/>
                                  </p:stCondLst>
                                  <p:childTnLst>
                                    <p:set>
                                      <p:cBhvr>
                                        <p:cTn id="83" dur="1" fill="hold">
                                          <p:stCondLst>
                                            <p:cond delay="0"/>
                                          </p:stCondLst>
                                        </p:cTn>
                                        <p:tgtEl>
                                          <p:spTgt spid="23"/>
                                        </p:tgtEl>
                                        <p:attrNameLst>
                                          <p:attrName>style.visibility</p:attrName>
                                        </p:attrNameLst>
                                      </p:cBhvr>
                                      <p:to>
                                        <p:strVal val="visible"/>
                                      </p:to>
                                    </p:set>
                                    <p:anim calcmode="lin" valueType="num">
                                      <p:cBhvr>
                                        <p:cTn id="84" dur="500" fill="hold"/>
                                        <p:tgtEl>
                                          <p:spTgt spid="23"/>
                                        </p:tgtEl>
                                        <p:attrNameLst>
                                          <p:attrName>ppt_w</p:attrName>
                                        </p:attrNameLst>
                                      </p:cBhvr>
                                      <p:tavLst>
                                        <p:tav tm="0">
                                          <p:val>
                                            <p:fltVal val="0"/>
                                          </p:val>
                                        </p:tav>
                                        <p:tav tm="100000">
                                          <p:val>
                                            <p:strVal val="#ppt_w"/>
                                          </p:val>
                                        </p:tav>
                                      </p:tavLst>
                                    </p:anim>
                                    <p:anim calcmode="lin" valueType="num">
                                      <p:cBhvr>
                                        <p:cTn id="85" dur="500" fill="hold"/>
                                        <p:tgtEl>
                                          <p:spTgt spid="23"/>
                                        </p:tgtEl>
                                        <p:attrNameLst>
                                          <p:attrName>ppt_h</p:attrName>
                                        </p:attrNameLst>
                                      </p:cBhvr>
                                      <p:tavLst>
                                        <p:tav tm="0">
                                          <p:val>
                                            <p:fltVal val="0"/>
                                          </p:val>
                                        </p:tav>
                                        <p:tav tm="100000">
                                          <p:val>
                                            <p:strVal val="#ppt_h"/>
                                          </p:val>
                                        </p:tav>
                                      </p:tavLst>
                                    </p:anim>
                                    <p:animEffect transition="in" filter="fade">
                                      <p:cBhvr>
                                        <p:cTn id="86" dur="500"/>
                                        <p:tgtEl>
                                          <p:spTgt spid="23"/>
                                        </p:tgtEl>
                                      </p:cBhvr>
                                    </p:animEffect>
                                  </p:childTnLst>
                                </p:cTn>
                              </p:par>
                              <p:par>
                                <p:cTn id="87" presetID="53" presetClass="entr" presetSubtype="16" fill="hold" nodeType="withEffect">
                                  <p:stCondLst>
                                    <p:cond delay="250"/>
                                  </p:stCondLst>
                                  <p:childTnLst>
                                    <p:set>
                                      <p:cBhvr>
                                        <p:cTn id="88" dur="1" fill="hold">
                                          <p:stCondLst>
                                            <p:cond delay="0"/>
                                          </p:stCondLst>
                                        </p:cTn>
                                        <p:tgtEl>
                                          <p:spTgt spid="5"/>
                                        </p:tgtEl>
                                        <p:attrNameLst>
                                          <p:attrName>style.visibility</p:attrName>
                                        </p:attrNameLst>
                                      </p:cBhvr>
                                      <p:to>
                                        <p:strVal val="visible"/>
                                      </p:to>
                                    </p:set>
                                    <p:anim calcmode="lin" valueType="num">
                                      <p:cBhvr>
                                        <p:cTn id="89" dur="500" fill="hold"/>
                                        <p:tgtEl>
                                          <p:spTgt spid="5"/>
                                        </p:tgtEl>
                                        <p:attrNameLst>
                                          <p:attrName>ppt_w</p:attrName>
                                        </p:attrNameLst>
                                      </p:cBhvr>
                                      <p:tavLst>
                                        <p:tav tm="0">
                                          <p:val>
                                            <p:fltVal val="0"/>
                                          </p:val>
                                        </p:tav>
                                        <p:tav tm="100000">
                                          <p:val>
                                            <p:strVal val="#ppt_w"/>
                                          </p:val>
                                        </p:tav>
                                      </p:tavLst>
                                    </p:anim>
                                    <p:anim calcmode="lin" valueType="num">
                                      <p:cBhvr>
                                        <p:cTn id="90" dur="500" fill="hold"/>
                                        <p:tgtEl>
                                          <p:spTgt spid="5"/>
                                        </p:tgtEl>
                                        <p:attrNameLst>
                                          <p:attrName>ppt_h</p:attrName>
                                        </p:attrNameLst>
                                      </p:cBhvr>
                                      <p:tavLst>
                                        <p:tav tm="0">
                                          <p:val>
                                            <p:fltVal val="0"/>
                                          </p:val>
                                        </p:tav>
                                        <p:tav tm="100000">
                                          <p:val>
                                            <p:strVal val="#ppt_h"/>
                                          </p:val>
                                        </p:tav>
                                      </p:tavLst>
                                    </p:anim>
                                    <p:animEffect transition="in" filter="fade">
                                      <p:cBhvr>
                                        <p:cTn id="91" dur="500"/>
                                        <p:tgtEl>
                                          <p:spTgt spid="5"/>
                                        </p:tgtEl>
                                      </p:cBhvr>
                                    </p:animEffect>
                                  </p:childTnLst>
                                </p:cTn>
                              </p:par>
                              <p:par>
                                <p:cTn id="92" presetID="53" presetClass="entr" presetSubtype="16" fill="hold" grpId="0" nodeType="withEffect">
                                  <p:stCondLst>
                                    <p:cond delay="250"/>
                                  </p:stCondLst>
                                  <p:childTnLst>
                                    <p:set>
                                      <p:cBhvr>
                                        <p:cTn id="93" dur="1" fill="hold">
                                          <p:stCondLst>
                                            <p:cond delay="0"/>
                                          </p:stCondLst>
                                        </p:cTn>
                                        <p:tgtEl>
                                          <p:spTgt spid="45"/>
                                        </p:tgtEl>
                                        <p:attrNameLst>
                                          <p:attrName>style.visibility</p:attrName>
                                        </p:attrNameLst>
                                      </p:cBhvr>
                                      <p:to>
                                        <p:strVal val="visible"/>
                                      </p:to>
                                    </p:set>
                                    <p:anim calcmode="lin" valueType="num">
                                      <p:cBhvr>
                                        <p:cTn id="94" dur="500" fill="hold"/>
                                        <p:tgtEl>
                                          <p:spTgt spid="45"/>
                                        </p:tgtEl>
                                        <p:attrNameLst>
                                          <p:attrName>ppt_w</p:attrName>
                                        </p:attrNameLst>
                                      </p:cBhvr>
                                      <p:tavLst>
                                        <p:tav tm="0">
                                          <p:val>
                                            <p:fltVal val="0"/>
                                          </p:val>
                                        </p:tav>
                                        <p:tav tm="100000">
                                          <p:val>
                                            <p:strVal val="#ppt_w"/>
                                          </p:val>
                                        </p:tav>
                                      </p:tavLst>
                                    </p:anim>
                                    <p:anim calcmode="lin" valueType="num">
                                      <p:cBhvr>
                                        <p:cTn id="95" dur="500" fill="hold"/>
                                        <p:tgtEl>
                                          <p:spTgt spid="45"/>
                                        </p:tgtEl>
                                        <p:attrNameLst>
                                          <p:attrName>ppt_h</p:attrName>
                                        </p:attrNameLst>
                                      </p:cBhvr>
                                      <p:tavLst>
                                        <p:tav tm="0">
                                          <p:val>
                                            <p:fltVal val="0"/>
                                          </p:val>
                                        </p:tav>
                                        <p:tav tm="100000">
                                          <p:val>
                                            <p:strVal val="#ppt_h"/>
                                          </p:val>
                                        </p:tav>
                                      </p:tavLst>
                                    </p:anim>
                                    <p:animEffect transition="in" filter="fade">
                                      <p:cBhvr>
                                        <p:cTn id="96" dur="500"/>
                                        <p:tgtEl>
                                          <p:spTgt spid="45"/>
                                        </p:tgtEl>
                                      </p:cBhvr>
                                    </p:animEffect>
                                  </p:childTnLst>
                                </p:cTn>
                              </p:par>
                              <p:par>
                                <p:cTn id="97" presetID="2" presetClass="entr" presetSubtype="4" fill="hold" nodeType="withEffect">
                                  <p:stCondLst>
                                    <p:cond delay="500"/>
                                  </p:stCondLst>
                                  <p:childTnLst>
                                    <p:set>
                                      <p:cBhvr>
                                        <p:cTn id="98" dur="1" fill="hold">
                                          <p:stCondLst>
                                            <p:cond delay="0"/>
                                          </p:stCondLst>
                                        </p:cTn>
                                        <p:tgtEl>
                                          <p:spTgt spid="6"/>
                                        </p:tgtEl>
                                        <p:attrNameLst>
                                          <p:attrName>style.visibility</p:attrName>
                                        </p:attrNameLst>
                                      </p:cBhvr>
                                      <p:to>
                                        <p:strVal val="visible"/>
                                      </p:to>
                                    </p:set>
                                    <p:anim calcmode="lin" valueType="num">
                                      <p:cBhvr additive="base">
                                        <p:cTn id="99" dur="500" fill="hold"/>
                                        <p:tgtEl>
                                          <p:spTgt spid="6"/>
                                        </p:tgtEl>
                                        <p:attrNameLst>
                                          <p:attrName>ppt_x</p:attrName>
                                        </p:attrNameLst>
                                      </p:cBhvr>
                                      <p:tavLst>
                                        <p:tav tm="0">
                                          <p:val>
                                            <p:strVal val="#ppt_x"/>
                                          </p:val>
                                        </p:tav>
                                        <p:tav tm="100000">
                                          <p:val>
                                            <p:strVal val="#ppt_x"/>
                                          </p:val>
                                        </p:tav>
                                      </p:tavLst>
                                    </p:anim>
                                    <p:anim calcmode="lin" valueType="num">
                                      <p:cBhvr additive="base">
                                        <p:cTn id="100" dur="500" fill="hold"/>
                                        <p:tgtEl>
                                          <p:spTgt spid="6"/>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750"/>
                                  </p:stCondLst>
                                  <p:childTnLst>
                                    <p:set>
                                      <p:cBhvr>
                                        <p:cTn id="102" dur="1" fill="hold">
                                          <p:stCondLst>
                                            <p:cond delay="0"/>
                                          </p:stCondLst>
                                        </p:cTn>
                                        <p:tgtEl>
                                          <p:spTgt spid="11"/>
                                        </p:tgtEl>
                                        <p:attrNameLst>
                                          <p:attrName>style.visibility</p:attrName>
                                        </p:attrNameLst>
                                      </p:cBhvr>
                                      <p:to>
                                        <p:strVal val="visible"/>
                                      </p:to>
                                    </p:set>
                                    <p:anim calcmode="lin" valueType="num">
                                      <p:cBhvr additive="base">
                                        <p:cTn id="103" dur="500" fill="hold"/>
                                        <p:tgtEl>
                                          <p:spTgt spid="11"/>
                                        </p:tgtEl>
                                        <p:attrNameLst>
                                          <p:attrName>ppt_x</p:attrName>
                                        </p:attrNameLst>
                                      </p:cBhvr>
                                      <p:tavLst>
                                        <p:tav tm="0">
                                          <p:val>
                                            <p:strVal val="#ppt_x"/>
                                          </p:val>
                                        </p:tav>
                                        <p:tav tm="100000">
                                          <p:val>
                                            <p:strVal val="#ppt_x"/>
                                          </p:val>
                                        </p:tav>
                                      </p:tavLst>
                                    </p:anim>
                                    <p:anim calcmode="lin" valueType="num">
                                      <p:cBhvr additive="base">
                                        <p:cTn id="104" dur="500" fill="hold"/>
                                        <p:tgtEl>
                                          <p:spTgt spid="11"/>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1000"/>
                                  </p:stCondLst>
                                  <p:childTnLst>
                                    <p:set>
                                      <p:cBhvr>
                                        <p:cTn id="106" dur="1" fill="hold">
                                          <p:stCondLst>
                                            <p:cond delay="0"/>
                                          </p:stCondLst>
                                        </p:cTn>
                                        <p:tgtEl>
                                          <p:spTgt spid="9"/>
                                        </p:tgtEl>
                                        <p:attrNameLst>
                                          <p:attrName>style.visibility</p:attrName>
                                        </p:attrNameLst>
                                      </p:cBhvr>
                                      <p:to>
                                        <p:strVal val="visible"/>
                                      </p:to>
                                    </p:set>
                                    <p:anim calcmode="lin" valueType="num">
                                      <p:cBhvr additive="base">
                                        <p:cTn id="107" dur="500" fill="hold"/>
                                        <p:tgtEl>
                                          <p:spTgt spid="9"/>
                                        </p:tgtEl>
                                        <p:attrNameLst>
                                          <p:attrName>ppt_x</p:attrName>
                                        </p:attrNameLst>
                                      </p:cBhvr>
                                      <p:tavLst>
                                        <p:tav tm="0">
                                          <p:val>
                                            <p:strVal val="#ppt_x"/>
                                          </p:val>
                                        </p:tav>
                                        <p:tav tm="100000">
                                          <p:val>
                                            <p:strVal val="#ppt_x"/>
                                          </p:val>
                                        </p:tav>
                                      </p:tavLst>
                                    </p:anim>
                                    <p:anim calcmode="lin" valueType="num">
                                      <p:cBhvr additive="base">
                                        <p:cTn id="108" dur="500" fill="hold"/>
                                        <p:tgtEl>
                                          <p:spTgt spid="9"/>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1250"/>
                                  </p:stCondLst>
                                  <p:childTnLst>
                                    <p:set>
                                      <p:cBhvr>
                                        <p:cTn id="110" dur="1" fill="hold">
                                          <p:stCondLst>
                                            <p:cond delay="0"/>
                                          </p:stCondLst>
                                        </p:cTn>
                                        <p:tgtEl>
                                          <p:spTgt spid="12"/>
                                        </p:tgtEl>
                                        <p:attrNameLst>
                                          <p:attrName>style.visibility</p:attrName>
                                        </p:attrNameLst>
                                      </p:cBhvr>
                                      <p:to>
                                        <p:strVal val="visible"/>
                                      </p:to>
                                    </p:set>
                                    <p:anim calcmode="lin" valueType="num">
                                      <p:cBhvr additive="base">
                                        <p:cTn id="111" dur="500" fill="hold"/>
                                        <p:tgtEl>
                                          <p:spTgt spid="12"/>
                                        </p:tgtEl>
                                        <p:attrNameLst>
                                          <p:attrName>ppt_x</p:attrName>
                                        </p:attrNameLst>
                                      </p:cBhvr>
                                      <p:tavLst>
                                        <p:tav tm="0">
                                          <p:val>
                                            <p:strVal val="#ppt_x"/>
                                          </p:val>
                                        </p:tav>
                                        <p:tav tm="100000">
                                          <p:val>
                                            <p:strVal val="#ppt_x"/>
                                          </p:val>
                                        </p:tav>
                                      </p:tavLst>
                                    </p:anim>
                                    <p:anim calcmode="lin" valueType="num">
                                      <p:cBhvr additive="base">
                                        <p:cTn id="1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14" grpId="0" animBg="1"/>
      <p:bldP spid="18" grpId="0" animBg="1"/>
      <p:bldP spid="21" grpId="0" animBg="1"/>
      <p:bldP spid="22" grpId="0" animBg="1"/>
      <p:bldP spid="24" grpId="0" animBg="1"/>
      <p:bldP spid="28" grpId="0" animBg="1"/>
      <p:bldP spid="31" grpId="0" animBg="1"/>
      <p:bldP spid="32" grpId="0" animBg="1"/>
      <p:bldP spid="23" grpId="0" animBg="1"/>
      <p:bldP spid="44" grpId="0" animBg="1"/>
      <p:bldP spid="4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30">
            <a:extLst>
              <a:ext uri="{FF2B5EF4-FFF2-40B4-BE49-F238E27FC236}">
                <a16:creationId xmlns:a16="http://schemas.microsoft.com/office/drawing/2014/main" id="{E88D66D7-3131-4E77-962C-79DE0E2B583F}"/>
              </a:ext>
            </a:extLst>
          </p:cNvPr>
          <p:cNvCxnSpPr>
            <a:cxnSpLocks noChangeShapeType="1"/>
          </p:cNvCxnSpPr>
          <p:nvPr/>
        </p:nvCxnSpPr>
        <p:spPr bwMode="auto">
          <a:xfrm>
            <a:off x="1411" y="1060843"/>
            <a:ext cx="9141179"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23" name="任意多边形 26">
            <a:extLst>
              <a:ext uri="{FF2B5EF4-FFF2-40B4-BE49-F238E27FC236}">
                <a16:creationId xmlns:a16="http://schemas.microsoft.com/office/drawing/2014/main" id="{E46DC669-7094-4D18-8A1C-E256A7EECEBB}"/>
              </a:ext>
            </a:extLst>
          </p:cNvPr>
          <p:cNvSpPr/>
          <p:nvPr/>
        </p:nvSpPr>
        <p:spPr>
          <a:xfrm>
            <a:off x="2064383" y="1716894"/>
            <a:ext cx="2507617" cy="171130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6">
            <a:extLst>
              <a:ext uri="{FF2B5EF4-FFF2-40B4-BE49-F238E27FC236}">
                <a16:creationId xmlns:a16="http://schemas.microsoft.com/office/drawing/2014/main" id="{80156903-7D44-4911-AF78-AB9D5D234DEC}"/>
              </a:ext>
            </a:extLst>
          </p:cNvPr>
          <p:cNvSpPr txBox="1"/>
          <p:nvPr/>
        </p:nvSpPr>
        <p:spPr>
          <a:xfrm>
            <a:off x="4051283" y="1816229"/>
            <a:ext cx="408968" cy="1512630"/>
          </a:xfrm>
          <a:prstGeom prst="rect">
            <a:avLst/>
          </a:prstGeom>
          <a:noFill/>
        </p:spPr>
        <p:txBody>
          <a:bodyPr vert="vert" lIns="0" tIns="0" rIns="0" bIns="0"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defRPr/>
            </a:pPr>
            <a:r>
              <a:rPr lang="en-US" altLang="zh-CN"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a:extLst>
              <a:ext uri="{FF2B5EF4-FFF2-40B4-BE49-F238E27FC236}">
                <a16:creationId xmlns:a16="http://schemas.microsoft.com/office/drawing/2014/main" id="{A5B7EC86-303F-44B1-92CE-01A5DAC65B64}"/>
              </a:ext>
            </a:extLst>
          </p:cNvPr>
          <p:cNvSpPr/>
          <p:nvPr/>
        </p:nvSpPr>
        <p:spPr>
          <a:xfrm>
            <a:off x="931765" y="2155337"/>
            <a:ext cx="2819320" cy="492443"/>
          </a:xfrm>
          <a:prstGeom prst="rect">
            <a:avLst/>
          </a:prstGeom>
        </p:spPr>
        <p:txBody>
          <a:bodyPr wrap="square" lIns="0" tIns="0" rIns="0" bIns="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r>
              <a:rPr lang="zh-CN" altLang="en-US" sz="3200" b="1" dirty="0">
                <a:solidFill>
                  <a:srgbClr val="EF4824"/>
                </a:solidFill>
                <a:latin typeface="Arial" panose="020B0604020202020204" pitchFamily="34" charset="0"/>
                <a:ea typeface="微软雅黑" panose="020B0503020204020204" pitchFamily="34" charset="-122"/>
                <a:sym typeface="Arial" panose="020B0604020202020204" pitchFamily="34" charset="0"/>
              </a:rPr>
              <a:t>投资回投</a:t>
            </a:r>
          </a:p>
        </p:txBody>
      </p:sp>
      <p:sp>
        <p:nvSpPr>
          <p:cNvPr id="34" name="TextBox 11">
            <a:extLst>
              <a:ext uri="{FF2B5EF4-FFF2-40B4-BE49-F238E27FC236}">
                <a16:creationId xmlns:a16="http://schemas.microsoft.com/office/drawing/2014/main" id="{B5B82E5D-B175-411B-B8A5-8B28321C3159}"/>
              </a:ext>
            </a:extLst>
          </p:cNvPr>
          <p:cNvSpPr txBox="1"/>
          <p:nvPr/>
        </p:nvSpPr>
        <p:spPr>
          <a:xfrm>
            <a:off x="836949" y="2686951"/>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1">
            <a:extLst>
              <a:ext uri="{FF2B5EF4-FFF2-40B4-BE49-F238E27FC236}">
                <a16:creationId xmlns:a16="http://schemas.microsoft.com/office/drawing/2014/main" id="{C1CBE18B-55A7-422B-AE9D-0D75396FF667}"/>
              </a:ext>
            </a:extLst>
          </p:cNvPr>
          <p:cNvSpPr txBox="1"/>
          <p:nvPr/>
        </p:nvSpPr>
        <p:spPr>
          <a:xfrm>
            <a:off x="2036608" y="2686951"/>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1">
            <a:extLst>
              <a:ext uri="{FF2B5EF4-FFF2-40B4-BE49-F238E27FC236}">
                <a16:creationId xmlns:a16="http://schemas.microsoft.com/office/drawing/2014/main" id="{862428F3-85AF-48C3-8968-E6C1494985D1}"/>
              </a:ext>
            </a:extLst>
          </p:cNvPr>
          <p:cNvSpPr txBox="1"/>
          <p:nvPr/>
        </p:nvSpPr>
        <p:spPr>
          <a:xfrm>
            <a:off x="836949" y="2878696"/>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2">
            <a:extLst>
              <a:ext uri="{FF2B5EF4-FFF2-40B4-BE49-F238E27FC236}">
                <a16:creationId xmlns:a16="http://schemas.microsoft.com/office/drawing/2014/main" id="{61B2A7CD-1D83-40C2-8EF4-BD1B5DC97A6D}"/>
              </a:ext>
            </a:extLst>
          </p:cNvPr>
          <p:cNvSpPr txBox="1"/>
          <p:nvPr/>
        </p:nvSpPr>
        <p:spPr>
          <a:xfrm>
            <a:off x="2036608" y="2878696"/>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a:extLst>
              <a:ext uri="{FF2B5EF4-FFF2-40B4-BE49-F238E27FC236}">
                <a16:creationId xmlns:a16="http://schemas.microsoft.com/office/drawing/2014/main" id="{39528736-9C57-4E44-A75F-CDECDDDF0C1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291" t="26894" r="24507" b="20858"/>
          <a:stretch/>
        </p:blipFill>
        <p:spPr>
          <a:xfrm>
            <a:off x="5231946" y="647700"/>
            <a:ext cx="3372888" cy="3671570"/>
          </a:xfrm>
          <a:prstGeom prst="rect">
            <a:avLst/>
          </a:prstGeom>
        </p:spPr>
      </p:pic>
      <p:grpSp>
        <p:nvGrpSpPr>
          <p:cNvPr id="39" name="组合 38">
            <a:extLst>
              <a:ext uri="{FF2B5EF4-FFF2-40B4-BE49-F238E27FC236}">
                <a16:creationId xmlns:a16="http://schemas.microsoft.com/office/drawing/2014/main" id="{F9653FB5-3A5E-4DF0-AC3A-7D34ABF5AA68}"/>
              </a:ext>
            </a:extLst>
          </p:cNvPr>
          <p:cNvGrpSpPr/>
          <p:nvPr/>
        </p:nvGrpSpPr>
        <p:grpSpPr>
          <a:xfrm>
            <a:off x="-31387" y="5033628"/>
            <a:ext cx="9175388" cy="111460"/>
            <a:chOff x="-31388" y="5001088"/>
            <a:chExt cx="12193817" cy="144000"/>
          </a:xfrm>
        </p:grpSpPr>
        <p:sp>
          <p:nvSpPr>
            <p:cNvPr id="40" name="Freeform 148">
              <a:extLst>
                <a:ext uri="{FF2B5EF4-FFF2-40B4-BE49-F238E27FC236}">
                  <a16:creationId xmlns:a16="http://schemas.microsoft.com/office/drawing/2014/main" id="{4B444C1A-4F8E-48FF-9A7D-2BAFD6283FCC}"/>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a:p>
          </p:txBody>
        </p:sp>
        <p:sp>
          <p:nvSpPr>
            <p:cNvPr id="41" name="Freeform 149">
              <a:extLst>
                <a:ext uri="{FF2B5EF4-FFF2-40B4-BE49-F238E27FC236}">
                  <a16:creationId xmlns:a16="http://schemas.microsoft.com/office/drawing/2014/main" id="{BA53FD33-C902-42E4-8024-175AF8F394F3}"/>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63BDFF"/>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grpSp>
        <p:nvGrpSpPr>
          <p:cNvPr id="42" name="组合 41">
            <a:extLst>
              <a:ext uri="{FF2B5EF4-FFF2-40B4-BE49-F238E27FC236}">
                <a16:creationId xmlns:a16="http://schemas.microsoft.com/office/drawing/2014/main" id="{F4F227D6-BB93-49ED-A7C3-9E3F1466692B}"/>
              </a:ext>
            </a:extLst>
          </p:cNvPr>
          <p:cNvGrpSpPr/>
          <p:nvPr/>
        </p:nvGrpSpPr>
        <p:grpSpPr>
          <a:xfrm flipH="1">
            <a:off x="-31387" y="-2226"/>
            <a:ext cx="9175388" cy="111459"/>
            <a:chOff x="-31388" y="5001088"/>
            <a:chExt cx="12193817" cy="144000"/>
          </a:xfrm>
        </p:grpSpPr>
        <p:sp>
          <p:nvSpPr>
            <p:cNvPr id="43" name="Freeform 148">
              <a:extLst>
                <a:ext uri="{FF2B5EF4-FFF2-40B4-BE49-F238E27FC236}">
                  <a16:creationId xmlns:a16="http://schemas.microsoft.com/office/drawing/2014/main" id="{9A6190B1-8572-4D97-B971-71FE46C00E29}"/>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D0E2DE"/>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sp>
          <p:nvSpPr>
            <p:cNvPr id="44" name="Freeform 149">
              <a:extLst>
                <a:ext uri="{FF2B5EF4-FFF2-40B4-BE49-F238E27FC236}">
                  <a16:creationId xmlns:a16="http://schemas.microsoft.com/office/drawing/2014/main" id="{ED6A5AB5-0CD7-4163-AC8F-9663CA379E42}"/>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îṥļîḑé-Rectangle 17">
            <a:extLst>
              <a:ext uri="{FF2B5EF4-FFF2-40B4-BE49-F238E27FC236}">
                <a16:creationId xmlns:a16="http://schemas.microsoft.com/office/drawing/2014/main" id="{97D20535-24C2-4CB3-8D2C-3136F024272E}"/>
              </a:ext>
            </a:extLst>
          </p:cNvPr>
          <p:cNvSpPr/>
          <p:nvPr/>
        </p:nvSpPr>
        <p:spPr bwMode="auto">
          <a:xfrm>
            <a:off x="6975267" y="0"/>
            <a:ext cx="54006" cy="2290446"/>
          </a:xfrm>
          <a:prstGeom prst="rect">
            <a:avLst/>
          </a:prstGeom>
          <a:solidFill>
            <a:srgbClr val="D0E2DE"/>
          </a:solidFill>
          <a:ln w="19050">
            <a:noFill/>
            <a:round/>
            <a:headEnd/>
            <a:tailEnd/>
          </a:ln>
        </p:spPr>
        <p:txBody>
          <a:bodyPr anchor="ctr"/>
          <a:lstStyle/>
          <a:p>
            <a:pPr algn="ctr"/>
            <a:endParaRPr/>
          </a:p>
        </p:txBody>
      </p:sp>
      <p:sp>
        <p:nvSpPr>
          <p:cNvPr id="5" name="îṥļîḑé-Freeform: Shape 15">
            <a:extLst>
              <a:ext uri="{FF2B5EF4-FFF2-40B4-BE49-F238E27FC236}">
                <a16:creationId xmlns:a16="http://schemas.microsoft.com/office/drawing/2014/main" id="{03BE2A92-1D48-4B4F-8F3E-8C2962F7160D}"/>
              </a:ext>
            </a:extLst>
          </p:cNvPr>
          <p:cNvSpPr/>
          <p:nvPr/>
        </p:nvSpPr>
        <p:spPr bwMode="auto">
          <a:xfrm>
            <a:off x="6327195" y="1453353"/>
            <a:ext cx="1350150" cy="837093"/>
          </a:xfrm>
          <a:custGeom>
            <a:avLst/>
            <a:gdLst>
              <a:gd name="connsiteX0" fmla="*/ 900100 w 1800200"/>
              <a:gd name="connsiteY0" fmla="*/ 0 h 1116124"/>
              <a:gd name="connsiteX1" fmla="*/ 1800200 w 1800200"/>
              <a:gd name="connsiteY1" fmla="*/ 900100 h 1116124"/>
              <a:gd name="connsiteX2" fmla="*/ 1781913 w 1800200"/>
              <a:gd name="connsiteY2" fmla="*/ 1081502 h 1116124"/>
              <a:gd name="connsiteX3" fmla="*/ 1773011 w 1800200"/>
              <a:gd name="connsiteY3" fmla="*/ 1116124 h 1116124"/>
              <a:gd name="connsiteX4" fmla="*/ 27190 w 1800200"/>
              <a:gd name="connsiteY4" fmla="*/ 1116124 h 1116124"/>
              <a:gd name="connsiteX5" fmla="*/ 18287 w 1800200"/>
              <a:gd name="connsiteY5" fmla="*/ 1081502 h 1116124"/>
              <a:gd name="connsiteX6" fmla="*/ 0 w 1800200"/>
              <a:gd name="connsiteY6" fmla="*/ 900100 h 1116124"/>
              <a:gd name="connsiteX7" fmla="*/ 900100 w 1800200"/>
              <a:gd name="connsiteY7" fmla="*/ 0 h 111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0200" h="1116124">
                <a:moveTo>
                  <a:pt x="900100" y="0"/>
                </a:moveTo>
                <a:cubicBezTo>
                  <a:pt x="1397212" y="0"/>
                  <a:pt x="1800200" y="402988"/>
                  <a:pt x="1800200" y="900100"/>
                </a:cubicBezTo>
                <a:cubicBezTo>
                  <a:pt x="1800200" y="962239"/>
                  <a:pt x="1793903" y="1022907"/>
                  <a:pt x="1781913" y="1081502"/>
                </a:cubicBezTo>
                <a:lnTo>
                  <a:pt x="1773011" y="1116124"/>
                </a:lnTo>
                <a:lnTo>
                  <a:pt x="27190" y="1116124"/>
                </a:lnTo>
                <a:lnTo>
                  <a:pt x="18287" y="1081502"/>
                </a:lnTo>
                <a:cubicBezTo>
                  <a:pt x="6297" y="1022907"/>
                  <a:pt x="0" y="962239"/>
                  <a:pt x="0" y="900100"/>
                </a:cubicBezTo>
                <a:cubicBezTo>
                  <a:pt x="0" y="402988"/>
                  <a:pt x="402988" y="0"/>
                  <a:pt x="900100" y="0"/>
                </a:cubicBezTo>
                <a:close/>
              </a:path>
            </a:pathLst>
          </a:custGeom>
          <a:solidFill>
            <a:srgbClr val="D0E2DE"/>
          </a:solidFill>
          <a:ln w="19050">
            <a:noFill/>
            <a:round/>
            <a:headEnd/>
            <a:tailEnd/>
          </a:ln>
        </p:spPr>
        <p:txBody>
          <a:bodyPr anchor="ctr"/>
          <a:lstStyle/>
          <a:p>
            <a:pPr algn="ctr"/>
            <a:endParaRPr/>
          </a:p>
        </p:txBody>
      </p:sp>
      <p:sp>
        <p:nvSpPr>
          <p:cNvPr id="6" name="îṥļîḑé-Rectangle 18">
            <a:extLst>
              <a:ext uri="{FF2B5EF4-FFF2-40B4-BE49-F238E27FC236}">
                <a16:creationId xmlns:a16="http://schemas.microsoft.com/office/drawing/2014/main" id="{4FB10D2C-DA4F-4256-96D6-C80CCB3480D5}"/>
              </a:ext>
            </a:extLst>
          </p:cNvPr>
          <p:cNvSpPr/>
          <p:nvPr/>
        </p:nvSpPr>
        <p:spPr>
          <a:xfrm>
            <a:off x="6455894" y="2381970"/>
            <a:ext cx="1038746" cy="1458921"/>
          </a:xfrm>
          <a:prstGeom prst="rect">
            <a:avLst/>
          </a:prstGeom>
        </p:spPr>
        <p:txBody>
          <a:bodyPr vert="eaVert" wrap="square">
            <a:normAutofit fontScale="92500" lnSpcReduction="20000"/>
          </a:bodyPr>
          <a:lstStyle/>
          <a:p>
            <a:r>
              <a:rPr lang="en-US" altLang="zh-CN" sz="2400" b="1" spc="300">
                <a:solidFill>
                  <a:schemeClr val="tx2"/>
                </a:solidFill>
              </a:rPr>
              <a:t>CONTENT</a:t>
            </a:r>
            <a:br>
              <a:rPr lang="en-US" altLang="zh-CN" sz="2400" b="1" spc="300">
                <a:solidFill>
                  <a:schemeClr val="tx2"/>
                </a:solidFill>
              </a:rPr>
            </a:br>
            <a:r>
              <a:rPr lang="zh-CN" altLang="en-US" sz="2400" b="1" spc="300">
                <a:solidFill>
                  <a:schemeClr val="tx2"/>
                </a:solidFill>
              </a:rPr>
              <a:t>目录 </a:t>
            </a:r>
          </a:p>
        </p:txBody>
      </p:sp>
      <p:sp>
        <p:nvSpPr>
          <p:cNvPr id="8" name="îṥļîḑé-Oval 14">
            <a:extLst>
              <a:ext uri="{FF2B5EF4-FFF2-40B4-BE49-F238E27FC236}">
                <a16:creationId xmlns:a16="http://schemas.microsoft.com/office/drawing/2014/main" id="{2410E3D0-D254-442C-89BF-431E5C64759C}"/>
              </a:ext>
            </a:extLst>
          </p:cNvPr>
          <p:cNvSpPr/>
          <p:nvPr/>
        </p:nvSpPr>
        <p:spPr>
          <a:xfrm>
            <a:off x="1722211" y="3681891"/>
            <a:ext cx="468262" cy="4682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05</a:t>
            </a:r>
          </a:p>
        </p:txBody>
      </p:sp>
      <p:grpSp>
        <p:nvGrpSpPr>
          <p:cNvPr id="9" name="Group 16">
            <a:extLst>
              <a:ext uri="{FF2B5EF4-FFF2-40B4-BE49-F238E27FC236}">
                <a16:creationId xmlns:a16="http://schemas.microsoft.com/office/drawing/2014/main" id="{D2411111-7A06-4F27-B2AB-125E07812E97}"/>
              </a:ext>
            </a:extLst>
          </p:cNvPr>
          <p:cNvGrpSpPr/>
          <p:nvPr/>
        </p:nvGrpSpPr>
        <p:grpSpPr>
          <a:xfrm>
            <a:off x="2015974" y="3605750"/>
            <a:ext cx="3142766" cy="620543"/>
            <a:chOff x="6444107" y="1205233"/>
            <a:chExt cx="4475384" cy="827391"/>
          </a:xfrm>
        </p:grpSpPr>
        <p:sp>
          <p:nvSpPr>
            <p:cNvPr id="26" name="îṥļîḑé-TextBox 35">
              <a:extLst>
                <a:ext uri="{FF2B5EF4-FFF2-40B4-BE49-F238E27FC236}">
                  <a16:creationId xmlns:a16="http://schemas.microsoft.com/office/drawing/2014/main" id="{19DE34AE-EF4B-4477-B081-FBAC4B170620}"/>
                </a:ext>
              </a:extLst>
            </p:cNvPr>
            <p:cNvSpPr txBox="1"/>
            <p:nvPr/>
          </p:nvSpPr>
          <p:spPr>
            <a:xfrm>
              <a:off x="6444107" y="1205233"/>
              <a:ext cx="4475384" cy="507023"/>
            </a:xfrm>
            <a:prstGeom prst="rect">
              <a:avLst/>
            </a:prstGeom>
            <a:noFill/>
          </p:spPr>
          <p:txBody>
            <a:bodyPr wrap="none" lIns="360000" tIns="0" rIns="0" bIns="0" anchor="b" anchorCtr="0">
              <a:normAutofit/>
            </a:bodyPr>
            <a:lstStyle/>
            <a:p>
              <a:r>
                <a:rPr lang="zh-CN" altLang="en-US" b="1" dirty="0">
                  <a:solidFill>
                    <a:schemeClr val="accent4">
                      <a:lumMod val="100000"/>
                    </a:schemeClr>
                  </a:solidFill>
                  <a:latin typeface="微软雅黑" panose="020B0503020204020204" pitchFamily="34" charset="-122"/>
                  <a:ea typeface="微软雅黑" panose="020B0503020204020204" pitchFamily="34" charset="-122"/>
                </a:rPr>
                <a:t>标题文本</a:t>
              </a:r>
            </a:p>
          </p:txBody>
        </p:sp>
        <p:sp>
          <p:nvSpPr>
            <p:cNvPr id="27" name="îṥļîḑé-TextBox 36">
              <a:extLst>
                <a:ext uri="{FF2B5EF4-FFF2-40B4-BE49-F238E27FC236}">
                  <a16:creationId xmlns:a16="http://schemas.microsoft.com/office/drawing/2014/main" id="{53627B0A-86B4-44D7-9051-4E6253D80E9B}"/>
                </a:ext>
              </a:extLst>
            </p:cNvPr>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10" name="îṥļîḑé-Oval 19">
            <a:extLst>
              <a:ext uri="{FF2B5EF4-FFF2-40B4-BE49-F238E27FC236}">
                <a16:creationId xmlns:a16="http://schemas.microsoft.com/office/drawing/2014/main" id="{5414B2E3-07B3-4FD9-BE8B-2AF0B8E87F27}"/>
              </a:ext>
            </a:extLst>
          </p:cNvPr>
          <p:cNvSpPr/>
          <p:nvPr/>
        </p:nvSpPr>
        <p:spPr>
          <a:xfrm>
            <a:off x="1726290" y="3022959"/>
            <a:ext cx="468262" cy="468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04</a:t>
            </a:r>
          </a:p>
        </p:txBody>
      </p:sp>
      <p:grpSp>
        <p:nvGrpSpPr>
          <p:cNvPr id="11" name="Group 20">
            <a:extLst>
              <a:ext uri="{FF2B5EF4-FFF2-40B4-BE49-F238E27FC236}">
                <a16:creationId xmlns:a16="http://schemas.microsoft.com/office/drawing/2014/main" id="{A8E713E4-E4B2-4DA1-9C8E-7FD971A84D3B}"/>
              </a:ext>
            </a:extLst>
          </p:cNvPr>
          <p:cNvGrpSpPr/>
          <p:nvPr/>
        </p:nvGrpSpPr>
        <p:grpSpPr>
          <a:xfrm>
            <a:off x="2015974" y="3144938"/>
            <a:ext cx="2971930" cy="422424"/>
            <a:chOff x="6444107" y="1469392"/>
            <a:chExt cx="4232109" cy="563232"/>
          </a:xfrm>
        </p:grpSpPr>
        <p:sp>
          <p:nvSpPr>
            <p:cNvPr id="24" name="îṥļîḑé-TextBox 33">
              <a:extLst>
                <a:ext uri="{FF2B5EF4-FFF2-40B4-BE49-F238E27FC236}">
                  <a16:creationId xmlns:a16="http://schemas.microsoft.com/office/drawing/2014/main" id="{A31ACE8F-4E05-4C70-9B71-003CF8820DAB}"/>
                </a:ext>
              </a:extLst>
            </p:cNvPr>
            <p:cNvSpPr txBox="1"/>
            <p:nvPr/>
          </p:nvSpPr>
          <p:spPr>
            <a:xfrm>
              <a:off x="6444107" y="1469392"/>
              <a:ext cx="4232109" cy="242864"/>
            </a:xfrm>
            <a:prstGeom prst="rect">
              <a:avLst/>
            </a:prstGeom>
            <a:noFill/>
          </p:spPr>
          <p:txBody>
            <a:bodyPr wrap="none" lIns="360000" tIns="0" rIns="0" bIns="0" anchor="b" anchorCtr="0">
              <a:noAutofit/>
            </a:bodyPr>
            <a:lstStyle/>
            <a:p>
              <a:r>
                <a:rPr lang="zh-CN" altLang="en-US" b="1" dirty="0">
                  <a:solidFill>
                    <a:schemeClr val="accent4">
                      <a:lumMod val="100000"/>
                    </a:schemeClr>
                  </a:solidFill>
                  <a:latin typeface="微软雅黑" panose="020B0503020204020204" pitchFamily="34" charset="-122"/>
                  <a:ea typeface="微软雅黑" panose="020B0503020204020204" pitchFamily="34" charset="-122"/>
                </a:rPr>
                <a:t>投资回报</a:t>
              </a:r>
            </a:p>
          </p:txBody>
        </p:sp>
        <p:sp>
          <p:nvSpPr>
            <p:cNvPr id="25" name="îṥļîḑé-TextBox 34">
              <a:extLst>
                <a:ext uri="{FF2B5EF4-FFF2-40B4-BE49-F238E27FC236}">
                  <a16:creationId xmlns:a16="http://schemas.microsoft.com/office/drawing/2014/main" id="{C490F871-BF0D-48E7-AD40-31C085125721}"/>
                </a:ext>
              </a:extLst>
            </p:cNvPr>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12" name="îṥļîḑé-Oval 21">
            <a:extLst>
              <a:ext uri="{FF2B5EF4-FFF2-40B4-BE49-F238E27FC236}">
                <a16:creationId xmlns:a16="http://schemas.microsoft.com/office/drawing/2014/main" id="{61305253-6B97-4416-8020-1CF6801C29BB}"/>
              </a:ext>
            </a:extLst>
          </p:cNvPr>
          <p:cNvSpPr/>
          <p:nvPr/>
        </p:nvSpPr>
        <p:spPr>
          <a:xfrm>
            <a:off x="1726290" y="2364027"/>
            <a:ext cx="468262" cy="468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03</a:t>
            </a:r>
          </a:p>
        </p:txBody>
      </p:sp>
      <p:grpSp>
        <p:nvGrpSpPr>
          <p:cNvPr id="13" name="Group 22">
            <a:extLst>
              <a:ext uri="{FF2B5EF4-FFF2-40B4-BE49-F238E27FC236}">
                <a16:creationId xmlns:a16="http://schemas.microsoft.com/office/drawing/2014/main" id="{4CA9C78C-8AE8-40CD-BC0B-D7783352E7FD}"/>
              </a:ext>
            </a:extLst>
          </p:cNvPr>
          <p:cNvGrpSpPr/>
          <p:nvPr/>
        </p:nvGrpSpPr>
        <p:grpSpPr>
          <a:xfrm>
            <a:off x="2015974" y="2486006"/>
            <a:ext cx="2971930" cy="422424"/>
            <a:chOff x="6444107" y="1469392"/>
            <a:chExt cx="4232109" cy="563232"/>
          </a:xfrm>
        </p:grpSpPr>
        <p:sp>
          <p:nvSpPr>
            <p:cNvPr id="22" name="îṥļîḑé-TextBox 31">
              <a:extLst>
                <a:ext uri="{FF2B5EF4-FFF2-40B4-BE49-F238E27FC236}">
                  <a16:creationId xmlns:a16="http://schemas.microsoft.com/office/drawing/2014/main" id="{5FD425EA-AC19-48BF-8F3C-B2405617A9BE}"/>
                </a:ext>
              </a:extLst>
            </p:cNvPr>
            <p:cNvSpPr txBox="1"/>
            <p:nvPr/>
          </p:nvSpPr>
          <p:spPr>
            <a:xfrm>
              <a:off x="6444107" y="1469392"/>
              <a:ext cx="4232109" cy="242864"/>
            </a:xfrm>
            <a:prstGeom prst="rect">
              <a:avLst/>
            </a:prstGeom>
            <a:noFill/>
          </p:spPr>
          <p:txBody>
            <a:bodyPr wrap="none" lIns="360000" tIns="0" rIns="0" bIns="0" anchor="b" anchorCtr="0">
              <a:noAutofit/>
            </a:bodyPr>
            <a:lstStyle/>
            <a:p>
              <a:r>
                <a:rPr lang="zh-CN" altLang="en-US" b="1" dirty="0">
                  <a:solidFill>
                    <a:schemeClr val="accent3">
                      <a:lumMod val="100000"/>
                    </a:schemeClr>
                  </a:solidFill>
                  <a:latin typeface="微软雅黑" panose="020B0503020204020204" pitchFamily="34" charset="-122"/>
                  <a:ea typeface="微软雅黑" panose="020B0503020204020204" pitchFamily="34" charset="-122"/>
                </a:rPr>
                <a:t>市场分析</a:t>
              </a:r>
            </a:p>
          </p:txBody>
        </p:sp>
        <p:sp>
          <p:nvSpPr>
            <p:cNvPr id="23" name="îṥļîḑé-TextBox 32">
              <a:extLst>
                <a:ext uri="{FF2B5EF4-FFF2-40B4-BE49-F238E27FC236}">
                  <a16:creationId xmlns:a16="http://schemas.microsoft.com/office/drawing/2014/main" id="{BC27B624-5055-4247-951D-F49650877D90}"/>
                </a:ext>
              </a:extLst>
            </p:cNvPr>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14" name="îṥļîḑé-Oval 23">
            <a:extLst>
              <a:ext uri="{FF2B5EF4-FFF2-40B4-BE49-F238E27FC236}">
                <a16:creationId xmlns:a16="http://schemas.microsoft.com/office/drawing/2014/main" id="{37BD528D-F8B9-463A-88A2-CC0891A180E7}"/>
              </a:ext>
            </a:extLst>
          </p:cNvPr>
          <p:cNvSpPr/>
          <p:nvPr/>
        </p:nvSpPr>
        <p:spPr>
          <a:xfrm>
            <a:off x="1726290" y="1705095"/>
            <a:ext cx="468262" cy="468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02</a:t>
            </a:r>
          </a:p>
        </p:txBody>
      </p:sp>
      <p:grpSp>
        <p:nvGrpSpPr>
          <p:cNvPr id="15" name="Group 24">
            <a:extLst>
              <a:ext uri="{FF2B5EF4-FFF2-40B4-BE49-F238E27FC236}">
                <a16:creationId xmlns:a16="http://schemas.microsoft.com/office/drawing/2014/main" id="{49203EF4-8DE8-4970-BD8C-D3DC10DD40F5}"/>
              </a:ext>
            </a:extLst>
          </p:cNvPr>
          <p:cNvGrpSpPr/>
          <p:nvPr/>
        </p:nvGrpSpPr>
        <p:grpSpPr>
          <a:xfrm>
            <a:off x="2015974" y="1827074"/>
            <a:ext cx="2971930" cy="422424"/>
            <a:chOff x="6444107" y="1469392"/>
            <a:chExt cx="4232109" cy="563232"/>
          </a:xfrm>
        </p:grpSpPr>
        <p:sp>
          <p:nvSpPr>
            <p:cNvPr id="20" name="îṥļîḑé-TextBox 29">
              <a:extLst>
                <a:ext uri="{FF2B5EF4-FFF2-40B4-BE49-F238E27FC236}">
                  <a16:creationId xmlns:a16="http://schemas.microsoft.com/office/drawing/2014/main" id="{29B1D7BA-0926-4C58-82B0-A9796264F9F1}"/>
                </a:ext>
              </a:extLst>
            </p:cNvPr>
            <p:cNvSpPr txBox="1"/>
            <p:nvPr/>
          </p:nvSpPr>
          <p:spPr>
            <a:xfrm>
              <a:off x="6444107" y="1469392"/>
              <a:ext cx="4232109" cy="242864"/>
            </a:xfrm>
            <a:prstGeom prst="rect">
              <a:avLst/>
            </a:prstGeom>
            <a:noFill/>
          </p:spPr>
          <p:txBody>
            <a:bodyPr wrap="none" lIns="360000" tIns="0" rIns="0" bIns="0" anchor="b" anchorCtr="0">
              <a:noAutofit/>
            </a:bodyPr>
            <a:lstStyle/>
            <a:p>
              <a:r>
                <a:rPr lang="zh-CN" altLang="en-US" b="1" dirty="0">
                  <a:solidFill>
                    <a:schemeClr val="accent2">
                      <a:lumMod val="100000"/>
                    </a:schemeClr>
                  </a:solidFill>
                  <a:latin typeface="微软雅黑" panose="020B0503020204020204" pitchFamily="34" charset="-122"/>
                  <a:ea typeface="微软雅黑" panose="020B0503020204020204" pitchFamily="34" charset="-122"/>
                </a:rPr>
                <a:t>产品运行</a:t>
              </a:r>
            </a:p>
          </p:txBody>
        </p:sp>
        <p:sp>
          <p:nvSpPr>
            <p:cNvPr id="21" name="îṥļîḑé-TextBox 30">
              <a:extLst>
                <a:ext uri="{FF2B5EF4-FFF2-40B4-BE49-F238E27FC236}">
                  <a16:creationId xmlns:a16="http://schemas.microsoft.com/office/drawing/2014/main" id="{ED4E7F5E-D6C6-40AB-A083-4891DEDBE992}"/>
                </a:ext>
              </a:extLst>
            </p:cNvPr>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16" name="îṥļîḑé-Oval 25">
            <a:extLst>
              <a:ext uri="{FF2B5EF4-FFF2-40B4-BE49-F238E27FC236}">
                <a16:creationId xmlns:a16="http://schemas.microsoft.com/office/drawing/2014/main" id="{0F3F009D-650F-43C6-811E-ACFB3954ADAF}"/>
              </a:ext>
            </a:extLst>
          </p:cNvPr>
          <p:cNvSpPr/>
          <p:nvPr/>
        </p:nvSpPr>
        <p:spPr>
          <a:xfrm>
            <a:off x="1726292" y="1046163"/>
            <a:ext cx="468262" cy="4682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01</a:t>
            </a:r>
          </a:p>
        </p:txBody>
      </p:sp>
      <p:grpSp>
        <p:nvGrpSpPr>
          <p:cNvPr id="17" name="Group 26">
            <a:extLst>
              <a:ext uri="{FF2B5EF4-FFF2-40B4-BE49-F238E27FC236}">
                <a16:creationId xmlns:a16="http://schemas.microsoft.com/office/drawing/2014/main" id="{EE10559D-34CE-4D77-AF1A-B5B1E6E01109}"/>
              </a:ext>
            </a:extLst>
          </p:cNvPr>
          <p:cNvGrpSpPr/>
          <p:nvPr/>
        </p:nvGrpSpPr>
        <p:grpSpPr>
          <a:xfrm>
            <a:off x="2015974" y="1168142"/>
            <a:ext cx="2971930" cy="422424"/>
            <a:chOff x="6444107" y="1469392"/>
            <a:chExt cx="4232109" cy="563232"/>
          </a:xfrm>
        </p:grpSpPr>
        <p:sp>
          <p:nvSpPr>
            <p:cNvPr id="18" name="îṥļîḑé-TextBox 27">
              <a:extLst>
                <a:ext uri="{FF2B5EF4-FFF2-40B4-BE49-F238E27FC236}">
                  <a16:creationId xmlns:a16="http://schemas.microsoft.com/office/drawing/2014/main" id="{8BB1007C-3D41-492B-B03F-D09DCEE114E6}"/>
                </a:ext>
              </a:extLst>
            </p:cNvPr>
            <p:cNvSpPr txBox="1"/>
            <p:nvPr/>
          </p:nvSpPr>
          <p:spPr>
            <a:xfrm>
              <a:off x="6444107" y="1469392"/>
              <a:ext cx="4232109" cy="242864"/>
            </a:xfrm>
            <a:prstGeom prst="rect">
              <a:avLst/>
            </a:prstGeom>
            <a:noFill/>
          </p:spPr>
          <p:txBody>
            <a:bodyPr wrap="none" lIns="360000" tIns="0" rIns="0" bIns="0" anchor="b" anchorCtr="0">
              <a:noAutofit/>
            </a:bodyPr>
            <a:lstStyle/>
            <a:p>
              <a:r>
                <a:rPr lang="zh-CN" altLang="en-US" b="1" dirty="0">
                  <a:solidFill>
                    <a:schemeClr val="accent1">
                      <a:lumMod val="100000"/>
                    </a:schemeClr>
                  </a:solidFill>
                  <a:latin typeface="微软雅黑" panose="020B0503020204020204" pitchFamily="34" charset="-122"/>
                  <a:ea typeface="微软雅黑" panose="020B0503020204020204" pitchFamily="34" charset="-122"/>
                </a:rPr>
                <a:t>项目介绍</a:t>
              </a:r>
            </a:p>
          </p:txBody>
        </p:sp>
        <p:sp>
          <p:nvSpPr>
            <p:cNvPr id="19" name="îṥļîḑé-TextBox 28">
              <a:extLst>
                <a:ext uri="{FF2B5EF4-FFF2-40B4-BE49-F238E27FC236}">
                  <a16:creationId xmlns:a16="http://schemas.microsoft.com/office/drawing/2014/main" id="{CD1C1511-8502-4742-B495-F0AF7C17D87C}"/>
                </a:ext>
              </a:extLst>
            </p:cNvPr>
            <p:cNvSpPr txBox="1">
              <a:spLocks/>
            </p:cNvSpPr>
            <p:nvPr/>
          </p:nvSpPr>
          <p:spPr>
            <a:xfrm>
              <a:off x="6444107" y="1712256"/>
              <a:ext cx="4232109" cy="320368"/>
            </a:xfrm>
            <a:prstGeom prst="rect">
              <a:avLst/>
            </a:prstGeom>
          </p:spPr>
          <p:txBody>
            <a:bodyPr vert="horz" wrap="square" lIns="360000" tIns="0" rIns="0" bIns="0" anchor="ctr" anchorCtr="0">
              <a:normAutofit fontScale="775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32" name="组合 31">
            <a:extLst>
              <a:ext uri="{FF2B5EF4-FFF2-40B4-BE49-F238E27FC236}">
                <a16:creationId xmlns:a16="http://schemas.microsoft.com/office/drawing/2014/main" id="{157205B3-7D9D-44EC-A6FD-A33E34B9FFB8}"/>
              </a:ext>
            </a:extLst>
          </p:cNvPr>
          <p:cNvGrpSpPr/>
          <p:nvPr/>
        </p:nvGrpSpPr>
        <p:grpSpPr>
          <a:xfrm>
            <a:off x="-31387" y="5033628"/>
            <a:ext cx="9175388" cy="111460"/>
            <a:chOff x="-31388" y="5001088"/>
            <a:chExt cx="12193817" cy="144000"/>
          </a:xfrm>
        </p:grpSpPr>
        <p:sp>
          <p:nvSpPr>
            <p:cNvPr id="33" name="Freeform 148">
              <a:extLst>
                <a:ext uri="{FF2B5EF4-FFF2-40B4-BE49-F238E27FC236}">
                  <a16:creationId xmlns:a16="http://schemas.microsoft.com/office/drawing/2014/main" id="{F513C302-AC89-4282-A8CC-33D7C596E227}"/>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a:p>
          </p:txBody>
        </p:sp>
        <p:sp>
          <p:nvSpPr>
            <p:cNvPr id="34" name="Freeform 149">
              <a:extLst>
                <a:ext uri="{FF2B5EF4-FFF2-40B4-BE49-F238E27FC236}">
                  <a16:creationId xmlns:a16="http://schemas.microsoft.com/office/drawing/2014/main" id="{9E611877-A8EF-489B-A307-954BD34B2FCC}"/>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63BDFF"/>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grpSp>
        <p:nvGrpSpPr>
          <p:cNvPr id="35" name="组合 34">
            <a:extLst>
              <a:ext uri="{FF2B5EF4-FFF2-40B4-BE49-F238E27FC236}">
                <a16:creationId xmlns:a16="http://schemas.microsoft.com/office/drawing/2014/main" id="{2F4B8C6C-1EBB-4025-8538-84B59D74CF01}"/>
              </a:ext>
            </a:extLst>
          </p:cNvPr>
          <p:cNvGrpSpPr/>
          <p:nvPr/>
        </p:nvGrpSpPr>
        <p:grpSpPr>
          <a:xfrm flipH="1">
            <a:off x="-31387" y="-2226"/>
            <a:ext cx="9175388" cy="111459"/>
            <a:chOff x="-31388" y="5001088"/>
            <a:chExt cx="12193817" cy="144000"/>
          </a:xfrm>
        </p:grpSpPr>
        <p:sp>
          <p:nvSpPr>
            <p:cNvPr id="36" name="Freeform 148">
              <a:extLst>
                <a:ext uri="{FF2B5EF4-FFF2-40B4-BE49-F238E27FC236}">
                  <a16:creationId xmlns:a16="http://schemas.microsoft.com/office/drawing/2014/main" id="{6E2FA00C-DC13-41B7-8DF6-B657D95E0BCC}"/>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D0E2DE"/>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sp>
          <p:nvSpPr>
            <p:cNvPr id="37" name="Freeform 149">
              <a:extLst>
                <a:ext uri="{FF2B5EF4-FFF2-40B4-BE49-F238E27FC236}">
                  <a16:creationId xmlns:a16="http://schemas.microsoft.com/office/drawing/2014/main" id="{4C3DBAFA-C1EA-4770-A8FD-A218EDF6BD50}"/>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sp>
        <p:nvSpPr>
          <p:cNvPr id="38" name="MH_Others_2">
            <a:extLst>
              <a:ext uri="{FF2B5EF4-FFF2-40B4-BE49-F238E27FC236}">
                <a16:creationId xmlns:a16="http://schemas.microsoft.com/office/drawing/2014/main" id="{A76BD6B0-A89F-457A-AA13-66F05A506366}"/>
              </a:ext>
            </a:extLst>
          </p:cNvPr>
          <p:cNvSpPr txBox="1"/>
          <p:nvPr/>
        </p:nvSpPr>
        <p:spPr>
          <a:xfrm>
            <a:off x="3474526" y="502585"/>
            <a:ext cx="2023371" cy="184666"/>
          </a:xfrm>
          <a:prstGeom prst="rect">
            <a:avLst/>
          </a:prstGeom>
          <a:noFill/>
        </p:spPr>
        <p:txBody>
          <a:bodyPr wrap="square" lIns="0" tIns="0" rIns="0" bIns="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dist">
              <a:defRPr/>
            </a:pPr>
            <a:r>
              <a:rPr lang="en-US" altLang="zh-CN"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2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1780466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9"/>
          <p:cNvGrpSpPr/>
          <p:nvPr/>
        </p:nvGrpSpPr>
        <p:grpSpPr>
          <a:xfrm>
            <a:off x="611561" y="1308266"/>
            <a:ext cx="1974733" cy="1433681"/>
            <a:chOff x="686233" y="1462407"/>
            <a:chExt cx="1974733" cy="1433238"/>
          </a:xfrm>
        </p:grpSpPr>
        <p:sp>
          <p:nvSpPr>
            <p:cNvPr id="3" name="燕尾形 2"/>
            <p:cNvSpPr/>
            <p:nvPr/>
          </p:nvSpPr>
          <p:spPr>
            <a:xfrm>
              <a:off x="1852290" y="1531006"/>
              <a:ext cx="808676" cy="1364639"/>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4" name="椭圆 3"/>
            <p:cNvSpPr/>
            <p:nvPr/>
          </p:nvSpPr>
          <p:spPr>
            <a:xfrm>
              <a:off x="1982523" y="1960614"/>
              <a:ext cx="505422" cy="505422"/>
            </a:xfrm>
            <a:prstGeom prst="ellipse">
              <a:avLst/>
            </a:prstGeom>
            <a:gradFill flip="none" rotWithShape="1">
              <a:gsLst>
                <a:gs pos="100000">
                  <a:srgbClr val="FFFFFF">
                    <a:lumMod val="100000"/>
                  </a:srgbClr>
                </a:gs>
                <a:gs pos="0">
                  <a:srgbClr val="D9D9DA"/>
                </a:gs>
              </a:gsLst>
              <a:lin ang="2700000" scaled="1"/>
              <a:tileRect/>
            </a:gradFill>
            <a:ln w="22225">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19"/>
            <p:cNvSpPr txBox="1"/>
            <p:nvPr/>
          </p:nvSpPr>
          <p:spPr>
            <a:xfrm>
              <a:off x="763177" y="1462407"/>
              <a:ext cx="1027204" cy="236531"/>
            </a:xfrm>
            <a:prstGeom prst="rect">
              <a:avLst/>
            </a:prstGeom>
            <a:noFill/>
          </p:spPr>
          <p:txBody>
            <a:bodyPr wrap="none" lIns="51435" tIns="25718" rIns="51435" bIns="25718" rtlCol="0">
              <a:spAutoFit/>
            </a:bodyPr>
            <a:lstStyle/>
            <a:p>
              <a:pPr algn="ctr">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 name="文本框 20"/>
            <p:cNvSpPr txBox="1"/>
            <p:nvPr/>
          </p:nvSpPr>
          <p:spPr>
            <a:xfrm>
              <a:off x="686233" y="1703312"/>
              <a:ext cx="1159724" cy="728373"/>
            </a:xfrm>
            <a:prstGeom prst="rect">
              <a:avLst/>
            </a:prstGeom>
            <a:noFill/>
          </p:spPr>
          <p:txBody>
            <a:bodyPr wrap="square" lIns="51435" tIns="25718" rIns="51435" bIns="25718" rtlCol="0">
              <a:spAutoFit/>
            </a:bodyPr>
            <a:lstStyle/>
            <a:p>
              <a:pPr algn="just">
                <a:lnSpc>
                  <a:spcPct val="125000"/>
                </a:lnSpc>
                <a:spcAft>
                  <a:spcPts val="300"/>
                </a:spcAft>
                <a:buClr>
                  <a:schemeClr val="tx1">
                    <a:lumMod val="50000"/>
                    <a:lumOff val="50000"/>
                  </a:schemeClr>
                </a:buClr>
                <a:buSzPct val="80000"/>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7" name="Freeform 66"/>
            <p:cNvSpPr>
              <a:spLocks noEditPoints="1"/>
            </p:cNvSpPr>
            <p:nvPr/>
          </p:nvSpPr>
          <p:spPr bwMode="auto">
            <a:xfrm>
              <a:off x="2100504" y="2046051"/>
              <a:ext cx="266434" cy="329124"/>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grpSp>
      <p:grpSp>
        <p:nvGrpSpPr>
          <p:cNvPr id="8" name="组合 35"/>
          <p:cNvGrpSpPr/>
          <p:nvPr/>
        </p:nvGrpSpPr>
        <p:grpSpPr>
          <a:xfrm>
            <a:off x="2687973" y="1308266"/>
            <a:ext cx="1869673" cy="1433681"/>
            <a:chOff x="2695343" y="1462407"/>
            <a:chExt cx="1869673" cy="1433238"/>
          </a:xfrm>
        </p:grpSpPr>
        <p:sp>
          <p:nvSpPr>
            <p:cNvPr id="9" name="燕尾形 8"/>
            <p:cNvSpPr/>
            <p:nvPr/>
          </p:nvSpPr>
          <p:spPr>
            <a:xfrm>
              <a:off x="3756340" y="1531006"/>
              <a:ext cx="808676" cy="1364639"/>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10" name="椭圆 9"/>
            <p:cNvSpPr/>
            <p:nvPr/>
          </p:nvSpPr>
          <p:spPr>
            <a:xfrm>
              <a:off x="3886574" y="1960614"/>
              <a:ext cx="505422" cy="505422"/>
            </a:xfrm>
            <a:prstGeom prst="ellipse">
              <a:avLst/>
            </a:prstGeom>
            <a:gradFill flip="none" rotWithShape="1">
              <a:gsLst>
                <a:gs pos="100000">
                  <a:srgbClr val="FFFFFF">
                    <a:lumMod val="100000"/>
                  </a:srgbClr>
                </a:gs>
                <a:gs pos="0">
                  <a:srgbClr val="D9D9DA"/>
                </a:gs>
              </a:gsLst>
              <a:lin ang="2700000" scaled="1"/>
              <a:tileRect/>
            </a:gradFill>
            <a:ln w="22225">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21"/>
            <p:cNvSpPr txBox="1"/>
            <p:nvPr/>
          </p:nvSpPr>
          <p:spPr>
            <a:xfrm>
              <a:off x="2712099" y="1462407"/>
              <a:ext cx="1027204" cy="236531"/>
            </a:xfrm>
            <a:prstGeom prst="rect">
              <a:avLst/>
            </a:prstGeom>
            <a:noFill/>
          </p:spPr>
          <p:txBody>
            <a:bodyPr wrap="none" lIns="51435" tIns="25718" rIns="51435" bIns="25718" rtlCol="0">
              <a:spAutoFit/>
            </a:bodyPr>
            <a:lstStyle/>
            <a:p>
              <a:pPr algn="ctr">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文本框 22"/>
            <p:cNvSpPr txBox="1"/>
            <p:nvPr/>
          </p:nvSpPr>
          <p:spPr>
            <a:xfrm>
              <a:off x="2695343" y="1689931"/>
              <a:ext cx="1159724" cy="728373"/>
            </a:xfrm>
            <a:prstGeom prst="rect">
              <a:avLst/>
            </a:prstGeom>
            <a:noFill/>
          </p:spPr>
          <p:txBody>
            <a:bodyPr wrap="square" lIns="51435" tIns="25718" rIns="51435" bIns="25718" rtlCol="0">
              <a:spAutoFit/>
            </a:bodyPr>
            <a:lstStyle/>
            <a:p>
              <a:pPr algn="just">
                <a:lnSpc>
                  <a:spcPct val="125000"/>
                </a:lnSpc>
                <a:spcAft>
                  <a:spcPts val="300"/>
                </a:spcAft>
                <a:buClr>
                  <a:schemeClr val="tx1">
                    <a:lumMod val="50000"/>
                    <a:lumOff val="50000"/>
                  </a:schemeClr>
                </a:buClr>
                <a:buSzPct val="80000"/>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13" name="Freeform 107"/>
            <p:cNvSpPr>
              <a:spLocks noEditPoints="1"/>
            </p:cNvSpPr>
            <p:nvPr/>
          </p:nvSpPr>
          <p:spPr bwMode="auto">
            <a:xfrm>
              <a:off x="4011481" y="2114912"/>
              <a:ext cx="255608" cy="233114"/>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grpSp>
      <p:grpSp>
        <p:nvGrpSpPr>
          <p:cNvPr id="14" name="组合 41"/>
          <p:cNvGrpSpPr/>
          <p:nvPr/>
        </p:nvGrpSpPr>
        <p:grpSpPr>
          <a:xfrm>
            <a:off x="4659324" y="1308266"/>
            <a:ext cx="1880370" cy="1433681"/>
            <a:chOff x="4556606" y="1462407"/>
            <a:chExt cx="1880370" cy="1433238"/>
          </a:xfrm>
        </p:grpSpPr>
        <p:sp>
          <p:nvSpPr>
            <p:cNvPr id="15" name="燕尾形 14"/>
            <p:cNvSpPr/>
            <p:nvPr/>
          </p:nvSpPr>
          <p:spPr>
            <a:xfrm>
              <a:off x="5628300" y="1531006"/>
              <a:ext cx="808676" cy="1364639"/>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16" name="椭圆 15"/>
            <p:cNvSpPr/>
            <p:nvPr/>
          </p:nvSpPr>
          <p:spPr>
            <a:xfrm>
              <a:off x="5758533" y="1960614"/>
              <a:ext cx="505422" cy="505422"/>
            </a:xfrm>
            <a:prstGeom prst="ellipse">
              <a:avLst/>
            </a:prstGeom>
            <a:gradFill flip="none" rotWithShape="1">
              <a:gsLst>
                <a:gs pos="100000">
                  <a:srgbClr val="FFFFFF">
                    <a:lumMod val="100000"/>
                  </a:srgbClr>
                </a:gs>
                <a:gs pos="0">
                  <a:srgbClr val="D9D9DA"/>
                </a:gs>
              </a:gsLst>
              <a:lin ang="2700000" scaled="1"/>
              <a:tileRect/>
            </a:gradFill>
            <a:ln w="22225">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23"/>
            <p:cNvSpPr txBox="1"/>
            <p:nvPr/>
          </p:nvSpPr>
          <p:spPr>
            <a:xfrm>
              <a:off x="4582231" y="1462407"/>
              <a:ext cx="1027204" cy="236531"/>
            </a:xfrm>
            <a:prstGeom prst="rect">
              <a:avLst/>
            </a:prstGeom>
            <a:noFill/>
          </p:spPr>
          <p:txBody>
            <a:bodyPr wrap="none" lIns="51435" tIns="25718" rIns="51435" bIns="25718" rtlCol="0">
              <a:spAutoFit/>
            </a:bodyPr>
            <a:lstStyle/>
            <a:p>
              <a:pPr algn="ctr">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文本框 24"/>
            <p:cNvSpPr txBox="1"/>
            <p:nvPr/>
          </p:nvSpPr>
          <p:spPr>
            <a:xfrm>
              <a:off x="4556606" y="1689931"/>
              <a:ext cx="1159724" cy="728373"/>
            </a:xfrm>
            <a:prstGeom prst="rect">
              <a:avLst/>
            </a:prstGeom>
            <a:noFill/>
          </p:spPr>
          <p:txBody>
            <a:bodyPr wrap="square" lIns="51435" tIns="25718" rIns="51435" bIns="25718" rtlCol="0">
              <a:spAutoFit/>
            </a:bodyPr>
            <a:lstStyle/>
            <a:p>
              <a:pPr algn="just">
                <a:lnSpc>
                  <a:spcPct val="125000"/>
                </a:lnSpc>
                <a:spcAft>
                  <a:spcPts val="300"/>
                </a:spcAft>
                <a:buClr>
                  <a:schemeClr val="tx1">
                    <a:lumMod val="50000"/>
                    <a:lumOff val="50000"/>
                  </a:schemeClr>
                </a:buClr>
                <a:buSzPct val="80000"/>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19" name="Freeform 105"/>
            <p:cNvSpPr/>
            <p:nvPr/>
          </p:nvSpPr>
          <p:spPr bwMode="auto">
            <a:xfrm>
              <a:off x="5885385" y="2087921"/>
              <a:ext cx="257653" cy="245384"/>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grpSp>
      <p:grpSp>
        <p:nvGrpSpPr>
          <p:cNvPr id="20" name="组合 47"/>
          <p:cNvGrpSpPr/>
          <p:nvPr/>
        </p:nvGrpSpPr>
        <p:grpSpPr>
          <a:xfrm>
            <a:off x="6641374" y="1308266"/>
            <a:ext cx="1891067" cy="1433681"/>
            <a:chOff x="6428566" y="1462407"/>
            <a:chExt cx="1891067" cy="1433238"/>
          </a:xfrm>
        </p:grpSpPr>
        <p:sp>
          <p:nvSpPr>
            <p:cNvPr id="21" name="燕尾形 20"/>
            <p:cNvSpPr/>
            <p:nvPr/>
          </p:nvSpPr>
          <p:spPr>
            <a:xfrm>
              <a:off x="7510957" y="1531006"/>
              <a:ext cx="808676" cy="1364639"/>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sp>
          <p:nvSpPr>
            <p:cNvPr id="22" name="椭圆 21"/>
            <p:cNvSpPr/>
            <p:nvPr/>
          </p:nvSpPr>
          <p:spPr>
            <a:xfrm>
              <a:off x="7641190" y="1960614"/>
              <a:ext cx="505422" cy="505422"/>
            </a:xfrm>
            <a:prstGeom prst="ellipse">
              <a:avLst/>
            </a:prstGeom>
            <a:gradFill flip="none" rotWithShape="1">
              <a:gsLst>
                <a:gs pos="100000">
                  <a:srgbClr val="FFFFFF">
                    <a:lumMod val="100000"/>
                  </a:srgbClr>
                </a:gs>
                <a:gs pos="0">
                  <a:srgbClr val="D9D9DA"/>
                </a:gs>
              </a:gsLst>
              <a:lin ang="2700000" scaled="1"/>
              <a:tileRect/>
            </a:gradFill>
            <a:ln w="22225">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5"/>
            <p:cNvSpPr txBox="1"/>
            <p:nvPr/>
          </p:nvSpPr>
          <p:spPr>
            <a:xfrm>
              <a:off x="6452361" y="1462407"/>
              <a:ext cx="1027204" cy="236531"/>
            </a:xfrm>
            <a:prstGeom prst="rect">
              <a:avLst/>
            </a:prstGeom>
            <a:noFill/>
          </p:spPr>
          <p:txBody>
            <a:bodyPr wrap="none" lIns="51435" tIns="25718" rIns="51435" bIns="25718" rtlCol="0">
              <a:spAutoFit/>
            </a:bodyPr>
            <a:lstStyle/>
            <a:p>
              <a:pPr algn="ctr">
                <a:spcBef>
                  <a:spcPct val="50000"/>
                </a:spcBef>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单击添加标题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4" name="文本框 26"/>
            <p:cNvSpPr txBox="1"/>
            <p:nvPr/>
          </p:nvSpPr>
          <p:spPr>
            <a:xfrm>
              <a:off x="6428566" y="1689931"/>
              <a:ext cx="1159724" cy="728373"/>
            </a:xfrm>
            <a:prstGeom prst="rect">
              <a:avLst/>
            </a:prstGeom>
            <a:noFill/>
          </p:spPr>
          <p:txBody>
            <a:bodyPr wrap="square" lIns="51435" tIns="25718" rIns="51435" bIns="25718" rtlCol="0">
              <a:spAutoFit/>
            </a:bodyPr>
            <a:lstStyle/>
            <a:p>
              <a:pPr algn="just">
                <a:lnSpc>
                  <a:spcPct val="125000"/>
                </a:lnSpc>
                <a:spcAft>
                  <a:spcPts val="300"/>
                </a:spcAft>
                <a:buClr>
                  <a:schemeClr val="tx1">
                    <a:lumMod val="50000"/>
                    <a:lumOff val="50000"/>
                  </a:schemeClr>
                </a:buClr>
                <a:buSzPct val="80000"/>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25" name="Freeform 74"/>
            <p:cNvSpPr>
              <a:spLocks noEditPoints="1"/>
            </p:cNvSpPr>
            <p:nvPr/>
          </p:nvSpPr>
          <p:spPr bwMode="auto">
            <a:xfrm>
              <a:off x="7766344" y="2098295"/>
              <a:ext cx="255608" cy="233114"/>
            </a:xfrm>
            <a:custGeom>
              <a:avLst/>
              <a:gdLst>
                <a:gd name="T0" fmla="*/ 244 w 256"/>
                <a:gd name="T1" fmla="*/ 232 h 232"/>
                <a:gd name="T2" fmla="*/ 224 w 256"/>
                <a:gd name="T3" fmla="*/ 232 h 232"/>
                <a:gd name="T4" fmla="*/ 224 w 256"/>
                <a:gd name="T5" fmla="*/ 136 h 232"/>
                <a:gd name="T6" fmla="*/ 224 w 256"/>
                <a:gd name="T7" fmla="*/ 60 h 232"/>
                <a:gd name="T8" fmla="*/ 244 w 256"/>
                <a:gd name="T9" fmla="*/ 60 h 232"/>
                <a:gd name="T10" fmla="*/ 256 w 256"/>
                <a:gd name="T11" fmla="*/ 72 h 232"/>
                <a:gd name="T12" fmla="*/ 256 w 256"/>
                <a:gd name="T13" fmla="*/ 148 h 232"/>
                <a:gd name="T14" fmla="*/ 256 w 256"/>
                <a:gd name="T15" fmla="*/ 196 h 232"/>
                <a:gd name="T16" fmla="*/ 256 w 256"/>
                <a:gd name="T17" fmla="*/ 220 h 232"/>
                <a:gd name="T18" fmla="*/ 244 w 256"/>
                <a:gd name="T19" fmla="*/ 232 h 232"/>
                <a:gd name="T20" fmla="*/ 44 w 256"/>
                <a:gd name="T21" fmla="*/ 232 h 232"/>
                <a:gd name="T22" fmla="*/ 44 w 256"/>
                <a:gd name="T23" fmla="*/ 136 h 232"/>
                <a:gd name="T24" fmla="*/ 44 w 256"/>
                <a:gd name="T25" fmla="*/ 132 h 232"/>
                <a:gd name="T26" fmla="*/ 44 w 256"/>
                <a:gd name="T27" fmla="*/ 60 h 232"/>
                <a:gd name="T28" fmla="*/ 68 w 256"/>
                <a:gd name="T29" fmla="*/ 60 h 232"/>
                <a:gd name="T30" fmla="*/ 128 w 256"/>
                <a:gd name="T31" fmla="*/ 0 h 232"/>
                <a:gd name="T32" fmla="*/ 188 w 256"/>
                <a:gd name="T33" fmla="*/ 60 h 232"/>
                <a:gd name="T34" fmla="*/ 212 w 256"/>
                <a:gd name="T35" fmla="*/ 60 h 232"/>
                <a:gd name="T36" fmla="*/ 212 w 256"/>
                <a:gd name="T37" fmla="*/ 136 h 232"/>
                <a:gd name="T38" fmla="*/ 212 w 256"/>
                <a:gd name="T39" fmla="*/ 232 h 232"/>
                <a:gd name="T40" fmla="*/ 44 w 256"/>
                <a:gd name="T41" fmla="*/ 232 h 232"/>
                <a:gd name="T42" fmla="*/ 128 w 256"/>
                <a:gd name="T43" fmla="*/ 24 h 232"/>
                <a:gd name="T44" fmla="*/ 92 w 256"/>
                <a:gd name="T45" fmla="*/ 60 h 232"/>
                <a:gd name="T46" fmla="*/ 164 w 256"/>
                <a:gd name="T47" fmla="*/ 60 h 232"/>
                <a:gd name="T48" fmla="*/ 128 w 256"/>
                <a:gd name="T49" fmla="*/ 24 h 232"/>
                <a:gd name="T50" fmla="*/ 0 w 256"/>
                <a:gd name="T51" fmla="*/ 220 h 232"/>
                <a:gd name="T52" fmla="*/ 0 w 256"/>
                <a:gd name="T53" fmla="*/ 196 h 232"/>
                <a:gd name="T54" fmla="*/ 0 w 256"/>
                <a:gd name="T55" fmla="*/ 148 h 232"/>
                <a:gd name="T56" fmla="*/ 0 w 256"/>
                <a:gd name="T57" fmla="*/ 72 h 232"/>
                <a:gd name="T58" fmla="*/ 12 w 256"/>
                <a:gd name="T59" fmla="*/ 60 h 232"/>
                <a:gd name="T60" fmla="*/ 32 w 256"/>
                <a:gd name="T61" fmla="*/ 60 h 232"/>
                <a:gd name="T62" fmla="*/ 32 w 256"/>
                <a:gd name="T63" fmla="*/ 132 h 232"/>
                <a:gd name="T64" fmla="*/ 32 w 256"/>
                <a:gd name="T65" fmla="*/ 136 h 232"/>
                <a:gd name="T66" fmla="*/ 32 w 256"/>
                <a:gd name="T67" fmla="*/ 232 h 232"/>
                <a:gd name="T68" fmla="*/ 12 w 256"/>
                <a:gd name="T69" fmla="*/ 232 h 232"/>
                <a:gd name="T70" fmla="*/ 0 w 256"/>
                <a:gd name="T71" fmla="*/ 22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232">
                  <a:moveTo>
                    <a:pt x="244" y="232"/>
                  </a:moveTo>
                  <a:cubicBezTo>
                    <a:pt x="224" y="232"/>
                    <a:pt x="224" y="232"/>
                    <a:pt x="224" y="232"/>
                  </a:cubicBezTo>
                  <a:cubicBezTo>
                    <a:pt x="224" y="136"/>
                    <a:pt x="224" y="136"/>
                    <a:pt x="224" y="136"/>
                  </a:cubicBezTo>
                  <a:cubicBezTo>
                    <a:pt x="224" y="60"/>
                    <a:pt x="224" y="60"/>
                    <a:pt x="224" y="60"/>
                  </a:cubicBezTo>
                  <a:cubicBezTo>
                    <a:pt x="244" y="60"/>
                    <a:pt x="244" y="60"/>
                    <a:pt x="244" y="60"/>
                  </a:cubicBezTo>
                  <a:cubicBezTo>
                    <a:pt x="251" y="60"/>
                    <a:pt x="256" y="65"/>
                    <a:pt x="256" y="72"/>
                  </a:cubicBezTo>
                  <a:cubicBezTo>
                    <a:pt x="256" y="148"/>
                    <a:pt x="256" y="148"/>
                    <a:pt x="256" y="148"/>
                  </a:cubicBezTo>
                  <a:cubicBezTo>
                    <a:pt x="256" y="196"/>
                    <a:pt x="256" y="196"/>
                    <a:pt x="256" y="196"/>
                  </a:cubicBezTo>
                  <a:cubicBezTo>
                    <a:pt x="256" y="220"/>
                    <a:pt x="256" y="220"/>
                    <a:pt x="256" y="220"/>
                  </a:cubicBezTo>
                  <a:cubicBezTo>
                    <a:pt x="256" y="227"/>
                    <a:pt x="251" y="232"/>
                    <a:pt x="244" y="232"/>
                  </a:cubicBezTo>
                  <a:moveTo>
                    <a:pt x="44" y="232"/>
                  </a:moveTo>
                  <a:cubicBezTo>
                    <a:pt x="44" y="136"/>
                    <a:pt x="44" y="136"/>
                    <a:pt x="44" y="136"/>
                  </a:cubicBezTo>
                  <a:cubicBezTo>
                    <a:pt x="44" y="132"/>
                    <a:pt x="44" y="132"/>
                    <a:pt x="44" y="132"/>
                  </a:cubicBezTo>
                  <a:cubicBezTo>
                    <a:pt x="44" y="60"/>
                    <a:pt x="44" y="60"/>
                    <a:pt x="44" y="60"/>
                  </a:cubicBezTo>
                  <a:cubicBezTo>
                    <a:pt x="68" y="60"/>
                    <a:pt x="68" y="60"/>
                    <a:pt x="68" y="60"/>
                  </a:cubicBezTo>
                  <a:cubicBezTo>
                    <a:pt x="68" y="27"/>
                    <a:pt x="95" y="0"/>
                    <a:pt x="128" y="0"/>
                  </a:cubicBezTo>
                  <a:cubicBezTo>
                    <a:pt x="161" y="0"/>
                    <a:pt x="188" y="27"/>
                    <a:pt x="188" y="60"/>
                  </a:cubicBezTo>
                  <a:cubicBezTo>
                    <a:pt x="212" y="60"/>
                    <a:pt x="212" y="60"/>
                    <a:pt x="212" y="60"/>
                  </a:cubicBezTo>
                  <a:cubicBezTo>
                    <a:pt x="212" y="136"/>
                    <a:pt x="212" y="136"/>
                    <a:pt x="212" y="136"/>
                  </a:cubicBezTo>
                  <a:cubicBezTo>
                    <a:pt x="212" y="232"/>
                    <a:pt x="212" y="232"/>
                    <a:pt x="212" y="232"/>
                  </a:cubicBezTo>
                  <a:lnTo>
                    <a:pt x="44" y="232"/>
                  </a:lnTo>
                  <a:close/>
                  <a:moveTo>
                    <a:pt x="128" y="24"/>
                  </a:moveTo>
                  <a:cubicBezTo>
                    <a:pt x="108" y="24"/>
                    <a:pt x="92" y="40"/>
                    <a:pt x="92" y="60"/>
                  </a:cubicBezTo>
                  <a:cubicBezTo>
                    <a:pt x="164" y="60"/>
                    <a:pt x="164" y="60"/>
                    <a:pt x="164" y="60"/>
                  </a:cubicBezTo>
                  <a:cubicBezTo>
                    <a:pt x="164" y="40"/>
                    <a:pt x="148" y="24"/>
                    <a:pt x="128" y="24"/>
                  </a:cubicBezTo>
                  <a:moveTo>
                    <a:pt x="0" y="220"/>
                  </a:moveTo>
                  <a:cubicBezTo>
                    <a:pt x="0" y="196"/>
                    <a:pt x="0" y="196"/>
                    <a:pt x="0" y="196"/>
                  </a:cubicBezTo>
                  <a:cubicBezTo>
                    <a:pt x="0" y="148"/>
                    <a:pt x="0" y="148"/>
                    <a:pt x="0" y="148"/>
                  </a:cubicBezTo>
                  <a:cubicBezTo>
                    <a:pt x="0" y="72"/>
                    <a:pt x="0" y="72"/>
                    <a:pt x="0" y="72"/>
                  </a:cubicBezTo>
                  <a:cubicBezTo>
                    <a:pt x="0" y="65"/>
                    <a:pt x="5" y="60"/>
                    <a:pt x="12" y="60"/>
                  </a:cubicBezTo>
                  <a:cubicBezTo>
                    <a:pt x="32" y="60"/>
                    <a:pt x="32" y="60"/>
                    <a:pt x="32" y="60"/>
                  </a:cubicBezTo>
                  <a:cubicBezTo>
                    <a:pt x="32" y="132"/>
                    <a:pt x="32" y="132"/>
                    <a:pt x="32" y="132"/>
                  </a:cubicBezTo>
                  <a:cubicBezTo>
                    <a:pt x="32" y="136"/>
                    <a:pt x="32" y="136"/>
                    <a:pt x="32" y="136"/>
                  </a:cubicBezTo>
                  <a:cubicBezTo>
                    <a:pt x="32" y="232"/>
                    <a:pt x="32" y="232"/>
                    <a:pt x="32" y="232"/>
                  </a:cubicBezTo>
                  <a:cubicBezTo>
                    <a:pt x="12" y="232"/>
                    <a:pt x="12" y="232"/>
                    <a:pt x="12" y="232"/>
                  </a:cubicBezTo>
                  <a:cubicBezTo>
                    <a:pt x="5" y="232"/>
                    <a:pt x="0" y="227"/>
                    <a:pt x="0" y="220"/>
                  </a:cubicBezTo>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ea typeface="微软雅黑" panose="020B0503020204020204" pitchFamily="34" charset="-122"/>
              </a:endParaRPr>
            </a:p>
          </p:txBody>
        </p:sp>
      </p:grpSp>
      <p:sp>
        <p:nvSpPr>
          <p:cNvPr id="26" name="矩形 25"/>
          <p:cNvSpPr/>
          <p:nvPr/>
        </p:nvSpPr>
        <p:spPr>
          <a:xfrm>
            <a:off x="1198646" y="3076655"/>
            <a:ext cx="1861186" cy="278987"/>
          </a:xfrm>
          <a:prstGeom prst="rect">
            <a:avLst/>
          </a:prstGeom>
        </p:spPr>
        <p:txBody>
          <a:bodyPr wrap="square" lIns="68580" tIns="34290" rIns="68580" bIns="34290">
            <a:spAutoFit/>
          </a:bodyPr>
          <a:lstStyle/>
          <a:p>
            <a:pPr algn="just">
              <a:lnSpc>
                <a:spcPct val="125000"/>
              </a:lnSpc>
              <a:spcBef>
                <a:spcPts val="450"/>
              </a:spcBef>
              <a:spcAft>
                <a:spcPts val="600"/>
              </a:spcAft>
              <a:buClr>
                <a:srgbClr val="0066CC"/>
              </a:buClr>
              <a:buSzPct val="80000"/>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点击此处添加标题</a:t>
            </a:r>
          </a:p>
        </p:txBody>
      </p:sp>
      <p:sp>
        <p:nvSpPr>
          <p:cNvPr id="27" name="矩形 26"/>
          <p:cNvSpPr/>
          <p:nvPr/>
        </p:nvSpPr>
        <p:spPr>
          <a:xfrm>
            <a:off x="1043608" y="3431719"/>
            <a:ext cx="7128792" cy="784382"/>
          </a:xfrm>
          <a:prstGeom prst="rect">
            <a:avLst/>
          </a:prstGeom>
        </p:spPr>
        <p:txBody>
          <a:bodyPr wrap="square" lIns="68580" tIns="34290" rIns="68580" bIns="34290">
            <a:spAutoFit/>
          </a:bodyPr>
          <a:lstStyle/>
          <a:p>
            <a:pPr marL="171450" indent="-171450" algn="just">
              <a:lnSpc>
                <a:spcPct val="125000"/>
              </a:lnSpc>
              <a:spcAft>
                <a:spcPts val="300"/>
              </a:spcAft>
              <a:buClr>
                <a:schemeClr val="tx1">
                  <a:lumMod val="50000"/>
                  <a:lumOff val="50000"/>
                </a:schemeClr>
              </a:buClr>
              <a:buSzPct val="80000"/>
              <a:buFont typeface="Wingdings" panose="05000000000000000000" pitchFamily="2" charset="2"/>
              <a:buChar char="n"/>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pPr marL="171450" indent="-171450" algn="just">
              <a:lnSpc>
                <a:spcPct val="125000"/>
              </a:lnSpc>
              <a:spcAft>
                <a:spcPts val="300"/>
              </a:spcAft>
              <a:buClr>
                <a:schemeClr val="tx1">
                  <a:lumMod val="50000"/>
                  <a:lumOff val="50000"/>
                </a:schemeClr>
              </a:buClr>
              <a:buSzPct val="80000"/>
              <a:buFont typeface="Wingdings" panose="05000000000000000000" pitchFamily="2" charset="2"/>
              <a:buChar char="n"/>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46" name="TextBox 1">
            <a:extLst>
              <a:ext uri="{FF2B5EF4-FFF2-40B4-BE49-F238E27FC236}">
                <a16:creationId xmlns:a16="http://schemas.microsoft.com/office/drawing/2014/main" id="{FEC517A5-83A2-49A5-9D03-8950FE1D4565}"/>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7" name="组合 46">
            <a:extLst>
              <a:ext uri="{FF2B5EF4-FFF2-40B4-BE49-F238E27FC236}">
                <a16:creationId xmlns:a16="http://schemas.microsoft.com/office/drawing/2014/main" id="{84F0AD17-36B0-4DDE-A4C9-4422F5FD015A}"/>
              </a:ext>
            </a:extLst>
          </p:cNvPr>
          <p:cNvGrpSpPr/>
          <p:nvPr/>
        </p:nvGrpSpPr>
        <p:grpSpPr>
          <a:xfrm>
            <a:off x="4314982" y="656451"/>
            <a:ext cx="526551" cy="87257"/>
            <a:chOff x="4084621" y="-899160"/>
            <a:chExt cx="1101769" cy="182579"/>
          </a:xfrm>
        </p:grpSpPr>
        <p:sp>
          <p:nvSpPr>
            <p:cNvPr id="48" name="椭圆 47">
              <a:extLst>
                <a:ext uri="{FF2B5EF4-FFF2-40B4-BE49-F238E27FC236}">
                  <a16:creationId xmlns:a16="http://schemas.microsoft.com/office/drawing/2014/main" id="{08A5704F-10B6-498F-834F-523DA72B40E1}"/>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24103FBE-4CF3-49E7-87C8-CE831D5CEA9E}"/>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085E08E5-B644-447D-8645-CF3C44D3F90E}"/>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2C7F6360-BD56-421C-918F-D6AC561AAA4A}"/>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ppt_x</p:attrName>
                                        </p:attrNameLst>
                                      </p:cBhvr>
                                      <p:tavLst>
                                        <p:tav tm="0">
                                          <p:val>
                                            <p:strVal val="#ppt_x-#ppt_w*1.125000"/>
                                          </p:val>
                                        </p:tav>
                                        <p:tav tm="100000">
                                          <p:val>
                                            <p:strVal val="#ppt_x"/>
                                          </p:val>
                                        </p:tav>
                                      </p:tavLst>
                                    </p:anim>
                                    <p:animEffect transition="in" filter="wipe(right)">
                                      <p:cBhvr>
                                        <p:cTn id="13" dur="500"/>
                                        <p:tgtEl>
                                          <p:spTgt spid="8"/>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ppt_x</p:attrName>
                                        </p:attrNameLst>
                                      </p:cBhvr>
                                      <p:tavLst>
                                        <p:tav tm="0">
                                          <p:val>
                                            <p:strVal val="#ppt_x-#ppt_w*1.125000"/>
                                          </p:val>
                                        </p:tav>
                                        <p:tav tm="100000">
                                          <p:val>
                                            <p:strVal val="#ppt_x"/>
                                          </p:val>
                                        </p:tav>
                                      </p:tavLst>
                                    </p:anim>
                                    <p:animEffect transition="in" filter="wipe(right)">
                                      <p:cBhvr>
                                        <p:cTn id="18" dur="500"/>
                                        <p:tgtEl>
                                          <p:spTgt spid="14"/>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p:tgtEl>
                                          <p:spTgt spid="20"/>
                                        </p:tgtEl>
                                        <p:attrNameLst>
                                          <p:attrName>ppt_x</p:attrName>
                                        </p:attrNameLst>
                                      </p:cBhvr>
                                      <p:tavLst>
                                        <p:tav tm="0">
                                          <p:val>
                                            <p:strVal val="#ppt_x-#ppt_w*1.125000"/>
                                          </p:val>
                                        </p:tav>
                                        <p:tav tm="100000">
                                          <p:val>
                                            <p:strVal val="#ppt_x"/>
                                          </p:val>
                                        </p:tav>
                                      </p:tavLst>
                                    </p:anim>
                                    <p:animEffect transition="in" filter="wipe(right)">
                                      <p:cBhvr>
                                        <p:cTn id="23" dur="500"/>
                                        <p:tgtEl>
                                          <p:spTgt spid="20"/>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27">
                                            <p:txEl>
                                              <p:pRg st="0" end="0"/>
                                            </p:txEl>
                                          </p:spTgt>
                                        </p:tgtEl>
                                        <p:attrNameLst>
                                          <p:attrName>style.visibility</p:attrName>
                                        </p:attrNameLst>
                                      </p:cBhvr>
                                      <p:to>
                                        <p:strVal val="visible"/>
                                      </p:to>
                                    </p:set>
                                    <p:animEffect transition="in" filter="fade">
                                      <p:cBhvr>
                                        <p:cTn id="33" dur="1000"/>
                                        <p:tgtEl>
                                          <p:spTgt spid="27">
                                            <p:txEl>
                                              <p:pRg st="0" end="0"/>
                                            </p:txEl>
                                          </p:spTgt>
                                        </p:tgtEl>
                                      </p:cBhvr>
                                    </p:animEffect>
                                    <p:anim calcmode="lin" valueType="num">
                                      <p:cBhvr>
                                        <p:cTn id="34"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35"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27">
                                            <p:txEl>
                                              <p:pRg st="1" end="1"/>
                                            </p:txEl>
                                          </p:spTgt>
                                        </p:tgtEl>
                                        <p:attrNameLst>
                                          <p:attrName>style.visibility</p:attrName>
                                        </p:attrNameLst>
                                      </p:cBhvr>
                                      <p:to>
                                        <p:strVal val="visible"/>
                                      </p:to>
                                    </p:set>
                                    <p:animEffect transition="in" filter="fade">
                                      <p:cBhvr>
                                        <p:cTn id="39" dur="1000"/>
                                        <p:tgtEl>
                                          <p:spTgt spid="27">
                                            <p:txEl>
                                              <p:pRg st="1" end="1"/>
                                            </p:txEl>
                                          </p:spTgt>
                                        </p:tgtEl>
                                      </p:cBhvr>
                                    </p:animEffect>
                                    <p:anim calcmode="lin" valueType="num">
                                      <p:cBhvr>
                                        <p:cTn id="40" dur="1000" fill="hold"/>
                                        <p:tgtEl>
                                          <p:spTgt spid="27">
                                            <p:txEl>
                                              <p:pRg st="1" end="1"/>
                                            </p:txEl>
                                          </p:spTgt>
                                        </p:tgtEl>
                                        <p:attrNameLst>
                                          <p:attrName>ppt_x</p:attrName>
                                        </p:attrNameLst>
                                      </p:cBhvr>
                                      <p:tavLst>
                                        <p:tav tm="0">
                                          <p:val>
                                            <p:strVal val="#ppt_x"/>
                                          </p:val>
                                        </p:tav>
                                        <p:tav tm="100000">
                                          <p:val>
                                            <p:strVal val="#ppt_x"/>
                                          </p:val>
                                        </p:tav>
                                      </p:tavLst>
                                    </p:anim>
                                    <p:anim calcmode="lin" valueType="num">
                                      <p:cBhvr>
                                        <p:cTn id="41" dur="1000" fill="hold"/>
                                        <p:tgtEl>
                                          <p:spTgt spid="27">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流程图: 联系 34"/>
          <p:cNvSpPr/>
          <p:nvPr/>
        </p:nvSpPr>
        <p:spPr>
          <a:xfrm>
            <a:off x="2529980" y="3051718"/>
            <a:ext cx="222006" cy="222075"/>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90880">
              <a:defRPr/>
            </a:pPr>
            <a:endParaRPr lang="zh-CN" altLang="en-US"/>
          </a:p>
        </p:txBody>
      </p:sp>
      <p:cxnSp>
        <p:nvCxnSpPr>
          <p:cNvPr id="36" name="直接连接符 35"/>
          <p:cNvCxnSpPr/>
          <p:nvPr/>
        </p:nvCxnSpPr>
        <p:spPr>
          <a:xfrm flipV="1">
            <a:off x="674643" y="3191838"/>
            <a:ext cx="1099460" cy="83278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244544" y="3086087"/>
            <a:ext cx="274865" cy="68738"/>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762559" y="2708030"/>
            <a:ext cx="673947" cy="412425"/>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3914877" y="2647225"/>
            <a:ext cx="957896" cy="348975"/>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V="1">
            <a:off x="6814458" y="1316402"/>
            <a:ext cx="1748518" cy="714598"/>
          </a:xfrm>
          <a:prstGeom prst="straightConnector1">
            <a:avLst/>
          </a:prstGeom>
          <a:ln w="508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70" idx="6"/>
          </p:cNvCxnSpPr>
          <p:nvPr/>
        </p:nvCxnSpPr>
        <p:spPr>
          <a:xfrm flipV="1">
            <a:off x="5382090" y="2418540"/>
            <a:ext cx="953396" cy="667546"/>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组合 41"/>
          <p:cNvGrpSpPr/>
          <p:nvPr/>
        </p:nvGrpSpPr>
        <p:grpSpPr>
          <a:xfrm>
            <a:off x="6246186" y="1894676"/>
            <a:ext cx="632760" cy="632955"/>
            <a:chOff x="8328248" y="2436308"/>
            <a:chExt cx="843680" cy="843680"/>
          </a:xfrm>
        </p:grpSpPr>
        <p:sp>
          <p:nvSpPr>
            <p:cNvPr id="43" name="椭圆 42"/>
            <p:cNvSpPr/>
            <p:nvPr/>
          </p:nvSpPr>
          <p:spPr>
            <a:xfrm>
              <a:off x="8328248" y="2436308"/>
              <a:ext cx="843680" cy="8436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KSO_Shape"/>
            <p:cNvSpPr/>
            <p:nvPr/>
          </p:nvSpPr>
          <p:spPr bwMode="auto">
            <a:xfrm>
              <a:off x="8480463" y="2653727"/>
              <a:ext cx="585453" cy="408841"/>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5" name="组合 68"/>
          <p:cNvGrpSpPr/>
          <p:nvPr/>
        </p:nvGrpSpPr>
        <p:grpSpPr>
          <a:xfrm>
            <a:off x="4872772" y="2831349"/>
            <a:ext cx="509318" cy="509475"/>
            <a:chOff x="6497030" y="3684820"/>
            <a:chExt cx="679090" cy="679090"/>
          </a:xfrm>
        </p:grpSpPr>
        <p:sp>
          <p:nvSpPr>
            <p:cNvPr id="70" name="椭圆 69"/>
            <p:cNvSpPr/>
            <p:nvPr/>
          </p:nvSpPr>
          <p:spPr>
            <a:xfrm>
              <a:off x="6497030" y="3684820"/>
              <a:ext cx="679090" cy="67909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KSO_Shape"/>
            <p:cNvSpPr/>
            <p:nvPr/>
          </p:nvSpPr>
          <p:spPr bwMode="auto">
            <a:xfrm>
              <a:off x="6673239" y="3927267"/>
              <a:ext cx="412395" cy="222006"/>
            </a:xfrm>
            <a:custGeom>
              <a:avLst/>
              <a:gdLst/>
              <a:ahLst/>
              <a:cxnLst/>
              <a:rect l="0" t="0" r="r" b="b"/>
              <a:pathLst>
                <a:path w="1939925" h="1042987">
                  <a:moveTo>
                    <a:pt x="1635284" y="760412"/>
                  </a:moveTo>
                  <a:lnTo>
                    <a:pt x="1642579" y="760729"/>
                  </a:lnTo>
                  <a:lnTo>
                    <a:pt x="1649556" y="761046"/>
                  </a:lnTo>
                  <a:lnTo>
                    <a:pt x="1656533" y="761998"/>
                  </a:lnTo>
                  <a:lnTo>
                    <a:pt x="1663827" y="763266"/>
                  </a:lnTo>
                  <a:lnTo>
                    <a:pt x="1670487" y="764535"/>
                  </a:lnTo>
                  <a:lnTo>
                    <a:pt x="1677147" y="766755"/>
                  </a:lnTo>
                  <a:lnTo>
                    <a:pt x="1683807" y="768975"/>
                  </a:lnTo>
                  <a:lnTo>
                    <a:pt x="1690150" y="771512"/>
                  </a:lnTo>
                  <a:lnTo>
                    <a:pt x="1696493" y="774049"/>
                  </a:lnTo>
                  <a:lnTo>
                    <a:pt x="1702519" y="777221"/>
                  </a:lnTo>
                  <a:lnTo>
                    <a:pt x="1708227" y="781026"/>
                  </a:lnTo>
                  <a:lnTo>
                    <a:pt x="1714253" y="784515"/>
                  </a:lnTo>
                  <a:lnTo>
                    <a:pt x="1719644" y="788638"/>
                  </a:lnTo>
                  <a:lnTo>
                    <a:pt x="1725036" y="792444"/>
                  </a:lnTo>
                  <a:lnTo>
                    <a:pt x="1730110" y="796884"/>
                  </a:lnTo>
                  <a:lnTo>
                    <a:pt x="1735184" y="801641"/>
                  </a:lnTo>
                  <a:lnTo>
                    <a:pt x="1739942" y="806715"/>
                  </a:lnTo>
                  <a:lnTo>
                    <a:pt x="1744382" y="811789"/>
                  </a:lnTo>
                  <a:lnTo>
                    <a:pt x="1748187" y="817181"/>
                  </a:lnTo>
                  <a:lnTo>
                    <a:pt x="1752310" y="822572"/>
                  </a:lnTo>
                  <a:lnTo>
                    <a:pt x="1756116" y="828281"/>
                  </a:lnTo>
                  <a:lnTo>
                    <a:pt x="1759605" y="834307"/>
                  </a:lnTo>
                  <a:lnTo>
                    <a:pt x="1762776" y="840332"/>
                  </a:lnTo>
                  <a:lnTo>
                    <a:pt x="1765313" y="846675"/>
                  </a:lnTo>
                  <a:lnTo>
                    <a:pt x="1767850" y="853018"/>
                  </a:lnTo>
                  <a:lnTo>
                    <a:pt x="1770070" y="859678"/>
                  </a:lnTo>
                  <a:lnTo>
                    <a:pt x="1772290" y="866338"/>
                  </a:lnTo>
                  <a:lnTo>
                    <a:pt x="1773559" y="873315"/>
                  </a:lnTo>
                  <a:lnTo>
                    <a:pt x="1774827" y="880292"/>
                  </a:lnTo>
                  <a:lnTo>
                    <a:pt x="1775779" y="887270"/>
                  </a:lnTo>
                  <a:lnTo>
                    <a:pt x="1776096" y="894247"/>
                  </a:lnTo>
                  <a:lnTo>
                    <a:pt x="1776413" y="901541"/>
                  </a:lnTo>
                  <a:lnTo>
                    <a:pt x="1776096" y="908835"/>
                  </a:lnTo>
                  <a:lnTo>
                    <a:pt x="1775779" y="916130"/>
                  </a:lnTo>
                  <a:lnTo>
                    <a:pt x="1774827" y="923424"/>
                  </a:lnTo>
                  <a:lnTo>
                    <a:pt x="1773559" y="930401"/>
                  </a:lnTo>
                  <a:lnTo>
                    <a:pt x="1772290" y="937061"/>
                  </a:lnTo>
                  <a:lnTo>
                    <a:pt x="1770070" y="943721"/>
                  </a:lnTo>
                  <a:lnTo>
                    <a:pt x="1767850" y="950064"/>
                  </a:lnTo>
                  <a:lnTo>
                    <a:pt x="1765313" y="956724"/>
                  </a:lnTo>
                  <a:lnTo>
                    <a:pt x="1762776" y="962750"/>
                  </a:lnTo>
                  <a:lnTo>
                    <a:pt x="1759605" y="969093"/>
                  </a:lnTo>
                  <a:lnTo>
                    <a:pt x="1756116" y="975118"/>
                  </a:lnTo>
                  <a:lnTo>
                    <a:pt x="1752310" y="980510"/>
                  </a:lnTo>
                  <a:lnTo>
                    <a:pt x="1748187" y="986535"/>
                  </a:lnTo>
                  <a:lnTo>
                    <a:pt x="1744382" y="991610"/>
                  </a:lnTo>
                  <a:lnTo>
                    <a:pt x="1739942" y="997001"/>
                  </a:lnTo>
                  <a:lnTo>
                    <a:pt x="1735184" y="1001758"/>
                  </a:lnTo>
                  <a:lnTo>
                    <a:pt x="1730110" y="1006516"/>
                  </a:lnTo>
                  <a:lnTo>
                    <a:pt x="1725036" y="1010638"/>
                  </a:lnTo>
                  <a:lnTo>
                    <a:pt x="1719644" y="1015078"/>
                  </a:lnTo>
                  <a:lnTo>
                    <a:pt x="1714253" y="1018884"/>
                  </a:lnTo>
                  <a:lnTo>
                    <a:pt x="1708227" y="1022690"/>
                  </a:lnTo>
                  <a:lnTo>
                    <a:pt x="1702519" y="1025861"/>
                  </a:lnTo>
                  <a:lnTo>
                    <a:pt x="1696493" y="1029033"/>
                  </a:lnTo>
                  <a:lnTo>
                    <a:pt x="1690150" y="1032204"/>
                  </a:lnTo>
                  <a:lnTo>
                    <a:pt x="1683807" y="1034741"/>
                  </a:lnTo>
                  <a:lnTo>
                    <a:pt x="1677147" y="1036644"/>
                  </a:lnTo>
                  <a:lnTo>
                    <a:pt x="1670487" y="1038547"/>
                  </a:lnTo>
                  <a:lnTo>
                    <a:pt x="1663827" y="1040133"/>
                  </a:lnTo>
                  <a:lnTo>
                    <a:pt x="1656533" y="1041401"/>
                  </a:lnTo>
                  <a:lnTo>
                    <a:pt x="1649556" y="1042353"/>
                  </a:lnTo>
                  <a:lnTo>
                    <a:pt x="1642579" y="1042987"/>
                  </a:lnTo>
                  <a:lnTo>
                    <a:pt x="1635284" y="1042987"/>
                  </a:lnTo>
                  <a:lnTo>
                    <a:pt x="1627990" y="1042987"/>
                  </a:lnTo>
                  <a:lnTo>
                    <a:pt x="1620696" y="1042353"/>
                  </a:lnTo>
                  <a:lnTo>
                    <a:pt x="1613401" y="1041401"/>
                  </a:lnTo>
                  <a:lnTo>
                    <a:pt x="1606424" y="1040133"/>
                  </a:lnTo>
                  <a:lnTo>
                    <a:pt x="1599764" y="1038547"/>
                  </a:lnTo>
                  <a:lnTo>
                    <a:pt x="1593104" y="1036644"/>
                  </a:lnTo>
                  <a:lnTo>
                    <a:pt x="1586761" y="1034741"/>
                  </a:lnTo>
                  <a:lnTo>
                    <a:pt x="1580101" y="1032204"/>
                  </a:lnTo>
                  <a:lnTo>
                    <a:pt x="1574075" y="1029033"/>
                  </a:lnTo>
                  <a:lnTo>
                    <a:pt x="1567733" y="1025861"/>
                  </a:lnTo>
                  <a:lnTo>
                    <a:pt x="1562024" y="1022690"/>
                  </a:lnTo>
                  <a:lnTo>
                    <a:pt x="1556315" y="1018884"/>
                  </a:lnTo>
                  <a:lnTo>
                    <a:pt x="1550290" y="1015078"/>
                  </a:lnTo>
                  <a:lnTo>
                    <a:pt x="1545215" y="1010638"/>
                  </a:lnTo>
                  <a:lnTo>
                    <a:pt x="1540141" y="1006516"/>
                  </a:lnTo>
                  <a:lnTo>
                    <a:pt x="1535067" y="1001758"/>
                  </a:lnTo>
                  <a:lnTo>
                    <a:pt x="1530310" y="997001"/>
                  </a:lnTo>
                  <a:lnTo>
                    <a:pt x="1526187" y="991610"/>
                  </a:lnTo>
                  <a:lnTo>
                    <a:pt x="1521747" y="986535"/>
                  </a:lnTo>
                  <a:lnTo>
                    <a:pt x="1517624" y="980510"/>
                  </a:lnTo>
                  <a:lnTo>
                    <a:pt x="1514135" y="975118"/>
                  </a:lnTo>
                  <a:lnTo>
                    <a:pt x="1510964" y="969093"/>
                  </a:lnTo>
                  <a:lnTo>
                    <a:pt x="1507792" y="962750"/>
                  </a:lnTo>
                  <a:lnTo>
                    <a:pt x="1504621" y="956724"/>
                  </a:lnTo>
                  <a:lnTo>
                    <a:pt x="1502084" y="950064"/>
                  </a:lnTo>
                  <a:lnTo>
                    <a:pt x="1500181" y="943721"/>
                  </a:lnTo>
                  <a:lnTo>
                    <a:pt x="1498278" y="937061"/>
                  </a:lnTo>
                  <a:lnTo>
                    <a:pt x="1496692" y="930401"/>
                  </a:lnTo>
                  <a:lnTo>
                    <a:pt x="1495424" y="923424"/>
                  </a:lnTo>
                  <a:lnTo>
                    <a:pt x="1494472" y="916130"/>
                  </a:lnTo>
                  <a:lnTo>
                    <a:pt x="1493838" y="908835"/>
                  </a:lnTo>
                  <a:lnTo>
                    <a:pt x="1493838" y="901541"/>
                  </a:lnTo>
                  <a:lnTo>
                    <a:pt x="1493838" y="894247"/>
                  </a:lnTo>
                  <a:lnTo>
                    <a:pt x="1494472" y="887270"/>
                  </a:lnTo>
                  <a:lnTo>
                    <a:pt x="1495424" y="880292"/>
                  </a:lnTo>
                  <a:lnTo>
                    <a:pt x="1496692" y="873315"/>
                  </a:lnTo>
                  <a:lnTo>
                    <a:pt x="1498278" y="866338"/>
                  </a:lnTo>
                  <a:lnTo>
                    <a:pt x="1500181" y="859678"/>
                  </a:lnTo>
                  <a:lnTo>
                    <a:pt x="1502084" y="853018"/>
                  </a:lnTo>
                  <a:lnTo>
                    <a:pt x="1504621" y="846675"/>
                  </a:lnTo>
                  <a:lnTo>
                    <a:pt x="1507792" y="840332"/>
                  </a:lnTo>
                  <a:lnTo>
                    <a:pt x="1510964" y="834307"/>
                  </a:lnTo>
                  <a:lnTo>
                    <a:pt x="1514135" y="828281"/>
                  </a:lnTo>
                  <a:lnTo>
                    <a:pt x="1517624" y="822572"/>
                  </a:lnTo>
                  <a:lnTo>
                    <a:pt x="1521747" y="817181"/>
                  </a:lnTo>
                  <a:lnTo>
                    <a:pt x="1526187" y="811789"/>
                  </a:lnTo>
                  <a:lnTo>
                    <a:pt x="1530310" y="806715"/>
                  </a:lnTo>
                  <a:lnTo>
                    <a:pt x="1535067" y="801641"/>
                  </a:lnTo>
                  <a:lnTo>
                    <a:pt x="1540141" y="796884"/>
                  </a:lnTo>
                  <a:lnTo>
                    <a:pt x="1545215" y="792444"/>
                  </a:lnTo>
                  <a:lnTo>
                    <a:pt x="1550290" y="788638"/>
                  </a:lnTo>
                  <a:lnTo>
                    <a:pt x="1556315" y="784515"/>
                  </a:lnTo>
                  <a:lnTo>
                    <a:pt x="1562024" y="781026"/>
                  </a:lnTo>
                  <a:lnTo>
                    <a:pt x="1567733" y="777221"/>
                  </a:lnTo>
                  <a:lnTo>
                    <a:pt x="1574075" y="774049"/>
                  </a:lnTo>
                  <a:lnTo>
                    <a:pt x="1580101" y="771512"/>
                  </a:lnTo>
                  <a:lnTo>
                    <a:pt x="1586761" y="768975"/>
                  </a:lnTo>
                  <a:lnTo>
                    <a:pt x="1593104" y="766755"/>
                  </a:lnTo>
                  <a:lnTo>
                    <a:pt x="1599764" y="764535"/>
                  </a:lnTo>
                  <a:lnTo>
                    <a:pt x="1606424" y="763266"/>
                  </a:lnTo>
                  <a:lnTo>
                    <a:pt x="1613401" y="761998"/>
                  </a:lnTo>
                  <a:lnTo>
                    <a:pt x="1620696" y="761046"/>
                  </a:lnTo>
                  <a:lnTo>
                    <a:pt x="1627990" y="760729"/>
                  </a:lnTo>
                  <a:lnTo>
                    <a:pt x="1635284" y="760412"/>
                  </a:lnTo>
                  <a:close/>
                  <a:moveTo>
                    <a:pt x="221616" y="760412"/>
                  </a:moveTo>
                  <a:lnTo>
                    <a:pt x="228934" y="760729"/>
                  </a:lnTo>
                  <a:lnTo>
                    <a:pt x="235935" y="761046"/>
                  </a:lnTo>
                  <a:lnTo>
                    <a:pt x="243254" y="761998"/>
                  </a:lnTo>
                  <a:lnTo>
                    <a:pt x="249936" y="763266"/>
                  </a:lnTo>
                  <a:lnTo>
                    <a:pt x="256937" y="764535"/>
                  </a:lnTo>
                  <a:lnTo>
                    <a:pt x="263938" y="766755"/>
                  </a:lnTo>
                  <a:lnTo>
                    <a:pt x="270302" y="768975"/>
                  </a:lnTo>
                  <a:lnTo>
                    <a:pt x="276666" y="771512"/>
                  </a:lnTo>
                  <a:lnTo>
                    <a:pt x="283030" y="774049"/>
                  </a:lnTo>
                  <a:lnTo>
                    <a:pt x="289395" y="777221"/>
                  </a:lnTo>
                  <a:lnTo>
                    <a:pt x="295122" y="781026"/>
                  </a:lnTo>
                  <a:lnTo>
                    <a:pt x="300850" y="784515"/>
                  </a:lnTo>
                  <a:lnTo>
                    <a:pt x="306260" y="788638"/>
                  </a:lnTo>
                  <a:lnTo>
                    <a:pt x="311988" y="792444"/>
                  </a:lnTo>
                  <a:lnTo>
                    <a:pt x="317079" y="796884"/>
                  </a:lnTo>
                  <a:lnTo>
                    <a:pt x="321534" y="801641"/>
                  </a:lnTo>
                  <a:lnTo>
                    <a:pt x="326307" y="806715"/>
                  </a:lnTo>
                  <a:lnTo>
                    <a:pt x="331080" y="811789"/>
                  </a:lnTo>
                  <a:lnTo>
                    <a:pt x="335217" y="817181"/>
                  </a:lnTo>
                  <a:lnTo>
                    <a:pt x="339036" y="822572"/>
                  </a:lnTo>
                  <a:lnTo>
                    <a:pt x="342854" y="828281"/>
                  </a:lnTo>
                  <a:lnTo>
                    <a:pt x="346355" y="834307"/>
                  </a:lnTo>
                  <a:lnTo>
                    <a:pt x="349219" y="840332"/>
                  </a:lnTo>
                  <a:lnTo>
                    <a:pt x="352082" y="846675"/>
                  </a:lnTo>
                  <a:lnTo>
                    <a:pt x="354628" y="853018"/>
                  </a:lnTo>
                  <a:lnTo>
                    <a:pt x="356856" y="859678"/>
                  </a:lnTo>
                  <a:lnTo>
                    <a:pt x="359083" y="866338"/>
                  </a:lnTo>
                  <a:lnTo>
                    <a:pt x="360674" y="873315"/>
                  </a:lnTo>
                  <a:lnTo>
                    <a:pt x="361629" y="880292"/>
                  </a:lnTo>
                  <a:lnTo>
                    <a:pt x="362902" y="887270"/>
                  </a:lnTo>
                  <a:lnTo>
                    <a:pt x="363220" y="894247"/>
                  </a:lnTo>
                  <a:lnTo>
                    <a:pt x="363538" y="901541"/>
                  </a:lnTo>
                  <a:lnTo>
                    <a:pt x="363220" y="908835"/>
                  </a:lnTo>
                  <a:lnTo>
                    <a:pt x="362902" y="916130"/>
                  </a:lnTo>
                  <a:lnTo>
                    <a:pt x="361629" y="923424"/>
                  </a:lnTo>
                  <a:lnTo>
                    <a:pt x="360674" y="930401"/>
                  </a:lnTo>
                  <a:lnTo>
                    <a:pt x="359083" y="937061"/>
                  </a:lnTo>
                  <a:lnTo>
                    <a:pt x="356856" y="943721"/>
                  </a:lnTo>
                  <a:lnTo>
                    <a:pt x="354628" y="950064"/>
                  </a:lnTo>
                  <a:lnTo>
                    <a:pt x="352082" y="956724"/>
                  </a:lnTo>
                  <a:lnTo>
                    <a:pt x="349219" y="962750"/>
                  </a:lnTo>
                  <a:lnTo>
                    <a:pt x="346355" y="969093"/>
                  </a:lnTo>
                  <a:lnTo>
                    <a:pt x="342854" y="975118"/>
                  </a:lnTo>
                  <a:lnTo>
                    <a:pt x="339036" y="980510"/>
                  </a:lnTo>
                  <a:lnTo>
                    <a:pt x="335217" y="986535"/>
                  </a:lnTo>
                  <a:lnTo>
                    <a:pt x="331080" y="991610"/>
                  </a:lnTo>
                  <a:lnTo>
                    <a:pt x="326307" y="997001"/>
                  </a:lnTo>
                  <a:lnTo>
                    <a:pt x="321534" y="1001758"/>
                  </a:lnTo>
                  <a:lnTo>
                    <a:pt x="317079" y="1006516"/>
                  </a:lnTo>
                  <a:lnTo>
                    <a:pt x="311988" y="1010638"/>
                  </a:lnTo>
                  <a:lnTo>
                    <a:pt x="306260" y="1015078"/>
                  </a:lnTo>
                  <a:lnTo>
                    <a:pt x="300850" y="1018884"/>
                  </a:lnTo>
                  <a:lnTo>
                    <a:pt x="295122" y="1022690"/>
                  </a:lnTo>
                  <a:lnTo>
                    <a:pt x="289395" y="1025861"/>
                  </a:lnTo>
                  <a:lnTo>
                    <a:pt x="283030" y="1029033"/>
                  </a:lnTo>
                  <a:lnTo>
                    <a:pt x="276666" y="1032204"/>
                  </a:lnTo>
                  <a:lnTo>
                    <a:pt x="270302" y="1034741"/>
                  </a:lnTo>
                  <a:lnTo>
                    <a:pt x="263938" y="1036644"/>
                  </a:lnTo>
                  <a:lnTo>
                    <a:pt x="256937" y="1038547"/>
                  </a:lnTo>
                  <a:lnTo>
                    <a:pt x="249936" y="1040133"/>
                  </a:lnTo>
                  <a:lnTo>
                    <a:pt x="243254" y="1041401"/>
                  </a:lnTo>
                  <a:lnTo>
                    <a:pt x="235935" y="1042353"/>
                  </a:lnTo>
                  <a:lnTo>
                    <a:pt x="228934" y="1042987"/>
                  </a:lnTo>
                  <a:lnTo>
                    <a:pt x="221616" y="1042987"/>
                  </a:lnTo>
                  <a:lnTo>
                    <a:pt x="213978" y="1042987"/>
                  </a:lnTo>
                  <a:lnTo>
                    <a:pt x="207296" y="1042353"/>
                  </a:lnTo>
                  <a:lnTo>
                    <a:pt x="199977" y="1041401"/>
                  </a:lnTo>
                  <a:lnTo>
                    <a:pt x="192977" y="1040133"/>
                  </a:lnTo>
                  <a:lnTo>
                    <a:pt x="185976" y="1038547"/>
                  </a:lnTo>
                  <a:lnTo>
                    <a:pt x="179612" y="1036644"/>
                  </a:lnTo>
                  <a:lnTo>
                    <a:pt x="172611" y="1034741"/>
                  </a:lnTo>
                  <a:lnTo>
                    <a:pt x="166565" y="1032204"/>
                  </a:lnTo>
                  <a:lnTo>
                    <a:pt x="159883" y="1029033"/>
                  </a:lnTo>
                  <a:lnTo>
                    <a:pt x="154155" y="1025861"/>
                  </a:lnTo>
                  <a:lnTo>
                    <a:pt x="147791" y="1022690"/>
                  </a:lnTo>
                  <a:lnTo>
                    <a:pt x="142063" y="1018884"/>
                  </a:lnTo>
                  <a:lnTo>
                    <a:pt x="136653" y="1015078"/>
                  </a:lnTo>
                  <a:lnTo>
                    <a:pt x="131243" y="1010638"/>
                  </a:lnTo>
                  <a:lnTo>
                    <a:pt x="126152" y="1006516"/>
                  </a:lnTo>
                  <a:lnTo>
                    <a:pt x="121379" y="1001758"/>
                  </a:lnTo>
                  <a:lnTo>
                    <a:pt x="116606" y="997001"/>
                  </a:lnTo>
                  <a:lnTo>
                    <a:pt x="111833" y="991610"/>
                  </a:lnTo>
                  <a:lnTo>
                    <a:pt x="108014" y="986535"/>
                  </a:lnTo>
                  <a:lnTo>
                    <a:pt x="103877" y="980510"/>
                  </a:lnTo>
                  <a:lnTo>
                    <a:pt x="100377" y="975118"/>
                  </a:lnTo>
                  <a:lnTo>
                    <a:pt x="96558" y="969093"/>
                  </a:lnTo>
                  <a:lnTo>
                    <a:pt x="93694" y="962750"/>
                  </a:lnTo>
                  <a:lnTo>
                    <a:pt x="90831" y="956724"/>
                  </a:lnTo>
                  <a:lnTo>
                    <a:pt x="88285" y="950064"/>
                  </a:lnTo>
                  <a:lnTo>
                    <a:pt x="86057" y="943721"/>
                  </a:lnTo>
                  <a:lnTo>
                    <a:pt x="84148" y="937061"/>
                  </a:lnTo>
                  <a:lnTo>
                    <a:pt x="82557" y="930401"/>
                  </a:lnTo>
                  <a:lnTo>
                    <a:pt x="81284" y="923424"/>
                  </a:lnTo>
                  <a:lnTo>
                    <a:pt x="80330" y="916130"/>
                  </a:lnTo>
                  <a:lnTo>
                    <a:pt x="80011" y="908835"/>
                  </a:lnTo>
                  <a:lnTo>
                    <a:pt x="79375" y="901541"/>
                  </a:lnTo>
                  <a:lnTo>
                    <a:pt x="80011" y="894247"/>
                  </a:lnTo>
                  <a:lnTo>
                    <a:pt x="80330" y="887270"/>
                  </a:lnTo>
                  <a:lnTo>
                    <a:pt x="81284" y="880292"/>
                  </a:lnTo>
                  <a:lnTo>
                    <a:pt x="82557" y="873315"/>
                  </a:lnTo>
                  <a:lnTo>
                    <a:pt x="84148" y="866338"/>
                  </a:lnTo>
                  <a:lnTo>
                    <a:pt x="86057" y="859678"/>
                  </a:lnTo>
                  <a:lnTo>
                    <a:pt x="88285" y="853018"/>
                  </a:lnTo>
                  <a:lnTo>
                    <a:pt x="90831" y="846675"/>
                  </a:lnTo>
                  <a:lnTo>
                    <a:pt x="93694" y="840332"/>
                  </a:lnTo>
                  <a:lnTo>
                    <a:pt x="96558" y="834307"/>
                  </a:lnTo>
                  <a:lnTo>
                    <a:pt x="100377" y="828281"/>
                  </a:lnTo>
                  <a:lnTo>
                    <a:pt x="103877" y="822572"/>
                  </a:lnTo>
                  <a:lnTo>
                    <a:pt x="108014" y="817181"/>
                  </a:lnTo>
                  <a:lnTo>
                    <a:pt x="111833" y="811789"/>
                  </a:lnTo>
                  <a:lnTo>
                    <a:pt x="116606" y="806715"/>
                  </a:lnTo>
                  <a:lnTo>
                    <a:pt x="121379" y="801641"/>
                  </a:lnTo>
                  <a:lnTo>
                    <a:pt x="126152" y="796884"/>
                  </a:lnTo>
                  <a:lnTo>
                    <a:pt x="131243" y="792444"/>
                  </a:lnTo>
                  <a:lnTo>
                    <a:pt x="136653" y="788638"/>
                  </a:lnTo>
                  <a:lnTo>
                    <a:pt x="142063" y="784515"/>
                  </a:lnTo>
                  <a:lnTo>
                    <a:pt x="147791" y="781026"/>
                  </a:lnTo>
                  <a:lnTo>
                    <a:pt x="154155" y="777221"/>
                  </a:lnTo>
                  <a:lnTo>
                    <a:pt x="159883" y="774049"/>
                  </a:lnTo>
                  <a:lnTo>
                    <a:pt x="166565" y="771512"/>
                  </a:lnTo>
                  <a:lnTo>
                    <a:pt x="172611" y="768975"/>
                  </a:lnTo>
                  <a:lnTo>
                    <a:pt x="179612" y="766755"/>
                  </a:lnTo>
                  <a:lnTo>
                    <a:pt x="185976" y="764535"/>
                  </a:lnTo>
                  <a:lnTo>
                    <a:pt x="192977" y="763266"/>
                  </a:lnTo>
                  <a:lnTo>
                    <a:pt x="199977" y="761998"/>
                  </a:lnTo>
                  <a:lnTo>
                    <a:pt x="207296" y="761046"/>
                  </a:lnTo>
                  <a:lnTo>
                    <a:pt x="213978" y="760729"/>
                  </a:lnTo>
                  <a:lnTo>
                    <a:pt x="221616" y="760412"/>
                  </a:lnTo>
                  <a:close/>
                  <a:moveTo>
                    <a:pt x="1403413" y="254952"/>
                  </a:moveTo>
                  <a:lnTo>
                    <a:pt x="1403413" y="450215"/>
                  </a:lnTo>
                  <a:lnTo>
                    <a:pt x="1774869" y="450215"/>
                  </a:lnTo>
                  <a:lnTo>
                    <a:pt x="1729073" y="258444"/>
                  </a:lnTo>
                  <a:lnTo>
                    <a:pt x="1403413" y="254952"/>
                  </a:lnTo>
                  <a:close/>
                  <a:moveTo>
                    <a:pt x="1365250" y="217487"/>
                  </a:moveTo>
                  <a:lnTo>
                    <a:pt x="1766918" y="217487"/>
                  </a:lnTo>
                  <a:lnTo>
                    <a:pt x="1886179" y="749300"/>
                  </a:lnTo>
                  <a:lnTo>
                    <a:pt x="1939925" y="749300"/>
                  </a:lnTo>
                  <a:lnTo>
                    <a:pt x="1939925" y="860425"/>
                  </a:lnTo>
                  <a:lnTo>
                    <a:pt x="1886179" y="860425"/>
                  </a:lnTo>
                  <a:lnTo>
                    <a:pt x="1792043" y="860425"/>
                  </a:lnTo>
                  <a:lnTo>
                    <a:pt x="1790134" y="854075"/>
                  </a:lnTo>
                  <a:lnTo>
                    <a:pt x="1788226" y="847408"/>
                  </a:lnTo>
                  <a:lnTo>
                    <a:pt x="1785682" y="841375"/>
                  </a:lnTo>
                  <a:lnTo>
                    <a:pt x="1783138" y="835025"/>
                  </a:lnTo>
                  <a:lnTo>
                    <a:pt x="1779958" y="829310"/>
                  </a:lnTo>
                  <a:lnTo>
                    <a:pt x="1777095" y="823595"/>
                  </a:lnTo>
                  <a:lnTo>
                    <a:pt x="1773915" y="817563"/>
                  </a:lnTo>
                  <a:lnTo>
                    <a:pt x="1770417" y="812165"/>
                  </a:lnTo>
                  <a:lnTo>
                    <a:pt x="1766600" y="806768"/>
                  </a:lnTo>
                  <a:lnTo>
                    <a:pt x="1762784" y="801688"/>
                  </a:lnTo>
                  <a:lnTo>
                    <a:pt x="1758650" y="796608"/>
                  </a:lnTo>
                  <a:lnTo>
                    <a:pt x="1754197" y="791528"/>
                  </a:lnTo>
                  <a:lnTo>
                    <a:pt x="1749427" y="786765"/>
                  </a:lnTo>
                  <a:lnTo>
                    <a:pt x="1744975" y="782320"/>
                  </a:lnTo>
                  <a:lnTo>
                    <a:pt x="1740204" y="778193"/>
                  </a:lnTo>
                  <a:lnTo>
                    <a:pt x="1735116" y="774065"/>
                  </a:lnTo>
                  <a:lnTo>
                    <a:pt x="1730027" y="770255"/>
                  </a:lnTo>
                  <a:lnTo>
                    <a:pt x="1724621" y="766445"/>
                  </a:lnTo>
                  <a:lnTo>
                    <a:pt x="1718578" y="762953"/>
                  </a:lnTo>
                  <a:lnTo>
                    <a:pt x="1713172" y="759460"/>
                  </a:lnTo>
                  <a:lnTo>
                    <a:pt x="1707447" y="756285"/>
                  </a:lnTo>
                  <a:lnTo>
                    <a:pt x="1701087" y="753745"/>
                  </a:lnTo>
                  <a:lnTo>
                    <a:pt x="1695044" y="750887"/>
                  </a:lnTo>
                  <a:lnTo>
                    <a:pt x="1689002" y="748665"/>
                  </a:lnTo>
                  <a:lnTo>
                    <a:pt x="1682641" y="746442"/>
                  </a:lnTo>
                  <a:lnTo>
                    <a:pt x="1676281" y="744855"/>
                  </a:lnTo>
                  <a:lnTo>
                    <a:pt x="1669602" y="743267"/>
                  </a:lnTo>
                  <a:lnTo>
                    <a:pt x="1663242" y="741680"/>
                  </a:lnTo>
                  <a:lnTo>
                    <a:pt x="1656245" y="741045"/>
                  </a:lnTo>
                  <a:lnTo>
                    <a:pt x="1649248" y="740410"/>
                  </a:lnTo>
                  <a:lnTo>
                    <a:pt x="1642252" y="739775"/>
                  </a:lnTo>
                  <a:lnTo>
                    <a:pt x="1635573" y="739775"/>
                  </a:lnTo>
                  <a:lnTo>
                    <a:pt x="1628577" y="739775"/>
                  </a:lnTo>
                  <a:lnTo>
                    <a:pt x="1621262" y="740410"/>
                  </a:lnTo>
                  <a:lnTo>
                    <a:pt x="1614901" y="741045"/>
                  </a:lnTo>
                  <a:lnTo>
                    <a:pt x="1607905" y="741680"/>
                  </a:lnTo>
                  <a:lnTo>
                    <a:pt x="1601226" y="743267"/>
                  </a:lnTo>
                  <a:lnTo>
                    <a:pt x="1594866" y="744855"/>
                  </a:lnTo>
                  <a:lnTo>
                    <a:pt x="1588187" y="746442"/>
                  </a:lnTo>
                  <a:lnTo>
                    <a:pt x="1581827" y="748665"/>
                  </a:lnTo>
                  <a:lnTo>
                    <a:pt x="1575466" y="750887"/>
                  </a:lnTo>
                  <a:lnTo>
                    <a:pt x="1569423" y="753745"/>
                  </a:lnTo>
                  <a:lnTo>
                    <a:pt x="1563381" y="756285"/>
                  </a:lnTo>
                  <a:lnTo>
                    <a:pt x="1557656" y="759460"/>
                  </a:lnTo>
                  <a:lnTo>
                    <a:pt x="1551932" y="762953"/>
                  </a:lnTo>
                  <a:lnTo>
                    <a:pt x="1546526" y="766445"/>
                  </a:lnTo>
                  <a:lnTo>
                    <a:pt x="1541119" y="770255"/>
                  </a:lnTo>
                  <a:lnTo>
                    <a:pt x="1536031" y="774065"/>
                  </a:lnTo>
                  <a:lnTo>
                    <a:pt x="1530942" y="778193"/>
                  </a:lnTo>
                  <a:lnTo>
                    <a:pt x="1525854" y="782320"/>
                  </a:lnTo>
                  <a:lnTo>
                    <a:pt x="1521083" y="786765"/>
                  </a:lnTo>
                  <a:lnTo>
                    <a:pt x="1516631" y="791528"/>
                  </a:lnTo>
                  <a:lnTo>
                    <a:pt x="1512179" y="796608"/>
                  </a:lnTo>
                  <a:lnTo>
                    <a:pt x="1508044" y="801688"/>
                  </a:lnTo>
                  <a:lnTo>
                    <a:pt x="1504228" y="806768"/>
                  </a:lnTo>
                  <a:lnTo>
                    <a:pt x="1500412" y="812165"/>
                  </a:lnTo>
                  <a:lnTo>
                    <a:pt x="1496913" y="817563"/>
                  </a:lnTo>
                  <a:lnTo>
                    <a:pt x="1493733" y="823595"/>
                  </a:lnTo>
                  <a:lnTo>
                    <a:pt x="1490553" y="829310"/>
                  </a:lnTo>
                  <a:lnTo>
                    <a:pt x="1487690" y="835025"/>
                  </a:lnTo>
                  <a:lnTo>
                    <a:pt x="1485146" y="841375"/>
                  </a:lnTo>
                  <a:lnTo>
                    <a:pt x="1482920" y="847408"/>
                  </a:lnTo>
                  <a:lnTo>
                    <a:pt x="1480694" y="854075"/>
                  </a:lnTo>
                  <a:lnTo>
                    <a:pt x="1478786" y="860425"/>
                  </a:lnTo>
                  <a:lnTo>
                    <a:pt x="1365250" y="860425"/>
                  </a:lnTo>
                  <a:lnTo>
                    <a:pt x="1365250" y="217487"/>
                  </a:lnTo>
                  <a:close/>
                  <a:moveTo>
                    <a:pt x="0" y="0"/>
                  </a:moveTo>
                  <a:lnTo>
                    <a:pt x="1312863" y="0"/>
                  </a:lnTo>
                  <a:lnTo>
                    <a:pt x="1312863" y="860425"/>
                  </a:lnTo>
                  <a:lnTo>
                    <a:pt x="378643" y="860425"/>
                  </a:lnTo>
                  <a:lnTo>
                    <a:pt x="376737" y="854077"/>
                  </a:lnTo>
                  <a:lnTo>
                    <a:pt x="374514" y="847412"/>
                  </a:lnTo>
                  <a:lnTo>
                    <a:pt x="371973" y="841382"/>
                  </a:lnTo>
                  <a:lnTo>
                    <a:pt x="369431" y="835034"/>
                  </a:lnTo>
                  <a:lnTo>
                    <a:pt x="366572" y="829322"/>
                  </a:lnTo>
                  <a:lnTo>
                    <a:pt x="363713" y="823609"/>
                  </a:lnTo>
                  <a:lnTo>
                    <a:pt x="360537" y="817578"/>
                  </a:lnTo>
                  <a:lnTo>
                    <a:pt x="356725" y="812183"/>
                  </a:lnTo>
                  <a:lnTo>
                    <a:pt x="353231" y="806787"/>
                  </a:lnTo>
                  <a:lnTo>
                    <a:pt x="349101" y="801709"/>
                  </a:lnTo>
                  <a:lnTo>
                    <a:pt x="344654" y="796631"/>
                  </a:lnTo>
                  <a:lnTo>
                    <a:pt x="340842" y="791553"/>
                  </a:lnTo>
                  <a:lnTo>
                    <a:pt x="336078" y="786792"/>
                  </a:lnTo>
                  <a:lnTo>
                    <a:pt x="331313" y="782349"/>
                  </a:lnTo>
                  <a:lnTo>
                    <a:pt x="326548" y="778223"/>
                  </a:lnTo>
                  <a:lnTo>
                    <a:pt x="321466" y="774097"/>
                  </a:lnTo>
                  <a:lnTo>
                    <a:pt x="316065" y="770288"/>
                  </a:lnTo>
                  <a:lnTo>
                    <a:pt x="310665" y="766480"/>
                  </a:lnTo>
                  <a:lnTo>
                    <a:pt x="305265" y="762989"/>
                  </a:lnTo>
                  <a:lnTo>
                    <a:pt x="299547" y="759497"/>
                  </a:lnTo>
                  <a:lnTo>
                    <a:pt x="293512" y="756323"/>
                  </a:lnTo>
                  <a:lnTo>
                    <a:pt x="287794" y="753784"/>
                  </a:lnTo>
                  <a:lnTo>
                    <a:pt x="281759" y="750928"/>
                  </a:lnTo>
                  <a:lnTo>
                    <a:pt x="275406" y="748706"/>
                  </a:lnTo>
                  <a:lnTo>
                    <a:pt x="269053" y="746484"/>
                  </a:lnTo>
                  <a:lnTo>
                    <a:pt x="262700" y="744898"/>
                  </a:lnTo>
                  <a:lnTo>
                    <a:pt x="256347" y="743311"/>
                  </a:lnTo>
                  <a:lnTo>
                    <a:pt x="249358" y="741724"/>
                  </a:lnTo>
                  <a:lnTo>
                    <a:pt x="242687" y="741089"/>
                  </a:lnTo>
                  <a:lnTo>
                    <a:pt x="236017" y="740454"/>
                  </a:lnTo>
                  <a:lnTo>
                    <a:pt x="229028" y="739819"/>
                  </a:lnTo>
                  <a:lnTo>
                    <a:pt x="222040" y="739819"/>
                  </a:lnTo>
                  <a:lnTo>
                    <a:pt x="214734" y="739819"/>
                  </a:lnTo>
                  <a:lnTo>
                    <a:pt x="208063" y="740454"/>
                  </a:lnTo>
                  <a:lnTo>
                    <a:pt x="201075" y="741089"/>
                  </a:lnTo>
                  <a:lnTo>
                    <a:pt x="194404" y="741724"/>
                  </a:lnTo>
                  <a:lnTo>
                    <a:pt x="187733" y="743311"/>
                  </a:lnTo>
                  <a:lnTo>
                    <a:pt x="181063" y="744898"/>
                  </a:lnTo>
                  <a:lnTo>
                    <a:pt x="175027" y="746484"/>
                  </a:lnTo>
                  <a:lnTo>
                    <a:pt x="168356" y="748706"/>
                  </a:lnTo>
                  <a:lnTo>
                    <a:pt x="162321" y="750928"/>
                  </a:lnTo>
                  <a:lnTo>
                    <a:pt x="155968" y="753784"/>
                  </a:lnTo>
                  <a:lnTo>
                    <a:pt x="150250" y="756323"/>
                  </a:lnTo>
                  <a:lnTo>
                    <a:pt x="144532" y="759497"/>
                  </a:lnTo>
                  <a:lnTo>
                    <a:pt x="138497" y="762989"/>
                  </a:lnTo>
                  <a:lnTo>
                    <a:pt x="133097" y="766480"/>
                  </a:lnTo>
                  <a:lnTo>
                    <a:pt x="127697" y="770288"/>
                  </a:lnTo>
                  <a:lnTo>
                    <a:pt x="122297" y="774097"/>
                  </a:lnTo>
                  <a:lnTo>
                    <a:pt x="117532" y="778223"/>
                  </a:lnTo>
                  <a:lnTo>
                    <a:pt x="112449" y="782349"/>
                  </a:lnTo>
                  <a:lnTo>
                    <a:pt x="107685" y="786792"/>
                  </a:lnTo>
                  <a:lnTo>
                    <a:pt x="103555" y="791553"/>
                  </a:lnTo>
                  <a:lnTo>
                    <a:pt x="99108" y="796631"/>
                  </a:lnTo>
                  <a:lnTo>
                    <a:pt x="94661" y="801709"/>
                  </a:lnTo>
                  <a:lnTo>
                    <a:pt x="90849" y="806787"/>
                  </a:lnTo>
                  <a:lnTo>
                    <a:pt x="87037" y="812183"/>
                  </a:lnTo>
                  <a:lnTo>
                    <a:pt x="83543" y="817578"/>
                  </a:lnTo>
                  <a:lnTo>
                    <a:pt x="80049" y="823609"/>
                  </a:lnTo>
                  <a:lnTo>
                    <a:pt x="77190" y="829322"/>
                  </a:lnTo>
                  <a:lnTo>
                    <a:pt x="74331" y="835034"/>
                  </a:lnTo>
                  <a:lnTo>
                    <a:pt x="71790" y="841382"/>
                  </a:lnTo>
                  <a:lnTo>
                    <a:pt x="69566" y="847412"/>
                  </a:lnTo>
                  <a:lnTo>
                    <a:pt x="67660" y="854077"/>
                  </a:lnTo>
                  <a:lnTo>
                    <a:pt x="65754" y="860425"/>
                  </a:lnTo>
                  <a:lnTo>
                    <a:pt x="0" y="860425"/>
                  </a:lnTo>
                  <a:lnTo>
                    <a:pt x="0"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6" name="组合 71"/>
          <p:cNvGrpSpPr/>
          <p:nvPr/>
        </p:nvGrpSpPr>
        <p:grpSpPr>
          <a:xfrm>
            <a:off x="3405559" y="2321874"/>
            <a:ext cx="509318" cy="509475"/>
            <a:chOff x="4540745" y="3005730"/>
            <a:chExt cx="679090" cy="679090"/>
          </a:xfrm>
        </p:grpSpPr>
        <p:sp>
          <p:nvSpPr>
            <p:cNvPr id="73" name="椭圆 72"/>
            <p:cNvSpPr/>
            <p:nvPr/>
          </p:nvSpPr>
          <p:spPr>
            <a:xfrm>
              <a:off x="4540745" y="3005730"/>
              <a:ext cx="679090" cy="6790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KSO_Shape"/>
            <p:cNvSpPr/>
            <p:nvPr/>
          </p:nvSpPr>
          <p:spPr>
            <a:xfrm>
              <a:off x="4663586" y="3279988"/>
              <a:ext cx="433407" cy="165417"/>
            </a:xfrm>
            <a:custGeom>
              <a:avLst/>
              <a:gdLst>
                <a:gd name="connsiteX0" fmla="*/ 545178 w 812503"/>
                <a:gd name="connsiteY0" fmla="*/ 0 h 310097"/>
                <a:gd name="connsiteX1" fmla="*/ 812503 w 812503"/>
                <a:gd name="connsiteY1" fmla="*/ 155049 h 310097"/>
                <a:gd name="connsiteX2" fmla="*/ 545178 w 812503"/>
                <a:gd name="connsiteY2" fmla="*/ 310097 h 310097"/>
                <a:gd name="connsiteX3" fmla="*/ 545178 w 812503"/>
                <a:gd name="connsiteY3" fmla="*/ 212220 h 310097"/>
                <a:gd name="connsiteX4" fmla="*/ 0 w 812503"/>
                <a:gd name="connsiteY4" fmla="*/ 259590 h 310097"/>
                <a:gd name="connsiteX5" fmla="*/ 160832 w 812503"/>
                <a:gd name="connsiteY5" fmla="*/ 155049 h 310097"/>
                <a:gd name="connsiteX6" fmla="*/ 0 w 812503"/>
                <a:gd name="connsiteY6" fmla="*/ 50507 h 310097"/>
                <a:gd name="connsiteX7" fmla="*/ 545178 w 812503"/>
                <a:gd name="connsiteY7" fmla="*/ 97878 h 3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03" h="310097">
                  <a:moveTo>
                    <a:pt x="545178" y="0"/>
                  </a:moveTo>
                  <a:lnTo>
                    <a:pt x="812503" y="155049"/>
                  </a:lnTo>
                  <a:lnTo>
                    <a:pt x="545178" y="310097"/>
                  </a:lnTo>
                  <a:lnTo>
                    <a:pt x="545178" y="212220"/>
                  </a:lnTo>
                  <a:lnTo>
                    <a:pt x="0" y="259590"/>
                  </a:lnTo>
                  <a:lnTo>
                    <a:pt x="160832" y="155049"/>
                  </a:lnTo>
                  <a:lnTo>
                    <a:pt x="0" y="50507"/>
                  </a:lnTo>
                  <a:lnTo>
                    <a:pt x="545178" y="9787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grpSp>
        <p:nvGrpSpPr>
          <p:cNvPr id="7" name="组合 74"/>
          <p:cNvGrpSpPr/>
          <p:nvPr/>
        </p:nvGrpSpPr>
        <p:grpSpPr>
          <a:xfrm>
            <a:off x="1735226" y="2803115"/>
            <a:ext cx="509318" cy="509475"/>
            <a:chOff x="2313635" y="3647187"/>
            <a:chExt cx="679090" cy="679090"/>
          </a:xfrm>
        </p:grpSpPr>
        <p:sp>
          <p:nvSpPr>
            <p:cNvPr id="76" name="椭圆 75"/>
            <p:cNvSpPr/>
            <p:nvPr/>
          </p:nvSpPr>
          <p:spPr>
            <a:xfrm>
              <a:off x="2313635" y="3647187"/>
              <a:ext cx="679090" cy="6790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KSO_Shape"/>
            <p:cNvSpPr/>
            <p:nvPr/>
          </p:nvSpPr>
          <p:spPr bwMode="auto">
            <a:xfrm>
              <a:off x="2522728" y="3846909"/>
              <a:ext cx="260904" cy="279646"/>
            </a:xfrm>
            <a:custGeom>
              <a:avLst/>
              <a:gdLst>
                <a:gd name="T0" fmla="*/ 1079664 w 8375649"/>
                <a:gd name="T1" fmla="*/ 1200052 h 8974137"/>
                <a:gd name="T2" fmla="*/ 1320120 w 8375649"/>
                <a:gd name="T3" fmla="*/ 1200052 h 8974137"/>
                <a:gd name="T4" fmla="*/ 1320120 w 8375649"/>
                <a:gd name="T5" fmla="*/ 1440190 h 8974137"/>
                <a:gd name="T6" fmla="*/ 1079664 w 8375649"/>
                <a:gd name="T7" fmla="*/ 1440190 h 8974137"/>
                <a:gd name="T8" fmla="*/ 719776 w 8375649"/>
                <a:gd name="T9" fmla="*/ 1200052 h 8974137"/>
                <a:gd name="T10" fmla="*/ 959914 w 8375649"/>
                <a:gd name="T11" fmla="*/ 1200052 h 8974137"/>
                <a:gd name="T12" fmla="*/ 959914 w 8375649"/>
                <a:gd name="T13" fmla="*/ 1440190 h 8974137"/>
                <a:gd name="T14" fmla="*/ 719776 w 8375649"/>
                <a:gd name="T15" fmla="*/ 1440190 h 8974137"/>
                <a:gd name="T16" fmla="*/ 359570 w 8375649"/>
                <a:gd name="T17" fmla="*/ 1200052 h 8974137"/>
                <a:gd name="T18" fmla="*/ 599707 w 8375649"/>
                <a:gd name="T19" fmla="*/ 1200052 h 8974137"/>
                <a:gd name="T20" fmla="*/ 599707 w 8375649"/>
                <a:gd name="T21" fmla="*/ 1440190 h 8974137"/>
                <a:gd name="T22" fmla="*/ 359570 w 8375649"/>
                <a:gd name="T23" fmla="*/ 1440190 h 8974137"/>
                <a:gd name="T24" fmla="*/ 1079664 w 8375649"/>
                <a:gd name="T25" fmla="*/ 839846 h 8974137"/>
                <a:gd name="T26" fmla="*/ 1320120 w 8375649"/>
                <a:gd name="T27" fmla="*/ 839846 h 8974137"/>
                <a:gd name="T28" fmla="*/ 1320120 w 8375649"/>
                <a:gd name="T29" fmla="*/ 1080302 h 8974137"/>
                <a:gd name="T30" fmla="*/ 1079664 w 8375649"/>
                <a:gd name="T31" fmla="*/ 1080302 h 8974137"/>
                <a:gd name="T32" fmla="*/ 719776 w 8375649"/>
                <a:gd name="T33" fmla="*/ 839846 h 8974137"/>
                <a:gd name="T34" fmla="*/ 959914 w 8375649"/>
                <a:gd name="T35" fmla="*/ 839846 h 8974137"/>
                <a:gd name="T36" fmla="*/ 959914 w 8375649"/>
                <a:gd name="T37" fmla="*/ 1080302 h 8974137"/>
                <a:gd name="T38" fmla="*/ 719776 w 8375649"/>
                <a:gd name="T39" fmla="*/ 1080302 h 8974137"/>
                <a:gd name="T40" fmla="*/ 180089 w 8375649"/>
                <a:gd name="T41" fmla="*/ 719406 h 8974137"/>
                <a:gd name="T42" fmla="*/ 180089 w 8375649"/>
                <a:gd name="T43" fmla="*/ 1577419 h 8974137"/>
                <a:gd name="T44" fmla="*/ 840163 w 8375649"/>
                <a:gd name="T45" fmla="*/ 1629397 h 8974137"/>
                <a:gd name="T46" fmla="*/ 1500238 w 8375649"/>
                <a:gd name="T47" fmla="*/ 1577419 h 8974137"/>
                <a:gd name="T48" fmla="*/ 1500238 w 8375649"/>
                <a:gd name="T49" fmla="*/ 719406 h 8974137"/>
                <a:gd name="T50" fmla="*/ 180089 w 8375649"/>
                <a:gd name="T51" fmla="*/ 719406 h 8974137"/>
                <a:gd name="T52" fmla="*/ 479986 w 8375649"/>
                <a:gd name="T53" fmla="*/ 0 h 8974137"/>
                <a:gd name="T54" fmla="*/ 599794 w 8375649"/>
                <a:gd name="T55" fmla="*/ 120529 h 8974137"/>
                <a:gd name="T56" fmla="*/ 599794 w 8375649"/>
                <a:gd name="T57" fmla="*/ 186819 h 8974137"/>
                <a:gd name="T58" fmla="*/ 840163 w 8375649"/>
                <a:gd name="T59" fmla="*/ 180040 h 8974137"/>
                <a:gd name="T60" fmla="*/ 959972 w 8375649"/>
                <a:gd name="T61" fmla="*/ 182300 h 8974137"/>
                <a:gd name="T62" fmla="*/ 959972 w 8375649"/>
                <a:gd name="T63" fmla="*/ 300568 h 8974137"/>
                <a:gd name="T64" fmla="*/ 1109920 w 8375649"/>
                <a:gd name="T65" fmla="*/ 450476 h 8974137"/>
                <a:gd name="T66" fmla="*/ 1119716 w 8375649"/>
                <a:gd name="T67" fmla="*/ 448969 h 8974137"/>
                <a:gd name="T68" fmla="*/ 1080533 w 8375649"/>
                <a:gd name="T69" fmla="*/ 360079 h 8974137"/>
                <a:gd name="T70" fmla="*/ 1080533 w 8375649"/>
                <a:gd name="T71" fmla="*/ 120529 h 8974137"/>
                <a:gd name="T72" fmla="*/ 1199588 w 8375649"/>
                <a:gd name="T73" fmla="*/ 0 h 8974137"/>
                <a:gd name="T74" fmla="*/ 1320149 w 8375649"/>
                <a:gd name="T75" fmla="*/ 120529 h 8974137"/>
                <a:gd name="T76" fmla="*/ 1320149 w 8375649"/>
                <a:gd name="T77" fmla="*/ 205652 h 8974137"/>
                <a:gd name="T78" fmla="*/ 1607990 w 8375649"/>
                <a:gd name="T79" fmla="*/ 246330 h 8974137"/>
                <a:gd name="T80" fmla="*/ 1680327 w 8375649"/>
                <a:gd name="T81" fmla="*/ 334467 h 8974137"/>
                <a:gd name="T82" fmla="*/ 1680327 w 8375649"/>
                <a:gd name="T83" fmla="*/ 1644463 h 8974137"/>
                <a:gd name="T84" fmla="*/ 1608744 w 8375649"/>
                <a:gd name="T85" fmla="*/ 1732600 h 8974137"/>
                <a:gd name="T86" fmla="*/ 840163 w 8375649"/>
                <a:gd name="T87" fmla="*/ 1800397 h 8974137"/>
                <a:gd name="T88" fmla="*/ 70830 w 8375649"/>
                <a:gd name="T89" fmla="*/ 1732600 h 8974137"/>
                <a:gd name="T90" fmla="*/ 0 w 8375649"/>
                <a:gd name="T91" fmla="*/ 1644463 h 8974137"/>
                <a:gd name="T92" fmla="*/ 0 w 8375649"/>
                <a:gd name="T93" fmla="*/ 334467 h 8974137"/>
                <a:gd name="T94" fmla="*/ 71583 w 8375649"/>
                <a:gd name="T95" fmla="*/ 246330 h 8974137"/>
                <a:gd name="T96" fmla="*/ 239616 w 8375649"/>
                <a:gd name="T97" fmla="*/ 219212 h 8974137"/>
                <a:gd name="T98" fmla="*/ 239616 w 8375649"/>
                <a:gd name="T99" fmla="*/ 300568 h 8974137"/>
                <a:gd name="T100" fmla="*/ 389565 w 8375649"/>
                <a:gd name="T101" fmla="*/ 450476 h 8974137"/>
                <a:gd name="T102" fmla="*/ 400114 w 8375649"/>
                <a:gd name="T103" fmla="*/ 448969 h 8974137"/>
                <a:gd name="T104" fmla="*/ 360178 w 8375649"/>
                <a:gd name="T105" fmla="*/ 360079 h 8974137"/>
                <a:gd name="T106" fmla="*/ 360178 w 8375649"/>
                <a:gd name="T107" fmla="*/ 120529 h 8974137"/>
                <a:gd name="T108" fmla="*/ 479986 w 8375649"/>
                <a:gd name="T109" fmla="*/ 0 h 897413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8375649" h="8974137">
                  <a:moveTo>
                    <a:pt x="5381624" y="5981700"/>
                  </a:moveTo>
                  <a:lnTo>
                    <a:pt x="6580187" y="5981700"/>
                  </a:lnTo>
                  <a:lnTo>
                    <a:pt x="6580187" y="7178675"/>
                  </a:lnTo>
                  <a:lnTo>
                    <a:pt x="5381624" y="7178675"/>
                  </a:lnTo>
                  <a:lnTo>
                    <a:pt x="5381624" y="5981700"/>
                  </a:lnTo>
                  <a:close/>
                  <a:moveTo>
                    <a:pt x="3587749" y="5981700"/>
                  </a:moveTo>
                  <a:lnTo>
                    <a:pt x="4784724" y="5981700"/>
                  </a:lnTo>
                  <a:lnTo>
                    <a:pt x="4784724" y="7178675"/>
                  </a:lnTo>
                  <a:lnTo>
                    <a:pt x="3587749" y="7178675"/>
                  </a:lnTo>
                  <a:lnTo>
                    <a:pt x="3587749" y="5981700"/>
                  </a:lnTo>
                  <a:close/>
                  <a:moveTo>
                    <a:pt x="1792287" y="5981700"/>
                  </a:moveTo>
                  <a:lnTo>
                    <a:pt x="2989262" y="5981700"/>
                  </a:lnTo>
                  <a:lnTo>
                    <a:pt x="2989262" y="7178675"/>
                  </a:lnTo>
                  <a:lnTo>
                    <a:pt x="1792287" y="7178675"/>
                  </a:lnTo>
                  <a:lnTo>
                    <a:pt x="1792287" y="5981700"/>
                  </a:lnTo>
                  <a:close/>
                  <a:moveTo>
                    <a:pt x="5381624" y="4186238"/>
                  </a:moveTo>
                  <a:lnTo>
                    <a:pt x="6580187" y="4186238"/>
                  </a:lnTo>
                  <a:lnTo>
                    <a:pt x="6580187" y="5384800"/>
                  </a:lnTo>
                  <a:lnTo>
                    <a:pt x="5381624" y="5384800"/>
                  </a:lnTo>
                  <a:lnTo>
                    <a:pt x="5381624" y="4186238"/>
                  </a:lnTo>
                  <a:close/>
                  <a:moveTo>
                    <a:pt x="3587750" y="4186238"/>
                  </a:moveTo>
                  <a:lnTo>
                    <a:pt x="4784724" y="4186238"/>
                  </a:lnTo>
                  <a:lnTo>
                    <a:pt x="4784724" y="5384800"/>
                  </a:lnTo>
                  <a:lnTo>
                    <a:pt x="3587750" y="5384800"/>
                  </a:lnTo>
                  <a:lnTo>
                    <a:pt x="3587750" y="4186238"/>
                  </a:lnTo>
                  <a:close/>
                  <a:moveTo>
                    <a:pt x="897659" y="3585900"/>
                  </a:moveTo>
                  <a:cubicBezTo>
                    <a:pt x="897659" y="3585900"/>
                    <a:pt x="897659" y="3585900"/>
                    <a:pt x="897659" y="7862696"/>
                  </a:cubicBezTo>
                  <a:cubicBezTo>
                    <a:pt x="1461044" y="7952813"/>
                    <a:pt x="2655418" y="8121782"/>
                    <a:pt x="4187824" y="8121782"/>
                  </a:cubicBezTo>
                  <a:cubicBezTo>
                    <a:pt x="5723986" y="8121782"/>
                    <a:pt x="6914605" y="7952813"/>
                    <a:pt x="7477990" y="7862696"/>
                  </a:cubicBezTo>
                  <a:lnTo>
                    <a:pt x="7477990" y="3585900"/>
                  </a:lnTo>
                  <a:cubicBezTo>
                    <a:pt x="7477990" y="3585900"/>
                    <a:pt x="7477990" y="3585900"/>
                    <a:pt x="897659" y="3585900"/>
                  </a:cubicBezTo>
                  <a:close/>
                  <a:moveTo>
                    <a:pt x="2392506" y="0"/>
                  </a:moveTo>
                  <a:cubicBezTo>
                    <a:pt x="2723025" y="0"/>
                    <a:pt x="2989694" y="270350"/>
                    <a:pt x="2989694" y="600779"/>
                  </a:cubicBezTo>
                  <a:cubicBezTo>
                    <a:pt x="2989694" y="600779"/>
                    <a:pt x="2989694" y="600779"/>
                    <a:pt x="2989694" y="931207"/>
                  </a:cubicBezTo>
                  <a:cubicBezTo>
                    <a:pt x="3361528" y="912433"/>
                    <a:pt x="3763409" y="897413"/>
                    <a:pt x="4187824" y="897413"/>
                  </a:cubicBezTo>
                  <a:cubicBezTo>
                    <a:pt x="4390643" y="897413"/>
                    <a:pt x="4589705" y="901168"/>
                    <a:pt x="4785012" y="908678"/>
                  </a:cubicBezTo>
                  <a:cubicBezTo>
                    <a:pt x="4785012" y="908678"/>
                    <a:pt x="4785012" y="908678"/>
                    <a:pt x="4785012" y="1498193"/>
                  </a:cubicBezTo>
                  <a:cubicBezTo>
                    <a:pt x="4785012" y="1911228"/>
                    <a:pt x="5119287" y="2245412"/>
                    <a:pt x="5532435" y="2245412"/>
                  </a:cubicBezTo>
                  <a:cubicBezTo>
                    <a:pt x="5551215" y="2245412"/>
                    <a:pt x="5566238" y="2241657"/>
                    <a:pt x="5581262" y="2237902"/>
                  </a:cubicBezTo>
                  <a:cubicBezTo>
                    <a:pt x="5461073" y="2129011"/>
                    <a:pt x="5385955" y="1971306"/>
                    <a:pt x="5385955" y="1794827"/>
                  </a:cubicBezTo>
                  <a:cubicBezTo>
                    <a:pt x="5385955" y="1794827"/>
                    <a:pt x="5385955" y="1794827"/>
                    <a:pt x="5385955" y="600779"/>
                  </a:cubicBezTo>
                  <a:cubicBezTo>
                    <a:pt x="5385955" y="270350"/>
                    <a:pt x="5648868" y="0"/>
                    <a:pt x="5979387" y="0"/>
                  </a:cubicBezTo>
                  <a:cubicBezTo>
                    <a:pt x="6309906" y="0"/>
                    <a:pt x="6580331" y="270350"/>
                    <a:pt x="6580331" y="600779"/>
                  </a:cubicBezTo>
                  <a:cubicBezTo>
                    <a:pt x="6580331" y="600779"/>
                    <a:pt x="6580331" y="600779"/>
                    <a:pt x="6580331" y="1025079"/>
                  </a:cubicBezTo>
                  <a:cubicBezTo>
                    <a:pt x="7440431" y="1115196"/>
                    <a:pt x="7977524" y="1220332"/>
                    <a:pt x="8015083" y="1227842"/>
                  </a:cubicBezTo>
                  <a:cubicBezTo>
                    <a:pt x="8225413" y="1269146"/>
                    <a:pt x="8375649" y="1453134"/>
                    <a:pt x="8375649" y="1667162"/>
                  </a:cubicBezTo>
                  <a:cubicBezTo>
                    <a:pt x="8375649" y="1667162"/>
                    <a:pt x="8375649" y="1667162"/>
                    <a:pt x="8375649" y="8196879"/>
                  </a:cubicBezTo>
                  <a:cubicBezTo>
                    <a:pt x="8375649" y="8407152"/>
                    <a:pt x="8225413" y="8591140"/>
                    <a:pt x="8018839" y="8636199"/>
                  </a:cubicBezTo>
                  <a:cubicBezTo>
                    <a:pt x="7954989" y="8651218"/>
                    <a:pt x="6433851" y="8974137"/>
                    <a:pt x="4187824" y="8974137"/>
                  </a:cubicBezTo>
                  <a:cubicBezTo>
                    <a:pt x="1938042" y="8974137"/>
                    <a:pt x="416904" y="8651218"/>
                    <a:pt x="353054" y="8636199"/>
                  </a:cubicBezTo>
                  <a:cubicBezTo>
                    <a:pt x="146480" y="8591140"/>
                    <a:pt x="0" y="8407152"/>
                    <a:pt x="0" y="8196879"/>
                  </a:cubicBezTo>
                  <a:cubicBezTo>
                    <a:pt x="0" y="8196879"/>
                    <a:pt x="0" y="8196879"/>
                    <a:pt x="0" y="1667162"/>
                  </a:cubicBezTo>
                  <a:cubicBezTo>
                    <a:pt x="0" y="1453134"/>
                    <a:pt x="150236" y="1269146"/>
                    <a:pt x="356810" y="1227842"/>
                  </a:cubicBezTo>
                  <a:cubicBezTo>
                    <a:pt x="386857" y="1220332"/>
                    <a:pt x="691085" y="1160254"/>
                    <a:pt x="1194375" y="1092667"/>
                  </a:cubicBezTo>
                  <a:cubicBezTo>
                    <a:pt x="1194375" y="1092667"/>
                    <a:pt x="1194375" y="1092667"/>
                    <a:pt x="1194375" y="1498193"/>
                  </a:cubicBezTo>
                  <a:cubicBezTo>
                    <a:pt x="1194375" y="1911228"/>
                    <a:pt x="1528650" y="2245412"/>
                    <a:pt x="1941798" y="2245412"/>
                  </a:cubicBezTo>
                  <a:cubicBezTo>
                    <a:pt x="1960578" y="2245412"/>
                    <a:pt x="1975601" y="2241657"/>
                    <a:pt x="1994381" y="2237902"/>
                  </a:cubicBezTo>
                  <a:cubicBezTo>
                    <a:pt x="1870436" y="2129011"/>
                    <a:pt x="1795319" y="1971306"/>
                    <a:pt x="1795319" y="1794827"/>
                  </a:cubicBezTo>
                  <a:cubicBezTo>
                    <a:pt x="1795319" y="1794827"/>
                    <a:pt x="1795319" y="1794827"/>
                    <a:pt x="1795319" y="600779"/>
                  </a:cubicBezTo>
                  <a:cubicBezTo>
                    <a:pt x="1795319" y="270350"/>
                    <a:pt x="2061987" y="0"/>
                    <a:pt x="2392506" y="0"/>
                  </a:cubicBezTo>
                  <a:close/>
                </a:path>
              </a:pathLst>
            </a:custGeom>
            <a:solidFill>
              <a:schemeClr val="bg1"/>
            </a:solidFill>
            <a:ln>
              <a:noFill/>
            </a:ln>
          </p:spPr>
          <p:txBody>
            <a:bodyPr anchor="ctr" anchorCtr="1"/>
            <a:lstStyle/>
            <a:p>
              <a:endParaRPr lang="zh-CN" altLang="en-US"/>
            </a:p>
          </p:txBody>
        </p:sp>
      </p:grpSp>
      <p:grpSp>
        <p:nvGrpSpPr>
          <p:cNvPr id="8" name="组合 77"/>
          <p:cNvGrpSpPr/>
          <p:nvPr/>
        </p:nvGrpSpPr>
        <p:grpSpPr>
          <a:xfrm>
            <a:off x="973910" y="1724378"/>
            <a:ext cx="1741025" cy="1029124"/>
            <a:chOff x="1298545" y="2209314"/>
            <a:chExt cx="2321366" cy="1371741"/>
          </a:xfrm>
        </p:grpSpPr>
        <p:sp>
          <p:nvSpPr>
            <p:cNvPr id="79" name="TextBox 1"/>
            <p:cNvSpPr txBox="1">
              <a:spLocks noChangeArrowheads="1"/>
            </p:cNvSpPr>
            <p:nvPr/>
          </p:nvSpPr>
          <p:spPr bwMode="auto">
            <a:xfrm>
              <a:off x="1667326" y="2209314"/>
              <a:ext cx="1403958" cy="369218"/>
            </a:xfrm>
            <a:prstGeom prst="rect">
              <a:avLst/>
            </a:prstGeom>
            <a:noFill/>
            <a:ln w="9525">
              <a:noFill/>
              <a:miter lim="800000"/>
            </a:ln>
          </p:spPr>
          <p:txBody>
            <a:bodyPr wrap="square">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80" name="矩形 79"/>
            <p:cNvSpPr/>
            <p:nvPr/>
          </p:nvSpPr>
          <p:spPr>
            <a:xfrm>
              <a:off x="1298545" y="2659891"/>
              <a:ext cx="2321366" cy="921164"/>
            </a:xfrm>
            <a:prstGeom prst="rect">
              <a:avLst/>
            </a:prstGeom>
            <a:noFill/>
          </p:spPr>
          <p:txBody>
            <a:bodyPr wrap="square"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grpSp>
      <p:grpSp>
        <p:nvGrpSpPr>
          <p:cNvPr id="9" name="组合 80"/>
          <p:cNvGrpSpPr/>
          <p:nvPr/>
        </p:nvGrpSpPr>
        <p:grpSpPr>
          <a:xfrm>
            <a:off x="2952233" y="1316402"/>
            <a:ext cx="1741025" cy="983988"/>
            <a:chOff x="3936310" y="1665514"/>
            <a:chExt cx="2321366" cy="1311579"/>
          </a:xfrm>
        </p:grpSpPr>
        <p:sp>
          <p:nvSpPr>
            <p:cNvPr id="82" name="TextBox 25"/>
            <p:cNvSpPr txBox="1">
              <a:spLocks noChangeArrowheads="1"/>
            </p:cNvSpPr>
            <p:nvPr/>
          </p:nvSpPr>
          <p:spPr bwMode="auto">
            <a:xfrm>
              <a:off x="4178475" y="1665514"/>
              <a:ext cx="1403958" cy="369218"/>
            </a:xfrm>
            <a:prstGeom prst="rect">
              <a:avLst/>
            </a:prstGeom>
            <a:noFill/>
            <a:ln w="9525">
              <a:noFill/>
              <a:miter lim="800000"/>
            </a:ln>
          </p:spPr>
          <p:txBody>
            <a:bodyPr wrap="square">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83" name="矩形 82"/>
            <p:cNvSpPr/>
            <p:nvPr/>
          </p:nvSpPr>
          <p:spPr>
            <a:xfrm>
              <a:off x="3936310" y="2055928"/>
              <a:ext cx="2321366" cy="921165"/>
            </a:xfrm>
            <a:prstGeom prst="rect">
              <a:avLst/>
            </a:prstGeom>
            <a:noFill/>
          </p:spPr>
          <p:txBody>
            <a:bodyPr wrap="square"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grpSp>
      <p:grpSp>
        <p:nvGrpSpPr>
          <p:cNvPr id="10" name="组合 83"/>
          <p:cNvGrpSpPr/>
          <p:nvPr/>
        </p:nvGrpSpPr>
        <p:grpSpPr>
          <a:xfrm>
            <a:off x="4351550" y="3514037"/>
            <a:ext cx="1741025" cy="978605"/>
            <a:chOff x="5802065" y="4594791"/>
            <a:chExt cx="2321366" cy="1304403"/>
          </a:xfrm>
        </p:grpSpPr>
        <p:sp>
          <p:nvSpPr>
            <p:cNvPr id="85" name="TextBox 26"/>
            <p:cNvSpPr txBox="1">
              <a:spLocks noChangeArrowheads="1"/>
            </p:cNvSpPr>
            <p:nvPr/>
          </p:nvSpPr>
          <p:spPr bwMode="auto">
            <a:xfrm>
              <a:off x="5898108" y="4594791"/>
              <a:ext cx="1805283" cy="369218"/>
            </a:xfrm>
            <a:prstGeom prst="rect">
              <a:avLst/>
            </a:prstGeom>
            <a:noFill/>
            <a:ln w="9525">
              <a:noFill/>
              <a:miter lim="800000"/>
            </a:ln>
          </p:spPr>
          <p:txBody>
            <a:bodyPr wrap="square">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86" name="矩形 85"/>
            <p:cNvSpPr/>
            <p:nvPr/>
          </p:nvSpPr>
          <p:spPr>
            <a:xfrm>
              <a:off x="5802065" y="4978030"/>
              <a:ext cx="2321366" cy="921164"/>
            </a:xfrm>
            <a:prstGeom prst="rect">
              <a:avLst/>
            </a:prstGeom>
            <a:noFill/>
          </p:spPr>
          <p:txBody>
            <a:bodyPr wrap="square"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grpSp>
      <p:grpSp>
        <p:nvGrpSpPr>
          <p:cNvPr id="11" name="组合 86"/>
          <p:cNvGrpSpPr/>
          <p:nvPr/>
        </p:nvGrpSpPr>
        <p:grpSpPr>
          <a:xfrm>
            <a:off x="6246187" y="2579418"/>
            <a:ext cx="1741025" cy="991263"/>
            <a:chOff x="8328248" y="3349019"/>
            <a:chExt cx="2321366" cy="1321276"/>
          </a:xfrm>
        </p:grpSpPr>
        <p:sp>
          <p:nvSpPr>
            <p:cNvPr id="88" name="TextBox 26"/>
            <p:cNvSpPr txBox="1">
              <a:spLocks noChangeArrowheads="1"/>
            </p:cNvSpPr>
            <p:nvPr/>
          </p:nvSpPr>
          <p:spPr bwMode="auto">
            <a:xfrm>
              <a:off x="8419619" y="3349019"/>
              <a:ext cx="1805283" cy="369218"/>
            </a:xfrm>
            <a:prstGeom prst="rect">
              <a:avLst/>
            </a:prstGeom>
            <a:noFill/>
            <a:ln w="9525">
              <a:noFill/>
              <a:miter lim="800000"/>
            </a:ln>
          </p:spPr>
          <p:txBody>
            <a:bodyPr wrap="square">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89" name="矩形 88"/>
            <p:cNvSpPr/>
            <p:nvPr/>
          </p:nvSpPr>
          <p:spPr>
            <a:xfrm>
              <a:off x="8328248" y="3749130"/>
              <a:ext cx="2321366" cy="921165"/>
            </a:xfrm>
            <a:prstGeom prst="rect">
              <a:avLst/>
            </a:prstGeom>
            <a:noFill/>
          </p:spPr>
          <p:txBody>
            <a:bodyPr wrap="square" rtlCol="0">
              <a:spAutoFit/>
            </a:bodyPr>
            <a:lstStyle/>
            <a:p>
              <a:pPr>
                <a:lnSpc>
                  <a:spcPct val="15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grpSp>
      <p:sp>
        <p:nvSpPr>
          <p:cNvPr id="48" name="TextBox 1">
            <a:extLst>
              <a:ext uri="{FF2B5EF4-FFF2-40B4-BE49-F238E27FC236}">
                <a16:creationId xmlns:a16="http://schemas.microsoft.com/office/drawing/2014/main" id="{AA6DC777-1300-4B20-8BFD-D9D74233F473}"/>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9" name="组合 48">
            <a:extLst>
              <a:ext uri="{FF2B5EF4-FFF2-40B4-BE49-F238E27FC236}">
                <a16:creationId xmlns:a16="http://schemas.microsoft.com/office/drawing/2014/main" id="{309450F8-E87F-408B-8119-0717BE9FA783}"/>
              </a:ext>
            </a:extLst>
          </p:cNvPr>
          <p:cNvGrpSpPr/>
          <p:nvPr/>
        </p:nvGrpSpPr>
        <p:grpSpPr>
          <a:xfrm>
            <a:off x="4314982" y="656451"/>
            <a:ext cx="526551" cy="87257"/>
            <a:chOff x="4084621" y="-899160"/>
            <a:chExt cx="1101769" cy="182579"/>
          </a:xfrm>
        </p:grpSpPr>
        <p:sp>
          <p:nvSpPr>
            <p:cNvPr id="50" name="椭圆 49">
              <a:extLst>
                <a:ext uri="{FF2B5EF4-FFF2-40B4-BE49-F238E27FC236}">
                  <a16:creationId xmlns:a16="http://schemas.microsoft.com/office/drawing/2014/main" id="{1B0242F4-72C5-4718-BE40-5101BF399C4A}"/>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C837AA3A-C414-42DD-94C0-983B22501457}"/>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E2F56EE9-682F-409E-A94F-711FA7585456}"/>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68F3BA24-C819-46AF-A49B-B500FF59B5C9}"/>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200"/>
                                        <p:tgtEl>
                                          <p:spTgt spid="3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left)">
                                      <p:cBhvr>
                                        <p:cTn id="21" dur="200"/>
                                        <p:tgtEl>
                                          <p:spTgt spid="37"/>
                                        </p:tgtEl>
                                      </p:cBhvr>
                                    </p:animEffect>
                                  </p:childTnLst>
                                </p:cTn>
                              </p:par>
                              <p:par>
                                <p:cTn id="22" presetID="53" presetClass="entr" presetSubtype="16" fill="hold" grpId="0" nodeType="withEffect">
                                  <p:stCondLst>
                                    <p:cond delay="100"/>
                                  </p:stCondLst>
                                  <p:childTnLst>
                                    <p:set>
                                      <p:cBhvr>
                                        <p:cTn id="23" dur="1" fill="hold">
                                          <p:stCondLst>
                                            <p:cond delay="0"/>
                                          </p:stCondLst>
                                        </p:cTn>
                                        <p:tgtEl>
                                          <p:spTgt spid="35"/>
                                        </p:tgtEl>
                                        <p:attrNameLst>
                                          <p:attrName>style.visibility</p:attrName>
                                        </p:attrNameLst>
                                      </p:cBhvr>
                                      <p:to>
                                        <p:strVal val="visible"/>
                                      </p:to>
                                    </p:set>
                                    <p:anim calcmode="lin" valueType="num">
                                      <p:cBhvr>
                                        <p:cTn id="24" dur="400" fill="hold"/>
                                        <p:tgtEl>
                                          <p:spTgt spid="35"/>
                                        </p:tgtEl>
                                        <p:attrNameLst>
                                          <p:attrName>ppt_w</p:attrName>
                                        </p:attrNameLst>
                                      </p:cBhvr>
                                      <p:tavLst>
                                        <p:tav tm="0">
                                          <p:val>
                                            <p:fltVal val="0"/>
                                          </p:val>
                                        </p:tav>
                                        <p:tav tm="100000">
                                          <p:val>
                                            <p:strVal val="#ppt_w"/>
                                          </p:val>
                                        </p:tav>
                                      </p:tavLst>
                                    </p:anim>
                                    <p:anim calcmode="lin" valueType="num">
                                      <p:cBhvr>
                                        <p:cTn id="25" dur="400" fill="hold"/>
                                        <p:tgtEl>
                                          <p:spTgt spid="35"/>
                                        </p:tgtEl>
                                        <p:attrNameLst>
                                          <p:attrName>ppt_h</p:attrName>
                                        </p:attrNameLst>
                                      </p:cBhvr>
                                      <p:tavLst>
                                        <p:tav tm="0">
                                          <p:val>
                                            <p:fltVal val="0"/>
                                          </p:val>
                                        </p:tav>
                                        <p:tav tm="100000">
                                          <p:val>
                                            <p:strVal val="#ppt_h"/>
                                          </p:val>
                                        </p:tav>
                                      </p:tavLst>
                                    </p:anim>
                                    <p:animEffect transition="in" filter="fade">
                                      <p:cBhvr>
                                        <p:cTn id="26" dur="400"/>
                                        <p:tgtEl>
                                          <p:spTgt spid="35"/>
                                        </p:tgtEl>
                                      </p:cBhvr>
                                    </p:animEffect>
                                  </p:childTnLst>
                                </p:cTn>
                              </p:par>
                              <p:par>
                                <p:cTn id="27" presetID="22" presetClass="entr" presetSubtype="8" fill="hold" nodeType="withEffect">
                                  <p:stCondLst>
                                    <p:cond delay="500"/>
                                  </p:stCondLst>
                                  <p:childTnLst>
                                    <p:set>
                                      <p:cBhvr>
                                        <p:cTn id="28" dur="1" fill="hold">
                                          <p:stCondLst>
                                            <p:cond delay="0"/>
                                          </p:stCondLst>
                                        </p:cTn>
                                        <p:tgtEl>
                                          <p:spTgt spid="38"/>
                                        </p:tgtEl>
                                        <p:attrNameLst>
                                          <p:attrName>style.visibility</p:attrName>
                                        </p:attrNameLst>
                                      </p:cBhvr>
                                      <p:to>
                                        <p:strVal val="visible"/>
                                      </p:to>
                                    </p:set>
                                    <p:animEffect transition="in" filter="wipe(left)">
                                      <p:cBhvr>
                                        <p:cTn id="29" dur="200"/>
                                        <p:tgtEl>
                                          <p:spTgt spid="38"/>
                                        </p:tgtEl>
                                      </p:cBhvr>
                                    </p:animEffect>
                                  </p:childTnLst>
                                </p:cTn>
                              </p:par>
                            </p:childTnLst>
                          </p:cTn>
                        </p:par>
                        <p:par>
                          <p:cTn id="30" fill="hold">
                            <p:stCondLst>
                              <p:cond delay="1500"/>
                            </p:stCondLst>
                            <p:childTnLst>
                              <p:par>
                                <p:cTn id="31" presetID="53"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childTnLst>
                          </p:cTn>
                        </p:par>
                        <p:par>
                          <p:cTn id="36" fill="hold">
                            <p:stCondLst>
                              <p:cond delay="2000"/>
                            </p:stCondLst>
                            <p:childTnLst>
                              <p:par>
                                <p:cTn id="37" presetID="12" presetClass="entr" presetSubtype="4"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p:tgtEl>
                                          <p:spTgt spid="9"/>
                                        </p:tgtEl>
                                        <p:attrNameLst>
                                          <p:attrName>ppt_y</p:attrName>
                                        </p:attrNameLst>
                                      </p:cBhvr>
                                      <p:tavLst>
                                        <p:tav tm="0">
                                          <p:val>
                                            <p:strVal val="#ppt_y+#ppt_h*1.125000"/>
                                          </p:val>
                                        </p:tav>
                                        <p:tav tm="100000">
                                          <p:val>
                                            <p:strVal val="#ppt_y"/>
                                          </p:val>
                                        </p:tav>
                                      </p:tavLst>
                                    </p:anim>
                                    <p:animEffect transition="in" filter="wipe(up)">
                                      <p:cBhvr>
                                        <p:cTn id="40" dur="500"/>
                                        <p:tgtEl>
                                          <p:spTgt spid="9"/>
                                        </p:tgtEl>
                                      </p:cBhvr>
                                    </p:animEffect>
                                  </p:childTnLst>
                                </p:cTn>
                              </p:par>
                              <p:par>
                                <p:cTn id="41" presetID="22" presetClass="entr" presetSubtype="8"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left)">
                                      <p:cBhvr>
                                        <p:cTn id="43" dur="200"/>
                                        <p:tgtEl>
                                          <p:spTgt spid="39"/>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Effect transition="in" filter="fade">
                                      <p:cBhvr>
                                        <p:cTn id="49" dur="500"/>
                                        <p:tgtEl>
                                          <p:spTgt spid="5"/>
                                        </p:tgtEl>
                                      </p:cBhvr>
                                    </p:animEffect>
                                  </p:childTnLst>
                                </p:cTn>
                              </p:par>
                            </p:childTnLst>
                          </p:cTn>
                        </p:par>
                        <p:par>
                          <p:cTn id="50" fill="hold">
                            <p:stCondLst>
                              <p:cond delay="3000"/>
                            </p:stCondLst>
                            <p:childTnLst>
                              <p:par>
                                <p:cTn id="51" presetID="12" presetClass="entr" presetSubtype="1"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p:tgtEl>
                                          <p:spTgt spid="10"/>
                                        </p:tgtEl>
                                        <p:attrNameLst>
                                          <p:attrName>ppt_y</p:attrName>
                                        </p:attrNameLst>
                                      </p:cBhvr>
                                      <p:tavLst>
                                        <p:tav tm="0">
                                          <p:val>
                                            <p:strVal val="#ppt_y-#ppt_h*1.125000"/>
                                          </p:val>
                                        </p:tav>
                                        <p:tav tm="100000">
                                          <p:val>
                                            <p:strVal val="#ppt_y"/>
                                          </p:val>
                                        </p:tav>
                                      </p:tavLst>
                                    </p:anim>
                                    <p:animEffect transition="in" filter="wipe(down)">
                                      <p:cBhvr>
                                        <p:cTn id="54" dur="500"/>
                                        <p:tgtEl>
                                          <p:spTgt spid="10"/>
                                        </p:tgtEl>
                                      </p:cBhvr>
                                    </p:animEffect>
                                  </p:childTnLst>
                                </p:cTn>
                              </p:par>
                              <p:par>
                                <p:cTn id="55" presetID="22" presetClass="entr" presetSubtype="8" fill="hold" nodeType="with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wipe(left)">
                                      <p:cBhvr>
                                        <p:cTn id="57" dur="200"/>
                                        <p:tgtEl>
                                          <p:spTgt spid="41"/>
                                        </p:tgtEl>
                                      </p:cBhvr>
                                    </p:animEffect>
                                  </p:childTnLst>
                                </p:cTn>
                              </p:par>
                            </p:childTnLst>
                          </p:cTn>
                        </p:par>
                        <p:par>
                          <p:cTn id="58" fill="hold">
                            <p:stCondLst>
                              <p:cond delay="3500"/>
                            </p:stCondLst>
                            <p:childTnLst>
                              <p:par>
                                <p:cTn id="59" presetID="53" presetClass="entr" presetSubtype="16"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500" fill="hold"/>
                                        <p:tgtEl>
                                          <p:spTgt spid="4"/>
                                        </p:tgtEl>
                                        <p:attrNameLst>
                                          <p:attrName>ppt_w</p:attrName>
                                        </p:attrNameLst>
                                      </p:cBhvr>
                                      <p:tavLst>
                                        <p:tav tm="0">
                                          <p:val>
                                            <p:fltVal val="0"/>
                                          </p:val>
                                        </p:tav>
                                        <p:tav tm="100000">
                                          <p:val>
                                            <p:strVal val="#ppt_w"/>
                                          </p:val>
                                        </p:tav>
                                      </p:tavLst>
                                    </p:anim>
                                    <p:anim calcmode="lin" valueType="num">
                                      <p:cBhvr>
                                        <p:cTn id="62" dur="500" fill="hold"/>
                                        <p:tgtEl>
                                          <p:spTgt spid="4"/>
                                        </p:tgtEl>
                                        <p:attrNameLst>
                                          <p:attrName>ppt_h</p:attrName>
                                        </p:attrNameLst>
                                      </p:cBhvr>
                                      <p:tavLst>
                                        <p:tav tm="0">
                                          <p:val>
                                            <p:fltVal val="0"/>
                                          </p:val>
                                        </p:tav>
                                        <p:tav tm="100000">
                                          <p:val>
                                            <p:strVal val="#ppt_h"/>
                                          </p:val>
                                        </p:tav>
                                      </p:tavLst>
                                    </p:anim>
                                    <p:animEffect transition="in" filter="fade">
                                      <p:cBhvr>
                                        <p:cTn id="63" dur="500"/>
                                        <p:tgtEl>
                                          <p:spTgt spid="4"/>
                                        </p:tgtEl>
                                      </p:cBhvr>
                                    </p:animEffect>
                                  </p:childTnLst>
                                </p:cTn>
                              </p:par>
                            </p:childTnLst>
                          </p:cTn>
                        </p:par>
                        <p:par>
                          <p:cTn id="64" fill="hold">
                            <p:stCondLst>
                              <p:cond delay="4000"/>
                            </p:stCondLst>
                            <p:childTnLst>
                              <p:par>
                                <p:cTn id="65" presetID="12" presetClass="entr" presetSubtype="1"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p:tgtEl>
                                          <p:spTgt spid="11"/>
                                        </p:tgtEl>
                                        <p:attrNameLst>
                                          <p:attrName>ppt_y</p:attrName>
                                        </p:attrNameLst>
                                      </p:cBhvr>
                                      <p:tavLst>
                                        <p:tav tm="0">
                                          <p:val>
                                            <p:strVal val="#ppt_y-#ppt_h*1.125000"/>
                                          </p:val>
                                        </p:tav>
                                        <p:tav tm="100000">
                                          <p:val>
                                            <p:strVal val="#ppt_y"/>
                                          </p:val>
                                        </p:tav>
                                      </p:tavLst>
                                    </p:anim>
                                    <p:animEffect transition="in" filter="wipe(down)">
                                      <p:cBhvr>
                                        <p:cTn id="68" dur="500"/>
                                        <p:tgtEl>
                                          <p:spTgt spid="11"/>
                                        </p:tgtEl>
                                      </p:cBhvr>
                                    </p:animEffect>
                                  </p:childTnLst>
                                </p:cTn>
                              </p:par>
                              <p:par>
                                <p:cTn id="69" presetID="22" presetClass="entr" presetSubtype="8"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2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4"/>
          <p:cNvSpPr>
            <a:spLocks noGrp="1"/>
          </p:cNvSpPr>
          <p:nvPr>
            <p:ph type="sldNum" sz="quarter" idx="4294967295"/>
          </p:nvPr>
        </p:nvSpPr>
        <p:spPr>
          <a:xfrm>
            <a:off x="7086600" y="4768850"/>
            <a:ext cx="2057400" cy="273050"/>
          </a:xfrm>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557530" indent="-214630" eaLnBrk="0" hangingPunct="0">
              <a:defRPr>
                <a:solidFill>
                  <a:schemeClr val="tx1"/>
                </a:solidFill>
                <a:latin typeface="Arial" panose="020B0604020202020204" pitchFamily="34" charset="0"/>
                <a:ea typeface="宋体" panose="02010600030101010101" pitchFamily="2" charset="-122"/>
              </a:defRPr>
            </a:lvl2pPr>
            <a:lvl3pPr marL="857250" indent="-171450" eaLnBrk="0" hangingPunct="0">
              <a:defRPr>
                <a:solidFill>
                  <a:schemeClr val="tx1"/>
                </a:solidFill>
                <a:latin typeface="Arial" panose="020B0604020202020204" pitchFamily="34" charset="0"/>
                <a:ea typeface="宋体" panose="02010600030101010101" pitchFamily="2" charset="-122"/>
              </a:defRPr>
            </a:lvl3pPr>
            <a:lvl4pPr marL="1200150" indent="-171450" eaLnBrk="0" hangingPunct="0">
              <a:defRPr>
                <a:solidFill>
                  <a:schemeClr val="tx1"/>
                </a:solidFill>
                <a:latin typeface="Arial" panose="020B0604020202020204" pitchFamily="34" charset="0"/>
                <a:ea typeface="宋体" panose="02010600030101010101" pitchFamily="2" charset="-122"/>
              </a:defRPr>
            </a:lvl4pPr>
            <a:lvl5pPr marL="1543050" indent="-171450" eaLnBrk="0" hangingPunct="0">
              <a:defRPr>
                <a:solidFill>
                  <a:schemeClr val="tx1"/>
                </a:solidFill>
                <a:latin typeface="Arial" panose="020B0604020202020204" pitchFamily="34" charset="0"/>
                <a:ea typeface="宋体" panose="02010600030101010101" pitchFamily="2" charset="-122"/>
              </a:defRPr>
            </a:lvl5pPr>
            <a:lvl6pPr marL="18859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2288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25717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2914650" indent="-17145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A0BCC327-19A3-4379-A9BC-FCA6548B17A7}" type="slidenum">
              <a:rPr lang="zh-CN" altLang="en-US">
                <a:solidFill>
                  <a:srgbClr val="898989"/>
                </a:solidFill>
                <a:latin typeface="方正兰亭黑_GBK" panose="02000000000000000000" pitchFamily="2" charset="-122"/>
                <a:ea typeface="方正兰亭黑_GBK" panose="02000000000000000000" pitchFamily="2" charset="-122"/>
              </a:rPr>
              <a:t>22</a:t>
            </a:fld>
            <a:endParaRPr lang="zh-CN" altLang="en-US" sz="1400" dirty="0">
              <a:solidFill>
                <a:prstClr val="black"/>
              </a:solidFill>
            </a:endParaRPr>
          </a:p>
        </p:txBody>
      </p:sp>
      <p:sp>
        <p:nvSpPr>
          <p:cNvPr id="56323" name="任意多边形 4"/>
          <p:cNvSpPr>
            <a:spLocks noChangeArrowheads="1"/>
          </p:cNvSpPr>
          <p:nvPr/>
        </p:nvSpPr>
        <p:spPr bwMode="auto">
          <a:xfrm>
            <a:off x="8743950" y="4623433"/>
            <a:ext cx="476250" cy="300130"/>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a:solidFill>
                  <a:srgbClr val="000000"/>
                </a:solidFill>
                <a:bevel/>
              </a14:hiddenLine>
            </a:ext>
          </a:extLst>
        </p:spPr>
        <p:txBody>
          <a:bodyPr lIns="68580" tIns="34290" rIns="68580" bIns="34290" anchor="ctr"/>
          <a:lstStyle/>
          <a:p>
            <a:pPr fontAlgn="base">
              <a:spcBef>
                <a:spcPct val="0"/>
              </a:spcBef>
              <a:spcAft>
                <a:spcPct val="0"/>
              </a:spcAft>
              <a:buFont typeface="Arial" panose="020B0604020202020204" pitchFamily="34" charset="0"/>
              <a:buNone/>
            </a:pPr>
            <a:endParaRPr lang="zh-CN" altLang="en-US">
              <a:solidFill>
                <a:prstClr val="black"/>
              </a:solidFill>
              <a:latin typeface="Arial" panose="020B0604020202020204" pitchFamily="34" charset="0"/>
              <a:ea typeface="宋体" panose="02010600030101010101" pitchFamily="2" charset="-122"/>
            </a:endParaRPr>
          </a:p>
        </p:txBody>
      </p:sp>
      <p:sp>
        <p:nvSpPr>
          <p:cNvPr id="56324" name="TextBox 15"/>
          <p:cNvSpPr>
            <a:spLocks noChangeArrowheads="1"/>
          </p:cNvSpPr>
          <p:nvPr/>
        </p:nvSpPr>
        <p:spPr bwMode="auto">
          <a:xfrm>
            <a:off x="8803482" y="4657973"/>
            <a:ext cx="340519" cy="221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19" tIns="25709" rIns="51419" bIns="25709">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zh-CN" sz="1100" dirty="0">
                <a:solidFill>
                  <a:prstClr val="white"/>
                </a:solidFill>
                <a:latin typeface="Arial Unicode MS" panose="020B0604020202020204" charset="-122"/>
                <a:ea typeface="Arial Unicode MS" panose="020B0604020202020204" charset="-122"/>
                <a:cs typeface="Arial Unicode MS" panose="020B0604020202020204" charset="-122"/>
                <a:sym typeface="Arial Unicode MS" panose="020B0604020202020204" charset="-122"/>
              </a:rPr>
              <a:t>* </a:t>
            </a:r>
            <a:endParaRPr lang="zh-CN" altLang="zh-CN" sz="1100" b="1" dirty="0">
              <a:solidFill>
                <a:prstClr val="white"/>
              </a:solidFill>
              <a:latin typeface="Arial Unicode MS" panose="020B0604020202020204" charset="-122"/>
              <a:ea typeface="Arial Unicode MS" panose="020B0604020202020204" charset="-122"/>
              <a:cs typeface="Arial Unicode MS" panose="020B0604020202020204" charset="-122"/>
              <a:sym typeface="Arial Unicode MS" panose="020B0604020202020204" charset="-122"/>
            </a:endParaRPr>
          </a:p>
        </p:txBody>
      </p:sp>
      <p:sp>
        <p:nvSpPr>
          <p:cNvPr id="32772" name="矩形 42"/>
          <p:cNvSpPr>
            <a:spLocks noChangeArrowheads="1"/>
          </p:cNvSpPr>
          <p:nvPr/>
        </p:nvSpPr>
        <p:spPr bwMode="auto">
          <a:xfrm>
            <a:off x="7339013" y="2879820"/>
            <a:ext cx="692944" cy="1695973"/>
          </a:xfrm>
          <a:prstGeom prst="rect">
            <a:avLst/>
          </a:pr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sym typeface="方正兰亭黑_GBK" panose="02000000000000000000" pitchFamily="2" charset="-122"/>
            </a:endParaRPr>
          </a:p>
        </p:txBody>
      </p:sp>
      <p:sp>
        <p:nvSpPr>
          <p:cNvPr id="32773" name="矩形 37"/>
          <p:cNvSpPr>
            <a:spLocks noChangeArrowheads="1"/>
          </p:cNvSpPr>
          <p:nvPr/>
        </p:nvSpPr>
        <p:spPr bwMode="auto">
          <a:xfrm>
            <a:off x="3746897" y="2879820"/>
            <a:ext cx="3500438" cy="1695973"/>
          </a:xfrm>
          <a:prstGeom prst="rect">
            <a:avLst/>
          </a:pr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sym typeface="方正兰亭黑_GBK" panose="02000000000000000000" pitchFamily="2" charset="-122"/>
            </a:endParaRPr>
          </a:p>
        </p:txBody>
      </p:sp>
      <p:sp>
        <p:nvSpPr>
          <p:cNvPr id="32774" name="矩形 46"/>
          <p:cNvSpPr>
            <a:spLocks noChangeAspect="1" noChangeArrowheads="1"/>
          </p:cNvSpPr>
          <p:nvPr/>
        </p:nvSpPr>
        <p:spPr bwMode="auto">
          <a:xfrm>
            <a:off x="1114425" y="2879820"/>
            <a:ext cx="2541985" cy="1695973"/>
          </a:xfrm>
          <a:prstGeom prst="rect">
            <a:avLst/>
          </a:prstGeom>
          <a:blipFill dpi="0" rotWithShape="1">
            <a:blip r:embed="rId2" cstate="print"/>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sym typeface="方正兰亭黑_GBK" panose="02000000000000000000" pitchFamily="2" charset="-122"/>
            </a:endParaRPr>
          </a:p>
        </p:txBody>
      </p:sp>
      <p:sp>
        <p:nvSpPr>
          <p:cNvPr id="32775" name="矩形 47"/>
          <p:cNvSpPr>
            <a:spLocks noChangeAspect="1" noChangeArrowheads="1"/>
          </p:cNvSpPr>
          <p:nvPr/>
        </p:nvSpPr>
        <p:spPr bwMode="auto">
          <a:xfrm>
            <a:off x="2880123" y="1114769"/>
            <a:ext cx="2539603" cy="1694783"/>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sym typeface="方正兰亭黑_GBK" panose="02000000000000000000" pitchFamily="2" charset="-122"/>
            </a:endParaRPr>
          </a:p>
        </p:txBody>
      </p:sp>
      <p:sp>
        <p:nvSpPr>
          <p:cNvPr id="32776" name="矩形 1"/>
          <p:cNvSpPr>
            <a:spLocks noChangeArrowheads="1"/>
          </p:cNvSpPr>
          <p:nvPr/>
        </p:nvSpPr>
        <p:spPr bwMode="auto">
          <a:xfrm>
            <a:off x="1114425" y="1113579"/>
            <a:ext cx="1695450" cy="1695973"/>
          </a:xfrm>
          <a:prstGeom prst="rect">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8607"/>
              </a:solidFill>
              <a:sym typeface="方正兰亭黑_GBK" panose="02000000000000000000" pitchFamily="2" charset="-122"/>
            </a:endParaRPr>
          </a:p>
        </p:txBody>
      </p:sp>
      <p:sp>
        <p:nvSpPr>
          <p:cNvPr id="32777" name="矩形 59"/>
          <p:cNvSpPr>
            <a:spLocks noChangeAspect="1" noChangeArrowheads="1"/>
          </p:cNvSpPr>
          <p:nvPr/>
        </p:nvSpPr>
        <p:spPr bwMode="auto">
          <a:xfrm>
            <a:off x="5489972" y="1113579"/>
            <a:ext cx="2541984" cy="1695973"/>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bevel/>
              </a14:hiddenLine>
            </a:ext>
          </a:extLst>
        </p:spPr>
        <p:txBody>
          <a:bodyPr lIns="91434" tIns="45717" rIns="91434" bIns="45717"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800" dirty="0">
              <a:solidFill>
                <a:srgbClr val="FFFFFF"/>
              </a:solidFill>
              <a:sym typeface="方正兰亭黑_GBK" panose="02000000000000000000" pitchFamily="2" charset="-122"/>
            </a:endParaRPr>
          </a:p>
        </p:txBody>
      </p:sp>
      <p:sp>
        <p:nvSpPr>
          <p:cNvPr id="32778" name="矩形 56"/>
          <p:cNvSpPr>
            <a:spLocks noChangeArrowheads="1"/>
          </p:cNvSpPr>
          <p:nvPr/>
        </p:nvSpPr>
        <p:spPr bwMode="auto">
          <a:xfrm>
            <a:off x="1337332" y="1210049"/>
            <a:ext cx="1614488"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添加主题</a:t>
            </a:r>
            <a:endPar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779" name="矩形 57"/>
          <p:cNvSpPr>
            <a:spLocks noChangeArrowheads="1"/>
          </p:cNvSpPr>
          <p:nvPr/>
        </p:nvSpPr>
        <p:spPr bwMode="auto">
          <a:xfrm>
            <a:off x="1351360" y="1547100"/>
            <a:ext cx="1381125" cy="913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ts val="1595"/>
              </a:lnSpc>
              <a:spcBef>
                <a:spcPct val="0"/>
              </a:spcBef>
              <a:spcAft>
                <a:spcPct val="0"/>
              </a:spcAft>
              <a:buNone/>
            </a:pPr>
            <a:r>
              <a:rPr lang="zh-CN" altLang="en-US" sz="9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文字描述，总结概括，内容大纲在此录入上述图表的综合分析说明。 </a:t>
            </a:r>
            <a:endParaRPr lang="zh-CN" altLang="en-US" sz="900" dirty="0">
              <a:solidFill>
                <a:schemeClr val="bg1"/>
              </a:solidFill>
              <a:latin typeface="微软雅黑" panose="020B0503020204020204" pitchFamily="34" charset="-122"/>
              <a:ea typeface="微软雅黑" panose="020B0503020204020204" pitchFamily="34" charset="-122"/>
            </a:endParaRPr>
          </a:p>
          <a:p>
            <a:pPr eaLnBrk="1" fontAlgn="base" hangingPunct="1">
              <a:lnSpc>
                <a:spcPts val="1595"/>
              </a:lnSpc>
              <a:spcBef>
                <a:spcPct val="0"/>
              </a:spcBef>
              <a:spcAft>
                <a:spcPct val="0"/>
              </a:spcAft>
              <a:buNone/>
            </a:pPr>
            <a:r>
              <a:rPr lang="en-US" altLang="zh-CN" sz="9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 </a:t>
            </a:r>
            <a:endParaRPr lang="zh-CN" altLang="en-US" sz="9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2780" name="矩形 44"/>
          <p:cNvSpPr>
            <a:spLocks noChangeArrowheads="1"/>
          </p:cNvSpPr>
          <p:nvPr/>
        </p:nvSpPr>
        <p:spPr bwMode="auto">
          <a:xfrm>
            <a:off x="3844529" y="2985819"/>
            <a:ext cx="2324100" cy="276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添加主题</a:t>
            </a:r>
            <a:endParaRPr lang="zh-CN" altLang="en-US" sz="12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781" name="矩形 45"/>
          <p:cNvSpPr>
            <a:spLocks noChangeArrowheads="1"/>
          </p:cNvSpPr>
          <p:nvPr/>
        </p:nvSpPr>
        <p:spPr bwMode="auto">
          <a:xfrm>
            <a:off x="3844529" y="3287139"/>
            <a:ext cx="3211115" cy="6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34" tIns="45717" rIns="91434" bIns="45717">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r>
              <a:rPr lang="zh-CN" altLang="en-US" sz="9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900" dirty="0">
              <a:solidFill>
                <a:schemeClr val="bg1"/>
              </a:solidFill>
              <a:latin typeface="微软雅黑" panose="020B0503020204020204" pitchFamily="34" charset="-122"/>
              <a:ea typeface="微软雅黑" panose="020B0503020204020204" pitchFamily="34" charset="-122"/>
            </a:endParaRPr>
          </a:p>
        </p:txBody>
      </p:sp>
      <p:sp>
        <p:nvSpPr>
          <p:cNvPr id="32787" name="燕尾形 1"/>
          <p:cNvSpPr>
            <a:spLocks noChangeArrowheads="1"/>
          </p:cNvSpPr>
          <p:nvPr/>
        </p:nvSpPr>
        <p:spPr bwMode="auto">
          <a:xfrm>
            <a:off x="8314135" y="2616611"/>
            <a:ext cx="384572" cy="384690"/>
          </a:xfrm>
          <a:prstGeom prst="chevron">
            <a:avLst>
              <a:gd name="adj" fmla="val 50000"/>
            </a:avLst>
          </a:prstGeom>
          <a:solidFill>
            <a:srgbClr val="FFD860">
              <a:alpha val="29803"/>
            </a:srgbClr>
          </a:solidFill>
          <a:ln>
            <a:noFill/>
          </a:ln>
          <a:extLst>
            <a:ext uri="{91240B29-F687-4F45-9708-019B960494DF}">
              <a14:hiddenLine xmlns:a14="http://schemas.microsoft.com/office/drawing/2010/main" w="12700">
                <a:solidFill>
                  <a:srgbClr val="000000"/>
                </a:solidFill>
                <a:bevel/>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400" dirty="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
        <p:nvSpPr>
          <p:cNvPr id="32788" name="燕尾形 23"/>
          <p:cNvSpPr>
            <a:spLocks noChangeArrowheads="1"/>
          </p:cNvSpPr>
          <p:nvPr/>
        </p:nvSpPr>
        <p:spPr bwMode="auto">
          <a:xfrm flipH="1">
            <a:off x="488157" y="2616611"/>
            <a:ext cx="384572" cy="384690"/>
          </a:xfrm>
          <a:prstGeom prst="chevron">
            <a:avLst>
              <a:gd name="adj" fmla="val 50000"/>
            </a:avLst>
          </a:prstGeom>
          <a:solidFill>
            <a:srgbClr val="FFD860">
              <a:alpha val="29803"/>
            </a:srgbClr>
          </a:solidFill>
          <a:ln>
            <a:noFill/>
          </a:ln>
          <a:extLst>
            <a:ext uri="{91240B29-F687-4F45-9708-019B960494DF}">
              <a14:hiddenLine xmlns:a14="http://schemas.microsoft.com/office/drawing/2010/main" w="12700">
                <a:solidFill>
                  <a:srgbClr val="000000"/>
                </a:solidFill>
                <a:bevel/>
              </a14:hiddenLine>
            </a:ext>
          </a:extLst>
        </p:spPr>
        <p:txBody>
          <a:bodyPr lIns="68580" tIns="34290" rIns="68580" bIns="34290"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1400" dirty="0">
              <a:solidFill>
                <a:prstClr val="black"/>
              </a:solidFill>
              <a:latin typeface="宋体" panose="02010600030101010101" pitchFamily="2" charset="-122"/>
              <a:ea typeface="宋体" panose="02010600030101010101" pitchFamily="2" charset="-122"/>
              <a:sym typeface="宋体" panose="02010600030101010101" pitchFamily="2" charset="-122"/>
            </a:endParaRPr>
          </a:p>
        </p:txBody>
      </p:sp>
      <p:sp>
        <p:nvSpPr>
          <p:cNvPr id="24" name="TextBox 1">
            <a:extLst>
              <a:ext uri="{FF2B5EF4-FFF2-40B4-BE49-F238E27FC236}">
                <a16:creationId xmlns:a16="http://schemas.microsoft.com/office/drawing/2014/main" id="{0EFEB5E8-5046-40EF-A145-C11AEEC59ECC}"/>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5" name="组合 24">
            <a:extLst>
              <a:ext uri="{FF2B5EF4-FFF2-40B4-BE49-F238E27FC236}">
                <a16:creationId xmlns:a16="http://schemas.microsoft.com/office/drawing/2014/main" id="{C4269677-5797-4E2B-A415-CC0C26371A53}"/>
              </a:ext>
            </a:extLst>
          </p:cNvPr>
          <p:cNvGrpSpPr/>
          <p:nvPr/>
        </p:nvGrpSpPr>
        <p:grpSpPr>
          <a:xfrm>
            <a:off x="4314982" y="656451"/>
            <a:ext cx="526551" cy="87257"/>
            <a:chOff x="4084621" y="-899160"/>
            <a:chExt cx="1101769" cy="182579"/>
          </a:xfrm>
        </p:grpSpPr>
        <p:sp>
          <p:nvSpPr>
            <p:cNvPr id="26" name="椭圆 25">
              <a:extLst>
                <a:ext uri="{FF2B5EF4-FFF2-40B4-BE49-F238E27FC236}">
                  <a16:creationId xmlns:a16="http://schemas.microsoft.com/office/drawing/2014/main" id="{FCC26542-1AA3-462B-B7EC-AD6B6B2BC17D}"/>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DF520B94-C6D8-420B-8A57-86AD476225D8}"/>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F9514A42-DDA7-4E12-ADEA-54D3A0073312}"/>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0E293294-69B4-4FB4-9ACE-35F86571C083}"/>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776"/>
                                        </p:tgtEl>
                                        <p:attrNameLst>
                                          <p:attrName>style.visibility</p:attrName>
                                        </p:attrNameLst>
                                      </p:cBhvr>
                                      <p:to>
                                        <p:strVal val="visible"/>
                                      </p:to>
                                    </p:set>
                                    <p:anim calcmode="lin" valueType="num">
                                      <p:cBhvr>
                                        <p:cTn id="7" dur="500" fill="hold"/>
                                        <p:tgtEl>
                                          <p:spTgt spid="32776"/>
                                        </p:tgtEl>
                                        <p:attrNameLst>
                                          <p:attrName>ppt_x</p:attrName>
                                        </p:attrNameLst>
                                      </p:cBhvr>
                                      <p:tavLst>
                                        <p:tav tm="0">
                                          <p:val>
                                            <p:strVal val="0-#ppt_w/2"/>
                                          </p:val>
                                        </p:tav>
                                        <p:tav tm="100000">
                                          <p:val>
                                            <p:strVal val="#ppt_x"/>
                                          </p:val>
                                        </p:tav>
                                      </p:tavLst>
                                    </p:anim>
                                    <p:anim calcmode="lin" valueType="num">
                                      <p:cBhvr>
                                        <p:cTn id="8" dur="500" fill="hold"/>
                                        <p:tgtEl>
                                          <p:spTgt spid="327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2775"/>
                                        </p:tgtEl>
                                        <p:attrNameLst>
                                          <p:attrName>style.visibility</p:attrName>
                                        </p:attrNameLst>
                                      </p:cBhvr>
                                      <p:to>
                                        <p:strVal val="visible"/>
                                      </p:to>
                                    </p:set>
                                    <p:anim calcmode="lin" valueType="num">
                                      <p:cBhvr>
                                        <p:cTn id="12" dur="500" fill="hold"/>
                                        <p:tgtEl>
                                          <p:spTgt spid="32775"/>
                                        </p:tgtEl>
                                        <p:attrNameLst>
                                          <p:attrName>ppt_x</p:attrName>
                                        </p:attrNameLst>
                                      </p:cBhvr>
                                      <p:tavLst>
                                        <p:tav tm="0">
                                          <p:val>
                                            <p:strVal val="0-#ppt_w/2"/>
                                          </p:val>
                                        </p:tav>
                                        <p:tav tm="100000">
                                          <p:val>
                                            <p:strVal val="#ppt_x"/>
                                          </p:val>
                                        </p:tav>
                                      </p:tavLst>
                                    </p:anim>
                                    <p:anim calcmode="lin" valueType="num">
                                      <p:cBhvr>
                                        <p:cTn id="13" dur="500" fill="hold"/>
                                        <p:tgtEl>
                                          <p:spTgt spid="3277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32777"/>
                                        </p:tgtEl>
                                        <p:attrNameLst>
                                          <p:attrName>style.visibility</p:attrName>
                                        </p:attrNameLst>
                                      </p:cBhvr>
                                      <p:to>
                                        <p:strVal val="visible"/>
                                      </p:to>
                                    </p:set>
                                    <p:anim calcmode="lin" valueType="num">
                                      <p:cBhvr>
                                        <p:cTn id="17" dur="500" fill="hold"/>
                                        <p:tgtEl>
                                          <p:spTgt spid="32777"/>
                                        </p:tgtEl>
                                        <p:attrNameLst>
                                          <p:attrName>ppt_x</p:attrName>
                                        </p:attrNameLst>
                                      </p:cBhvr>
                                      <p:tavLst>
                                        <p:tav tm="0">
                                          <p:val>
                                            <p:strVal val="1+#ppt_w/2"/>
                                          </p:val>
                                        </p:tav>
                                        <p:tav tm="100000">
                                          <p:val>
                                            <p:strVal val="#ppt_x"/>
                                          </p:val>
                                        </p:tav>
                                      </p:tavLst>
                                    </p:anim>
                                    <p:anim calcmode="lin" valueType="num">
                                      <p:cBhvr>
                                        <p:cTn id="18" dur="500" fill="hold"/>
                                        <p:tgtEl>
                                          <p:spTgt spid="3277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2774"/>
                                        </p:tgtEl>
                                        <p:attrNameLst>
                                          <p:attrName>style.visibility</p:attrName>
                                        </p:attrNameLst>
                                      </p:cBhvr>
                                      <p:to>
                                        <p:strVal val="visible"/>
                                      </p:to>
                                    </p:set>
                                    <p:anim calcmode="lin" valueType="num">
                                      <p:cBhvr>
                                        <p:cTn id="22" dur="500" fill="hold"/>
                                        <p:tgtEl>
                                          <p:spTgt spid="32774"/>
                                        </p:tgtEl>
                                        <p:attrNameLst>
                                          <p:attrName>ppt_x</p:attrName>
                                        </p:attrNameLst>
                                      </p:cBhvr>
                                      <p:tavLst>
                                        <p:tav tm="0">
                                          <p:val>
                                            <p:strVal val="0-#ppt_w/2"/>
                                          </p:val>
                                        </p:tav>
                                        <p:tav tm="100000">
                                          <p:val>
                                            <p:strVal val="#ppt_x"/>
                                          </p:val>
                                        </p:tav>
                                      </p:tavLst>
                                    </p:anim>
                                    <p:anim calcmode="lin" valueType="num">
                                      <p:cBhvr>
                                        <p:cTn id="23" dur="500" fill="hold"/>
                                        <p:tgtEl>
                                          <p:spTgt spid="3277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2773"/>
                                        </p:tgtEl>
                                        <p:attrNameLst>
                                          <p:attrName>style.visibility</p:attrName>
                                        </p:attrNameLst>
                                      </p:cBhvr>
                                      <p:to>
                                        <p:strVal val="visible"/>
                                      </p:to>
                                    </p:set>
                                    <p:anim calcmode="lin" valueType="num">
                                      <p:cBhvr>
                                        <p:cTn id="27" dur="500" fill="hold"/>
                                        <p:tgtEl>
                                          <p:spTgt spid="32773"/>
                                        </p:tgtEl>
                                        <p:attrNameLst>
                                          <p:attrName>ppt_x</p:attrName>
                                        </p:attrNameLst>
                                      </p:cBhvr>
                                      <p:tavLst>
                                        <p:tav tm="0">
                                          <p:val>
                                            <p:strVal val="1+#ppt_w/2"/>
                                          </p:val>
                                        </p:tav>
                                        <p:tav tm="100000">
                                          <p:val>
                                            <p:strVal val="#ppt_x"/>
                                          </p:val>
                                        </p:tav>
                                      </p:tavLst>
                                    </p:anim>
                                    <p:anim calcmode="lin" valueType="num">
                                      <p:cBhvr>
                                        <p:cTn id="28" dur="500" fill="hold"/>
                                        <p:tgtEl>
                                          <p:spTgt spid="3277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32772"/>
                                        </p:tgtEl>
                                        <p:attrNameLst>
                                          <p:attrName>style.visibility</p:attrName>
                                        </p:attrNameLst>
                                      </p:cBhvr>
                                      <p:to>
                                        <p:strVal val="visible"/>
                                      </p:to>
                                    </p:set>
                                    <p:anim calcmode="lin" valueType="num">
                                      <p:cBhvr>
                                        <p:cTn id="32" dur="500" fill="hold"/>
                                        <p:tgtEl>
                                          <p:spTgt spid="32772"/>
                                        </p:tgtEl>
                                        <p:attrNameLst>
                                          <p:attrName>ppt_x</p:attrName>
                                        </p:attrNameLst>
                                      </p:cBhvr>
                                      <p:tavLst>
                                        <p:tav tm="0">
                                          <p:val>
                                            <p:strVal val="1+#ppt_w/2"/>
                                          </p:val>
                                        </p:tav>
                                        <p:tav tm="100000">
                                          <p:val>
                                            <p:strVal val="#ppt_x"/>
                                          </p:val>
                                        </p:tav>
                                      </p:tavLst>
                                    </p:anim>
                                    <p:anim calcmode="lin" valueType="num">
                                      <p:cBhvr>
                                        <p:cTn id="33" dur="500" fill="hold"/>
                                        <p:tgtEl>
                                          <p:spTgt spid="3277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2778"/>
                                        </p:tgtEl>
                                        <p:attrNameLst>
                                          <p:attrName>style.visibility</p:attrName>
                                        </p:attrNameLst>
                                      </p:cBhvr>
                                      <p:to>
                                        <p:strVal val="visible"/>
                                      </p:to>
                                    </p:set>
                                    <p:animEffect>
                                      <p:cBhvr>
                                        <p:cTn id="37" dur="500"/>
                                        <p:tgtEl>
                                          <p:spTgt spid="32778"/>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2779"/>
                                        </p:tgtEl>
                                        <p:attrNameLst>
                                          <p:attrName>style.visibility</p:attrName>
                                        </p:attrNameLst>
                                      </p:cBhvr>
                                      <p:to>
                                        <p:strVal val="visible"/>
                                      </p:to>
                                    </p:set>
                                    <p:animEffect>
                                      <p:cBhvr>
                                        <p:cTn id="41" dur="500"/>
                                        <p:tgtEl>
                                          <p:spTgt spid="32779"/>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32780"/>
                                        </p:tgtEl>
                                        <p:attrNameLst>
                                          <p:attrName>style.visibility</p:attrName>
                                        </p:attrNameLst>
                                      </p:cBhvr>
                                      <p:to>
                                        <p:strVal val="visible"/>
                                      </p:to>
                                    </p:set>
                                    <p:animEffect>
                                      <p:cBhvr>
                                        <p:cTn id="45" dur="500"/>
                                        <p:tgtEl>
                                          <p:spTgt spid="32780"/>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32781"/>
                                        </p:tgtEl>
                                        <p:attrNameLst>
                                          <p:attrName>style.visibility</p:attrName>
                                        </p:attrNameLst>
                                      </p:cBhvr>
                                      <p:to>
                                        <p:strVal val="visible"/>
                                      </p:to>
                                    </p:set>
                                    <p:animEffect>
                                      <p:cBhvr>
                                        <p:cTn id="49" dur="500"/>
                                        <p:tgtEl>
                                          <p:spTgt spid="32781"/>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32787"/>
                                        </p:tgtEl>
                                        <p:attrNameLst>
                                          <p:attrName>style.visibility</p:attrName>
                                        </p:attrNameLst>
                                      </p:cBhvr>
                                      <p:to>
                                        <p:strVal val="visible"/>
                                      </p:to>
                                    </p:set>
                                    <p:animEffect>
                                      <p:cBhvr>
                                        <p:cTn id="53" dur="500"/>
                                        <p:tgtEl>
                                          <p:spTgt spid="3278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788"/>
                                        </p:tgtEl>
                                        <p:attrNameLst>
                                          <p:attrName>style.visibility</p:attrName>
                                        </p:attrNameLst>
                                      </p:cBhvr>
                                      <p:to>
                                        <p:strVal val="visible"/>
                                      </p:to>
                                    </p:set>
                                    <p:animEffect>
                                      <p:cBhvr>
                                        <p:cTn id="56" dur="500"/>
                                        <p:tgtEl>
                                          <p:spTgt spid="32788"/>
                                        </p:tgtEl>
                                      </p:cBhvr>
                                    </p:animEffect>
                                  </p:childTnLst>
                                </p:cTn>
                              </p:par>
                              <p:par>
                                <p:cTn id="57" presetID="6" presetClass="emph" presetSubtype="0" autoRev="1" fill="hold" grpId="1" nodeType="withEffect">
                                  <p:stCondLst>
                                    <p:cond delay="0"/>
                                  </p:stCondLst>
                                  <p:childTnLst>
                                    <p:animScale>
                                      <p:cBhvr>
                                        <p:cTn id="58" dur="750" fill="hold"/>
                                        <p:tgtEl>
                                          <p:spTgt spid="32787"/>
                                        </p:tgtEl>
                                      </p:cBhvr>
                                      <p:by x="108000" y="108000"/>
                                    </p:animScale>
                                  </p:childTnLst>
                                </p:cTn>
                              </p:par>
                              <p:par>
                                <p:cTn id="59" presetID="6" presetClass="emph" presetSubtype="0" autoRev="1" fill="hold" grpId="1" nodeType="withEffect">
                                  <p:stCondLst>
                                    <p:cond delay="0"/>
                                  </p:stCondLst>
                                  <p:childTnLst>
                                    <p:animScale>
                                      <p:cBhvr>
                                        <p:cTn id="60" dur="750" fill="hold"/>
                                        <p:tgtEl>
                                          <p:spTgt spid="32788"/>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ldLvl="0" animBg="1" autoUpdateAnimBg="0"/>
      <p:bldP spid="32773" grpId="0" bldLvl="0" animBg="1" autoUpdateAnimBg="0"/>
      <p:bldP spid="32774" grpId="0" bldLvl="0" animBg="1" autoUpdateAnimBg="0"/>
      <p:bldP spid="32775" grpId="0" bldLvl="0" animBg="1" autoUpdateAnimBg="0"/>
      <p:bldP spid="32776" grpId="0" bldLvl="0" animBg="1" autoUpdateAnimBg="0"/>
      <p:bldP spid="32777" grpId="0" bldLvl="0" animBg="1" autoUpdateAnimBg="0"/>
      <p:bldP spid="32778" grpId="0" bldLvl="0" autoUpdateAnimBg="0"/>
      <p:bldP spid="32779" grpId="0" bldLvl="0" autoUpdateAnimBg="0"/>
      <p:bldP spid="32780" grpId="0" bldLvl="0" autoUpdateAnimBg="0"/>
      <p:bldP spid="32781" grpId="0" bldLvl="0" autoUpdateAnimBg="0"/>
      <p:bldP spid="32787" grpId="0" bldLvl="0" animBg="1" autoUpdateAnimBg="0"/>
      <p:bldP spid="32787" grpId="1" bldLvl="0" animBg="1" autoUpdateAnimBg="0"/>
      <p:bldP spid="32788" grpId="0" bldLvl="0" animBg="1" autoUpdateAnimBg="0"/>
      <p:bldP spid="32788" grpId="1"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1147486" y="1275383"/>
            <a:ext cx="1812446" cy="1996104"/>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1"/>
          </a:solidFill>
          <a:ln>
            <a:noFill/>
          </a:ln>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5" name="Freeform 9"/>
          <p:cNvSpPr/>
          <p:nvPr/>
        </p:nvSpPr>
        <p:spPr bwMode="auto">
          <a:xfrm>
            <a:off x="3666096" y="1275383"/>
            <a:ext cx="1812446" cy="1996104"/>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2"/>
          </a:solidFill>
          <a:ln>
            <a:noFill/>
          </a:ln>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sp>
        <p:nvSpPr>
          <p:cNvPr id="6" name="Freeform 10"/>
          <p:cNvSpPr/>
          <p:nvPr/>
        </p:nvSpPr>
        <p:spPr bwMode="auto">
          <a:xfrm>
            <a:off x="6183513" y="1275383"/>
            <a:ext cx="1813637" cy="1996104"/>
          </a:xfrm>
          <a:custGeom>
            <a:avLst/>
            <a:gdLst>
              <a:gd name="T0" fmla="*/ 60 w 864"/>
              <a:gd name="T1" fmla="*/ 577 h 949"/>
              <a:gd name="T2" fmla="*/ 0 w 864"/>
              <a:gd name="T3" fmla="*/ 432 h 949"/>
              <a:gd name="T4" fmla="*/ 60 w 864"/>
              <a:gd name="T5" fmla="*/ 287 h 949"/>
              <a:gd name="T6" fmla="*/ 287 w 864"/>
              <a:gd name="T7" fmla="*/ 60 h 949"/>
              <a:gd name="T8" fmla="*/ 432 w 864"/>
              <a:gd name="T9" fmla="*/ 0 h 949"/>
              <a:gd name="T10" fmla="*/ 577 w 864"/>
              <a:gd name="T11" fmla="*/ 60 h 949"/>
              <a:gd name="T12" fmla="*/ 804 w 864"/>
              <a:gd name="T13" fmla="*/ 287 h 949"/>
              <a:gd name="T14" fmla="*/ 864 w 864"/>
              <a:gd name="T15" fmla="*/ 432 h 949"/>
              <a:gd name="T16" fmla="*/ 804 w 864"/>
              <a:gd name="T17" fmla="*/ 577 h 949"/>
              <a:gd name="T18" fmla="*/ 432 w 864"/>
              <a:gd name="T19" fmla="*/ 949 h 949"/>
              <a:gd name="T20" fmla="*/ 60 w 864"/>
              <a:gd name="T21" fmla="*/ 577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4" h="949">
                <a:moveTo>
                  <a:pt x="60" y="577"/>
                </a:moveTo>
                <a:cubicBezTo>
                  <a:pt x="22" y="539"/>
                  <a:pt x="0" y="487"/>
                  <a:pt x="0" y="432"/>
                </a:cubicBezTo>
                <a:cubicBezTo>
                  <a:pt x="0" y="377"/>
                  <a:pt x="22" y="325"/>
                  <a:pt x="60" y="287"/>
                </a:cubicBezTo>
                <a:cubicBezTo>
                  <a:pt x="287" y="60"/>
                  <a:pt x="287" y="60"/>
                  <a:pt x="287" y="60"/>
                </a:cubicBezTo>
                <a:cubicBezTo>
                  <a:pt x="325" y="22"/>
                  <a:pt x="377" y="0"/>
                  <a:pt x="432" y="0"/>
                </a:cubicBezTo>
                <a:cubicBezTo>
                  <a:pt x="487" y="0"/>
                  <a:pt x="539" y="22"/>
                  <a:pt x="577" y="60"/>
                </a:cubicBezTo>
                <a:cubicBezTo>
                  <a:pt x="804" y="287"/>
                  <a:pt x="804" y="287"/>
                  <a:pt x="804" y="287"/>
                </a:cubicBezTo>
                <a:cubicBezTo>
                  <a:pt x="842" y="325"/>
                  <a:pt x="864" y="377"/>
                  <a:pt x="864" y="432"/>
                </a:cubicBezTo>
                <a:cubicBezTo>
                  <a:pt x="864" y="487"/>
                  <a:pt x="842" y="539"/>
                  <a:pt x="804" y="577"/>
                </a:cubicBezTo>
                <a:cubicBezTo>
                  <a:pt x="432" y="949"/>
                  <a:pt x="432" y="949"/>
                  <a:pt x="432" y="949"/>
                </a:cubicBezTo>
                <a:lnTo>
                  <a:pt x="60" y="577"/>
                </a:lnTo>
                <a:close/>
              </a:path>
            </a:pathLst>
          </a:custGeom>
          <a:solidFill>
            <a:schemeClr val="accent3"/>
          </a:solidFill>
          <a:ln>
            <a:noFill/>
          </a:ln>
        </p:spPr>
        <p:txBody>
          <a:bodyPr vert="horz" wrap="square" lIns="68594" tIns="34297" rIns="68594" bIns="34297" numCol="1" anchor="t" anchorCtr="0" compatLnSpc="1"/>
          <a:lstStyle/>
          <a:p>
            <a:pPr defTabSz="914400" eaLnBrk="0" hangingPunct="0"/>
            <a:endParaRPr lang="zh-CN" altLang="en-US" dirty="0">
              <a:solidFill>
                <a:schemeClr val="tx2"/>
              </a:solidFill>
              <a:latin typeface="微软雅黑" panose="020B0503020204020204" pitchFamily="34" charset="-122"/>
              <a:ea typeface="微软雅黑" panose="020B0503020204020204" pitchFamily="34" charset="-122"/>
            </a:endParaRPr>
          </a:p>
        </p:txBody>
      </p:sp>
      <p:grpSp>
        <p:nvGrpSpPr>
          <p:cNvPr id="4" name="组合 6"/>
          <p:cNvGrpSpPr/>
          <p:nvPr/>
        </p:nvGrpSpPr>
        <p:grpSpPr>
          <a:xfrm>
            <a:off x="1500668" y="1809526"/>
            <a:ext cx="1131285" cy="709423"/>
            <a:chOff x="1998003" y="2639195"/>
            <a:chExt cx="1508119" cy="945605"/>
          </a:xfrm>
        </p:grpSpPr>
        <p:sp>
          <p:nvSpPr>
            <p:cNvPr id="8" name="矩形 7"/>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9" name="文本框 8"/>
            <p:cNvSpPr txBox="1"/>
            <p:nvPr/>
          </p:nvSpPr>
          <p:spPr>
            <a:xfrm>
              <a:off x="1998003" y="2639195"/>
              <a:ext cx="1443131" cy="677108"/>
            </a:xfrm>
            <a:prstGeom prst="rect">
              <a:avLst/>
            </a:prstGeom>
            <a:noFill/>
          </p:spPr>
          <p:txBody>
            <a:bodyPr wrap="none" rtlCol="0">
              <a:spAutoFit/>
            </a:bodyPr>
            <a:lstStyle/>
            <a:p>
              <a:pPr defTabSz="914400" eaLnBrk="0" hangingPunct="0"/>
              <a:r>
                <a:rPr lang="en-US" altLang="zh-CN"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1,450</a:t>
              </a:r>
              <a:endParaRPr lang="zh-CN" altLang="en-US"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9"/>
          <p:cNvGrpSpPr/>
          <p:nvPr/>
        </p:nvGrpSpPr>
        <p:grpSpPr>
          <a:xfrm>
            <a:off x="4026593" y="1809526"/>
            <a:ext cx="1131285" cy="709423"/>
            <a:chOff x="1998003" y="2639195"/>
            <a:chExt cx="1508119" cy="945605"/>
          </a:xfrm>
        </p:grpSpPr>
        <p:sp>
          <p:nvSpPr>
            <p:cNvPr id="11" name="矩形 10"/>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2" name="文本框 11"/>
            <p:cNvSpPr txBox="1"/>
            <p:nvPr/>
          </p:nvSpPr>
          <p:spPr>
            <a:xfrm>
              <a:off x="1998003" y="2639195"/>
              <a:ext cx="1443131" cy="677108"/>
            </a:xfrm>
            <a:prstGeom prst="rect">
              <a:avLst/>
            </a:prstGeom>
            <a:noFill/>
          </p:spPr>
          <p:txBody>
            <a:bodyPr wrap="none" rtlCol="0">
              <a:spAutoFit/>
            </a:bodyPr>
            <a:lstStyle/>
            <a:p>
              <a:pPr defTabSz="914400" eaLnBrk="0" hangingPunct="0"/>
              <a:r>
                <a:rPr lang="en-US" altLang="zh-CN"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2,250</a:t>
              </a:r>
              <a:endParaRPr lang="zh-CN" altLang="en-US"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0" name="组合 12"/>
          <p:cNvGrpSpPr/>
          <p:nvPr/>
        </p:nvGrpSpPr>
        <p:grpSpPr>
          <a:xfrm>
            <a:off x="6530741" y="1809526"/>
            <a:ext cx="1131285" cy="709423"/>
            <a:chOff x="1998003" y="2639195"/>
            <a:chExt cx="1508119" cy="945605"/>
          </a:xfrm>
        </p:grpSpPr>
        <p:sp>
          <p:nvSpPr>
            <p:cNvPr id="14" name="矩形 13"/>
            <p:cNvSpPr/>
            <p:nvPr/>
          </p:nvSpPr>
          <p:spPr>
            <a:xfrm>
              <a:off x="2028794" y="3215468"/>
              <a:ext cx="1477328" cy="369332"/>
            </a:xfrm>
            <a:prstGeom prst="rect">
              <a:avLst/>
            </a:prstGeom>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单击编辑标题</a:t>
              </a:r>
            </a:p>
          </p:txBody>
        </p:sp>
        <p:sp>
          <p:nvSpPr>
            <p:cNvPr id="15" name="文本框 14"/>
            <p:cNvSpPr txBox="1"/>
            <p:nvPr/>
          </p:nvSpPr>
          <p:spPr>
            <a:xfrm>
              <a:off x="1998003" y="2639195"/>
              <a:ext cx="1443131" cy="677108"/>
            </a:xfrm>
            <a:prstGeom prst="rect">
              <a:avLst/>
            </a:prstGeom>
            <a:noFill/>
          </p:spPr>
          <p:txBody>
            <a:bodyPr wrap="none" rtlCol="0">
              <a:spAutoFit/>
            </a:bodyPr>
            <a:lstStyle/>
            <a:p>
              <a:pPr defTabSz="914400" eaLnBrk="0" hangingPunct="0"/>
              <a:r>
                <a:rPr lang="en-US" altLang="zh-CN"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1,780</a:t>
              </a:r>
              <a:endParaRPr lang="zh-CN" altLang="en-US" sz="27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6" name="矩形 15"/>
          <p:cNvSpPr/>
          <p:nvPr/>
        </p:nvSpPr>
        <p:spPr>
          <a:xfrm>
            <a:off x="1461501" y="3525414"/>
            <a:ext cx="1108188" cy="277085"/>
          </a:xfrm>
          <a:prstGeom prst="rect">
            <a:avLst/>
          </a:prstGeom>
        </p:spPr>
        <p:txBody>
          <a:bodyPr wrap="none" lIns="91458" tIns="45729" rIns="91458" bIns="45729">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7" name="文本框 16"/>
          <p:cNvSpPr txBox="1"/>
          <p:nvPr/>
        </p:nvSpPr>
        <p:spPr>
          <a:xfrm>
            <a:off x="1190647" y="3850309"/>
            <a:ext cx="1733169" cy="338572"/>
          </a:xfrm>
          <a:prstGeom prst="rect">
            <a:avLst/>
          </a:prstGeom>
          <a:noFill/>
        </p:spPr>
        <p:txBody>
          <a:bodyPr wrap="square" lIns="91458" tIns="45729" rIns="91458" bIns="45729"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矩形 17"/>
          <p:cNvSpPr/>
          <p:nvPr/>
        </p:nvSpPr>
        <p:spPr>
          <a:xfrm>
            <a:off x="3999673" y="3525414"/>
            <a:ext cx="1108188" cy="277085"/>
          </a:xfrm>
          <a:prstGeom prst="rect">
            <a:avLst/>
          </a:prstGeom>
        </p:spPr>
        <p:txBody>
          <a:bodyPr wrap="none" lIns="91458" tIns="45729" rIns="91458" bIns="45729">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19" name="文本框 18"/>
          <p:cNvSpPr txBox="1"/>
          <p:nvPr/>
        </p:nvSpPr>
        <p:spPr>
          <a:xfrm>
            <a:off x="3728820" y="3850309"/>
            <a:ext cx="1733169" cy="338572"/>
          </a:xfrm>
          <a:prstGeom prst="rect">
            <a:avLst/>
          </a:prstGeom>
          <a:noFill/>
        </p:spPr>
        <p:txBody>
          <a:bodyPr wrap="square" lIns="91458" tIns="45729" rIns="91458" bIns="45729"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矩形 19"/>
          <p:cNvSpPr/>
          <p:nvPr/>
        </p:nvSpPr>
        <p:spPr>
          <a:xfrm>
            <a:off x="6525598" y="3525414"/>
            <a:ext cx="1108188" cy="277085"/>
          </a:xfrm>
          <a:prstGeom prst="rect">
            <a:avLst/>
          </a:prstGeom>
        </p:spPr>
        <p:txBody>
          <a:bodyPr wrap="none" lIns="91458" tIns="45729" rIns="91458" bIns="45729">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1" name="文本框 20"/>
          <p:cNvSpPr txBox="1"/>
          <p:nvPr/>
        </p:nvSpPr>
        <p:spPr>
          <a:xfrm>
            <a:off x="6254745" y="3850309"/>
            <a:ext cx="1733169" cy="338572"/>
          </a:xfrm>
          <a:prstGeom prst="rect">
            <a:avLst/>
          </a:prstGeom>
          <a:noFill/>
        </p:spPr>
        <p:txBody>
          <a:bodyPr wrap="square" lIns="91458" tIns="45729" rIns="91458" bIns="45729"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Box 1">
            <a:extLst>
              <a:ext uri="{FF2B5EF4-FFF2-40B4-BE49-F238E27FC236}">
                <a16:creationId xmlns:a16="http://schemas.microsoft.com/office/drawing/2014/main" id="{A0DE3EB9-22C5-4FF2-BF16-7735F4764F93}"/>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组合 28">
            <a:extLst>
              <a:ext uri="{FF2B5EF4-FFF2-40B4-BE49-F238E27FC236}">
                <a16:creationId xmlns:a16="http://schemas.microsoft.com/office/drawing/2014/main" id="{A5B1CD61-21F6-4539-AC38-F2D129F76D80}"/>
              </a:ext>
            </a:extLst>
          </p:cNvPr>
          <p:cNvGrpSpPr/>
          <p:nvPr/>
        </p:nvGrpSpPr>
        <p:grpSpPr>
          <a:xfrm>
            <a:off x="4314982" y="656451"/>
            <a:ext cx="526551" cy="87257"/>
            <a:chOff x="4084621" y="-899160"/>
            <a:chExt cx="1101769" cy="182579"/>
          </a:xfrm>
        </p:grpSpPr>
        <p:sp>
          <p:nvSpPr>
            <p:cNvPr id="30" name="椭圆 29">
              <a:extLst>
                <a:ext uri="{FF2B5EF4-FFF2-40B4-BE49-F238E27FC236}">
                  <a16:creationId xmlns:a16="http://schemas.microsoft.com/office/drawing/2014/main" id="{B3C379F2-A89B-4E80-8D8F-8AA16611AD5C}"/>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CC72C119-68E6-4696-967F-88BF8119B9F6}"/>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A1A0EC18-FCE3-4477-8456-7517425DEC46}"/>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7E8A9C01-5135-4E97-B60A-E41F802DBFCB}"/>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ppt_x"/>
                                          </p:val>
                                        </p:tav>
                                        <p:tav tm="100000">
                                          <p:val>
                                            <p:strVal val="#ppt_x"/>
                                          </p:val>
                                        </p:tav>
                                      </p:tavLst>
                                    </p:anim>
                                    <p:anim calcmode="lin" valueType="num">
                                      <p:cBhvr additive="base">
                                        <p:cTn id="52" dur="500" fill="hold"/>
                                        <p:tgtEl>
                                          <p:spTgt spid="20"/>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 grpId="0" bldLvl="0" animBg="1"/>
      <p:bldP spid="6" grpId="0" bldLvl="0" animBg="1"/>
      <p:bldP spid="16" grpId="0"/>
      <p:bldP spid="17" grpId="0"/>
      <p:bldP spid="18" grpId="0"/>
      <p:bldP spid="19" grpId="0"/>
      <p:bldP spid="20" grpId="0"/>
      <p:bldP spid="2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7"/>
          <p:cNvSpPr>
            <a:spLocks noChangeArrowheads="1"/>
          </p:cNvSpPr>
          <p:nvPr/>
        </p:nvSpPr>
        <p:spPr bwMode="auto">
          <a:xfrm>
            <a:off x="4170858" y="2965763"/>
            <a:ext cx="3551435" cy="16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汇报人：斯柯达      时间：</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2018</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月</a:t>
            </a:r>
            <a:r>
              <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x</a:t>
            </a: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日</a:t>
            </a:r>
          </a:p>
        </p:txBody>
      </p:sp>
      <p:sp>
        <p:nvSpPr>
          <p:cNvPr id="12" name="矩形 11"/>
          <p:cNvSpPr/>
          <p:nvPr/>
        </p:nvSpPr>
        <p:spPr>
          <a:xfrm>
            <a:off x="4034124" y="1896797"/>
            <a:ext cx="4360489" cy="646331"/>
          </a:xfrm>
          <a:prstGeom prst="rect">
            <a:avLst/>
          </a:prstGeom>
        </p:spPr>
        <p:txBody>
          <a:bodyPr wrap="none">
            <a:spAutoFit/>
          </a:bodyPr>
          <a:lstStyle/>
          <a:p>
            <a:pPr>
              <a:defRPr/>
            </a:pPr>
            <a:r>
              <a:rPr lang="zh-CN" altLang="en-US" sz="3600" spc="3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演讲完毕 谢谢观看</a:t>
            </a:r>
          </a:p>
        </p:txBody>
      </p:sp>
      <p:sp>
        <p:nvSpPr>
          <p:cNvPr id="6" name="矩形 17"/>
          <p:cNvSpPr>
            <a:spLocks noChangeArrowheads="1"/>
          </p:cNvSpPr>
          <p:nvPr/>
        </p:nvSpPr>
        <p:spPr bwMode="auto">
          <a:xfrm>
            <a:off x="4092418" y="2588877"/>
            <a:ext cx="3689066" cy="27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适用于工程项目</a:t>
            </a:r>
            <a:r>
              <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策划方案</a:t>
            </a:r>
            <a:r>
              <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工作汇报</a:t>
            </a:r>
            <a:r>
              <a:rPr lang="en-US" altLang="zh-CN"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总结计划等</a:t>
            </a:r>
            <a:endParaRPr lang="zh-CN" altLang="en-US" sz="1200" b="1" dirty="0">
              <a:solidFill>
                <a:schemeClr val="tx1">
                  <a:lumMod val="50000"/>
                  <a:lumOff val="50000"/>
                </a:schemeClr>
              </a:solidFill>
              <a:latin typeface="ITC Avant Garde Std Bk" panose="020B0502020202020204" pitchFamily="34" charset="0"/>
            </a:endParaRPr>
          </a:p>
        </p:txBody>
      </p:sp>
      <p:sp>
        <p:nvSpPr>
          <p:cNvPr id="9" name="TextBox 7"/>
          <p:cNvSpPr txBox="1"/>
          <p:nvPr/>
        </p:nvSpPr>
        <p:spPr>
          <a:xfrm>
            <a:off x="4102043" y="3220211"/>
            <a:ext cx="4556826" cy="418704"/>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eaLnBrk="1" hangingPunct="1">
              <a:lnSpc>
                <a:spcPct val="150000"/>
              </a:lnSpc>
            </a:pPr>
            <a:r>
              <a:rPr lang="en-US" altLang="zh-CN" sz="800" dirty="0">
                <a:solidFill>
                  <a:schemeClr val="tx1">
                    <a:lumMod val="65000"/>
                    <a:lumOff val="35000"/>
                  </a:schemeClr>
                </a:solidFill>
              </a:rPr>
              <a:t>Chinadaily.com.cn is the largest English portal in China, providing news, business information, BBS, learning materials. The Website has channels as China,</a:t>
            </a:r>
            <a:endParaRPr lang="id-ID" altLang="zh-CN" sz="600" dirty="0">
              <a:solidFill>
                <a:schemeClr val="tx1">
                  <a:lumMod val="65000"/>
                  <a:lumOff val="35000"/>
                </a:schemeClr>
              </a:solidFill>
              <a:latin typeface="Lato" pitchFamily="34" charset="0"/>
              <a:ea typeface="Clear Sans Light" pitchFamily="34" charset="0"/>
              <a:cs typeface="Clear Sans Light" pitchFamily="34" charset="0"/>
            </a:endParaRPr>
          </a:p>
        </p:txBody>
      </p:sp>
      <p:sp>
        <p:nvSpPr>
          <p:cNvPr id="11" name="Rectangle 18"/>
          <p:cNvSpPr>
            <a:spLocks noChangeArrowheads="1"/>
          </p:cNvSpPr>
          <p:nvPr/>
        </p:nvSpPr>
        <p:spPr bwMode="auto">
          <a:xfrm>
            <a:off x="4111668" y="973467"/>
            <a:ext cx="111569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fontAlgn="base">
              <a:spcBef>
                <a:spcPct val="0"/>
              </a:spcBef>
              <a:spcAft>
                <a:spcPct val="0"/>
              </a:spcAft>
            </a:pPr>
            <a:r>
              <a:rPr lang="en-US" altLang="zh-CN" sz="6000" dirty="0">
                <a:solidFill>
                  <a:schemeClr val="accent1"/>
                </a:solidFill>
                <a:latin typeface="Agency FB" panose="020B0503020202020204" pitchFamily="34" charset="0"/>
                <a:ea typeface="方正姚体" panose="02010601030101010101" pitchFamily="2" charset="-122"/>
                <a:cs typeface="宋体" panose="02010600030101010101" pitchFamily="2" charset="-122"/>
              </a:rPr>
              <a:t>2019</a:t>
            </a:r>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t="13397" r="8694" b="5163"/>
          <a:stretch>
            <a:fillRect/>
          </a:stretch>
        </p:blipFill>
        <p:spPr>
          <a:xfrm>
            <a:off x="-206107" y="411142"/>
            <a:ext cx="4506802" cy="4623082"/>
          </a:xfrm>
          <a:prstGeom prst="rect">
            <a:avLst/>
          </a:prstGeom>
        </p:spPr>
      </p:pic>
      <p:grpSp>
        <p:nvGrpSpPr>
          <p:cNvPr id="10" name="组合 9">
            <a:extLst>
              <a:ext uri="{FF2B5EF4-FFF2-40B4-BE49-F238E27FC236}">
                <a16:creationId xmlns:a16="http://schemas.microsoft.com/office/drawing/2014/main" id="{7C5C5033-68DE-4AFC-816E-E312FD2A78D7}"/>
              </a:ext>
            </a:extLst>
          </p:cNvPr>
          <p:cNvGrpSpPr/>
          <p:nvPr/>
        </p:nvGrpSpPr>
        <p:grpSpPr>
          <a:xfrm>
            <a:off x="-31387" y="5033628"/>
            <a:ext cx="9175388" cy="111460"/>
            <a:chOff x="-31388" y="5001088"/>
            <a:chExt cx="12193817" cy="144000"/>
          </a:xfrm>
        </p:grpSpPr>
        <p:sp>
          <p:nvSpPr>
            <p:cNvPr id="14" name="Freeform 148">
              <a:extLst>
                <a:ext uri="{FF2B5EF4-FFF2-40B4-BE49-F238E27FC236}">
                  <a16:creationId xmlns:a16="http://schemas.microsoft.com/office/drawing/2014/main" id="{82388D82-1BAD-4E50-A0B8-477EDBAEAB9A}"/>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a:p>
          </p:txBody>
        </p:sp>
        <p:sp>
          <p:nvSpPr>
            <p:cNvPr id="15" name="Freeform 149">
              <a:extLst>
                <a:ext uri="{FF2B5EF4-FFF2-40B4-BE49-F238E27FC236}">
                  <a16:creationId xmlns:a16="http://schemas.microsoft.com/office/drawing/2014/main" id="{8F9FF9A7-CC5A-437D-A7EA-58B62F0966DD}"/>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63BDFF"/>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grpSp>
        <p:nvGrpSpPr>
          <p:cNvPr id="16" name="组合 15">
            <a:extLst>
              <a:ext uri="{FF2B5EF4-FFF2-40B4-BE49-F238E27FC236}">
                <a16:creationId xmlns:a16="http://schemas.microsoft.com/office/drawing/2014/main" id="{9D088251-6E89-4D2E-B182-B08503E612AC}"/>
              </a:ext>
            </a:extLst>
          </p:cNvPr>
          <p:cNvGrpSpPr/>
          <p:nvPr/>
        </p:nvGrpSpPr>
        <p:grpSpPr>
          <a:xfrm flipH="1">
            <a:off x="-31387" y="-2226"/>
            <a:ext cx="9175388" cy="111459"/>
            <a:chOff x="-31388" y="5001088"/>
            <a:chExt cx="12193817" cy="144000"/>
          </a:xfrm>
        </p:grpSpPr>
        <p:sp>
          <p:nvSpPr>
            <p:cNvPr id="17" name="Freeform 148">
              <a:extLst>
                <a:ext uri="{FF2B5EF4-FFF2-40B4-BE49-F238E27FC236}">
                  <a16:creationId xmlns:a16="http://schemas.microsoft.com/office/drawing/2014/main" id="{E39DA0F9-409D-468E-883B-0BC2EAC130A9}"/>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D0E2DE"/>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sp>
          <p:nvSpPr>
            <p:cNvPr id="18" name="Freeform 149">
              <a:extLst>
                <a:ext uri="{FF2B5EF4-FFF2-40B4-BE49-F238E27FC236}">
                  <a16:creationId xmlns:a16="http://schemas.microsoft.com/office/drawing/2014/main" id="{B59A5E7F-268F-442F-9B5E-44D258CC2633}"/>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6667"/>
                                  </p:iterate>
                                  <p:childTnLst>
                                    <p:set>
                                      <p:cBhvr>
                                        <p:cTn id="12" dur="1" fill="hold">
                                          <p:stCondLst>
                                            <p:cond delay="0"/>
                                          </p:stCondLst>
                                        </p:cTn>
                                        <p:tgtEl>
                                          <p:spTgt spid="11"/>
                                        </p:tgtEl>
                                        <p:attrNameLst>
                                          <p:attrName>style.visibility</p:attrName>
                                        </p:attrNameLst>
                                      </p:cBhvr>
                                      <p:to>
                                        <p:strVal val="visible"/>
                                      </p:to>
                                    </p:set>
                                    <p:anim by="(-#ppt_w*2)" calcmode="lin" valueType="num">
                                      <p:cBhvr rctx="PPT">
                                        <p:cTn id="13" dur="375" autoRev="1" fill="hold">
                                          <p:stCondLst>
                                            <p:cond delay="0"/>
                                          </p:stCondLst>
                                        </p:cTn>
                                        <p:tgtEl>
                                          <p:spTgt spid="11"/>
                                        </p:tgtEl>
                                        <p:attrNameLst>
                                          <p:attrName>ppt_w</p:attrName>
                                        </p:attrNameLst>
                                      </p:cBhvr>
                                    </p:anim>
                                    <p:anim by="(#ppt_w*0.50)" calcmode="lin" valueType="num">
                                      <p:cBhvr>
                                        <p:cTn id="14" dur="375" decel="50000" autoRev="1" fill="hold">
                                          <p:stCondLst>
                                            <p:cond delay="0"/>
                                          </p:stCondLst>
                                        </p:cTn>
                                        <p:tgtEl>
                                          <p:spTgt spid="11"/>
                                        </p:tgtEl>
                                        <p:attrNameLst>
                                          <p:attrName>ppt_x</p:attrName>
                                        </p:attrNameLst>
                                      </p:cBhvr>
                                    </p:anim>
                                    <p:anim from="(-#ppt_h/2)" to="(#ppt_y)" calcmode="lin" valueType="num">
                                      <p:cBhvr>
                                        <p:cTn id="15" dur="750" fill="hold">
                                          <p:stCondLst>
                                            <p:cond delay="0"/>
                                          </p:stCondLst>
                                        </p:cTn>
                                        <p:tgtEl>
                                          <p:spTgt spid="11"/>
                                        </p:tgtEl>
                                        <p:attrNameLst>
                                          <p:attrName>ppt_y</p:attrName>
                                        </p:attrNameLst>
                                      </p:cBhvr>
                                    </p:anim>
                                    <p:animRot by="21600000">
                                      <p:cBhvr>
                                        <p:cTn id="16" dur="750" fill="hold">
                                          <p:stCondLst>
                                            <p:cond delay="0"/>
                                          </p:stCondLst>
                                        </p:cTn>
                                        <p:tgtEl>
                                          <p:spTgt spid="11"/>
                                        </p:tgtEl>
                                        <p:attrNameLst>
                                          <p:attrName>r</p:attrName>
                                        </p:attrNameLst>
                                      </p:cBhvr>
                                    </p:animRot>
                                  </p:childTnLst>
                                </p:cTn>
                              </p:par>
                            </p:childTnLst>
                          </p:cTn>
                        </p:par>
                        <p:par>
                          <p:cTn id="17" fill="hold">
                            <p:stCondLst>
                              <p:cond delay="9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2"/>
                                        </p:tgtEl>
                                      </p:cBhvr>
                                    </p:animEffect>
                                  </p:childTnLst>
                                </p:cTn>
                              </p:par>
                            </p:childTnLst>
                          </p:cTn>
                        </p:par>
                        <p:par>
                          <p:cTn id="25" fill="hold">
                            <p:stCondLst>
                              <p:cond delay="1800"/>
                            </p:stCondLst>
                            <p:childTnLst>
                              <p:par>
                                <p:cTn id="26" presetID="42"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2800"/>
                            </p:stCondLst>
                            <p:childTnLst>
                              <p:par>
                                <p:cTn id="32" presetID="52" presetClass="entr" presetSubtype="0" fill="hold" grpId="0" nodeType="afterEffect">
                                  <p:stCondLst>
                                    <p:cond delay="0"/>
                                  </p:stCondLst>
                                  <p:iterate type="lt">
                                    <p:tmPct val="10000"/>
                                  </p:iterate>
                                  <p:childTnLst>
                                    <p:set>
                                      <p:cBhvr>
                                        <p:cTn id="33" dur="1" fill="hold">
                                          <p:stCondLst>
                                            <p:cond delay="0"/>
                                          </p:stCondLst>
                                        </p:cTn>
                                        <p:tgtEl>
                                          <p:spTgt spid="13"/>
                                        </p:tgtEl>
                                        <p:attrNameLst>
                                          <p:attrName>style.visibility</p:attrName>
                                        </p:attrNameLst>
                                      </p:cBhvr>
                                      <p:to>
                                        <p:strVal val="visible"/>
                                      </p:to>
                                    </p:set>
                                    <p:animScale>
                                      <p:cBhvr>
                                        <p:cTn id="34"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500" decel="50000" fill="hold">
                                          <p:stCondLst>
                                            <p:cond delay="0"/>
                                          </p:stCondLst>
                                        </p:cTn>
                                        <p:tgtEl>
                                          <p:spTgt spid="13"/>
                                        </p:tgtEl>
                                        <p:attrNameLst>
                                          <p:attrName>ppt_x</p:attrName>
                                          <p:attrName>ppt_y</p:attrName>
                                        </p:attrNameLst>
                                      </p:cBhvr>
                                    </p:animMotion>
                                    <p:animEffect transition="in" filter="fade">
                                      <p:cBhvr>
                                        <p:cTn id="36" dur="500"/>
                                        <p:tgtEl>
                                          <p:spTgt spid="13"/>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P spid="6" grpId="0"/>
      <p:bldP spid="9"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30"/>
          <p:cNvCxnSpPr>
            <a:cxnSpLocks noChangeShapeType="1"/>
          </p:cNvCxnSpPr>
          <p:nvPr/>
        </p:nvCxnSpPr>
        <p:spPr bwMode="auto">
          <a:xfrm>
            <a:off x="1411" y="1060843"/>
            <a:ext cx="9141179"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22" name="任意多边形 26">
            <a:extLst>
              <a:ext uri="{FF2B5EF4-FFF2-40B4-BE49-F238E27FC236}">
                <a16:creationId xmlns:a16="http://schemas.microsoft.com/office/drawing/2014/main" id="{FA2F2011-B1A1-4505-99BE-AE21FC7B55B3}"/>
              </a:ext>
            </a:extLst>
          </p:cNvPr>
          <p:cNvSpPr/>
          <p:nvPr/>
        </p:nvSpPr>
        <p:spPr>
          <a:xfrm>
            <a:off x="2064383" y="1716894"/>
            <a:ext cx="2507617" cy="171130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6">
            <a:extLst>
              <a:ext uri="{FF2B5EF4-FFF2-40B4-BE49-F238E27FC236}">
                <a16:creationId xmlns:a16="http://schemas.microsoft.com/office/drawing/2014/main" id="{6E918772-6C32-4F4B-867F-B5DA252449E9}"/>
              </a:ext>
            </a:extLst>
          </p:cNvPr>
          <p:cNvSpPr txBox="1"/>
          <p:nvPr/>
        </p:nvSpPr>
        <p:spPr>
          <a:xfrm>
            <a:off x="4051283" y="1816229"/>
            <a:ext cx="408968" cy="1512630"/>
          </a:xfrm>
          <a:prstGeom prst="rect">
            <a:avLst/>
          </a:prstGeom>
          <a:noFill/>
        </p:spPr>
        <p:txBody>
          <a:bodyPr vert="vert" lIns="0" tIns="0" rIns="0" bIns="0"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defRPr/>
            </a:pPr>
            <a:r>
              <a:rPr lang="en-US" altLang="zh-CN"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a:extLst>
              <a:ext uri="{FF2B5EF4-FFF2-40B4-BE49-F238E27FC236}">
                <a16:creationId xmlns:a16="http://schemas.microsoft.com/office/drawing/2014/main" id="{DF70CAD8-59BB-4A94-9297-FA0AD6B30972}"/>
              </a:ext>
            </a:extLst>
          </p:cNvPr>
          <p:cNvSpPr/>
          <p:nvPr/>
        </p:nvSpPr>
        <p:spPr>
          <a:xfrm>
            <a:off x="931765" y="2155337"/>
            <a:ext cx="2819320" cy="492443"/>
          </a:xfrm>
          <a:prstGeom prst="rect">
            <a:avLst/>
          </a:prstGeom>
        </p:spPr>
        <p:txBody>
          <a:bodyPr wrap="square" lIns="0" tIns="0" rIns="0" bIns="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r>
              <a:rPr lang="zh-CN" altLang="en-US" sz="3200" b="1" dirty="0">
                <a:solidFill>
                  <a:srgbClr val="EF4824"/>
                </a:solidFill>
                <a:latin typeface="Arial" panose="020B0604020202020204" pitchFamily="34" charset="0"/>
                <a:ea typeface="微软雅黑" panose="020B0503020204020204" pitchFamily="34" charset="-122"/>
                <a:sym typeface="Arial" panose="020B0604020202020204" pitchFamily="34" charset="0"/>
              </a:rPr>
              <a:t>项目介绍</a:t>
            </a:r>
          </a:p>
        </p:txBody>
      </p:sp>
      <p:sp>
        <p:nvSpPr>
          <p:cNvPr id="33" name="TextBox 11">
            <a:extLst>
              <a:ext uri="{FF2B5EF4-FFF2-40B4-BE49-F238E27FC236}">
                <a16:creationId xmlns:a16="http://schemas.microsoft.com/office/drawing/2014/main" id="{CFADA466-1A8A-43D8-9C6D-DEE6C3EA0321}"/>
              </a:ext>
            </a:extLst>
          </p:cNvPr>
          <p:cNvSpPr txBox="1"/>
          <p:nvPr/>
        </p:nvSpPr>
        <p:spPr>
          <a:xfrm>
            <a:off x="836949" y="2686951"/>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1">
            <a:extLst>
              <a:ext uri="{FF2B5EF4-FFF2-40B4-BE49-F238E27FC236}">
                <a16:creationId xmlns:a16="http://schemas.microsoft.com/office/drawing/2014/main" id="{B6E21B6A-7665-4E51-B1AD-BC5CA78638CB}"/>
              </a:ext>
            </a:extLst>
          </p:cNvPr>
          <p:cNvSpPr txBox="1"/>
          <p:nvPr/>
        </p:nvSpPr>
        <p:spPr>
          <a:xfrm>
            <a:off x="2036608" y="2686951"/>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1">
            <a:extLst>
              <a:ext uri="{FF2B5EF4-FFF2-40B4-BE49-F238E27FC236}">
                <a16:creationId xmlns:a16="http://schemas.microsoft.com/office/drawing/2014/main" id="{AF613E52-9449-4E16-B7E5-690CB362BF2C}"/>
              </a:ext>
            </a:extLst>
          </p:cNvPr>
          <p:cNvSpPr txBox="1"/>
          <p:nvPr/>
        </p:nvSpPr>
        <p:spPr>
          <a:xfrm>
            <a:off x="836949" y="2878696"/>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2">
            <a:extLst>
              <a:ext uri="{FF2B5EF4-FFF2-40B4-BE49-F238E27FC236}">
                <a16:creationId xmlns:a16="http://schemas.microsoft.com/office/drawing/2014/main" id="{0C7D70F3-BA6C-4461-BD69-19E6316EA6FC}"/>
              </a:ext>
            </a:extLst>
          </p:cNvPr>
          <p:cNvSpPr txBox="1"/>
          <p:nvPr/>
        </p:nvSpPr>
        <p:spPr>
          <a:xfrm>
            <a:off x="2036608" y="2878696"/>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7" name="图片 36">
            <a:extLst>
              <a:ext uri="{FF2B5EF4-FFF2-40B4-BE49-F238E27FC236}">
                <a16:creationId xmlns:a16="http://schemas.microsoft.com/office/drawing/2014/main" id="{D21A5F53-216E-4793-9E14-8CB729E8087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291" t="26894" r="24507" b="20858"/>
          <a:stretch/>
        </p:blipFill>
        <p:spPr>
          <a:xfrm>
            <a:off x="5231946" y="647700"/>
            <a:ext cx="3372888" cy="3671570"/>
          </a:xfrm>
          <a:prstGeom prst="rect">
            <a:avLst/>
          </a:prstGeom>
        </p:spPr>
      </p:pic>
      <p:grpSp>
        <p:nvGrpSpPr>
          <p:cNvPr id="38" name="组合 37">
            <a:extLst>
              <a:ext uri="{FF2B5EF4-FFF2-40B4-BE49-F238E27FC236}">
                <a16:creationId xmlns:a16="http://schemas.microsoft.com/office/drawing/2014/main" id="{857F6C8B-755F-4E47-A2D4-56A404E963A8}"/>
              </a:ext>
            </a:extLst>
          </p:cNvPr>
          <p:cNvGrpSpPr/>
          <p:nvPr/>
        </p:nvGrpSpPr>
        <p:grpSpPr>
          <a:xfrm>
            <a:off x="-31387" y="5033628"/>
            <a:ext cx="9175388" cy="111460"/>
            <a:chOff x="-31388" y="5001088"/>
            <a:chExt cx="12193817" cy="144000"/>
          </a:xfrm>
        </p:grpSpPr>
        <p:sp>
          <p:nvSpPr>
            <p:cNvPr id="39" name="Freeform 148">
              <a:extLst>
                <a:ext uri="{FF2B5EF4-FFF2-40B4-BE49-F238E27FC236}">
                  <a16:creationId xmlns:a16="http://schemas.microsoft.com/office/drawing/2014/main" id="{AA1048F0-266D-4465-8AC8-AB3775ECEE12}"/>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a:p>
          </p:txBody>
        </p:sp>
        <p:sp>
          <p:nvSpPr>
            <p:cNvPr id="40" name="Freeform 149">
              <a:extLst>
                <a:ext uri="{FF2B5EF4-FFF2-40B4-BE49-F238E27FC236}">
                  <a16:creationId xmlns:a16="http://schemas.microsoft.com/office/drawing/2014/main" id="{6D739D82-D54A-4671-8666-082901543640}"/>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63BDFF"/>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grpSp>
        <p:nvGrpSpPr>
          <p:cNvPr id="41" name="组合 40">
            <a:extLst>
              <a:ext uri="{FF2B5EF4-FFF2-40B4-BE49-F238E27FC236}">
                <a16:creationId xmlns:a16="http://schemas.microsoft.com/office/drawing/2014/main" id="{3D7910A1-A083-4F60-99C7-85E4C24A4FD9}"/>
              </a:ext>
            </a:extLst>
          </p:cNvPr>
          <p:cNvGrpSpPr/>
          <p:nvPr/>
        </p:nvGrpSpPr>
        <p:grpSpPr>
          <a:xfrm flipH="1">
            <a:off x="-31387" y="-2226"/>
            <a:ext cx="9175388" cy="111459"/>
            <a:chOff x="-31388" y="5001088"/>
            <a:chExt cx="12193817" cy="144000"/>
          </a:xfrm>
        </p:grpSpPr>
        <p:sp>
          <p:nvSpPr>
            <p:cNvPr id="42" name="Freeform 148">
              <a:extLst>
                <a:ext uri="{FF2B5EF4-FFF2-40B4-BE49-F238E27FC236}">
                  <a16:creationId xmlns:a16="http://schemas.microsoft.com/office/drawing/2014/main" id="{D9B64231-1A9E-4D84-9F78-B67B50C54E90}"/>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D0E2DE"/>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sp>
          <p:nvSpPr>
            <p:cNvPr id="43" name="Freeform 149">
              <a:extLst>
                <a:ext uri="{FF2B5EF4-FFF2-40B4-BE49-F238E27FC236}">
                  <a16:creationId xmlns:a16="http://schemas.microsoft.com/office/drawing/2014/main" id="{2C82144C-0836-4720-8F38-4811251E0EBF}"/>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2889534" y="3307512"/>
            <a:ext cx="1407885"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692072" y="3307512"/>
            <a:ext cx="1407885"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488032" y="3307512"/>
            <a:ext cx="1407885"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菱形 16"/>
          <p:cNvSpPr/>
          <p:nvPr/>
        </p:nvSpPr>
        <p:spPr>
          <a:xfrm>
            <a:off x="3012904" y="2011264"/>
            <a:ext cx="1161143" cy="1161501"/>
          </a:xfrm>
          <a:prstGeom prst="diamond">
            <a:avLst/>
          </a:prstGeom>
          <a:solidFill>
            <a:schemeClr val="accent2"/>
          </a:solidFill>
          <a:ln>
            <a:noFill/>
          </a:ln>
          <a:effectLst>
            <a:outerShdw blurRad="50800" dist="38100" dir="5400000" algn="t"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4815442" y="2011264"/>
            <a:ext cx="1161143" cy="1161501"/>
          </a:xfrm>
          <a:prstGeom prst="diamond">
            <a:avLst/>
          </a:prstGeom>
          <a:solidFill>
            <a:srgbClr val="5F8DB7"/>
          </a:solidFill>
          <a:ln>
            <a:noFill/>
          </a:ln>
          <a:effectLst>
            <a:outerShdw blurRad="50800" dist="38100" dir="5400000" algn="t"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nvSpPr>
        <p:spPr>
          <a:xfrm>
            <a:off x="6611402" y="2011264"/>
            <a:ext cx="1161143" cy="1161501"/>
          </a:xfrm>
          <a:prstGeom prst="diamond">
            <a:avLst/>
          </a:prstGeom>
          <a:solidFill>
            <a:schemeClr val="accent3"/>
          </a:solidFill>
          <a:ln>
            <a:noFill/>
          </a:ln>
          <a:effectLst>
            <a:outerShdw blurRad="50800" dist="38100" dir="5400000" algn="t" rotWithShape="0">
              <a:prstClr val="black">
                <a:alpha val="6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nvSpPr>
        <p:spPr>
          <a:xfrm>
            <a:off x="2864133" y="1866192"/>
            <a:ext cx="1458682" cy="1459132"/>
          </a:xfrm>
          <a:prstGeom prst="diamond">
            <a:avLst/>
          </a:prstGeom>
          <a:noFill/>
          <a:ln w="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p:nvSpPr>
        <p:spPr>
          <a:xfrm>
            <a:off x="4666671" y="1866192"/>
            <a:ext cx="1458682" cy="1459132"/>
          </a:xfrm>
          <a:prstGeom prst="diamond">
            <a:avLst/>
          </a:prstGeom>
          <a:noFill/>
          <a:ln w="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菱形 22"/>
          <p:cNvSpPr/>
          <p:nvPr/>
        </p:nvSpPr>
        <p:spPr>
          <a:xfrm>
            <a:off x="6461149" y="1866192"/>
            <a:ext cx="1458682" cy="1459132"/>
          </a:xfrm>
          <a:prstGeom prst="diamond">
            <a:avLst/>
          </a:prstGeom>
          <a:noFill/>
          <a:ln w="0">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210613" y="3456562"/>
            <a:ext cx="1038449" cy="276999"/>
          </a:xfrm>
          <a:prstGeom prst="rect">
            <a:avLst/>
          </a:prstGeom>
          <a:solidFill>
            <a:schemeClr val="accent1"/>
          </a:solidFill>
        </p:spPr>
        <p:txBody>
          <a:bodyPr wrap="square">
            <a:spAutoFit/>
          </a:bodyPr>
          <a:lstStyle/>
          <a:p>
            <a:pPr algn="ctr" fontAlgn="base">
              <a:spcBef>
                <a:spcPct val="0"/>
              </a:spcBef>
              <a:spcAft>
                <a:spcPct val="0"/>
              </a:spcAft>
            </a:pPr>
            <a:r>
              <a:rPr lang="zh-CN" altLang="en-US"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7" name="矩形 26"/>
          <p:cNvSpPr/>
          <p:nvPr/>
        </p:nvSpPr>
        <p:spPr>
          <a:xfrm>
            <a:off x="5013151" y="3456562"/>
            <a:ext cx="1038449" cy="276999"/>
          </a:xfrm>
          <a:prstGeom prst="rect">
            <a:avLst/>
          </a:prstGeom>
          <a:solidFill>
            <a:schemeClr val="accent3"/>
          </a:solidFill>
        </p:spPr>
        <p:txBody>
          <a:bodyPr wrap="square">
            <a:spAutoFit/>
          </a:bodyPr>
          <a:lstStyle/>
          <a:p>
            <a:pPr algn="ctr" fontAlgn="base">
              <a:spcBef>
                <a:spcPct val="0"/>
              </a:spcBef>
              <a:spcAft>
                <a:spcPct val="0"/>
              </a:spcAft>
            </a:pPr>
            <a:r>
              <a:rPr lang="zh-CN" altLang="en-US"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28" name="矩形 27"/>
          <p:cNvSpPr/>
          <p:nvPr/>
        </p:nvSpPr>
        <p:spPr>
          <a:xfrm>
            <a:off x="6809915" y="3456562"/>
            <a:ext cx="1038449" cy="276999"/>
          </a:xfrm>
          <a:prstGeom prst="rect">
            <a:avLst/>
          </a:prstGeom>
          <a:solidFill>
            <a:schemeClr val="accent3"/>
          </a:solidFill>
        </p:spPr>
        <p:txBody>
          <a:bodyPr wrap="square">
            <a:spAutoFit/>
          </a:bodyPr>
          <a:lstStyle/>
          <a:p>
            <a:pPr algn="ctr" fontAlgn="base">
              <a:spcBef>
                <a:spcPct val="0"/>
              </a:spcBef>
              <a:spcAft>
                <a:spcPct val="0"/>
              </a:spcAft>
            </a:pPr>
            <a:r>
              <a:rPr lang="zh-CN" altLang="en-US"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1" name="矩形 30"/>
          <p:cNvSpPr/>
          <p:nvPr/>
        </p:nvSpPr>
        <p:spPr>
          <a:xfrm>
            <a:off x="1398429" y="1236621"/>
            <a:ext cx="6385387" cy="507831"/>
          </a:xfrm>
          <a:prstGeom prst="rect">
            <a:avLst/>
          </a:prstGeom>
        </p:spPr>
        <p:txBody>
          <a:bodyPr wrap="square">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这里输入简单的文字概述这里输入简单文字概述简单的文字概述这里输入简单的文字概述这里输入这里输入简单的文字概述这里输入简单文字概述简单的文字概述这里输入简单的文字概述这里输入</a:t>
            </a:r>
          </a:p>
          <a:p>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矩形 32"/>
          <p:cNvSpPr/>
          <p:nvPr/>
        </p:nvSpPr>
        <p:spPr>
          <a:xfrm>
            <a:off x="3262294" y="2375528"/>
            <a:ext cx="644728" cy="400110"/>
          </a:xfrm>
          <a:prstGeom prst="rect">
            <a:avLst/>
          </a:prstGeom>
        </p:spPr>
        <p:txBody>
          <a:bodyPr wrap="none">
            <a:spAutoFit/>
          </a:bodyPr>
          <a:lstStyle/>
          <a:p>
            <a:r>
              <a:rPr lang="en-US" altLang="zh-CN" sz="2000" b="1" dirty="0">
                <a:solidFill>
                  <a:schemeClr val="bg1"/>
                </a:solidFill>
                <a:latin typeface="微软雅黑 Light" panose="020B0502040204020203" pitchFamily="34" charset="-122"/>
                <a:ea typeface="微软雅黑 Light" panose="020B0502040204020203" pitchFamily="34" charset="-122"/>
              </a:rPr>
              <a:t>53</a:t>
            </a:r>
            <a:r>
              <a:rPr lang="en-US" altLang="zh-CN" sz="1100" b="1" dirty="0">
                <a:solidFill>
                  <a:schemeClr val="bg1"/>
                </a:solidFill>
                <a:latin typeface="微软雅黑 Light" panose="020B0502040204020203" pitchFamily="34" charset="-122"/>
                <a:ea typeface="微软雅黑 Light" panose="020B0502040204020203" pitchFamily="34" charset="-122"/>
              </a:rPr>
              <a:t>%</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34" name="矩形 33"/>
          <p:cNvSpPr/>
          <p:nvPr/>
        </p:nvSpPr>
        <p:spPr>
          <a:xfrm>
            <a:off x="5064832" y="2375528"/>
            <a:ext cx="644728" cy="400110"/>
          </a:xfrm>
          <a:prstGeom prst="rect">
            <a:avLst/>
          </a:prstGeom>
        </p:spPr>
        <p:txBody>
          <a:bodyPr wrap="none">
            <a:spAutoFit/>
          </a:bodyPr>
          <a:lstStyle/>
          <a:p>
            <a:r>
              <a:rPr lang="en-US" altLang="zh-CN" sz="2000" b="1" dirty="0">
                <a:solidFill>
                  <a:schemeClr val="bg1"/>
                </a:solidFill>
                <a:latin typeface="微软雅黑 Light" panose="020B0502040204020203" pitchFamily="34" charset="-122"/>
                <a:ea typeface="微软雅黑 Light" panose="020B0502040204020203" pitchFamily="34" charset="-122"/>
              </a:rPr>
              <a:t>76</a:t>
            </a:r>
            <a:r>
              <a:rPr lang="en-US" altLang="zh-CN" sz="1100" b="1" dirty="0">
                <a:solidFill>
                  <a:schemeClr val="bg1"/>
                </a:solidFill>
                <a:latin typeface="微软雅黑 Light" panose="020B0502040204020203" pitchFamily="34" charset="-122"/>
                <a:ea typeface="微软雅黑 Light" panose="020B0502040204020203" pitchFamily="34" charset="-122"/>
              </a:rPr>
              <a:t>%</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35" name="矩形 34"/>
          <p:cNvSpPr/>
          <p:nvPr/>
        </p:nvSpPr>
        <p:spPr>
          <a:xfrm>
            <a:off x="6859310" y="2375528"/>
            <a:ext cx="644728" cy="400110"/>
          </a:xfrm>
          <a:prstGeom prst="rect">
            <a:avLst/>
          </a:prstGeom>
        </p:spPr>
        <p:txBody>
          <a:bodyPr wrap="none">
            <a:spAutoFit/>
          </a:bodyPr>
          <a:lstStyle/>
          <a:p>
            <a:r>
              <a:rPr lang="en-US" altLang="zh-CN" sz="2000" b="1" dirty="0">
                <a:solidFill>
                  <a:schemeClr val="bg1"/>
                </a:solidFill>
                <a:latin typeface="微软雅黑 Light" panose="020B0502040204020203" pitchFamily="34" charset="-122"/>
                <a:ea typeface="微软雅黑 Light" panose="020B0502040204020203" pitchFamily="34" charset="-122"/>
              </a:rPr>
              <a:t>12</a:t>
            </a:r>
            <a:r>
              <a:rPr lang="en-US" altLang="zh-CN" sz="1100" b="1" dirty="0">
                <a:solidFill>
                  <a:schemeClr val="bg1"/>
                </a:solidFill>
                <a:latin typeface="微软雅黑 Light" panose="020B0502040204020203" pitchFamily="34" charset="-122"/>
                <a:ea typeface="微软雅黑 Light" panose="020B0502040204020203" pitchFamily="34" charset="-122"/>
              </a:rPr>
              <a:t>%</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cxnSp>
        <p:nvCxnSpPr>
          <p:cNvPr id="15" name="直接连接符 14"/>
          <p:cNvCxnSpPr/>
          <p:nvPr/>
        </p:nvCxnSpPr>
        <p:spPr>
          <a:xfrm>
            <a:off x="1147820" y="3307512"/>
            <a:ext cx="1407885" cy="0"/>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菱形 15"/>
          <p:cNvSpPr/>
          <p:nvPr/>
        </p:nvSpPr>
        <p:spPr>
          <a:xfrm>
            <a:off x="1271190" y="2011264"/>
            <a:ext cx="1161143" cy="1161501"/>
          </a:xfrm>
          <a:prstGeom prst="diamond">
            <a:avLst/>
          </a:prstGeom>
          <a:solidFill>
            <a:schemeClr val="accent1"/>
          </a:solidFill>
          <a:ln>
            <a:noFill/>
          </a:ln>
          <a:effectLst>
            <a:outerShdw blurRad="50800" dist="38100" dir="5400000" algn="t"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1104815" y="1866192"/>
            <a:ext cx="1458682" cy="1459132"/>
          </a:xfrm>
          <a:prstGeom prst="diamond">
            <a:avLst/>
          </a:prstGeom>
          <a:noFill/>
          <a:ln w="0">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445855" y="3456562"/>
            <a:ext cx="1038449" cy="276999"/>
          </a:xfrm>
          <a:prstGeom prst="rect">
            <a:avLst/>
          </a:prstGeom>
          <a:solidFill>
            <a:schemeClr val="accent1"/>
          </a:solidFill>
        </p:spPr>
        <p:txBody>
          <a:bodyPr wrap="square">
            <a:spAutoFit/>
          </a:bodyPr>
          <a:lstStyle/>
          <a:p>
            <a:pPr algn="ctr" fontAlgn="base">
              <a:spcBef>
                <a:spcPct val="0"/>
              </a:spcBef>
              <a:spcAft>
                <a:spcPct val="0"/>
              </a:spcAft>
            </a:pPr>
            <a:r>
              <a:rPr lang="zh-CN" altLang="en-US"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添加标题</a:t>
            </a:r>
            <a:endParaRPr lang="en-US" altLang="zh-CN" sz="1200" dirty="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p:txBody>
      </p:sp>
      <p:sp>
        <p:nvSpPr>
          <p:cNvPr id="32" name="矩形 31"/>
          <p:cNvSpPr/>
          <p:nvPr/>
        </p:nvSpPr>
        <p:spPr>
          <a:xfrm>
            <a:off x="1539499" y="2375528"/>
            <a:ext cx="644728" cy="400110"/>
          </a:xfrm>
          <a:prstGeom prst="rect">
            <a:avLst/>
          </a:prstGeom>
        </p:spPr>
        <p:txBody>
          <a:bodyPr wrap="none">
            <a:spAutoFit/>
          </a:bodyPr>
          <a:lstStyle/>
          <a:p>
            <a:r>
              <a:rPr lang="en-US" altLang="zh-CN" sz="2000" b="1" dirty="0">
                <a:solidFill>
                  <a:schemeClr val="bg1"/>
                </a:solidFill>
                <a:latin typeface="微软雅黑 Light" panose="020B0502040204020203" pitchFamily="34" charset="-122"/>
                <a:ea typeface="微软雅黑 Light" panose="020B0502040204020203" pitchFamily="34" charset="-122"/>
              </a:rPr>
              <a:t>24</a:t>
            </a:r>
            <a:r>
              <a:rPr lang="en-US" altLang="zh-CN" sz="1100" b="1" dirty="0">
                <a:solidFill>
                  <a:schemeClr val="bg1"/>
                </a:solidFill>
                <a:latin typeface="微软雅黑 Light" panose="020B0502040204020203" pitchFamily="34" charset="-122"/>
                <a:ea typeface="微软雅黑 Light" panose="020B0502040204020203" pitchFamily="34" charset="-122"/>
              </a:rPr>
              <a:t>%</a:t>
            </a:r>
            <a:endParaRPr lang="zh-CN" altLang="en-US" sz="2000" b="1" dirty="0">
              <a:solidFill>
                <a:schemeClr val="bg1"/>
              </a:solidFill>
              <a:latin typeface="微软雅黑 Light" panose="020B0502040204020203" pitchFamily="34" charset="-122"/>
              <a:ea typeface="微软雅黑 Light" panose="020B0502040204020203" pitchFamily="34" charset="-122"/>
            </a:endParaRPr>
          </a:p>
        </p:txBody>
      </p:sp>
      <p:sp>
        <p:nvSpPr>
          <p:cNvPr id="48" name="TextBox 1">
            <a:extLst>
              <a:ext uri="{FF2B5EF4-FFF2-40B4-BE49-F238E27FC236}">
                <a16:creationId xmlns:a16="http://schemas.microsoft.com/office/drawing/2014/main" id="{E21B211E-36A0-4D34-B377-C42FA4C93E4C}"/>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0" name="组合 49">
            <a:extLst>
              <a:ext uri="{FF2B5EF4-FFF2-40B4-BE49-F238E27FC236}">
                <a16:creationId xmlns:a16="http://schemas.microsoft.com/office/drawing/2014/main" id="{2963CC4B-1633-4104-B904-BAE8A9FE5D28}"/>
              </a:ext>
            </a:extLst>
          </p:cNvPr>
          <p:cNvGrpSpPr/>
          <p:nvPr/>
        </p:nvGrpSpPr>
        <p:grpSpPr>
          <a:xfrm>
            <a:off x="4314982" y="656451"/>
            <a:ext cx="526551" cy="87257"/>
            <a:chOff x="4084621" y="-899160"/>
            <a:chExt cx="1101769" cy="182579"/>
          </a:xfrm>
        </p:grpSpPr>
        <p:sp>
          <p:nvSpPr>
            <p:cNvPr id="51" name="椭圆 50">
              <a:extLst>
                <a:ext uri="{FF2B5EF4-FFF2-40B4-BE49-F238E27FC236}">
                  <a16:creationId xmlns:a16="http://schemas.microsoft.com/office/drawing/2014/main" id="{708613B6-33AE-46E2-9789-571FBA8E008E}"/>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B1E32F7F-5DC2-4229-9A24-80B35B0DB064}"/>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C261E1C0-26F8-4D7C-BC56-D7E1D2238FC3}"/>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985E46CB-5327-4680-95FC-45F1CE53B9AD}"/>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childTnLst>
                                </p:cTn>
                              </p:par>
                            </p:childTnLst>
                          </p:cTn>
                        </p:par>
                        <p:par>
                          <p:cTn id="21" fill="hold">
                            <p:stCondLst>
                              <p:cond delay="500"/>
                            </p:stCondLst>
                            <p:childTnLst>
                              <p:par>
                                <p:cTn id="22" presetID="21" presetClass="entr" presetSubtype="1"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heel(1)">
                                      <p:cBhvr>
                                        <p:cTn id="24" dur="300"/>
                                        <p:tgtEl>
                                          <p:spTgt spid="20"/>
                                        </p:tgtEl>
                                      </p:cBhvr>
                                    </p:animEffect>
                                  </p:childTnLst>
                                </p:cTn>
                              </p:par>
                              <p:par>
                                <p:cTn id="25" presetID="23" presetClass="entr" presetSubtype="16"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childTnLst>
                                </p:cTn>
                              </p:par>
                              <p:par>
                                <p:cTn id="33" presetID="23" presetClass="entr" presetSubtype="16"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p:cTn id="39" dur="500" fill="hold"/>
                                        <p:tgtEl>
                                          <p:spTgt spid="26"/>
                                        </p:tgtEl>
                                        <p:attrNameLst>
                                          <p:attrName>ppt_w</p:attrName>
                                        </p:attrNameLst>
                                      </p:cBhvr>
                                      <p:tavLst>
                                        <p:tav tm="0">
                                          <p:val>
                                            <p:fltVal val="0"/>
                                          </p:val>
                                        </p:tav>
                                        <p:tav tm="100000">
                                          <p:val>
                                            <p:strVal val="#ppt_w"/>
                                          </p:val>
                                        </p:tav>
                                      </p:tavLst>
                                    </p:anim>
                                    <p:anim calcmode="lin" valueType="num">
                                      <p:cBhvr>
                                        <p:cTn id="40" dur="500" fill="hold"/>
                                        <p:tgtEl>
                                          <p:spTgt spid="26"/>
                                        </p:tgtEl>
                                        <p:attrNameLst>
                                          <p:attrName>ppt_h</p:attrName>
                                        </p:attrNameLst>
                                      </p:cBhvr>
                                      <p:tavLst>
                                        <p:tav tm="0">
                                          <p:val>
                                            <p:fltVal val="0"/>
                                          </p:val>
                                        </p:tav>
                                        <p:tav tm="100000">
                                          <p:val>
                                            <p:strVal val="#ppt_h"/>
                                          </p:val>
                                        </p:tav>
                                      </p:tavLst>
                                    </p:anim>
                                  </p:childTnLst>
                                </p:cTn>
                              </p:par>
                            </p:childTnLst>
                          </p:cTn>
                        </p:par>
                        <p:par>
                          <p:cTn id="41" fill="hold">
                            <p:stCondLst>
                              <p:cond delay="1000"/>
                            </p:stCondLst>
                            <p:childTnLst>
                              <p:par>
                                <p:cTn id="42" presetID="21" presetClass="entr" presetSubtype="1"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heel(1)">
                                      <p:cBhvr>
                                        <p:cTn id="44" dur="300"/>
                                        <p:tgtEl>
                                          <p:spTgt spid="21"/>
                                        </p:tgtEl>
                                      </p:cBhvr>
                                    </p:animEffect>
                                  </p:childTnLst>
                                </p:cTn>
                              </p:par>
                              <p:par>
                                <p:cTn id="45" presetID="2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ppt_w</p:attrName>
                                        </p:attrNameLst>
                                      </p:cBhvr>
                                      <p:tavLst>
                                        <p:tav tm="0">
                                          <p:val>
                                            <p:fltVal val="0"/>
                                          </p:val>
                                        </p:tav>
                                        <p:tav tm="100000">
                                          <p:val>
                                            <p:strVal val="#ppt_w"/>
                                          </p:val>
                                        </p:tav>
                                      </p:tavLst>
                                    </p:anim>
                                    <p:anim calcmode="lin" valueType="num">
                                      <p:cBhvr>
                                        <p:cTn id="52" dur="500" fill="hold"/>
                                        <p:tgtEl>
                                          <p:spTgt spid="18"/>
                                        </p:tgtEl>
                                        <p:attrNameLst>
                                          <p:attrName>ppt_h</p:attrName>
                                        </p:attrNameLst>
                                      </p:cBhvr>
                                      <p:tavLst>
                                        <p:tav tm="0">
                                          <p:val>
                                            <p:fltVal val="0"/>
                                          </p:val>
                                        </p:tav>
                                        <p:tav tm="100000">
                                          <p:val>
                                            <p:strVal val="#ppt_h"/>
                                          </p:val>
                                        </p:tav>
                                      </p:tavLst>
                                    </p:anim>
                                  </p:childTnLst>
                                </p:cTn>
                              </p:par>
                              <p:par>
                                <p:cTn id="53" presetID="23" presetClass="entr" presetSubtype="16" fill="hold"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childTnLst>
                                </p:cTn>
                              </p:par>
                              <p:par>
                                <p:cTn id="57" presetID="23" presetClass="entr" presetSubtype="16"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childTnLst>
                                </p:cTn>
                              </p:par>
                            </p:childTnLst>
                          </p:cTn>
                        </p:par>
                        <p:par>
                          <p:cTn id="61" fill="hold">
                            <p:stCondLst>
                              <p:cond delay="1500"/>
                            </p:stCondLst>
                            <p:childTnLst>
                              <p:par>
                                <p:cTn id="62" presetID="21" presetClass="entr" presetSubtype="1"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heel(1)">
                                      <p:cBhvr>
                                        <p:cTn id="64" dur="300"/>
                                        <p:tgtEl>
                                          <p:spTgt spid="22"/>
                                        </p:tgtEl>
                                      </p:cBhvr>
                                    </p:animEffect>
                                  </p:childTnLst>
                                </p:cTn>
                              </p:par>
                              <p:par>
                                <p:cTn id="65" presetID="23" presetClass="entr" presetSubtype="16" fill="hold" grpId="0"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childTnLst>
                                </p:cTn>
                              </p:par>
                              <p:par>
                                <p:cTn id="69" presetID="23" presetClass="entr" presetSubtype="16"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childTnLst>
                                </p:cTn>
                              </p:par>
                              <p:par>
                                <p:cTn id="73" presetID="23" presetClass="entr" presetSubtype="16" fill="hold"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p:cTn id="75" dur="500" fill="hold"/>
                                        <p:tgtEl>
                                          <p:spTgt spid="14"/>
                                        </p:tgtEl>
                                        <p:attrNameLst>
                                          <p:attrName>ppt_w</p:attrName>
                                        </p:attrNameLst>
                                      </p:cBhvr>
                                      <p:tavLst>
                                        <p:tav tm="0">
                                          <p:val>
                                            <p:fltVal val="0"/>
                                          </p:val>
                                        </p:tav>
                                        <p:tav tm="100000">
                                          <p:val>
                                            <p:strVal val="#ppt_w"/>
                                          </p:val>
                                        </p:tav>
                                      </p:tavLst>
                                    </p:anim>
                                    <p:anim calcmode="lin" valueType="num">
                                      <p:cBhvr>
                                        <p:cTn id="76" dur="500" fill="hold"/>
                                        <p:tgtEl>
                                          <p:spTgt spid="14"/>
                                        </p:tgtEl>
                                        <p:attrNameLst>
                                          <p:attrName>ppt_h</p:attrName>
                                        </p:attrNameLst>
                                      </p:cBhvr>
                                      <p:tavLst>
                                        <p:tav tm="0">
                                          <p:val>
                                            <p:fltVal val="0"/>
                                          </p:val>
                                        </p:tav>
                                        <p:tav tm="100000">
                                          <p:val>
                                            <p:strVal val="#ppt_h"/>
                                          </p:val>
                                        </p:tav>
                                      </p:tavLst>
                                    </p:anim>
                                  </p:childTnLst>
                                </p:cTn>
                              </p:par>
                              <p:par>
                                <p:cTn id="77" presetID="23" presetClass="entr" presetSubtype="16"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500" fill="hold"/>
                                        <p:tgtEl>
                                          <p:spTgt spid="28"/>
                                        </p:tgtEl>
                                        <p:attrNameLst>
                                          <p:attrName>ppt_w</p:attrName>
                                        </p:attrNameLst>
                                      </p:cBhvr>
                                      <p:tavLst>
                                        <p:tav tm="0">
                                          <p:val>
                                            <p:fltVal val="0"/>
                                          </p:val>
                                        </p:tav>
                                        <p:tav tm="100000">
                                          <p:val>
                                            <p:strVal val="#ppt_w"/>
                                          </p:val>
                                        </p:tav>
                                      </p:tavLst>
                                    </p:anim>
                                    <p:anim calcmode="lin" valueType="num">
                                      <p:cBhvr>
                                        <p:cTn id="80" dur="500" fill="hold"/>
                                        <p:tgtEl>
                                          <p:spTgt spid="28"/>
                                        </p:tgtEl>
                                        <p:attrNameLst>
                                          <p:attrName>ppt_h</p:attrName>
                                        </p:attrNameLst>
                                      </p:cBhvr>
                                      <p:tavLst>
                                        <p:tav tm="0">
                                          <p:val>
                                            <p:fltVal val="0"/>
                                          </p:val>
                                        </p:tav>
                                        <p:tav tm="100000">
                                          <p:val>
                                            <p:strVal val="#ppt_h"/>
                                          </p:val>
                                        </p:tav>
                                      </p:tavLst>
                                    </p:anim>
                                  </p:childTnLst>
                                </p:cTn>
                              </p:par>
                            </p:childTnLst>
                          </p:cTn>
                        </p:par>
                        <p:par>
                          <p:cTn id="81" fill="hold">
                            <p:stCondLst>
                              <p:cond delay="2000"/>
                            </p:stCondLst>
                            <p:childTnLst>
                              <p:par>
                                <p:cTn id="82" presetID="21" presetClass="entr" presetSubtype="1"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wheel(1)">
                                      <p:cBhvr>
                                        <p:cTn id="84" dur="300"/>
                                        <p:tgtEl>
                                          <p:spTgt spid="23"/>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wipe(up)">
                                      <p:cBhvr>
                                        <p:cTn id="8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18" grpId="0" bldLvl="0" animBg="1"/>
      <p:bldP spid="19" grpId="0" animBg="1"/>
      <p:bldP spid="21" grpId="0" animBg="1"/>
      <p:bldP spid="22" grpId="0" animBg="1"/>
      <p:bldP spid="23" grpId="0" animBg="1"/>
      <p:bldP spid="26" grpId="0" animBg="1"/>
      <p:bldP spid="27" grpId="0" animBg="1"/>
      <p:bldP spid="28" grpId="0" animBg="1"/>
      <p:bldP spid="31" grpId="0"/>
      <p:bldP spid="33" grpId="0"/>
      <p:bldP spid="34" grpId="0"/>
      <p:bldP spid="35" grpId="0"/>
      <p:bldP spid="16" grpId="0" animBg="1"/>
      <p:bldP spid="20" grpId="0" animBg="1"/>
      <p:bldP spid="25" grpId="0" animBg="1"/>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907" y="2197334"/>
            <a:ext cx="7453880" cy="1025605"/>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bg1">
                  <a:lumMod val="75000"/>
                </a:schemeClr>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lumMod val="50000"/>
              </a:schemeClr>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6" name="Straight Connector 31"/>
            <p:cNvCxnSpPr/>
            <p:nvPr/>
          </p:nvCxnSpPr>
          <p:spPr>
            <a:xfrm flipV="1">
              <a:off x="7265810" y="292887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8" name="Straight Connector 31"/>
            <p:cNvCxnSpPr/>
            <p:nvPr/>
          </p:nvCxnSpPr>
          <p:spPr>
            <a:xfrm flipV="1">
              <a:off x="4777173" y="359943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cxnSp>
          <p:nvCxnSpPr>
            <p:cNvPr id="10" name="Straight Connector 31"/>
            <p:cNvCxnSpPr/>
            <p:nvPr/>
          </p:nvCxnSpPr>
          <p:spPr>
            <a:xfrm flipV="1">
              <a:off x="9743294" y="3599435"/>
              <a:ext cx="7039" cy="696490"/>
            </a:xfrm>
            <a:prstGeom prst="line">
              <a:avLst/>
            </a:prstGeom>
            <a:ln w="13970">
              <a:solidFill>
                <a:schemeClr val="bg1">
                  <a:lumMod val="75000"/>
                </a:schemeClr>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solidFill>
                <a:schemeClr val="bg1">
                  <a:lumMod val="75000"/>
                </a:schemeClr>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rgbClr val="080808"/>
                </a:solidFill>
              </a:endParaRPr>
            </a:p>
          </p:txBody>
        </p:sp>
      </p:grpSp>
      <p:sp>
        <p:nvSpPr>
          <p:cNvPr id="12" name="矩形 11"/>
          <p:cNvSpPr/>
          <p:nvPr/>
        </p:nvSpPr>
        <p:spPr>
          <a:xfrm>
            <a:off x="2294239" y="1524309"/>
            <a:ext cx="2505289" cy="744833"/>
          </a:xfrm>
          <a:prstGeom prst="rect">
            <a:avLst/>
          </a:prstGeom>
        </p:spPr>
        <p:txBody>
          <a:bodyPr wrap="square" lIns="68594" tIns="34297" rIns="68594" bIns="34297">
            <a:spAutoFit/>
          </a:bodyPr>
          <a:lstStyle/>
          <a:p>
            <a:pPr>
              <a:lnSpc>
                <a:spcPct val="150000"/>
              </a:lnSpc>
              <a:spcBef>
                <a:spcPts val="750"/>
              </a:spcBef>
              <a:buFont typeface="Arial" panose="020B0604020202020204" pitchFamily="34" charset="0"/>
              <a:buChar cha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3" name="矩形 12"/>
          <p:cNvSpPr/>
          <p:nvPr/>
        </p:nvSpPr>
        <p:spPr>
          <a:xfrm>
            <a:off x="6020140" y="1524309"/>
            <a:ext cx="2505289" cy="744833"/>
          </a:xfrm>
          <a:prstGeom prst="rect">
            <a:avLst/>
          </a:prstGeom>
        </p:spPr>
        <p:txBody>
          <a:bodyPr wrap="square" lIns="68594" tIns="34297" rIns="68594" bIns="34297">
            <a:spAutoFit/>
          </a:bodyPr>
          <a:lstStyle/>
          <a:p>
            <a:pPr>
              <a:lnSpc>
                <a:spcPct val="150000"/>
              </a:lnSpc>
              <a:spcBef>
                <a:spcPts val="750"/>
              </a:spcBef>
              <a:buFont typeface="Arial" panose="020B0604020202020204" pitchFamily="34" charset="0"/>
              <a:buChar cha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矩形 13"/>
          <p:cNvSpPr/>
          <p:nvPr/>
        </p:nvSpPr>
        <p:spPr>
          <a:xfrm>
            <a:off x="730055" y="3222939"/>
            <a:ext cx="2505289" cy="744833"/>
          </a:xfrm>
          <a:prstGeom prst="rect">
            <a:avLst/>
          </a:prstGeom>
        </p:spPr>
        <p:txBody>
          <a:bodyPr wrap="square" lIns="68594" tIns="34297" rIns="68594" bIns="34297">
            <a:spAutoFit/>
          </a:bodyPr>
          <a:lstStyle/>
          <a:p>
            <a:pPr>
              <a:lnSpc>
                <a:spcPct val="150000"/>
              </a:lnSpc>
              <a:spcBef>
                <a:spcPts val="750"/>
              </a:spcBef>
              <a:buFont typeface="Arial" panose="020B0604020202020204" pitchFamily="34" charset="0"/>
              <a:buChar cha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矩形 14"/>
          <p:cNvSpPr/>
          <p:nvPr/>
        </p:nvSpPr>
        <p:spPr>
          <a:xfrm>
            <a:off x="4313057" y="3222939"/>
            <a:ext cx="2505289" cy="744833"/>
          </a:xfrm>
          <a:prstGeom prst="rect">
            <a:avLst/>
          </a:prstGeom>
        </p:spPr>
        <p:txBody>
          <a:bodyPr wrap="square" lIns="68594" tIns="34297" rIns="68594" bIns="34297">
            <a:spAutoFit/>
          </a:bodyPr>
          <a:lstStyle/>
          <a:p>
            <a:pPr>
              <a:lnSpc>
                <a:spcPct val="150000"/>
              </a:lnSpc>
              <a:spcBef>
                <a:spcPts val="750"/>
              </a:spcBef>
              <a:buFont typeface="Arial" panose="020B0604020202020204" pitchFamily="34" charset="0"/>
              <a:buChar cha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a:p>
            <a:pPr>
              <a:lnSpc>
                <a:spcPct val="150000"/>
              </a:lnSpc>
              <a:spcBef>
                <a:spcPts val="750"/>
              </a:spcBef>
              <a:buFont typeface="Arial" panose="020B0604020202020204" pitchFamily="34" charset="0"/>
              <a:buChar char="•"/>
            </a:pPr>
            <a:endParaRPr lang="zh-CN" altLang="en-US" sz="1000"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6" name="组合 15"/>
          <p:cNvGrpSpPr/>
          <p:nvPr/>
        </p:nvGrpSpPr>
        <p:grpSpPr>
          <a:xfrm>
            <a:off x="1262246" y="1384878"/>
            <a:ext cx="938427" cy="94045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chemeClr val="accent2"/>
                </a:solidFill>
                <a:latin typeface="Arial" panose="020B0604020202020204"/>
              </a:endParaRPr>
            </a:p>
          </p:txBody>
        </p:sp>
        <p:sp>
          <p:nvSpPr>
            <p:cNvPr id="18" name="TextBox 17"/>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4981091" y="1384878"/>
            <a:ext cx="938427" cy="94045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panose="020B0604020202020204"/>
              </a:endParaRPr>
            </a:p>
          </p:txBody>
        </p:sp>
        <p:sp>
          <p:nvSpPr>
            <p:cNvPr id="21" name="TextBox 20"/>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grpSp>
        <p:nvGrpSpPr>
          <p:cNvPr id="22" name="组合 21"/>
          <p:cNvGrpSpPr/>
          <p:nvPr/>
        </p:nvGrpSpPr>
        <p:grpSpPr>
          <a:xfrm>
            <a:off x="3114290" y="3211288"/>
            <a:ext cx="938427" cy="94045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3"/>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panose="020B0604020202020204"/>
              </a:endParaRPr>
            </a:p>
          </p:txBody>
        </p:sp>
        <p:sp>
          <p:nvSpPr>
            <p:cNvPr id="24" name="TextBox 23"/>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grpSp>
        <p:nvGrpSpPr>
          <p:cNvPr id="25" name="组合 24"/>
          <p:cNvGrpSpPr/>
          <p:nvPr/>
        </p:nvGrpSpPr>
        <p:grpSpPr>
          <a:xfrm>
            <a:off x="6837183" y="3211288"/>
            <a:ext cx="938427" cy="94045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4"/>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080808"/>
                </a:solidFill>
                <a:latin typeface="Arial" panose="020B0604020202020204"/>
              </a:endParaRPr>
            </a:p>
          </p:txBody>
        </p:sp>
        <p:sp>
          <p:nvSpPr>
            <p:cNvPr id="27" name="TextBox 26"/>
            <p:cNvSpPr txBox="1"/>
            <p:nvPr/>
          </p:nvSpPr>
          <p:spPr>
            <a:xfrm>
              <a:off x="1410142" y="1664221"/>
              <a:ext cx="492357" cy="276914"/>
            </a:xfrm>
            <a:prstGeom prst="rect">
              <a:avLst/>
            </a:prstGeom>
            <a:noFill/>
          </p:spPr>
          <p:txBody>
            <a:bodyPr wrap="none" rtlCol="0">
              <a:spAutoFit/>
            </a:bodyPr>
            <a:lstStyle/>
            <a:p>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sp>
        <p:nvSpPr>
          <p:cNvPr id="34" name="TextBox 1">
            <a:extLst>
              <a:ext uri="{FF2B5EF4-FFF2-40B4-BE49-F238E27FC236}">
                <a16:creationId xmlns:a16="http://schemas.microsoft.com/office/drawing/2014/main" id="{D59DD50E-C72F-451B-AEA6-99047BC53095}"/>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5" name="组合 34">
            <a:extLst>
              <a:ext uri="{FF2B5EF4-FFF2-40B4-BE49-F238E27FC236}">
                <a16:creationId xmlns:a16="http://schemas.microsoft.com/office/drawing/2014/main" id="{93F6545B-5B67-4372-93A8-675878E8B9A4}"/>
              </a:ext>
            </a:extLst>
          </p:cNvPr>
          <p:cNvGrpSpPr/>
          <p:nvPr/>
        </p:nvGrpSpPr>
        <p:grpSpPr>
          <a:xfrm>
            <a:off x="4314982" y="656451"/>
            <a:ext cx="526551" cy="87257"/>
            <a:chOff x="4084621" y="-899160"/>
            <a:chExt cx="1101769" cy="182579"/>
          </a:xfrm>
        </p:grpSpPr>
        <p:sp>
          <p:nvSpPr>
            <p:cNvPr id="36" name="椭圆 35">
              <a:extLst>
                <a:ext uri="{FF2B5EF4-FFF2-40B4-BE49-F238E27FC236}">
                  <a16:creationId xmlns:a16="http://schemas.microsoft.com/office/drawing/2014/main" id="{250CDB60-B6CB-4037-8315-E2F21D041598}"/>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6BA68B5F-F009-4AB9-AB92-47976AF3F54F}"/>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0742A205-A081-4FE8-A40A-AAB8D1A87E81}"/>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E505C256-B25D-47C3-ACDF-075DDE4E9FAA}"/>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684362" y="2542938"/>
            <a:ext cx="680237" cy="6803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标题</a:t>
            </a:r>
          </a:p>
        </p:txBody>
      </p:sp>
      <p:sp>
        <p:nvSpPr>
          <p:cNvPr id="5" name="虚尾箭头 4"/>
          <p:cNvSpPr/>
          <p:nvPr/>
        </p:nvSpPr>
        <p:spPr>
          <a:xfrm>
            <a:off x="1552198" y="2754391"/>
            <a:ext cx="395273" cy="257421"/>
          </a:xfrm>
          <a:prstGeom prst="striped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8" tIns="45729" rIns="91458" bIns="45729" numCol="1" spcCol="0" rtlCol="0" fromWordArt="0" anchor="ctr" anchorCtr="0" forceAA="0" compatLnSpc="1">
            <a:noAutofit/>
          </a:bodyPr>
          <a:lstStyle/>
          <a:p>
            <a:pPr algn="ct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6" name="椭圆 5"/>
          <p:cNvSpPr/>
          <p:nvPr/>
        </p:nvSpPr>
        <p:spPr>
          <a:xfrm>
            <a:off x="2135071" y="2542938"/>
            <a:ext cx="680237" cy="68032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标题</a:t>
            </a:r>
          </a:p>
        </p:txBody>
      </p:sp>
      <p:sp>
        <p:nvSpPr>
          <p:cNvPr id="7" name="虚尾箭头 6"/>
          <p:cNvSpPr/>
          <p:nvPr/>
        </p:nvSpPr>
        <p:spPr>
          <a:xfrm>
            <a:off x="3002907" y="2754391"/>
            <a:ext cx="395273" cy="257421"/>
          </a:xfrm>
          <a:prstGeom prst="striped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8" tIns="45729" rIns="91458" bIns="45729" numCol="1" spcCol="0" rtlCol="0" fromWordArt="0" anchor="ctr" anchorCtr="0" forceAA="0" compatLnSpc="1">
            <a:noAutofit/>
          </a:bodyPr>
          <a:lstStyle/>
          <a:p>
            <a:pPr algn="ct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8" name="椭圆 7"/>
          <p:cNvSpPr/>
          <p:nvPr/>
        </p:nvSpPr>
        <p:spPr>
          <a:xfrm>
            <a:off x="3585780" y="2542938"/>
            <a:ext cx="680237" cy="68032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标题</a:t>
            </a:r>
          </a:p>
        </p:txBody>
      </p:sp>
      <p:sp>
        <p:nvSpPr>
          <p:cNvPr id="9" name="虚尾箭头 8"/>
          <p:cNvSpPr/>
          <p:nvPr/>
        </p:nvSpPr>
        <p:spPr>
          <a:xfrm>
            <a:off x="4453616" y="2754391"/>
            <a:ext cx="395273" cy="257421"/>
          </a:xfrm>
          <a:prstGeom prst="striped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8" tIns="45729" rIns="91458" bIns="45729" numCol="1" spcCol="0" rtlCol="0" fromWordArt="0" anchor="ctr" anchorCtr="0" forceAA="0" compatLnSpc="1">
            <a:noAutofit/>
          </a:bodyPr>
          <a:lstStyle/>
          <a:p>
            <a:pPr algn="ct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10" name="椭圆 9"/>
          <p:cNvSpPr/>
          <p:nvPr/>
        </p:nvSpPr>
        <p:spPr>
          <a:xfrm>
            <a:off x="5036489" y="2260662"/>
            <a:ext cx="1244715" cy="12448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11" name="虚尾箭头 10"/>
          <p:cNvSpPr/>
          <p:nvPr/>
        </p:nvSpPr>
        <p:spPr>
          <a:xfrm>
            <a:off x="6468802" y="2754391"/>
            <a:ext cx="395273" cy="257421"/>
          </a:xfrm>
          <a:prstGeom prst="striped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58" tIns="45729" rIns="91458" bIns="45729" numCol="1" spcCol="0" rtlCol="0" fromWordArt="0" anchor="ctr" anchorCtr="0" forceAA="0" compatLnSpc="1">
            <a:noAutofit/>
          </a:bodyPr>
          <a:lstStyle/>
          <a:p>
            <a:pPr algn="ct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12" name="椭圆 11"/>
          <p:cNvSpPr/>
          <p:nvPr/>
        </p:nvSpPr>
        <p:spPr>
          <a:xfrm>
            <a:off x="6974747" y="2490810"/>
            <a:ext cx="784477" cy="7845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r>
              <a:rPr lang="zh-CN" altLang="en-US" sz="1400" b="1" dirty="0">
                <a:solidFill>
                  <a:schemeClr val="bg1"/>
                </a:solidFill>
                <a:latin typeface="微软雅黑" panose="020B0503020204020204" pitchFamily="34" charset="-122"/>
                <a:ea typeface="微软雅黑" panose="020B0503020204020204" pitchFamily="34" charset="-122"/>
              </a:rPr>
              <a:t>标题</a:t>
            </a:r>
          </a:p>
        </p:txBody>
      </p:sp>
      <p:grpSp>
        <p:nvGrpSpPr>
          <p:cNvPr id="13" name="组合 12"/>
          <p:cNvGrpSpPr/>
          <p:nvPr/>
        </p:nvGrpSpPr>
        <p:grpSpPr>
          <a:xfrm>
            <a:off x="989659" y="1103207"/>
            <a:ext cx="1629524" cy="1340958"/>
            <a:chOff x="1602873" y="1131590"/>
            <a:chExt cx="1471736" cy="1210948"/>
          </a:xfrm>
        </p:grpSpPr>
        <p:sp>
          <p:nvSpPr>
            <p:cNvPr id="14" name="椭圆 13"/>
            <p:cNvSpPr/>
            <p:nvPr/>
          </p:nvSpPr>
          <p:spPr>
            <a:xfrm>
              <a:off x="1602873" y="2259515"/>
              <a:ext cx="83023" cy="8302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rgbClr val="080808"/>
                </a:solidFill>
                <a:latin typeface="微软雅黑" panose="020B0503020204020204" pitchFamily="34" charset="-122"/>
                <a:ea typeface="微软雅黑" panose="020B0503020204020204" pitchFamily="34" charset="-122"/>
              </a:endParaRPr>
            </a:p>
          </p:txBody>
        </p:sp>
        <p:cxnSp>
          <p:nvCxnSpPr>
            <p:cNvPr id="15" name="直接连接符 14"/>
            <p:cNvCxnSpPr>
              <a:stCxn id="14" idx="0"/>
            </p:cNvCxnSpPr>
            <p:nvPr/>
          </p:nvCxnSpPr>
          <p:spPr>
            <a:xfrm flipV="1">
              <a:off x="1644384" y="1131590"/>
              <a:ext cx="0" cy="112792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6" name="文本框 3"/>
            <p:cNvSpPr txBox="1"/>
            <p:nvPr/>
          </p:nvSpPr>
          <p:spPr>
            <a:xfrm>
              <a:off x="1685896" y="1147321"/>
              <a:ext cx="1388713" cy="472492"/>
            </a:xfrm>
            <a:prstGeom prst="rect">
              <a:avLst/>
            </a:prstGeom>
            <a:noFill/>
          </p:spPr>
          <p:txBody>
            <a:bodyPr wrap="non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7264400" y="1068500"/>
            <a:ext cx="1629524" cy="1288020"/>
            <a:chOff x="1602873" y="915566"/>
            <a:chExt cx="1471736" cy="1163143"/>
          </a:xfrm>
        </p:grpSpPr>
        <p:sp>
          <p:nvSpPr>
            <p:cNvPr id="18" name="椭圆 17"/>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rgbClr val="080808"/>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文本框 3"/>
            <p:cNvSpPr txBox="1"/>
            <p:nvPr/>
          </p:nvSpPr>
          <p:spPr>
            <a:xfrm>
              <a:off x="1685896" y="1147321"/>
              <a:ext cx="1388713" cy="528079"/>
            </a:xfrm>
            <a:prstGeom prst="rect">
              <a:avLst/>
            </a:prstGeom>
            <a:noFill/>
          </p:spPr>
          <p:txBody>
            <a:bodyPr wrap="none" rtlCol="0">
              <a:spAutoFit/>
            </a:bodyPr>
            <a:lstStyle/>
            <a:p>
              <a:r>
                <a:rPr lang="zh-CN" altLang="en-US" sz="1600" dirty="0">
                  <a:solidFill>
                    <a:schemeClr val="tx2"/>
                  </a:solidFill>
                  <a:latin typeface="微软雅黑" panose="020B0503020204020204" pitchFamily="34" charset="-122"/>
                  <a:ea typeface="微软雅黑" panose="020B0503020204020204" pitchFamily="34" charset="-122"/>
                </a:rPr>
                <a:t>标</a:t>
              </a: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题文字</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429227" y="3335896"/>
            <a:ext cx="1631466" cy="1253517"/>
            <a:chOff x="2572146" y="3406852"/>
            <a:chExt cx="1631183" cy="1253130"/>
          </a:xfrm>
        </p:grpSpPr>
        <p:grpSp>
          <p:nvGrpSpPr>
            <p:cNvPr id="22" name="组合 21"/>
            <p:cNvGrpSpPr/>
            <p:nvPr/>
          </p:nvGrpSpPr>
          <p:grpSpPr>
            <a:xfrm>
              <a:off x="2572146" y="3406852"/>
              <a:ext cx="91908" cy="1253130"/>
              <a:chOff x="5796760" y="3373688"/>
              <a:chExt cx="83023" cy="1131985"/>
            </a:xfrm>
          </p:grpSpPr>
          <p:sp>
            <p:nvSpPr>
              <p:cNvPr id="23" name="椭圆 22"/>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rgbClr val="080808"/>
                  </a:solidFill>
                  <a:latin typeface="微软雅黑" panose="020B0503020204020204" pitchFamily="34" charset="-122"/>
                  <a:ea typeface="微软雅黑" panose="020B0503020204020204" pitchFamily="34" charset="-122"/>
                </a:endParaRPr>
              </a:p>
            </p:txBody>
          </p:sp>
          <p:cxnSp>
            <p:nvCxnSpPr>
              <p:cNvPr id="24" name="直接连接符 23"/>
              <p:cNvCxnSpPr>
                <a:stCxn id="23"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文本框 3"/>
            <p:cNvSpPr txBox="1"/>
            <p:nvPr/>
          </p:nvSpPr>
          <p:spPr>
            <a:xfrm>
              <a:off x="2665996" y="3704585"/>
              <a:ext cx="1537333" cy="584594"/>
            </a:xfrm>
            <a:prstGeom prst="rect">
              <a:avLst/>
            </a:prstGeom>
            <a:noFill/>
          </p:spPr>
          <p:txBody>
            <a:bodyPr wrap="non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a:t>
              </a:r>
              <a:r>
                <a:rPr lang="zh-CN" altLang="en-US" sz="1600" dirty="0">
                  <a:latin typeface="微软雅黑" panose="020B0503020204020204" pitchFamily="34" charset="-122"/>
                  <a:ea typeface="微软雅黑" panose="020B0503020204020204" pitchFamily="34" charset="-122"/>
                </a:rPr>
                <a:t>字</a:t>
              </a:r>
              <a:endParaRPr lang="en-US" altLang="zh-CN" sz="1600" dirty="0">
                <a:latin typeface="微软雅黑" panose="020B0503020204020204" pitchFamily="34" charset="-122"/>
                <a:ea typeface="微软雅黑" panose="020B0503020204020204" pitchFamily="34" charset="-122"/>
              </a:endParaRPr>
            </a:p>
            <a:p>
              <a:pPr>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6" name="组合 24"/>
          <p:cNvGrpSpPr/>
          <p:nvPr/>
        </p:nvGrpSpPr>
        <p:grpSpPr>
          <a:xfrm>
            <a:off x="3880024" y="1060376"/>
            <a:ext cx="1629524" cy="1340958"/>
            <a:chOff x="1602873" y="1131590"/>
            <a:chExt cx="1471736" cy="1210948"/>
          </a:xfrm>
        </p:grpSpPr>
        <p:sp>
          <p:nvSpPr>
            <p:cNvPr id="27" name="椭圆 26"/>
            <p:cNvSpPr/>
            <p:nvPr/>
          </p:nvSpPr>
          <p:spPr>
            <a:xfrm>
              <a:off x="1602873" y="2259515"/>
              <a:ext cx="83023" cy="8302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rgbClr val="080808"/>
                </a:solidFill>
                <a:latin typeface="微软雅黑" panose="020B0503020204020204" pitchFamily="34" charset="-122"/>
                <a:ea typeface="微软雅黑" panose="020B0503020204020204" pitchFamily="34" charset="-122"/>
              </a:endParaRPr>
            </a:p>
          </p:txBody>
        </p:sp>
        <p:cxnSp>
          <p:nvCxnSpPr>
            <p:cNvPr id="28" name="直接连接符 27"/>
            <p:cNvCxnSpPr>
              <a:stCxn id="27" idx="0"/>
            </p:cNvCxnSpPr>
            <p:nvPr/>
          </p:nvCxnSpPr>
          <p:spPr>
            <a:xfrm flipV="1">
              <a:off x="1644384" y="1131590"/>
              <a:ext cx="0" cy="112792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9" name="文本框 3"/>
            <p:cNvSpPr txBox="1"/>
            <p:nvPr/>
          </p:nvSpPr>
          <p:spPr>
            <a:xfrm>
              <a:off x="1685896" y="1147321"/>
              <a:ext cx="1388713" cy="472492"/>
            </a:xfrm>
            <a:prstGeom prst="rect">
              <a:avLst/>
            </a:prstGeom>
            <a:noFill/>
          </p:spPr>
          <p:txBody>
            <a:bodyPr wrap="non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0" name="组合 28"/>
          <p:cNvGrpSpPr/>
          <p:nvPr/>
        </p:nvGrpSpPr>
        <p:grpSpPr>
          <a:xfrm>
            <a:off x="5534266" y="3580656"/>
            <a:ext cx="1631466" cy="1253517"/>
            <a:chOff x="2572146" y="3406852"/>
            <a:chExt cx="1631183" cy="1253130"/>
          </a:xfrm>
        </p:grpSpPr>
        <p:grpSp>
          <p:nvGrpSpPr>
            <p:cNvPr id="36" name="组合 19"/>
            <p:cNvGrpSpPr/>
            <p:nvPr/>
          </p:nvGrpSpPr>
          <p:grpSpPr>
            <a:xfrm>
              <a:off x="2572146" y="3406852"/>
              <a:ext cx="91908" cy="1253130"/>
              <a:chOff x="5796760" y="3373688"/>
              <a:chExt cx="83023" cy="1131985"/>
            </a:xfrm>
          </p:grpSpPr>
          <p:sp>
            <p:nvSpPr>
              <p:cNvPr id="38" name="椭圆 37"/>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rgbClr val="080808"/>
                  </a:solidFill>
                  <a:latin typeface="微软雅黑" panose="020B0503020204020204" pitchFamily="34" charset="-122"/>
                  <a:ea typeface="微软雅黑" panose="020B0503020204020204" pitchFamily="34" charset="-122"/>
                </a:endParaRPr>
              </a:p>
            </p:txBody>
          </p:sp>
          <p:cxnSp>
            <p:nvCxnSpPr>
              <p:cNvPr id="39" name="直接连接符 38"/>
              <p:cNvCxnSpPr>
                <a:stCxn id="38"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0" name="文本框 3"/>
            <p:cNvSpPr txBox="1"/>
            <p:nvPr/>
          </p:nvSpPr>
          <p:spPr>
            <a:xfrm>
              <a:off x="2665996" y="3704585"/>
              <a:ext cx="1537333" cy="584594"/>
            </a:xfrm>
            <a:prstGeom prst="rect">
              <a:avLst/>
            </a:prstGeom>
            <a:noFill/>
          </p:spPr>
          <p:txBody>
            <a:bodyPr wrap="none" rtlCol="0">
              <a:spAutoFit/>
            </a:bodyPr>
            <a:lstStyle/>
            <a:p>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a:t>
              </a:r>
              <a:r>
                <a:rPr lang="zh-CN" altLang="en-US" sz="1600" dirty="0">
                  <a:latin typeface="微软雅黑" panose="020B0503020204020204" pitchFamily="34" charset="-122"/>
                  <a:ea typeface="微软雅黑" panose="020B0503020204020204" pitchFamily="34" charset="-122"/>
                </a:rPr>
                <a:t>字</a:t>
              </a:r>
              <a:endParaRPr lang="en-US" altLang="zh-CN" sz="1600" dirty="0">
                <a:latin typeface="微软雅黑" panose="020B0503020204020204" pitchFamily="34" charset="-122"/>
                <a:ea typeface="微软雅黑" panose="020B0503020204020204" pitchFamily="34" charset="-122"/>
              </a:endParaRPr>
            </a:p>
            <a:p>
              <a:pPr>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3" name="TextBox 1">
            <a:extLst>
              <a:ext uri="{FF2B5EF4-FFF2-40B4-BE49-F238E27FC236}">
                <a16:creationId xmlns:a16="http://schemas.microsoft.com/office/drawing/2014/main" id="{16D11350-49C2-4E23-82E4-9EECE554E555}"/>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 name="组合 43">
            <a:extLst>
              <a:ext uri="{FF2B5EF4-FFF2-40B4-BE49-F238E27FC236}">
                <a16:creationId xmlns:a16="http://schemas.microsoft.com/office/drawing/2014/main" id="{DAAA0BC6-4884-4EBA-9919-C7C8D9C59071}"/>
              </a:ext>
            </a:extLst>
          </p:cNvPr>
          <p:cNvGrpSpPr/>
          <p:nvPr/>
        </p:nvGrpSpPr>
        <p:grpSpPr>
          <a:xfrm>
            <a:off x="4314982" y="656451"/>
            <a:ext cx="526551" cy="87257"/>
            <a:chOff x="4084621" y="-899160"/>
            <a:chExt cx="1101769" cy="182579"/>
          </a:xfrm>
        </p:grpSpPr>
        <p:sp>
          <p:nvSpPr>
            <p:cNvPr id="45" name="椭圆 44">
              <a:extLst>
                <a:ext uri="{FF2B5EF4-FFF2-40B4-BE49-F238E27FC236}">
                  <a16:creationId xmlns:a16="http://schemas.microsoft.com/office/drawing/2014/main" id="{21911E44-9317-4C80-BB30-EEBCAF0D00E5}"/>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FD9462C1-DD1A-4733-AD37-EE436A8C6FAD}"/>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EF834BD4-E93A-4117-96B2-ED4B430981B2}"/>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E7BDD806-1DDA-409D-8C3A-B3EC9E084067}"/>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7" presetClass="entr" presetSubtype="0"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2" presetClass="entr" presetSubtype="0"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47" presetClass="entr" presetSubtype="0" fill="hold"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childTnLst>
                          </p:cTn>
                        </p:par>
                        <p:par>
                          <p:cTn id="64" fill="hold">
                            <p:stCondLst>
                              <p:cond delay="8500"/>
                            </p:stCondLst>
                            <p:childTnLst>
                              <p:par>
                                <p:cTn id="65" presetID="42" presetClass="entr" presetSubtype="0"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fade">
                                      <p:cBhvr>
                                        <p:cTn id="67" dur="1000"/>
                                        <p:tgtEl>
                                          <p:spTgt spid="17"/>
                                        </p:tgtEl>
                                      </p:cBhvr>
                                    </p:animEffect>
                                    <p:anim calcmode="lin" valueType="num">
                                      <p:cBhvr>
                                        <p:cTn id="68" dur="1000" fill="hold"/>
                                        <p:tgtEl>
                                          <p:spTgt spid="17"/>
                                        </p:tgtEl>
                                        <p:attrNameLst>
                                          <p:attrName>ppt_x</p:attrName>
                                        </p:attrNameLst>
                                      </p:cBhvr>
                                      <p:tavLst>
                                        <p:tav tm="0">
                                          <p:val>
                                            <p:strVal val="#ppt_x"/>
                                          </p:val>
                                        </p:tav>
                                        <p:tav tm="100000">
                                          <p:val>
                                            <p:strVal val="#ppt_x"/>
                                          </p:val>
                                        </p:tav>
                                      </p:tavLst>
                                    </p:anim>
                                    <p:anim calcmode="lin" valueType="num">
                                      <p:cBhvr>
                                        <p:cTn id="6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66000"/>
                    </a14:imgEffect>
                  </a14:imgLayer>
                </a14:imgProps>
              </a:ext>
              <a:ext uri="{28A0092B-C50C-407E-A947-70E740481C1C}">
                <a14:useLocalDpi xmlns:a14="http://schemas.microsoft.com/office/drawing/2010/main" val="0"/>
              </a:ext>
            </a:extLst>
          </a:blip>
          <a:srcRect b="13325"/>
          <a:stretch>
            <a:fillRect/>
          </a:stretch>
        </p:blipFill>
        <p:spPr>
          <a:xfrm>
            <a:off x="-420029" y="1936494"/>
            <a:ext cx="1567890" cy="3216472"/>
          </a:xfrm>
          <a:prstGeom prst="rect">
            <a:avLst/>
          </a:prstGeom>
        </p:spPr>
      </p:pic>
      <p:pic>
        <p:nvPicPr>
          <p:cNvPr id="35" name="图片 34"/>
          <p:cNvPicPr>
            <a:picLocks noChangeAspect="1"/>
          </p:cNvPicPr>
          <p:nvPr/>
        </p:nvPicPr>
        <p:blipFill>
          <a:blip r:embed="rId4" cstate="print">
            <a:extLst>
              <a:ext uri="{BEBA8EAE-BF5A-486C-A8C5-ECC9F3942E4B}">
                <a14:imgProps xmlns:a14="http://schemas.microsoft.com/office/drawing/2010/main">
                  <a14:imgLayer r:embed="rId5">
                    <a14:imgEffect>
                      <a14:saturation sat="66000"/>
                    </a14:imgEffect>
                  </a14:imgLayer>
                </a14:imgProps>
              </a:ext>
              <a:ext uri="{28A0092B-C50C-407E-A947-70E740481C1C}">
                <a14:useLocalDpi xmlns:a14="http://schemas.microsoft.com/office/drawing/2010/main" val="0"/>
              </a:ext>
            </a:extLst>
          </a:blip>
          <a:stretch>
            <a:fillRect/>
          </a:stretch>
        </p:blipFill>
        <p:spPr>
          <a:xfrm>
            <a:off x="7909272" y="1953785"/>
            <a:ext cx="1248977" cy="3184378"/>
          </a:xfrm>
          <a:prstGeom prst="rect">
            <a:avLst/>
          </a:prstGeom>
        </p:spPr>
      </p:pic>
      <p:sp>
        <p:nvSpPr>
          <p:cNvPr id="36" name="TextBox 35"/>
          <p:cNvSpPr txBox="1"/>
          <p:nvPr/>
        </p:nvSpPr>
        <p:spPr>
          <a:xfrm>
            <a:off x="1035388" y="3458096"/>
            <a:ext cx="1337227" cy="277017"/>
          </a:xfrm>
          <a:prstGeom prst="rect">
            <a:avLst/>
          </a:prstGeom>
          <a:noFill/>
        </p:spPr>
        <p:txBody>
          <a:bodyPr vert="horz" wrap="square" lIns="91458" tIns="45729" rIns="91458" bIns="45729"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p>
        </p:txBody>
      </p:sp>
      <p:sp>
        <p:nvSpPr>
          <p:cNvPr id="37" name="TextBox 36"/>
          <p:cNvSpPr txBox="1"/>
          <p:nvPr/>
        </p:nvSpPr>
        <p:spPr>
          <a:xfrm>
            <a:off x="2516656" y="2644575"/>
            <a:ext cx="1335933" cy="277017"/>
          </a:xfrm>
          <a:prstGeom prst="rect">
            <a:avLst/>
          </a:prstGeom>
          <a:noFill/>
        </p:spPr>
        <p:txBody>
          <a:bodyPr vert="horz" wrap="square" lIns="91458" tIns="45729" rIns="91458" bIns="45729"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p>
        </p:txBody>
      </p:sp>
      <p:sp>
        <p:nvSpPr>
          <p:cNvPr id="42" name="TextBox 41"/>
          <p:cNvSpPr txBox="1"/>
          <p:nvPr/>
        </p:nvSpPr>
        <p:spPr>
          <a:xfrm>
            <a:off x="4044166" y="2500514"/>
            <a:ext cx="1248833" cy="277017"/>
          </a:xfrm>
          <a:prstGeom prst="rect">
            <a:avLst/>
          </a:prstGeom>
          <a:noFill/>
        </p:spPr>
        <p:txBody>
          <a:bodyPr vert="horz" wrap="square" lIns="91458" tIns="45729" rIns="91458" bIns="45729"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p>
        </p:txBody>
      </p:sp>
      <p:sp>
        <p:nvSpPr>
          <p:cNvPr id="43" name="TextBox 42"/>
          <p:cNvSpPr txBox="1"/>
          <p:nvPr/>
        </p:nvSpPr>
        <p:spPr>
          <a:xfrm>
            <a:off x="5509060" y="2644575"/>
            <a:ext cx="1368390" cy="277017"/>
          </a:xfrm>
          <a:prstGeom prst="rect">
            <a:avLst/>
          </a:prstGeom>
          <a:noFill/>
        </p:spPr>
        <p:txBody>
          <a:bodyPr vert="horz" wrap="square" lIns="91458" tIns="45729" rIns="91458" bIns="45729"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p>
        </p:txBody>
      </p:sp>
      <p:sp>
        <p:nvSpPr>
          <p:cNvPr id="44" name="TextBox 43"/>
          <p:cNvSpPr txBox="1"/>
          <p:nvPr/>
        </p:nvSpPr>
        <p:spPr>
          <a:xfrm>
            <a:off x="6877450" y="3386950"/>
            <a:ext cx="1368390" cy="277017"/>
          </a:xfrm>
          <a:prstGeom prst="rect">
            <a:avLst/>
          </a:prstGeom>
          <a:noFill/>
        </p:spPr>
        <p:txBody>
          <a:bodyPr vert="horz" wrap="square" lIns="91458" tIns="45729" rIns="91458" bIns="45729"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p>
        </p:txBody>
      </p:sp>
      <p:sp>
        <p:nvSpPr>
          <p:cNvPr id="45" name="椭圆 44"/>
          <p:cNvSpPr/>
          <p:nvPr/>
        </p:nvSpPr>
        <p:spPr>
          <a:xfrm>
            <a:off x="1076286" y="2036237"/>
            <a:ext cx="1188206" cy="1188367"/>
          </a:xfrm>
          <a:prstGeom prst="ellipse">
            <a:avLst/>
          </a:prstGeom>
          <a:blipFill>
            <a:blip r:embed="rId6" cstate="print"/>
            <a:stretch>
              <a:fillRect/>
            </a:stretch>
          </a:blip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solidFill>
                <a:prstClr val="white"/>
              </a:solidFill>
            </a:endParaRPr>
          </a:p>
        </p:txBody>
      </p:sp>
      <p:sp>
        <p:nvSpPr>
          <p:cNvPr id="6" name="椭圆 5"/>
          <p:cNvSpPr/>
          <p:nvPr/>
        </p:nvSpPr>
        <p:spPr>
          <a:xfrm>
            <a:off x="2460846" y="1320202"/>
            <a:ext cx="1188206" cy="1188367"/>
          </a:xfrm>
          <a:prstGeom prst="ellipse">
            <a:avLst/>
          </a:prstGeom>
          <a:blipFill>
            <a:blip r:embed="rId7" cstate="print"/>
            <a:stretch>
              <a:fillRect/>
            </a:stretch>
          </a:blip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solidFill>
                <a:prstClr val="white"/>
              </a:solidFill>
            </a:endParaRPr>
          </a:p>
        </p:txBody>
      </p:sp>
      <p:sp>
        <p:nvSpPr>
          <p:cNvPr id="47" name="椭圆 46"/>
          <p:cNvSpPr/>
          <p:nvPr/>
        </p:nvSpPr>
        <p:spPr>
          <a:xfrm>
            <a:off x="4045298" y="1121981"/>
            <a:ext cx="1188206" cy="1188367"/>
          </a:xfrm>
          <a:prstGeom prst="ellipse">
            <a:avLst/>
          </a:prstGeom>
          <a:blipFill>
            <a:blip r:embed="rId8" cstate="print"/>
            <a:stretch>
              <a:fillRect/>
            </a:stretch>
          </a:blip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solidFill>
                <a:prstClr val="white"/>
              </a:solidFill>
            </a:endParaRPr>
          </a:p>
        </p:txBody>
      </p:sp>
      <p:sp>
        <p:nvSpPr>
          <p:cNvPr id="48" name="椭圆 47"/>
          <p:cNvSpPr/>
          <p:nvPr/>
        </p:nvSpPr>
        <p:spPr>
          <a:xfrm>
            <a:off x="5583761" y="1320202"/>
            <a:ext cx="1188206" cy="1188367"/>
          </a:xfrm>
          <a:prstGeom prst="ellipse">
            <a:avLst/>
          </a:prstGeom>
          <a:blipFill dpi="0" rotWithShape="1">
            <a:blip r:embed="rId9" cstate="print"/>
            <a:srcRect/>
            <a:stretch>
              <a:fillRect l="-8000" t="-5000" r="-5000" b="-5000"/>
            </a:stretch>
          </a:blip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solidFill>
                <a:prstClr val="white"/>
              </a:solidFill>
            </a:endParaRPr>
          </a:p>
        </p:txBody>
      </p:sp>
      <p:sp>
        <p:nvSpPr>
          <p:cNvPr id="49" name="椭圆 48"/>
          <p:cNvSpPr/>
          <p:nvPr/>
        </p:nvSpPr>
        <p:spPr>
          <a:xfrm>
            <a:off x="6980201" y="2040505"/>
            <a:ext cx="1188206" cy="1188367"/>
          </a:xfrm>
          <a:prstGeom prst="ellipse">
            <a:avLst/>
          </a:prstGeom>
          <a:blipFill dpi="0" rotWithShape="1">
            <a:blip r:embed="rId10" cstate="print"/>
            <a:srcRect/>
            <a:stretch>
              <a:fillRect l="-5000" t="-5000" r="-5000" b="-5000"/>
            </a:stretch>
          </a:blip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solidFill>
                <a:prstClr val="white"/>
              </a:solidFill>
            </a:endParaRPr>
          </a:p>
        </p:txBody>
      </p:sp>
      <p:grpSp>
        <p:nvGrpSpPr>
          <p:cNvPr id="7" name="组合 49"/>
          <p:cNvGrpSpPr/>
          <p:nvPr/>
        </p:nvGrpSpPr>
        <p:grpSpPr>
          <a:xfrm>
            <a:off x="3181602" y="3358020"/>
            <a:ext cx="2947254" cy="1031124"/>
            <a:chOff x="3181050" y="3356986"/>
            <a:chExt cx="2946742" cy="1030806"/>
          </a:xfrm>
        </p:grpSpPr>
        <p:sp>
          <p:nvSpPr>
            <p:cNvPr id="51" name="矩形 1"/>
            <p:cNvSpPr>
              <a:spLocks noChangeArrowheads="1"/>
            </p:cNvSpPr>
            <p:nvPr/>
          </p:nvSpPr>
          <p:spPr bwMode="auto">
            <a:xfrm>
              <a:off x="3188670" y="3763390"/>
              <a:ext cx="2939122" cy="624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单击添加文本单击添加文本单击添加文本单击添加文本单击添加文本单击添加文本单击添加文本单击添加文本单击添加文本单击添加文本单击加</a:t>
              </a:r>
            </a:p>
          </p:txBody>
        </p:sp>
        <p:sp>
          <p:nvSpPr>
            <p:cNvPr id="52" name="矩形 1"/>
            <p:cNvSpPr>
              <a:spLocks noChangeArrowheads="1"/>
            </p:cNvSpPr>
            <p:nvPr/>
          </p:nvSpPr>
          <p:spPr bwMode="auto">
            <a:xfrm>
              <a:off x="3181050" y="3356986"/>
              <a:ext cx="2939122" cy="507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标题文字</a:t>
              </a:r>
            </a:p>
          </p:txBody>
        </p:sp>
      </p:grpSp>
      <p:sp>
        <p:nvSpPr>
          <p:cNvPr id="23" name="TextBox 1">
            <a:extLst>
              <a:ext uri="{FF2B5EF4-FFF2-40B4-BE49-F238E27FC236}">
                <a16:creationId xmlns:a16="http://schemas.microsoft.com/office/drawing/2014/main" id="{F13DC098-0AA4-47C0-A0E3-F067E024EABF}"/>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a:extLst>
              <a:ext uri="{FF2B5EF4-FFF2-40B4-BE49-F238E27FC236}">
                <a16:creationId xmlns:a16="http://schemas.microsoft.com/office/drawing/2014/main" id="{35FF6193-F0FB-41DF-B84E-59D3ED3F378D}"/>
              </a:ext>
            </a:extLst>
          </p:cNvPr>
          <p:cNvGrpSpPr/>
          <p:nvPr/>
        </p:nvGrpSpPr>
        <p:grpSpPr>
          <a:xfrm>
            <a:off x="4314982" y="656451"/>
            <a:ext cx="526551" cy="87257"/>
            <a:chOff x="4084621" y="-899160"/>
            <a:chExt cx="1101769" cy="182579"/>
          </a:xfrm>
        </p:grpSpPr>
        <p:sp>
          <p:nvSpPr>
            <p:cNvPr id="25" name="椭圆 24">
              <a:extLst>
                <a:ext uri="{FF2B5EF4-FFF2-40B4-BE49-F238E27FC236}">
                  <a16:creationId xmlns:a16="http://schemas.microsoft.com/office/drawing/2014/main" id="{1CDA89B5-DCE1-48DC-B036-FEDA3DD4DB7F}"/>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75958546-F612-4343-B019-90B644D6C39C}"/>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10F3A019-7844-4191-8836-09EEA7211D94}"/>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FEF63268-91EA-4005-8C06-908EC6A8D8F6}"/>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30">
            <a:extLst>
              <a:ext uri="{FF2B5EF4-FFF2-40B4-BE49-F238E27FC236}">
                <a16:creationId xmlns:a16="http://schemas.microsoft.com/office/drawing/2014/main" id="{40824217-9553-44AA-87BE-716B8AF566ED}"/>
              </a:ext>
            </a:extLst>
          </p:cNvPr>
          <p:cNvCxnSpPr>
            <a:cxnSpLocks noChangeShapeType="1"/>
          </p:cNvCxnSpPr>
          <p:nvPr/>
        </p:nvCxnSpPr>
        <p:spPr bwMode="auto">
          <a:xfrm>
            <a:off x="1411" y="1060843"/>
            <a:ext cx="9141179" cy="0"/>
          </a:xfrm>
          <a:prstGeom prst="line">
            <a:avLst/>
          </a:prstGeom>
          <a:noFill/>
          <a:ln w="6350" cmpd="sng">
            <a:solidFill>
              <a:schemeClr val="bg1">
                <a:alpha val="50000"/>
              </a:schemeClr>
            </a:solidFill>
            <a:round/>
          </a:ln>
          <a:extLst>
            <a:ext uri="{909E8E84-426E-40DD-AFC4-6F175D3DCCD1}">
              <a14:hiddenFill xmlns:a14="http://schemas.microsoft.com/office/drawing/2010/main">
                <a:noFill/>
              </a14:hiddenFill>
            </a:ext>
          </a:extLst>
        </p:spPr>
      </p:cxnSp>
      <p:sp>
        <p:nvSpPr>
          <p:cNvPr id="23" name="任意多边形 26">
            <a:extLst>
              <a:ext uri="{FF2B5EF4-FFF2-40B4-BE49-F238E27FC236}">
                <a16:creationId xmlns:a16="http://schemas.microsoft.com/office/drawing/2014/main" id="{6829360B-57D8-4831-B0AB-5CAC3EB94134}"/>
              </a:ext>
            </a:extLst>
          </p:cNvPr>
          <p:cNvSpPr/>
          <p:nvPr/>
        </p:nvSpPr>
        <p:spPr>
          <a:xfrm>
            <a:off x="2064383" y="1716894"/>
            <a:ext cx="2507617" cy="1711300"/>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1" fmla="*/ 238125 w 2219325"/>
              <a:gd name="connsiteY0-2" fmla="*/ 300037 h 1514475"/>
              <a:gd name="connsiteX1-3" fmla="*/ 0 w 2219325"/>
              <a:gd name="connsiteY1-4" fmla="*/ 300037 h 1514475"/>
              <a:gd name="connsiteX2-5" fmla="*/ 0 w 2219325"/>
              <a:gd name="connsiteY2-6" fmla="*/ 0 h 1514475"/>
              <a:gd name="connsiteX3-7" fmla="*/ 2219325 w 2219325"/>
              <a:gd name="connsiteY3-8" fmla="*/ 0 h 1514475"/>
              <a:gd name="connsiteX4-9" fmla="*/ 2219325 w 2219325"/>
              <a:gd name="connsiteY4-10" fmla="*/ 1514475 h 1514475"/>
              <a:gd name="connsiteX5-11" fmla="*/ 0 w 2219325"/>
              <a:gd name="connsiteY5-12" fmla="*/ 1514475 h 1514475"/>
              <a:gd name="connsiteX6-13" fmla="*/ 0 w 2219325"/>
              <a:gd name="connsiteY6-14" fmla="*/ 1214437 h 1514475"/>
              <a:gd name="connsiteX7-15" fmla="*/ 238125 w 2219325"/>
              <a:gd name="connsiteY7-16" fmla="*/ 1214437 h 1514475"/>
              <a:gd name="connsiteX8" fmla="*/ 329565 w 2219325"/>
              <a:gd name="connsiteY8" fmla="*/ 391477 h 1514475"/>
              <a:gd name="connsiteX0-17" fmla="*/ 0 w 2219325"/>
              <a:gd name="connsiteY0-18" fmla="*/ 300037 h 1514475"/>
              <a:gd name="connsiteX1-19" fmla="*/ 0 w 2219325"/>
              <a:gd name="connsiteY1-20" fmla="*/ 0 h 1514475"/>
              <a:gd name="connsiteX2-21" fmla="*/ 2219325 w 2219325"/>
              <a:gd name="connsiteY2-22" fmla="*/ 0 h 1514475"/>
              <a:gd name="connsiteX3-23" fmla="*/ 2219325 w 2219325"/>
              <a:gd name="connsiteY3-24" fmla="*/ 1514475 h 1514475"/>
              <a:gd name="connsiteX4-25" fmla="*/ 0 w 2219325"/>
              <a:gd name="connsiteY4-26" fmla="*/ 1514475 h 1514475"/>
              <a:gd name="connsiteX5-27" fmla="*/ 0 w 2219325"/>
              <a:gd name="connsiteY5-28" fmla="*/ 1214437 h 1514475"/>
              <a:gd name="connsiteX6-29" fmla="*/ 238125 w 2219325"/>
              <a:gd name="connsiteY6-30" fmla="*/ 1214437 h 1514475"/>
              <a:gd name="connsiteX7-31" fmla="*/ 329565 w 2219325"/>
              <a:gd name="connsiteY7-32" fmla="*/ 391477 h 1514475"/>
              <a:gd name="connsiteX0-33" fmla="*/ 0 w 2219325"/>
              <a:gd name="connsiteY0-34" fmla="*/ 300037 h 1514475"/>
              <a:gd name="connsiteX1-35" fmla="*/ 0 w 2219325"/>
              <a:gd name="connsiteY1-36" fmla="*/ 0 h 1514475"/>
              <a:gd name="connsiteX2-37" fmla="*/ 2219325 w 2219325"/>
              <a:gd name="connsiteY2-38" fmla="*/ 0 h 1514475"/>
              <a:gd name="connsiteX3-39" fmla="*/ 2219325 w 2219325"/>
              <a:gd name="connsiteY3-40" fmla="*/ 1514475 h 1514475"/>
              <a:gd name="connsiteX4-41" fmla="*/ 0 w 2219325"/>
              <a:gd name="connsiteY4-42" fmla="*/ 1514475 h 1514475"/>
              <a:gd name="connsiteX5-43" fmla="*/ 0 w 2219325"/>
              <a:gd name="connsiteY5-44" fmla="*/ 1214437 h 1514475"/>
              <a:gd name="connsiteX6-45" fmla="*/ 238125 w 2219325"/>
              <a:gd name="connsiteY6-46" fmla="*/ 1214437 h 1514475"/>
              <a:gd name="connsiteX0-47" fmla="*/ 0 w 2219325"/>
              <a:gd name="connsiteY0-48" fmla="*/ 300037 h 1514475"/>
              <a:gd name="connsiteX1-49" fmla="*/ 0 w 2219325"/>
              <a:gd name="connsiteY1-50" fmla="*/ 0 h 1514475"/>
              <a:gd name="connsiteX2-51" fmla="*/ 2219325 w 2219325"/>
              <a:gd name="connsiteY2-52" fmla="*/ 0 h 1514475"/>
              <a:gd name="connsiteX3-53" fmla="*/ 2219325 w 2219325"/>
              <a:gd name="connsiteY3-54" fmla="*/ 1514475 h 1514475"/>
              <a:gd name="connsiteX4-55" fmla="*/ 0 w 2219325"/>
              <a:gd name="connsiteY4-56" fmla="*/ 1514475 h 1514475"/>
              <a:gd name="connsiteX5-57" fmla="*/ 0 w 2219325"/>
              <a:gd name="connsiteY5-58" fmla="*/ 1214437 h 15144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defPPr>
              <a:defRPr lang="zh-CN">
                <a:solidFill>
                  <a:schemeClr val="lt1"/>
                </a:solidFill>
              </a:defRPr>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2565" algn="l" defTabSz="913765" rtl="0" eaLnBrk="1" latinLnBrk="0" hangingPunct="1">
              <a:defRPr sz="1800" kern="1200">
                <a:solidFill>
                  <a:schemeClr val="lt1"/>
                </a:solidFill>
                <a:latin typeface="+mn-lt"/>
                <a:ea typeface="+mn-ea"/>
                <a:cs typeface="+mn-cs"/>
              </a:defRPr>
            </a:lvl7pPr>
            <a:lvl8pPr marL="3199765" algn="l" defTabSz="913765" rtl="0" eaLnBrk="1" latinLnBrk="0" hangingPunct="1">
              <a:defRPr sz="1800" kern="1200">
                <a:solidFill>
                  <a:schemeClr val="lt1"/>
                </a:solidFill>
                <a:latin typeface="+mn-lt"/>
                <a:ea typeface="+mn-ea"/>
                <a:cs typeface="+mn-cs"/>
              </a:defRPr>
            </a:lvl8pPr>
            <a:lvl9pPr marL="3656965" algn="l" defTabSz="913765" rtl="0" eaLnBrk="1" latinLnBrk="0" hangingPunct="1">
              <a:defRPr sz="1800" kern="1200">
                <a:solidFill>
                  <a:schemeClr val="lt1"/>
                </a:solidFill>
                <a:latin typeface="+mn-lt"/>
                <a:ea typeface="+mn-ea"/>
                <a:cs typeface="+mn-cs"/>
              </a:defRPr>
            </a:lvl9pPr>
          </a:lstStyle>
          <a:p>
            <a:pPr algn="ctr">
              <a:defRPr/>
            </a:pPr>
            <a:endParaRPr lang="zh-CN" altLang="en-US" sz="28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6">
            <a:extLst>
              <a:ext uri="{FF2B5EF4-FFF2-40B4-BE49-F238E27FC236}">
                <a16:creationId xmlns:a16="http://schemas.microsoft.com/office/drawing/2014/main" id="{93101CBC-C107-4D86-B4DE-6337C18FDC48}"/>
              </a:ext>
            </a:extLst>
          </p:cNvPr>
          <p:cNvSpPr txBox="1"/>
          <p:nvPr/>
        </p:nvSpPr>
        <p:spPr>
          <a:xfrm>
            <a:off x="4051283" y="1816229"/>
            <a:ext cx="408968" cy="1512630"/>
          </a:xfrm>
          <a:prstGeom prst="rect">
            <a:avLst/>
          </a:prstGeom>
          <a:noFill/>
        </p:spPr>
        <p:txBody>
          <a:bodyPr vert="vert" lIns="0" tIns="0" rIns="0" bIns="0" anchor="ct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algn="ctr">
              <a:defRPr/>
            </a:pPr>
            <a:r>
              <a:rPr lang="en-US" altLang="zh-CN"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31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32">
            <a:extLst>
              <a:ext uri="{FF2B5EF4-FFF2-40B4-BE49-F238E27FC236}">
                <a16:creationId xmlns:a16="http://schemas.microsoft.com/office/drawing/2014/main" id="{F869B99D-2C92-4376-8B5E-3993EC2A5409}"/>
              </a:ext>
            </a:extLst>
          </p:cNvPr>
          <p:cNvSpPr/>
          <p:nvPr/>
        </p:nvSpPr>
        <p:spPr>
          <a:xfrm>
            <a:off x="931765" y="2155337"/>
            <a:ext cx="2819320" cy="492443"/>
          </a:xfrm>
          <a:prstGeom prst="rect">
            <a:avLst/>
          </a:prstGeom>
        </p:spPr>
        <p:txBody>
          <a:bodyPr wrap="square" lIns="0" tIns="0" rIns="0" bIns="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r>
              <a:rPr lang="zh-CN" altLang="en-US" sz="3200" b="1" dirty="0">
                <a:solidFill>
                  <a:srgbClr val="EF4824"/>
                </a:solidFill>
                <a:latin typeface="Arial" panose="020B0604020202020204" pitchFamily="34" charset="0"/>
                <a:ea typeface="微软雅黑" panose="020B0503020204020204" pitchFamily="34" charset="-122"/>
                <a:sym typeface="Arial" panose="020B0604020202020204" pitchFamily="34" charset="0"/>
              </a:rPr>
              <a:t>产品运营</a:t>
            </a:r>
          </a:p>
        </p:txBody>
      </p:sp>
      <p:sp>
        <p:nvSpPr>
          <p:cNvPr id="34" name="TextBox 11">
            <a:extLst>
              <a:ext uri="{FF2B5EF4-FFF2-40B4-BE49-F238E27FC236}">
                <a16:creationId xmlns:a16="http://schemas.microsoft.com/office/drawing/2014/main" id="{E5B19C4A-1E1B-408A-859A-E50093FA3E3F}"/>
              </a:ext>
            </a:extLst>
          </p:cNvPr>
          <p:cNvSpPr txBox="1"/>
          <p:nvPr/>
        </p:nvSpPr>
        <p:spPr>
          <a:xfrm>
            <a:off x="836949" y="2686951"/>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1">
            <a:extLst>
              <a:ext uri="{FF2B5EF4-FFF2-40B4-BE49-F238E27FC236}">
                <a16:creationId xmlns:a16="http://schemas.microsoft.com/office/drawing/2014/main" id="{4BBADE0F-A56A-45D0-A955-4E1C7B3592A3}"/>
              </a:ext>
            </a:extLst>
          </p:cNvPr>
          <p:cNvSpPr txBox="1"/>
          <p:nvPr/>
        </p:nvSpPr>
        <p:spPr>
          <a:xfrm>
            <a:off x="2036608" y="2686951"/>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11">
            <a:extLst>
              <a:ext uri="{FF2B5EF4-FFF2-40B4-BE49-F238E27FC236}">
                <a16:creationId xmlns:a16="http://schemas.microsoft.com/office/drawing/2014/main" id="{026B2A9A-1FD2-42A6-98BD-138CAC05D133}"/>
              </a:ext>
            </a:extLst>
          </p:cNvPr>
          <p:cNvSpPr txBox="1"/>
          <p:nvPr/>
        </p:nvSpPr>
        <p:spPr>
          <a:xfrm>
            <a:off x="836949" y="2878696"/>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2">
            <a:extLst>
              <a:ext uri="{FF2B5EF4-FFF2-40B4-BE49-F238E27FC236}">
                <a16:creationId xmlns:a16="http://schemas.microsoft.com/office/drawing/2014/main" id="{FD067AB0-8796-4D42-B803-C5091D41DFD4}"/>
              </a:ext>
            </a:extLst>
          </p:cNvPr>
          <p:cNvSpPr txBox="1"/>
          <p:nvPr/>
        </p:nvSpPr>
        <p:spPr>
          <a:xfrm>
            <a:off x="2036608" y="2878696"/>
            <a:ext cx="1149033" cy="153888"/>
          </a:xfrm>
          <a:prstGeom prst="rect">
            <a:avLst/>
          </a:prstGeom>
          <a:noFill/>
        </p:spPr>
        <p:txBody>
          <a:bodyPr wrap="none" lIns="0" tIns="0" rIns="0" bIns="0" rtlCol="0">
            <a:spAutoFit/>
          </a:bodyPr>
          <a:ls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a:lstStyle>
          <a:p>
            <a:pPr marL="121920" lvl="1" indent="-121920">
              <a:buFont typeface="Arial" panose="020B0604020202020204" pitchFamily="34" charset="0"/>
              <a:buChar char="•"/>
            </a:pPr>
            <a:r>
              <a:rPr lang="zh-CN" altLang="en-US" sz="10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8" name="图片 37">
            <a:extLst>
              <a:ext uri="{FF2B5EF4-FFF2-40B4-BE49-F238E27FC236}">
                <a16:creationId xmlns:a16="http://schemas.microsoft.com/office/drawing/2014/main" id="{9F5129A4-A3FA-4240-B274-063876A1C5C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0291" t="26894" r="24507" b="20858"/>
          <a:stretch/>
        </p:blipFill>
        <p:spPr>
          <a:xfrm>
            <a:off x="5231946" y="647700"/>
            <a:ext cx="3372888" cy="3671570"/>
          </a:xfrm>
          <a:prstGeom prst="rect">
            <a:avLst/>
          </a:prstGeom>
        </p:spPr>
      </p:pic>
      <p:grpSp>
        <p:nvGrpSpPr>
          <p:cNvPr id="39" name="组合 38">
            <a:extLst>
              <a:ext uri="{FF2B5EF4-FFF2-40B4-BE49-F238E27FC236}">
                <a16:creationId xmlns:a16="http://schemas.microsoft.com/office/drawing/2014/main" id="{39AFB96F-BB83-42C9-8AE3-427C8E5B37D3}"/>
              </a:ext>
            </a:extLst>
          </p:cNvPr>
          <p:cNvGrpSpPr/>
          <p:nvPr/>
        </p:nvGrpSpPr>
        <p:grpSpPr>
          <a:xfrm>
            <a:off x="-31387" y="5033628"/>
            <a:ext cx="9175388" cy="111460"/>
            <a:chOff x="-31388" y="5001088"/>
            <a:chExt cx="12193817" cy="144000"/>
          </a:xfrm>
        </p:grpSpPr>
        <p:sp>
          <p:nvSpPr>
            <p:cNvPr id="40" name="Freeform 148">
              <a:extLst>
                <a:ext uri="{FF2B5EF4-FFF2-40B4-BE49-F238E27FC236}">
                  <a16:creationId xmlns:a16="http://schemas.microsoft.com/office/drawing/2014/main" id="{6CFEB7F1-80B6-4E78-B2C9-B24751503A33}"/>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a:p>
          </p:txBody>
        </p:sp>
        <p:sp>
          <p:nvSpPr>
            <p:cNvPr id="41" name="Freeform 149">
              <a:extLst>
                <a:ext uri="{FF2B5EF4-FFF2-40B4-BE49-F238E27FC236}">
                  <a16:creationId xmlns:a16="http://schemas.microsoft.com/office/drawing/2014/main" id="{03E8B76B-7459-4E5B-A4E5-DFCD668B8D9E}"/>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63BDFF"/>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grpSp>
        <p:nvGrpSpPr>
          <p:cNvPr id="42" name="组合 41">
            <a:extLst>
              <a:ext uri="{FF2B5EF4-FFF2-40B4-BE49-F238E27FC236}">
                <a16:creationId xmlns:a16="http://schemas.microsoft.com/office/drawing/2014/main" id="{E619BFA5-5531-4CAA-89EB-E4D916DF9B26}"/>
              </a:ext>
            </a:extLst>
          </p:cNvPr>
          <p:cNvGrpSpPr/>
          <p:nvPr/>
        </p:nvGrpSpPr>
        <p:grpSpPr>
          <a:xfrm flipH="1">
            <a:off x="-31387" y="-2226"/>
            <a:ext cx="9175388" cy="111459"/>
            <a:chOff x="-31388" y="5001088"/>
            <a:chExt cx="12193817" cy="144000"/>
          </a:xfrm>
        </p:grpSpPr>
        <p:sp>
          <p:nvSpPr>
            <p:cNvPr id="43" name="Freeform 148">
              <a:extLst>
                <a:ext uri="{FF2B5EF4-FFF2-40B4-BE49-F238E27FC236}">
                  <a16:creationId xmlns:a16="http://schemas.microsoft.com/office/drawing/2014/main" id="{B6D3C930-565A-4632-BD74-02C62BAE8E28}"/>
                </a:ext>
              </a:extLst>
            </p:cNvPr>
            <p:cNvSpPr/>
            <p:nvPr/>
          </p:nvSpPr>
          <p:spPr>
            <a:xfrm>
              <a:off x="-31388" y="5002213"/>
              <a:ext cx="7917150" cy="142875"/>
            </a:xfrm>
            <a:custGeom>
              <a:avLst/>
              <a:gdLst>
                <a:gd name="connsiteX0" fmla="*/ 0 w 12152"/>
                <a:gd name="connsiteY0" fmla="*/ 10000 h 10000"/>
                <a:gd name="connsiteX1" fmla="*/ 12014 w 12152"/>
                <a:gd name="connsiteY1" fmla="*/ 10000 h 10000"/>
                <a:gd name="connsiteX2" fmla="*/ 12152 w 12152"/>
                <a:gd name="connsiteY2" fmla="*/ 0 h 10000"/>
                <a:gd name="connsiteX3" fmla="*/ 2152 w 12152"/>
                <a:gd name="connsiteY3" fmla="*/ 0 h 10000"/>
                <a:gd name="connsiteX4" fmla="*/ 0 w 12152"/>
                <a:gd name="connsiteY4" fmla="*/ 10000 h 10000"/>
                <a:gd name="connsiteX0-1" fmla="*/ 0 w 12152"/>
                <a:gd name="connsiteY0-2" fmla="*/ 10000 h 10000"/>
                <a:gd name="connsiteX1-3" fmla="*/ 12014 w 12152"/>
                <a:gd name="connsiteY1-4" fmla="*/ 10000 h 10000"/>
                <a:gd name="connsiteX2-5" fmla="*/ 12152 w 12152"/>
                <a:gd name="connsiteY2-6" fmla="*/ 0 h 10000"/>
                <a:gd name="connsiteX3-7" fmla="*/ 0 w 12152"/>
                <a:gd name="connsiteY3-8" fmla="*/ 0 h 10000"/>
                <a:gd name="connsiteX4-9" fmla="*/ 0 w 12152"/>
                <a:gd name="connsiteY4-10" fmla="*/ 1000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52" h="10000">
                  <a:moveTo>
                    <a:pt x="0" y="10000"/>
                  </a:moveTo>
                  <a:lnTo>
                    <a:pt x="12014" y="10000"/>
                  </a:lnTo>
                  <a:lnTo>
                    <a:pt x="12152" y="0"/>
                  </a:lnTo>
                  <a:lnTo>
                    <a:pt x="0" y="0"/>
                  </a:lnTo>
                  <a:lnTo>
                    <a:pt x="0" y="10000"/>
                  </a:lnTo>
                  <a:close/>
                </a:path>
              </a:pathLst>
            </a:custGeom>
            <a:solidFill>
              <a:srgbClr val="D0E2DE"/>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sp>
          <p:nvSpPr>
            <p:cNvPr id="44" name="Freeform 149">
              <a:extLst>
                <a:ext uri="{FF2B5EF4-FFF2-40B4-BE49-F238E27FC236}">
                  <a16:creationId xmlns:a16="http://schemas.microsoft.com/office/drawing/2014/main" id="{6A531E9F-EC2E-4660-A34D-09CD6BB621D4}"/>
                </a:ext>
              </a:extLst>
            </p:cNvPr>
            <p:cNvSpPr/>
            <p:nvPr/>
          </p:nvSpPr>
          <p:spPr>
            <a:xfrm>
              <a:off x="7876872" y="5001088"/>
              <a:ext cx="4285557" cy="144000"/>
            </a:xfrm>
            <a:custGeom>
              <a:avLst/>
              <a:gdLst>
                <a:gd name="connsiteX0" fmla="*/ 16455 w 16455"/>
                <a:gd name="connsiteY0" fmla="*/ 9307 h 10000"/>
                <a:gd name="connsiteX1" fmla="*/ 0 w 16455"/>
                <a:gd name="connsiteY1" fmla="*/ 10000 h 10000"/>
                <a:gd name="connsiteX2" fmla="*/ 325 w 16455"/>
                <a:gd name="connsiteY2" fmla="*/ 0 h 10000"/>
                <a:gd name="connsiteX3" fmla="*/ 10000 w 16455"/>
                <a:gd name="connsiteY3" fmla="*/ 0 h 10000"/>
                <a:gd name="connsiteX4" fmla="*/ 16455 w 16455"/>
                <a:gd name="connsiteY4" fmla="*/ 9307 h 10000"/>
                <a:gd name="connsiteX0-1" fmla="*/ 16455 w 16494"/>
                <a:gd name="connsiteY0-2" fmla="*/ 9307 h 10000"/>
                <a:gd name="connsiteX1-3" fmla="*/ 0 w 16494"/>
                <a:gd name="connsiteY1-4" fmla="*/ 10000 h 10000"/>
                <a:gd name="connsiteX2-5" fmla="*/ 325 w 16494"/>
                <a:gd name="connsiteY2-6" fmla="*/ 0 h 10000"/>
                <a:gd name="connsiteX3-7" fmla="*/ 16494 w 16494"/>
                <a:gd name="connsiteY3-8" fmla="*/ 0 h 10000"/>
                <a:gd name="connsiteX4-9" fmla="*/ 16455 w 16494"/>
                <a:gd name="connsiteY4-10" fmla="*/ 9307 h 10000"/>
                <a:gd name="connsiteX0-11" fmla="*/ 16499 w 16502"/>
                <a:gd name="connsiteY0-12" fmla="*/ 9802 h 10000"/>
                <a:gd name="connsiteX1-13" fmla="*/ 0 w 16502"/>
                <a:gd name="connsiteY1-14" fmla="*/ 10000 h 10000"/>
                <a:gd name="connsiteX2-15" fmla="*/ 325 w 16502"/>
                <a:gd name="connsiteY2-16" fmla="*/ 0 h 10000"/>
                <a:gd name="connsiteX3-17" fmla="*/ 16494 w 16502"/>
                <a:gd name="connsiteY3-18" fmla="*/ 0 h 10000"/>
                <a:gd name="connsiteX4-19" fmla="*/ 16499 w 16502"/>
                <a:gd name="connsiteY4-20" fmla="*/ 9802 h 10000"/>
                <a:gd name="connsiteX0-21" fmla="*/ 16477 w 16494"/>
                <a:gd name="connsiteY0-22" fmla="*/ 9926 h 10000"/>
                <a:gd name="connsiteX1-23" fmla="*/ 0 w 16494"/>
                <a:gd name="connsiteY1-24" fmla="*/ 10000 h 10000"/>
                <a:gd name="connsiteX2-25" fmla="*/ 325 w 16494"/>
                <a:gd name="connsiteY2-26" fmla="*/ 0 h 10000"/>
                <a:gd name="connsiteX3-27" fmla="*/ 16494 w 16494"/>
                <a:gd name="connsiteY3-28" fmla="*/ 0 h 10000"/>
                <a:gd name="connsiteX4-29" fmla="*/ 16477 w 16494"/>
                <a:gd name="connsiteY4-30" fmla="*/ 9926 h 10000"/>
                <a:gd name="connsiteX0-31" fmla="*/ 16492 w 16495"/>
                <a:gd name="connsiteY0-32" fmla="*/ 9926 h 10000"/>
                <a:gd name="connsiteX1-33" fmla="*/ 0 w 16495"/>
                <a:gd name="connsiteY1-34" fmla="*/ 10000 h 10000"/>
                <a:gd name="connsiteX2-35" fmla="*/ 325 w 16495"/>
                <a:gd name="connsiteY2-36" fmla="*/ 0 h 10000"/>
                <a:gd name="connsiteX3-37" fmla="*/ 16494 w 16495"/>
                <a:gd name="connsiteY3-38" fmla="*/ 0 h 10000"/>
                <a:gd name="connsiteX4-39" fmla="*/ 16492 w 16495"/>
                <a:gd name="connsiteY4-40" fmla="*/ 9926 h 10000"/>
                <a:gd name="connsiteX0-41" fmla="*/ 16492 w 16501"/>
                <a:gd name="connsiteY0-42" fmla="*/ 9926 h 10000"/>
                <a:gd name="connsiteX1-43" fmla="*/ 0 w 16501"/>
                <a:gd name="connsiteY1-44" fmla="*/ 10000 h 10000"/>
                <a:gd name="connsiteX2-45" fmla="*/ 325 w 16501"/>
                <a:gd name="connsiteY2-46" fmla="*/ 0 h 10000"/>
                <a:gd name="connsiteX3-47" fmla="*/ 16501 w 16501"/>
                <a:gd name="connsiteY3-48" fmla="*/ 0 h 10000"/>
                <a:gd name="connsiteX4-49" fmla="*/ 16492 w 16501"/>
                <a:gd name="connsiteY4-50" fmla="*/ 992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1" h="10000">
                  <a:moveTo>
                    <a:pt x="16492" y="9926"/>
                  </a:moveTo>
                  <a:lnTo>
                    <a:pt x="0" y="10000"/>
                  </a:lnTo>
                  <a:cubicBezTo>
                    <a:pt x="108" y="6667"/>
                    <a:pt x="217" y="3333"/>
                    <a:pt x="325" y="0"/>
                  </a:cubicBezTo>
                  <a:lnTo>
                    <a:pt x="16501" y="0"/>
                  </a:lnTo>
                  <a:cubicBezTo>
                    <a:pt x="16488" y="3102"/>
                    <a:pt x="16505" y="6824"/>
                    <a:pt x="16492" y="9926"/>
                  </a:cubicBezTo>
                  <a:close/>
                </a:path>
              </a:pathLst>
            </a:custGeom>
            <a:solidFill>
              <a:srgbClr val="EF4824"/>
            </a:solidFill>
            <a:ln w="9525">
              <a:noFill/>
            </a:ln>
          </p:spPr>
          <p:txBody>
            <a:bodyPr/>
            <a:lst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u="none" kern="1200" baseline="0">
                  <a:solidFill>
                    <a:schemeClr val="tx1"/>
                  </a:solidFill>
                  <a:latin typeface="+mn-lt"/>
                  <a:ea typeface="+mn-ea"/>
                  <a:cs typeface="+mn-cs"/>
                </a:defRPr>
              </a:lvl9pPr>
            </a:lstStyle>
            <a:p>
              <a:endParaRPr lang="zh-CN" altLang="en-US" dirty="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50"/>
          <p:cNvSpPr txBox="1"/>
          <p:nvPr/>
        </p:nvSpPr>
        <p:spPr>
          <a:xfrm>
            <a:off x="9606162" y="6206105"/>
            <a:ext cx="1620938" cy="523212"/>
          </a:xfrm>
          <a:prstGeom prst="rect">
            <a:avLst/>
          </a:prstGeom>
          <a:noFill/>
        </p:spPr>
        <p:txBody>
          <a:bodyPr wrap="none" lIns="91431" tIns="45716" rIns="91431" bIns="45716" rtlCol="0">
            <a:spAutoFit/>
          </a:bodyPr>
          <a:lstStyle/>
          <a:p>
            <a:r>
              <a:rPr lang="en-US" altLang="zh-CN" sz="1400" dirty="0">
                <a:solidFill>
                  <a:schemeClr val="bg1"/>
                </a:solidFill>
                <a:latin typeface="+mn-ea"/>
                <a:cs typeface="+mn-ea"/>
              </a:rPr>
              <a:t>0.5 </a:t>
            </a:r>
            <a:r>
              <a:rPr lang="zh-CN" altLang="en-US" sz="1400" dirty="0">
                <a:solidFill>
                  <a:schemeClr val="bg1"/>
                </a:solidFill>
                <a:latin typeface="+mn-ea"/>
                <a:cs typeface="+mn-ea"/>
              </a:rPr>
              <a:t>秒延迟符，无</a:t>
            </a:r>
            <a:endParaRPr lang="en-US" altLang="zh-CN" sz="1400" dirty="0">
              <a:solidFill>
                <a:schemeClr val="bg1"/>
              </a:solidFill>
              <a:latin typeface="+mn-ea"/>
              <a:cs typeface="+mn-ea"/>
            </a:endParaRPr>
          </a:p>
          <a:p>
            <a:r>
              <a:rPr lang="zh-CN" altLang="en-US" sz="1400" dirty="0">
                <a:solidFill>
                  <a:schemeClr val="bg1"/>
                </a:solidFill>
                <a:latin typeface="+mn-ea"/>
                <a:cs typeface="+mn-ea"/>
              </a:rPr>
              <a:t>意义，可删除</a:t>
            </a:r>
            <a:r>
              <a:rPr lang="en-US" altLang="zh-CN" sz="1400" dirty="0">
                <a:solidFill>
                  <a:schemeClr val="bg1"/>
                </a:solidFill>
                <a:latin typeface="+mn-ea"/>
                <a:cs typeface="+mn-ea"/>
              </a:rPr>
              <a:t>.</a:t>
            </a:r>
            <a:endParaRPr lang="zh-CN" altLang="en-US" sz="1400" dirty="0">
              <a:solidFill>
                <a:schemeClr val="bg1"/>
              </a:solidFill>
              <a:latin typeface="+mn-ea"/>
              <a:cs typeface="+mn-ea"/>
            </a:endParaRPr>
          </a:p>
        </p:txBody>
      </p:sp>
      <p:sp>
        <p:nvSpPr>
          <p:cNvPr id="21" name="Line 11"/>
          <p:cNvSpPr>
            <a:spLocks noChangeShapeType="1"/>
          </p:cNvSpPr>
          <p:nvPr/>
        </p:nvSpPr>
        <p:spPr bwMode="auto">
          <a:xfrm flipH="1" flipV="1">
            <a:off x="4054285" y="2013936"/>
            <a:ext cx="1105406" cy="566106"/>
          </a:xfrm>
          <a:prstGeom prst="line">
            <a:avLst/>
          </a:prstGeom>
          <a:noFill/>
          <a:ln w="12700" cap="flat">
            <a:solidFill>
              <a:schemeClr val="bg1">
                <a:lumMod val="6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58" tIns="45729" rIns="91458" bIns="45729" numCol="1" anchor="t" anchorCtr="0" compatLnSpc="1"/>
          <a:lstStyle/>
          <a:p>
            <a:endParaRPr lang="zh-CN" altLang="en-US">
              <a:solidFill>
                <a:srgbClr val="080808"/>
              </a:solidFill>
            </a:endParaRPr>
          </a:p>
        </p:txBody>
      </p:sp>
      <p:sp>
        <p:nvSpPr>
          <p:cNvPr id="22" name="Line 12"/>
          <p:cNvSpPr>
            <a:spLocks noChangeShapeType="1"/>
          </p:cNvSpPr>
          <p:nvPr/>
        </p:nvSpPr>
        <p:spPr bwMode="auto">
          <a:xfrm flipH="1">
            <a:off x="4221036" y="3150927"/>
            <a:ext cx="938655" cy="576373"/>
          </a:xfrm>
          <a:prstGeom prst="line">
            <a:avLst/>
          </a:prstGeom>
          <a:noFill/>
          <a:ln w="12700" cap="flat">
            <a:solidFill>
              <a:schemeClr val="bg1">
                <a:lumMod val="6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58" tIns="45729" rIns="91458" bIns="45729" numCol="1" anchor="t" anchorCtr="0" compatLnSpc="1"/>
          <a:lstStyle/>
          <a:p>
            <a:endParaRPr lang="zh-CN" altLang="en-US">
              <a:solidFill>
                <a:srgbClr val="080808"/>
              </a:solidFill>
            </a:endParaRPr>
          </a:p>
        </p:txBody>
      </p:sp>
      <p:sp>
        <p:nvSpPr>
          <p:cNvPr id="23" name="Line 13"/>
          <p:cNvSpPr>
            <a:spLocks noChangeShapeType="1"/>
          </p:cNvSpPr>
          <p:nvPr/>
        </p:nvSpPr>
        <p:spPr bwMode="auto">
          <a:xfrm flipH="1">
            <a:off x="3675003" y="2878298"/>
            <a:ext cx="1484688" cy="0"/>
          </a:xfrm>
          <a:prstGeom prst="line">
            <a:avLst/>
          </a:prstGeom>
          <a:noFill/>
          <a:ln w="12700" cap="flat">
            <a:solidFill>
              <a:schemeClr val="bg1">
                <a:lumMod val="65000"/>
              </a:schemeClr>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58" tIns="45729" rIns="91458" bIns="45729" numCol="1" anchor="t" anchorCtr="0" compatLnSpc="1"/>
          <a:lstStyle/>
          <a:p>
            <a:endParaRPr lang="zh-CN" altLang="en-US">
              <a:solidFill>
                <a:srgbClr val="080808"/>
              </a:solidFill>
            </a:endParaRPr>
          </a:p>
        </p:txBody>
      </p:sp>
      <p:sp>
        <p:nvSpPr>
          <p:cNvPr id="24" name="TextBox 23"/>
          <p:cNvSpPr txBox="1"/>
          <p:nvPr/>
        </p:nvSpPr>
        <p:spPr>
          <a:xfrm>
            <a:off x="6582511" y="1887806"/>
            <a:ext cx="2016574" cy="1662012"/>
          </a:xfrm>
          <a:prstGeom prst="rect">
            <a:avLst/>
          </a:prstGeom>
          <a:noFill/>
          <a:ln>
            <a:noFill/>
          </a:ln>
        </p:spPr>
        <p:txBody>
          <a:bodyPr wrap="square" lIns="91458" tIns="45729" rIns="91458" bIns="45729" rtlCol="0">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24"/>
          <p:cNvSpPr txBox="1"/>
          <p:nvPr/>
        </p:nvSpPr>
        <p:spPr>
          <a:xfrm>
            <a:off x="1618984" y="1203970"/>
            <a:ext cx="1037047" cy="184666"/>
          </a:xfrm>
          <a:prstGeom prst="rect">
            <a:avLst/>
          </a:prstGeom>
          <a:noFill/>
        </p:spPr>
        <p:txBody>
          <a:bodyPr wrap="square" lIns="0" tIns="0" rIns="0" bIns="0"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p>
        </p:txBody>
      </p:sp>
      <p:sp>
        <p:nvSpPr>
          <p:cNvPr id="26" name="TextBox 25"/>
          <p:cNvSpPr txBox="1"/>
          <p:nvPr/>
        </p:nvSpPr>
        <p:spPr>
          <a:xfrm>
            <a:off x="1248148" y="1534485"/>
            <a:ext cx="1668175" cy="400110"/>
          </a:xfrm>
          <a:prstGeom prst="rect">
            <a:avLst/>
          </a:prstGeom>
          <a:noFill/>
        </p:spPr>
        <p:txBody>
          <a:bodyPr wrap="square" lIns="0" tIns="0" rIns="0" bIns="0"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点击输入文字内容点击输入文字内容点击输入文字点击输入</a:t>
            </a:r>
          </a:p>
          <a:p>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6588640" y="1599997"/>
            <a:ext cx="1037047" cy="184666"/>
          </a:xfrm>
          <a:prstGeom prst="rect">
            <a:avLst/>
          </a:prstGeom>
          <a:noFill/>
        </p:spPr>
        <p:txBody>
          <a:bodyPr wrap="square" lIns="0" tIns="0" rIns="0" bIns="0"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p>
        </p:txBody>
      </p:sp>
      <p:grpSp>
        <p:nvGrpSpPr>
          <p:cNvPr id="2" name="组合 27"/>
          <p:cNvGrpSpPr/>
          <p:nvPr/>
        </p:nvGrpSpPr>
        <p:grpSpPr>
          <a:xfrm>
            <a:off x="5316271" y="2381725"/>
            <a:ext cx="1057036" cy="1044877"/>
            <a:chOff x="5315348" y="2380989"/>
            <a:chExt cx="1056852" cy="1044555"/>
          </a:xfrm>
        </p:grpSpPr>
        <p:sp>
          <p:nvSpPr>
            <p:cNvPr id="29"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080808"/>
                </a:solidFill>
                <a:latin typeface="宋体" panose="02010600030101010101" pitchFamily="2" charset="-122"/>
                <a:ea typeface="宋体" panose="02010600030101010101" pitchFamily="2" charset="-122"/>
              </a:endParaRPr>
            </a:p>
          </p:txBody>
        </p:sp>
        <p:sp>
          <p:nvSpPr>
            <p:cNvPr id="30" name="TextBox 29"/>
            <p:cNvSpPr txBox="1"/>
            <p:nvPr/>
          </p:nvSpPr>
          <p:spPr>
            <a:xfrm>
              <a:off x="5335333" y="2643758"/>
              <a:ext cx="1036867" cy="369218"/>
            </a:xfrm>
            <a:prstGeom prst="rect">
              <a:avLst/>
            </a:prstGeom>
            <a:noFill/>
          </p:spPr>
          <p:txBody>
            <a:bodyPr wrap="squar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标题</a:t>
              </a:r>
              <a:endParaRPr lang="en-US" altLang="zh-CN"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文字</a:t>
              </a:r>
            </a:p>
          </p:txBody>
        </p:sp>
      </p:grpSp>
      <p:grpSp>
        <p:nvGrpSpPr>
          <p:cNvPr id="3" name="组合 30"/>
          <p:cNvGrpSpPr/>
          <p:nvPr/>
        </p:nvGrpSpPr>
        <p:grpSpPr>
          <a:xfrm>
            <a:off x="3079417" y="1267023"/>
            <a:ext cx="1037047" cy="665948"/>
            <a:chOff x="3078882" y="1266632"/>
            <a:chExt cx="1036867" cy="665742"/>
          </a:xfrm>
        </p:grpSpPr>
        <p:sp>
          <p:nvSpPr>
            <p:cNvPr id="32" name="椭圆 80"/>
            <p:cNvSpPr/>
            <p:nvPr/>
          </p:nvSpPr>
          <p:spPr bwMode="auto">
            <a:xfrm>
              <a:off x="3255801" y="1266632"/>
              <a:ext cx="664395" cy="665742"/>
            </a:xfrm>
            <a:prstGeom prst="ellipse">
              <a:avLst/>
            </a:prstGeom>
            <a:solidFill>
              <a:schemeClr val="accent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panose="02010600030101010101" pitchFamily="2" charset="-122"/>
                <a:ea typeface="宋体" panose="02010600030101010101" pitchFamily="2" charset="-122"/>
              </a:endParaRPr>
            </a:p>
          </p:txBody>
        </p:sp>
        <p:sp>
          <p:nvSpPr>
            <p:cNvPr id="33" name="TextBox 32"/>
            <p:cNvSpPr txBox="1"/>
            <p:nvPr/>
          </p:nvSpPr>
          <p:spPr>
            <a:xfrm>
              <a:off x="3078882" y="1461433"/>
              <a:ext cx="1036867" cy="184609"/>
            </a:xfrm>
            <a:prstGeom prst="rect">
              <a:avLst/>
            </a:prstGeom>
            <a:noFill/>
          </p:spPr>
          <p:txBody>
            <a:bodyPr wrap="squar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grpSp>
        <p:nvGrpSpPr>
          <p:cNvPr id="4" name="组合 37"/>
          <p:cNvGrpSpPr/>
          <p:nvPr/>
        </p:nvGrpSpPr>
        <p:grpSpPr>
          <a:xfrm>
            <a:off x="2599481" y="2604758"/>
            <a:ext cx="1037047" cy="691972"/>
            <a:chOff x="2599029" y="2603954"/>
            <a:chExt cx="1036867" cy="691758"/>
          </a:xfrm>
        </p:grpSpPr>
        <p:sp>
          <p:nvSpPr>
            <p:cNvPr id="5" name="椭圆 80"/>
            <p:cNvSpPr/>
            <p:nvPr/>
          </p:nvSpPr>
          <p:spPr bwMode="auto">
            <a:xfrm>
              <a:off x="2746251" y="2603954"/>
              <a:ext cx="690358" cy="691758"/>
            </a:xfrm>
            <a:prstGeom prst="ellipse">
              <a:avLst/>
            </a:prstGeom>
            <a:solidFill>
              <a:schemeClr val="accent3"/>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panose="02010600030101010101" pitchFamily="2" charset="-122"/>
                <a:ea typeface="宋体" panose="02010600030101010101" pitchFamily="2" charset="-122"/>
              </a:endParaRPr>
            </a:p>
          </p:txBody>
        </p:sp>
        <p:sp>
          <p:nvSpPr>
            <p:cNvPr id="6" name="TextBox 39"/>
            <p:cNvSpPr txBox="1"/>
            <p:nvPr/>
          </p:nvSpPr>
          <p:spPr>
            <a:xfrm>
              <a:off x="2599029" y="2826722"/>
              <a:ext cx="1036867" cy="184609"/>
            </a:xfrm>
            <a:prstGeom prst="rect">
              <a:avLst/>
            </a:prstGeom>
            <a:noFill/>
          </p:spPr>
          <p:txBody>
            <a:bodyPr wrap="squar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grpSp>
        <p:nvGrpSpPr>
          <p:cNvPr id="7" name="组合 40"/>
          <p:cNvGrpSpPr/>
          <p:nvPr/>
        </p:nvGrpSpPr>
        <p:grpSpPr>
          <a:xfrm>
            <a:off x="3219085" y="3840327"/>
            <a:ext cx="1037047" cy="665948"/>
            <a:chOff x="3218526" y="3839142"/>
            <a:chExt cx="1036867" cy="665742"/>
          </a:xfrm>
        </p:grpSpPr>
        <p:sp>
          <p:nvSpPr>
            <p:cNvPr id="57" name="椭圆 80"/>
            <p:cNvSpPr/>
            <p:nvPr/>
          </p:nvSpPr>
          <p:spPr bwMode="auto">
            <a:xfrm>
              <a:off x="3403549" y="3839142"/>
              <a:ext cx="664395" cy="665742"/>
            </a:xfrm>
            <a:prstGeom prst="ellipse">
              <a:avLst/>
            </a:prstGeom>
            <a:solidFill>
              <a:schemeClr val="accent4"/>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panose="02010600030101010101" pitchFamily="2" charset="-122"/>
                <a:ea typeface="宋体" panose="02010600030101010101" pitchFamily="2" charset="-122"/>
              </a:endParaRPr>
            </a:p>
          </p:txBody>
        </p:sp>
        <p:sp>
          <p:nvSpPr>
            <p:cNvPr id="58" name="TextBox 57"/>
            <p:cNvSpPr txBox="1"/>
            <p:nvPr/>
          </p:nvSpPr>
          <p:spPr>
            <a:xfrm>
              <a:off x="3218526" y="4057787"/>
              <a:ext cx="1036867" cy="184609"/>
            </a:xfrm>
            <a:prstGeom prst="rect">
              <a:avLst/>
            </a:prstGeom>
            <a:noFill/>
          </p:spPr>
          <p:txBody>
            <a:bodyPr wrap="squar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标题</a:t>
              </a:r>
            </a:p>
          </p:txBody>
        </p:sp>
      </p:grpSp>
      <p:sp>
        <p:nvSpPr>
          <p:cNvPr id="59" name="TextBox 58"/>
          <p:cNvSpPr txBox="1"/>
          <p:nvPr/>
        </p:nvSpPr>
        <p:spPr>
          <a:xfrm>
            <a:off x="1270584" y="2521426"/>
            <a:ext cx="1037047" cy="184666"/>
          </a:xfrm>
          <a:prstGeom prst="rect">
            <a:avLst/>
          </a:prstGeom>
          <a:noFill/>
        </p:spPr>
        <p:txBody>
          <a:bodyPr wrap="square" lIns="0" tIns="0" rIns="0" bIns="0"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p>
        </p:txBody>
      </p:sp>
      <p:sp>
        <p:nvSpPr>
          <p:cNvPr id="60" name="TextBox 59"/>
          <p:cNvSpPr txBox="1"/>
          <p:nvPr/>
        </p:nvSpPr>
        <p:spPr>
          <a:xfrm>
            <a:off x="899749" y="2851941"/>
            <a:ext cx="1668175" cy="400110"/>
          </a:xfrm>
          <a:prstGeom prst="rect">
            <a:avLst/>
          </a:prstGeom>
          <a:noFill/>
        </p:spPr>
        <p:txBody>
          <a:bodyPr wrap="square" lIns="0" tIns="0" rIns="0" bIns="0"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点击输入文字内容点击输入文字内容点击输入文字点击输入</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a:p>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1979086" y="3812743"/>
            <a:ext cx="1037047" cy="184666"/>
          </a:xfrm>
          <a:prstGeom prst="rect">
            <a:avLst/>
          </a:prstGeom>
          <a:noFill/>
        </p:spPr>
        <p:txBody>
          <a:bodyPr wrap="square" lIns="0" tIns="0" rIns="0" bIns="0" rtlCol="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标题文字</a:t>
            </a:r>
          </a:p>
        </p:txBody>
      </p:sp>
      <p:sp>
        <p:nvSpPr>
          <p:cNvPr id="62" name="TextBox 61"/>
          <p:cNvSpPr txBox="1"/>
          <p:nvPr/>
        </p:nvSpPr>
        <p:spPr>
          <a:xfrm>
            <a:off x="1608251" y="4143258"/>
            <a:ext cx="1668175" cy="400110"/>
          </a:xfrm>
          <a:prstGeom prst="rect">
            <a:avLst/>
          </a:prstGeom>
          <a:noFill/>
        </p:spPr>
        <p:txBody>
          <a:bodyPr wrap="square" lIns="0" tIns="0" rIns="0" bIns="0" rtlCol="0">
            <a:spAutoFit/>
          </a:bodyPr>
          <a:lstStyle/>
          <a:p>
            <a:r>
              <a:rPr lang="zh-CN" altLang="en-US" sz="800" dirty="0">
                <a:solidFill>
                  <a:schemeClr val="bg1">
                    <a:lumMod val="50000"/>
                  </a:schemeClr>
                </a:solidFill>
                <a:latin typeface="微软雅黑" panose="020B0503020204020204" pitchFamily="34" charset="-122"/>
                <a:ea typeface="微软雅黑" panose="020B0503020204020204" pitchFamily="34" charset="-122"/>
              </a:rPr>
              <a:t>点击输入文字内容点击输入文字内容点击输入文字点击输入</a:t>
            </a:r>
          </a:p>
          <a:p>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38" name="TextBox 1">
            <a:extLst>
              <a:ext uri="{FF2B5EF4-FFF2-40B4-BE49-F238E27FC236}">
                <a16:creationId xmlns:a16="http://schemas.microsoft.com/office/drawing/2014/main" id="{FF5999F6-5007-44EE-8048-0D096F5275C7}"/>
              </a:ext>
            </a:extLst>
          </p:cNvPr>
          <p:cNvSpPr txBox="1"/>
          <p:nvPr/>
        </p:nvSpPr>
        <p:spPr>
          <a:xfrm>
            <a:off x="3733321" y="255690"/>
            <a:ext cx="1677358" cy="377016"/>
          </a:xfrm>
          <a:prstGeom prst="rect">
            <a:avLst/>
          </a:prstGeom>
          <a:noFill/>
        </p:spPr>
        <p:txBody>
          <a:bodyPr wrap="none" lIns="68568" tIns="34285" rIns="68568" bIns="34285" rtlCol="0">
            <a:spAutoFit/>
          </a:bodyPr>
          <a:lstStyle/>
          <a:p>
            <a:pPr lvl="0" algn="ctr"/>
            <a:r>
              <a:rPr lang="zh-CN" altLang="en-US"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20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9" name="组合 38">
            <a:extLst>
              <a:ext uri="{FF2B5EF4-FFF2-40B4-BE49-F238E27FC236}">
                <a16:creationId xmlns:a16="http://schemas.microsoft.com/office/drawing/2014/main" id="{DAEE284D-7377-442B-ABF6-8E7D7AE2EEF3}"/>
              </a:ext>
            </a:extLst>
          </p:cNvPr>
          <p:cNvGrpSpPr/>
          <p:nvPr/>
        </p:nvGrpSpPr>
        <p:grpSpPr>
          <a:xfrm>
            <a:off x="4314982" y="656451"/>
            <a:ext cx="526551" cy="87257"/>
            <a:chOff x="4084621" y="-899160"/>
            <a:chExt cx="1101769" cy="182579"/>
          </a:xfrm>
        </p:grpSpPr>
        <p:sp>
          <p:nvSpPr>
            <p:cNvPr id="40" name="椭圆 39">
              <a:extLst>
                <a:ext uri="{FF2B5EF4-FFF2-40B4-BE49-F238E27FC236}">
                  <a16:creationId xmlns:a16="http://schemas.microsoft.com/office/drawing/2014/main" id="{C0D80AF2-A145-414A-B420-ACFE65529698}"/>
                </a:ext>
              </a:extLst>
            </p:cNvPr>
            <p:cNvSpPr/>
            <p:nvPr/>
          </p:nvSpPr>
          <p:spPr>
            <a:xfrm>
              <a:off x="4084621" y="-899160"/>
              <a:ext cx="182579" cy="182579"/>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9E513FAA-6113-4A03-85C3-C399B82C577A}"/>
                </a:ext>
              </a:extLst>
            </p:cNvPr>
            <p:cNvSpPr/>
            <p:nvPr/>
          </p:nvSpPr>
          <p:spPr>
            <a:xfrm>
              <a:off x="4394921" y="-899160"/>
              <a:ext cx="182579" cy="182579"/>
            </a:xfrm>
            <a:prstGeom prst="ellipse">
              <a:avLst/>
            </a:prstGeom>
            <a:solidFill>
              <a:srgbClr val="D0E2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8BE46878-D534-41A4-B34A-F2BAEF82F050}"/>
                </a:ext>
              </a:extLst>
            </p:cNvPr>
            <p:cNvSpPr/>
            <p:nvPr/>
          </p:nvSpPr>
          <p:spPr>
            <a:xfrm>
              <a:off x="4705221" y="-899160"/>
              <a:ext cx="182579" cy="182579"/>
            </a:xfrm>
            <a:prstGeom prst="ellipse">
              <a:avLst/>
            </a:prstGeom>
            <a:solidFill>
              <a:srgbClr val="63B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21A1D5C3-7540-4E33-9562-9A20A0177058}"/>
                </a:ext>
              </a:extLst>
            </p:cNvPr>
            <p:cNvSpPr/>
            <p:nvPr/>
          </p:nvSpPr>
          <p:spPr>
            <a:xfrm>
              <a:off x="5003811" y="-899160"/>
              <a:ext cx="182579" cy="182579"/>
            </a:xfrm>
            <a:prstGeom prst="ellipse">
              <a:avLst/>
            </a:prstGeom>
            <a:solidFill>
              <a:srgbClr val="EF4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prestig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right)">
                                      <p:cBhvr>
                                        <p:cTn id="18" dur="500"/>
                                        <p:tgtEl>
                                          <p:spTgt spid="21"/>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right)">
                                      <p:cBhvr>
                                        <p:cTn id="21" dur="500"/>
                                        <p:tgtEl>
                                          <p:spTgt spid="23"/>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0-#ppt_w/2"/>
                                          </p:val>
                                        </p:tav>
                                        <p:tav tm="100000">
                                          <p:val>
                                            <p:strVal val="#ppt_x"/>
                                          </p:val>
                                        </p:tav>
                                      </p:tavLst>
                                    </p:anim>
                                    <p:anim calcmode="lin" valueType="num">
                                      <p:cBhvr additive="base">
                                        <p:cTn id="51" dur="500" fill="hold"/>
                                        <p:tgtEl>
                                          <p:spTgt spid="25"/>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59"/>
                                        </p:tgtEl>
                                        <p:attrNameLst>
                                          <p:attrName>style.visibility</p:attrName>
                                        </p:attrNameLst>
                                      </p:cBhvr>
                                      <p:to>
                                        <p:strVal val="visible"/>
                                      </p:to>
                                    </p:set>
                                    <p:anim calcmode="lin" valueType="num">
                                      <p:cBhvr additive="base">
                                        <p:cTn id="58" dur="500" fill="hold"/>
                                        <p:tgtEl>
                                          <p:spTgt spid="59"/>
                                        </p:tgtEl>
                                        <p:attrNameLst>
                                          <p:attrName>ppt_x</p:attrName>
                                        </p:attrNameLst>
                                      </p:cBhvr>
                                      <p:tavLst>
                                        <p:tav tm="0">
                                          <p:val>
                                            <p:strVal val="0-#ppt_w/2"/>
                                          </p:val>
                                        </p:tav>
                                        <p:tav tm="100000">
                                          <p:val>
                                            <p:strVal val="#ppt_x"/>
                                          </p:val>
                                        </p:tav>
                                      </p:tavLst>
                                    </p:anim>
                                    <p:anim calcmode="lin" valueType="num">
                                      <p:cBhvr additive="base">
                                        <p:cTn id="59" dur="500" fill="hold"/>
                                        <p:tgtEl>
                                          <p:spTgt spid="59"/>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60"/>
                                        </p:tgtEl>
                                        <p:attrNameLst>
                                          <p:attrName>style.visibility</p:attrName>
                                        </p:attrNameLst>
                                      </p:cBhvr>
                                      <p:to>
                                        <p:strVal val="visible"/>
                                      </p:to>
                                    </p:set>
                                    <p:anim calcmode="lin" valueType="num">
                                      <p:cBhvr additive="base">
                                        <p:cTn id="62" dur="500" fill="hold"/>
                                        <p:tgtEl>
                                          <p:spTgt spid="60"/>
                                        </p:tgtEl>
                                        <p:attrNameLst>
                                          <p:attrName>ppt_x</p:attrName>
                                        </p:attrNameLst>
                                      </p:cBhvr>
                                      <p:tavLst>
                                        <p:tav tm="0">
                                          <p:val>
                                            <p:strVal val="0-#ppt_w/2"/>
                                          </p:val>
                                        </p:tav>
                                        <p:tav tm="100000">
                                          <p:val>
                                            <p:strVal val="#ppt_x"/>
                                          </p:val>
                                        </p:tav>
                                      </p:tavLst>
                                    </p:anim>
                                    <p:anim calcmode="lin" valueType="num">
                                      <p:cBhvr additive="base">
                                        <p:cTn id="63" dur="500" fill="hold"/>
                                        <p:tgtEl>
                                          <p:spTgt spid="60"/>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61"/>
                                        </p:tgtEl>
                                        <p:attrNameLst>
                                          <p:attrName>style.visibility</p:attrName>
                                        </p:attrNameLst>
                                      </p:cBhvr>
                                      <p:to>
                                        <p:strVal val="visible"/>
                                      </p:to>
                                    </p:set>
                                    <p:anim calcmode="lin" valueType="num">
                                      <p:cBhvr additive="base">
                                        <p:cTn id="66" dur="500" fill="hold"/>
                                        <p:tgtEl>
                                          <p:spTgt spid="61"/>
                                        </p:tgtEl>
                                        <p:attrNameLst>
                                          <p:attrName>ppt_x</p:attrName>
                                        </p:attrNameLst>
                                      </p:cBhvr>
                                      <p:tavLst>
                                        <p:tav tm="0">
                                          <p:val>
                                            <p:strVal val="0-#ppt_w/2"/>
                                          </p:val>
                                        </p:tav>
                                        <p:tav tm="100000">
                                          <p:val>
                                            <p:strVal val="#ppt_x"/>
                                          </p:val>
                                        </p:tav>
                                      </p:tavLst>
                                    </p:anim>
                                    <p:anim calcmode="lin" valueType="num">
                                      <p:cBhvr additive="base">
                                        <p:cTn id="67" dur="500" fill="hold"/>
                                        <p:tgtEl>
                                          <p:spTgt spid="61"/>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0"/>
                                  </p:stCondLst>
                                  <p:childTnLst>
                                    <p:set>
                                      <p:cBhvr>
                                        <p:cTn id="69" dur="1" fill="hold">
                                          <p:stCondLst>
                                            <p:cond delay="0"/>
                                          </p:stCondLst>
                                        </p:cTn>
                                        <p:tgtEl>
                                          <p:spTgt spid="62"/>
                                        </p:tgtEl>
                                        <p:attrNameLst>
                                          <p:attrName>style.visibility</p:attrName>
                                        </p:attrNameLst>
                                      </p:cBhvr>
                                      <p:to>
                                        <p:strVal val="visible"/>
                                      </p:to>
                                    </p:set>
                                    <p:anim calcmode="lin" valueType="num">
                                      <p:cBhvr additive="base">
                                        <p:cTn id="70" dur="500" fill="hold"/>
                                        <p:tgtEl>
                                          <p:spTgt spid="62"/>
                                        </p:tgtEl>
                                        <p:attrNameLst>
                                          <p:attrName>ppt_x</p:attrName>
                                        </p:attrNameLst>
                                      </p:cBhvr>
                                      <p:tavLst>
                                        <p:tav tm="0">
                                          <p:val>
                                            <p:strVal val="0-#ppt_w/2"/>
                                          </p:val>
                                        </p:tav>
                                        <p:tav tm="100000">
                                          <p:val>
                                            <p:strVal val="#ppt_x"/>
                                          </p:val>
                                        </p:tav>
                                      </p:tavLst>
                                    </p:anim>
                                    <p:anim calcmode="lin" valueType="num">
                                      <p:cBhvr additive="base">
                                        <p:cTn id="71"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4" fill="hold" grpId="0" nodeType="click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additive="base">
                                        <p:cTn id="76" dur="500" fill="hold"/>
                                        <p:tgtEl>
                                          <p:spTgt spid="24"/>
                                        </p:tgtEl>
                                        <p:attrNameLst>
                                          <p:attrName>ppt_x</p:attrName>
                                        </p:attrNameLst>
                                      </p:cBhvr>
                                      <p:tavLst>
                                        <p:tav tm="0">
                                          <p:val>
                                            <p:strVal val="#ppt_x"/>
                                          </p:val>
                                        </p:tav>
                                        <p:tav tm="100000">
                                          <p:val>
                                            <p:strVal val="#ppt_x"/>
                                          </p:val>
                                        </p:tav>
                                      </p:tavLst>
                                    </p:anim>
                                    <p:anim calcmode="lin" valueType="num">
                                      <p:cBhvr additive="base">
                                        <p:cTn id="77" dur="500" fill="hold"/>
                                        <p:tgtEl>
                                          <p:spTgt spid="24"/>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500" fill="hold"/>
                                        <p:tgtEl>
                                          <p:spTgt spid="27"/>
                                        </p:tgtEl>
                                        <p:attrNameLst>
                                          <p:attrName>ppt_x</p:attrName>
                                        </p:attrNameLst>
                                      </p:cBhvr>
                                      <p:tavLst>
                                        <p:tav tm="0">
                                          <p:val>
                                            <p:strVal val="#ppt_x"/>
                                          </p:val>
                                        </p:tav>
                                        <p:tav tm="100000">
                                          <p:val>
                                            <p:strVal val="#ppt_x"/>
                                          </p:val>
                                        </p:tav>
                                      </p:tavLst>
                                    </p:anim>
                                    <p:anim calcmode="lin" valueType="num">
                                      <p:cBhvr additive="base">
                                        <p:cTn id="8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21" grpId="0" bldLvl="0" animBg="1"/>
      <p:bldP spid="22" grpId="0" bldLvl="0" animBg="1"/>
      <p:bldP spid="23" grpId="0" bldLvl="0" animBg="1"/>
      <p:bldP spid="24" grpId="0"/>
      <p:bldP spid="25" grpId="0"/>
      <p:bldP spid="26" grpId="0"/>
      <p:bldP spid="27" grpId="0"/>
      <p:bldP spid="59" grpId="0"/>
      <p:bldP spid="60" grpId="0"/>
      <p:bldP spid="61" grpId="0"/>
      <p:bldP spid="62" grpId="0"/>
    </p:bldLst>
  </p:timing>
</p:sld>
</file>

<file path=ppt/tags/tag1.xml><?xml version="1.0" encoding="utf-8"?>
<p:tagLst xmlns:a="http://schemas.openxmlformats.org/drawingml/2006/main" xmlns:r="http://schemas.openxmlformats.org/officeDocument/2006/relationships" xmlns:p="http://schemas.openxmlformats.org/presentationml/2006/main">
  <p:tag name="ISLIDE.DIAGRAM" val="c827fd9e-fed1-4f5a-9aab-15ae3e6e5a20"/>
</p:tagLst>
</file>

<file path=ppt/theme/theme1.xml><?xml version="1.0" encoding="utf-8"?>
<a:theme xmlns:a="http://schemas.openxmlformats.org/drawingml/2006/main" name="Office 主题​​">
  <a:themeElements>
    <a:clrScheme name="自定义 222">
      <a:dk1>
        <a:sysClr val="windowText" lastClr="000000"/>
      </a:dk1>
      <a:lt1>
        <a:sysClr val="window" lastClr="FFFFFF"/>
      </a:lt1>
      <a:dk2>
        <a:srgbClr val="44546A"/>
      </a:dk2>
      <a:lt2>
        <a:srgbClr val="E7E6E6"/>
      </a:lt2>
      <a:accent1>
        <a:srgbClr val="296FAB"/>
      </a:accent1>
      <a:accent2>
        <a:srgbClr val="EF4824"/>
      </a:accent2>
      <a:accent3>
        <a:srgbClr val="63BDFF"/>
      </a:accent3>
      <a:accent4>
        <a:srgbClr val="296FAB"/>
      </a:accent4>
      <a:accent5>
        <a:srgbClr val="EF4824"/>
      </a:accent5>
      <a:accent6>
        <a:srgbClr val="63BDFF"/>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39</TotalTime>
  <Words>1750</Words>
  <Application>Microsoft Office PowerPoint</Application>
  <PresentationFormat>自定义</PresentationFormat>
  <Paragraphs>275</Paragraphs>
  <Slides>24</Slides>
  <Notes>15</Notes>
  <HiddenSlides>0</HiddenSlides>
  <MMClips>1</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24</vt:i4>
      </vt:variant>
    </vt:vector>
  </HeadingPairs>
  <TitlesOfParts>
    <vt:vector size="47" baseType="lpstr">
      <vt:lpstr>Arial Unicode MS</vt:lpstr>
      <vt:lpstr>Clear Sans Light</vt:lpstr>
      <vt:lpstr>FontAwesome</vt:lpstr>
      <vt:lpstr>ITC Avant Garde Std Bk</vt:lpstr>
      <vt:lpstr>Lato</vt:lpstr>
      <vt:lpstr>Lato Hairline</vt:lpstr>
      <vt:lpstr>Lato Light</vt:lpstr>
      <vt:lpstr>Lato Regular</vt:lpstr>
      <vt:lpstr>等线</vt:lpstr>
      <vt:lpstr>等线 Light</vt:lpstr>
      <vt:lpstr>方正兰亭黑_GBK</vt:lpstr>
      <vt:lpstr>方正姚体</vt:lpstr>
      <vt:lpstr>宋体</vt:lpstr>
      <vt:lpstr>微软雅黑</vt:lpstr>
      <vt:lpstr>微软雅黑 Light</vt:lpstr>
      <vt:lpstr>Agency FB</vt:lpstr>
      <vt:lpstr>Arial</vt:lpstr>
      <vt:lpstr>Calibri</vt:lpstr>
      <vt:lpstr>Calibri Light</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00</dc:title>
  <dc:creator>Administrator</dc:creator>
  <cp:lastModifiedBy>阳 亮</cp:lastModifiedBy>
  <cp:revision>162</cp:revision>
  <dcterms:created xsi:type="dcterms:W3CDTF">2017-06-23T02:08:00Z</dcterms:created>
  <dcterms:modified xsi:type="dcterms:W3CDTF">2018-04-27T03:00:27Z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2052-10.1.0.7023</vt:lpwstr>
  </property>
</Properties>
</file>