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256" r:id="rId3"/>
    <p:sldId id="341" r:id="rId4"/>
    <p:sldId id="344" r:id="rId5"/>
    <p:sldId id="3399" r:id="rId6"/>
    <p:sldId id="3368" r:id="rId8"/>
    <p:sldId id="8364" r:id="rId9"/>
    <p:sldId id="3433" r:id="rId10"/>
    <p:sldId id="8366" r:id="rId11"/>
    <p:sldId id="8657" r:id="rId12"/>
    <p:sldId id="3825" r:id="rId13"/>
    <p:sldId id="8610" r:id="rId14"/>
    <p:sldId id="8363" r:id="rId15"/>
    <p:sldId id="8367" r:id="rId16"/>
    <p:sldId id="3382" r:id="rId17"/>
    <p:sldId id="502" r:id="rId18"/>
    <p:sldId id="524" r:id="rId19"/>
    <p:sldId id="3339" r:id="rId20"/>
    <p:sldId id="8368" r:id="rId21"/>
    <p:sldId id="8346" r:id="rId22"/>
    <p:sldId id="3415" r:id="rId23"/>
    <p:sldId id="8487" r:id="rId24"/>
    <p:sldId id="8482" r:id="rId25"/>
    <p:sldId id="3341" r:id="rId26"/>
    <p:sldId id="836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66" d="100"/>
          <a:sy n="66" d="100"/>
        </p:scale>
        <p:origin x="562" y="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D08D1-3AF9-440F-854B-ABAEE7EAA6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B2E6E-5889-4D30-AE35-1CE0EE728D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8104A-5641-4B11-ABFC-8CE18B2575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" t="20836" r="30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背景音乐01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34470" y="0"/>
            <a:ext cx="487363" cy="487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72899" y="1630088"/>
            <a:ext cx="64462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6000" b="1" kern="1400" spc="267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简约个人简历</a:t>
            </a:r>
            <a:endParaRPr lang="zh-CN" altLang="en-US" sz="6000" b="1" kern="1400" spc="267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" name="文本框 16"/>
          <p:cNvSpPr txBox="1">
            <a:spLocks noChangeArrowheads="1"/>
          </p:cNvSpPr>
          <p:nvPr/>
        </p:nvSpPr>
        <p:spPr bwMode="auto">
          <a:xfrm>
            <a:off x="2872899" y="2667332"/>
            <a:ext cx="6446202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293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BUSINESS POWERPOINT</a:t>
            </a:r>
            <a:endParaRPr lang="zh-CN" altLang="en-US" sz="2935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2872899" y="3438363"/>
            <a:ext cx="6446202" cy="7852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defTabSz="1449705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Segoe UI" panose="020B0502040204020203" pitchFamily="34" charset="0"/>
            </a:endParaRPr>
          </a:p>
          <a:p>
            <a:pPr marL="0" indent="0" algn="dist" defTabSz="1449705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ad minim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18"/>
          <p:cNvSpPr>
            <a:spLocks noChangeAspect="1"/>
          </p:cNvSpPr>
          <p:nvPr/>
        </p:nvSpPr>
        <p:spPr>
          <a:xfrm>
            <a:off x="7173372" y="2204302"/>
            <a:ext cx="539875" cy="539875"/>
          </a:xfrm>
          <a:prstGeom prst="roundRect">
            <a:avLst>
              <a:gd name="adj" fmla="val 3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" name="圆角矩形 19"/>
          <p:cNvSpPr>
            <a:spLocks noChangeAspect="1"/>
          </p:cNvSpPr>
          <p:nvPr/>
        </p:nvSpPr>
        <p:spPr>
          <a:xfrm>
            <a:off x="7173372" y="3193179"/>
            <a:ext cx="539875" cy="539875"/>
          </a:xfrm>
          <a:prstGeom prst="roundRect">
            <a:avLst>
              <a:gd name="adj" fmla="val 3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圆角矩形 20"/>
          <p:cNvSpPr>
            <a:spLocks noChangeAspect="1"/>
          </p:cNvSpPr>
          <p:nvPr/>
        </p:nvSpPr>
        <p:spPr>
          <a:xfrm>
            <a:off x="7173372" y="4176163"/>
            <a:ext cx="539875" cy="539875"/>
          </a:xfrm>
          <a:prstGeom prst="roundRect">
            <a:avLst>
              <a:gd name="adj" fmla="val 3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0" name="圆角矩形 21"/>
          <p:cNvSpPr>
            <a:spLocks noChangeAspect="1"/>
          </p:cNvSpPr>
          <p:nvPr/>
        </p:nvSpPr>
        <p:spPr>
          <a:xfrm>
            <a:off x="7173372" y="5159148"/>
            <a:ext cx="539875" cy="539875"/>
          </a:xfrm>
          <a:prstGeom prst="roundRect">
            <a:avLst>
              <a:gd name="adj" fmla="val 3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48556" y="2204302"/>
            <a:ext cx="341231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defTabSz="866140">
              <a:lnSpc>
                <a:spcPct val="120000"/>
              </a:lnSpc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8556" y="3193179"/>
            <a:ext cx="341231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defTabSz="866140">
              <a:lnSpc>
                <a:spcPct val="120000"/>
              </a:lnSpc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48556" y="4176164"/>
            <a:ext cx="341231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defTabSz="866140">
              <a:lnSpc>
                <a:spcPct val="120000"/>
              </a:lnSpc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48556" y="5159148"/>
            <a:ext cx="3412314" cy="9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defTabSz="866140">
              <a:lnSpc>
                <a:spcPct val="120000"/>
              </a:lnSpc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8" name="KSO_Shape"/>
          <p:cNvSpPr>
            <a:spLocks noChangeAspect="1"/>
          </p:cNvSpPr>
          <p:nvPr/>
        </p:nvSpPr>
        <p:spPr bwMode="auto">
          <a:xfrm>
            <a:off x="7263351" y="2294281"/>
            <a:ext cx="359917" cy="359917"/>
          </a:xfrm>
          <a:custGeom>
            <a:avLst/>
            <a:gdLst>
              <a:gd name="T0" fmla="*/ 1665347 w 2276475"/>
              <a:gd name="T1" fmla="*/ 841942 h 2276475"/>
              <a:gd name="T2" fmla="*/ 1695902 w 2276475"/>
              <a:gd name="T3" fmla="*/ 899243 h 2276475"/>
              <a:gd name="T4" fmla="*/ 1676772 w 2276475"/>
              <a:gd name="T5" fmla="*/ 962379 h 2276475"/>
              <a:gd name="T6" fmla="*/ 1619649 w 2276475"/>
              <a:gd name="T7" fmla="*/ 993151 h 2276475"/>
              <a:gd name="T8" fmla="*/ 1556149 w 2276475"/>
              <a:gd name="T9" fmla="*/ 974051 h 2276475"/>
              <a:gd name="T10" fmla="*/ 1525329 w 2276475"/>
              <a:gd name="T11" fmla="*/ 916751 h 2276475"/>
              <a:gd name="T12" fmla="*/ 1544459 w 2276475"/>
              <a:gd name="T13" fmla="*/ 853614 h 2276475"/>
              <a:gd name="T14" fmla="*/ 1601848 w 2276475"/>
              <a:gd name="T15" fmla="*/ 822842 h 2276475"/>
              <a:gd name="T16" fmla="*/ 892720 w 2276475"/>
              <a:gd name="T17" fmla="*/ 924611 h 2276475"/>
              <a:gd name="T18" fmla="*/ 799728 w 2276475"/>
              <a:gd name="T19" fmla="*/ 714470 h 2276475"/>
              <a:gd name="T20" fmla="*/ 839316 w 2276475"/>
              <a:gd name="T21" fmla="*/ 796667 h 2276475"/>
              <a:gd name="T22" fmla="*/ 801854 w 2276475"/>
              <a:gd name="T23" fmla="*/ 926478 h 2276475"/>
              <a:gd name="T24" fmla="*/ 634469 w 2276475"/>
              <a:gd name="T25" fmla="*/ 1048575 h 2276475"/>
              <a:gd name="T26" fmla="*/ 778473 w 2276475"/>
              <a:gd name="T27" fmla="*/ 856518 h 2276475"/>
              <a:gd name="T28" fmla="*/ 767314 w 2276475"/>
              <a:gd name="T29" fmla="*/ 760756 h 2276475"/>
              <a:gd name="T30" fmla="*/ 665555 w 2276475"/>
              <a:gd name="T31" fmla="*/ 751445 h 2276475"/>
              <a:gd name="T32" fmla="*/ 678042 w 2276475"/>
              <a:gd name="T33" fmla="*/ 694786 h 2276475"/>
              <a:gd name="T34" fmla="*/ 1310715 w 2276475"/>
              <a:gd name="T35" fmla="*/ 813778 h 2276475"/>
              <a:gd name="T36" fmla="*/ 1397931 w 2276475"/>
              <a:gd name="T37" fmla="*/ 804995 h 2276475"/>
              <a:gd name="T38" fmla="*/ 1449359 w 2276475"/>
              <a:gd name="T39" fmla="*/ 864347 h 2276475"/>
              <a:gd name="T40" fmla="*/ 1404558 w 2276475"/>
              <a:gd name="T41" fmla="*/ 907464 h 2276475"/>
              <a:gd name="T42" fmla="*/ 1370362 w 2276475"/>
              <a:gd name="T43" fmla="*/ 853967 h 2276475"/>
              <a:gd name="T44" fmla="*/ 1295604 w 2276475"/>
              <a:gd name="T45" fmla="*/ 872066 h 2276475"/>
              <a:gd name="T46" fmla="*/ 395199 w 2276475"/>
              <a:gd name="T47" fmla="*/ 499761 h 2276475"/>
              <a:gd name="T48" fmla="*/ 462659 w 2276475"/>
              <a:gd name="T49" fmla="*/ 938864 h 2276475"/>
              <a:gd name="T50" fmla="*/ 354033 w 2276475"/>
              <a:gd name="T51" fmla="*/ 990931 h 2276475"/>
              <a:gd name="T52" fmla="*/ 497452 w 2276475"/>
              <a:gd name="T53" fmla="*/ 1186177 h 2276475"/>
              <a:gd name="T54" fmla="*/ 798633 w 2276475"/>
              <a:gd name="T55" fmla="*/ 1479710 h 2276475"/>
              <a:gd name="T56" fmla="*/ 946035 w 2276475"/>
              <a:gd name="T57" fmla="*/ 1558605 h 2276475"/>
              <a:gd name="T58" fmla="*/ 995967 w 2276475"/>
              <a:gd name="T59" fmla="*/ 1430034 h 2276475"/>
              <a:gd name="T60" fmla="*/ 1420382 w 2276475"/>
              <a:gd name="T61" fmla="*/ 1537885 h 2276475"/>
              <a:gd name="T62" fmla="*/ 1382667 w 2276475"/>
              <a:gd name="T63" fmla="*/ 1902609 h 2276475"/>
              <a:gd name="T64" fmla="*/ 1091049 w 2276475"/>
              <a:gd name="T65" fmla="*/ 1858513 h 2276475"/>
              <a:gd name="T66" fmla="*/ 793852 w 2276475"/>
              <a:gd name="T67" fmla="*/ 1745085 h 2276475"/>
              <a:gd name="T68" fmla="*/ 461597 w 2276475"/>
              <a:gd name="T69" fmla="*/ 1522212 h 2276475"/>
              <a:gd name="T70" fmla="*/ 192819 w 2276475"/>
              <a:gd name="T71" fmla="*/ 1204505 h 2276475"/>
              <a:gd name="T72" fmla="*/ 55774 w 2276475"/>
              <a:gd name="T73" fmla="*/ 893440 h 2276475"/>
              <a:gd name="T74" fmla="*/ 531 w 2276475"/>
              <a:gd name="T75" fmla="*/ 575734 h 2276475"/>
              <a:gd name="T76" fmla="*/ 39307 w 2276475"/>
              <a:gd name="T77" fmla="*/ 485947 h 2276475"/>
              <a:gd name="T78" fmla="*/ 1085346 w 2276475"/>
              <a:gd name="T79" fmla="*/ 221054 h 2276475"/>
              <a:gd name="T80" fmla="*/ 1123871 w 2276475"/>
              <a:gd name="T81" fmla="*/ 272864 h 2276475"/>
              <a:gd name="T82" fmla="*/ 1114306 w 2276475"/>
              <a:gd name="T83" fmla="*/ 338755 h 2276475"/>
              <a:gd name="T84" fmla="*/ 1062496 w 2276475"/>
              <a:gd name="T85" fmla="*/ 377280 h 2276475"/>
              <a:gd name="T86" fmla="*/ 996340 w 2276475"/>
              <a:gd name="T87" fmla="*/ 367715 h 2276475"/>
              <a:gd name="T88" fmla="*/ 957814 w 2276475"/>
              <a:gd name="T89" fmla="*/ 315905 h 2276475"/>
              <a:gd name="T90" fmla="*/ 967645 w 2276475"/>
              <a:gd name="T91" fmla="*/ 249748 h 2276475"/>
              <a:gd name="T92" fmla="*/ 1019454 w 2276475"/>
              <a:gd name="T93" fmla="*/ 211223 h 2276475"/>
              <a:gd name="T94" fmla="*/ 1252615 w 2276475"/>
              <a:gd name="T95" fmla="*/ 30831 h 2276475"/>
              <a:gd name="T96" fmla="*/ 1561933 w 2276475"/>
              <a:gd name="T97" fmla="*/ 184188 h 2276475"/>
              <a:gd name="T98" fmla="*/ 1793656 w 2276475"/>
              <a:gd name="T99" fmla="*/ 453693 h 2276475"/>
              <a:gd name="T100" fmla="*/ 1898623 w 2276475"/>
              <a:gd name="T101" fmla="*/ 778215 h 2276475"/>
              <a:gd name="T102" fmla="*/ 1874440 w 2276475"/>
              <a:gd name="T103" fmla="*/ 1115229 h 2276475"/>
              <a:gd name="T104" fmla="*/ 1720844 w 2276475"/>
              <a:gd name="T105" fmla="*/ 1424603 h 2276475"/>
              <a:gd name="T106" fmla="*/ 1665571 w 2276475"/>
              <a:gd name="T107" fmla="*/ 1264335 h 2276475"/>
              <a:gd name="T108" fmla="*/ 1761236 w 2276475"/>
              <a:gd name="T109" fmla="*/ 991374 h 2276475"/>
              <a:gd name="T110" fmla="*/ 1747684 w 2276475"/>
              <a:gd name="T111" fmla="*/ 705922 h 2276475"/>
              <a:gd name="T112" fmla="*/ 1624648 w 2276475"/>
              <a:gd name="T113" fmla="*/ 441467 h 2276475"/>
              <a:gd name="T114" fmla="*/ 1401428 w 2276475"/>
              <a:gd name="T115" fmla="*/ 239471 h 2276475"/>
              <a:gd name="T116" fmla="*/ 1128516 w 2276475"/>
              <a:gd name="T117" fmla="*/ 143789 h 2276475"/>
              <a:gd name="T118" fmla="*/ 842849 w 2276475"/>
              <a:gd name="T119" fmla="*/ 157344 h 2276475"/>
              <a:gd name="T120" fmla="*/ 578705 w 2276475"/>
              <a:gd name="T121" fmla="*/ 280668 h 2276475"/>
              <a:gd name="T122" fmla="*/ 552930 w 2276475"/>
              <a:gd name="T123" fmla="*/ 133690 h 2276475"/>
              <a:gd name="T124" fmla="*/ 873408 w 2276475"/>
              <a:gd name="T125" fmla="*/ 12492 h 22764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2276475">
                <a:moveTo>
                  <a:pt x="1919288" y="982662"/>
                </a:moveTo>
                <a:lnTo>
                  <a:pt x="1924685" y="982662"/>
                </a:lnTo>
                <a:lnTo>
                  <a:pt x="1929765" y="982662"/>
                </a:lnTo>
                <a:lnTo>
                  <a:pt x="1935480" y="983296"/>
                </a:lnTo>
                <a:lnTo>
                  <a:pt x="1940560" y="983930"/>
                </a:lnTo>
                <a:lnTo>
                  <a:pt x="1945323" y="984564"/>
                </a:lnTo>
                <a:lnTo>
                  <a:pt x="1950403" y="986149"/>
                </a:lnTo>
                <a:lnTo>
                  <a:pt x="1955165" y="987100"/>
                </a:lnTo>
                <a:lnTo>
                  <a:pt x="1959610" y="989002"/>
                </a:lnTo>
                <a:lnTo>
                  <a:pt x="1964373" y="990904"/>
                </a:lnTo>
                <a:lnTo>
                  <a:pt x="1969135" y="992489"/>
                </a:lnTo>
                <a:lnTo>
                  <a:pt x="1973580" y="995025"/>
                </a:lnTo>
                <a:lnTo>
                  <a:pt x="1977708" y="997245"/>
                </a:lnTo>
                <a:lnTo>
                  <a:pt x="1981835" y="1000415"/>
                </a:lnTo>
                <a:lnTo>
                  <a:pt x="1985963" y="1003268"/>
                </a:lnTo>
                <a:lnTo>
                  <a:pt x="1990090" y="1006121"/>
                </a:lnTo>
                <a:lnTo>
                  <a:pt x="1993583" y="1009291"/>
                </a:lnTo>
                <a:lnTo>
                  <a:pt x="1997075" y="1012778"/>
                </a:lnTo>
                <a:lnTo>
                  <a:pt x="2000568" y="1016265"/>
                </a:lnTo>
                <a:lnTo>
                  <a:pt x="2003743" y="1020069"/>
                </a:lnTo>
                <a:lnTo>
                  <a:pt x="2006918" y="1023873"/>
                </a:lnTo>
                <a:lnTo>
                  <a:pt x="2009775" y="1027994"/>
                </a:lnTo>
                <a:lnTo>
                  <a:pt x="2012315" y="1031799"/>
                </a:lnTo>
                <a:lnTo>
                  <a:pt x="2014855" y="1036237"/>
                </a:lnTo>
                <a:lnTo>
                  <a:pt x="2017078" y="1040675"/>
                </a:lnTo>
                <a:lnTo>
                  <a:pt x="2019300" y="1045430"/>
                </a:lnTo>
                <a:lnTo>
                  <a:pt x="2020888" y="1049868"/>
                </a:lnTo>
                <a:lnTo>
                  <a:pt x="2022475" y="1054623"/>
                </a:lnTo>
                <a:lnTo>
                  <a:pt x="2023745" y="1059695"/>
                </a:lnTo>
                <a:lnTo>
                  <a:pt x="2025016" y="1064451"/>
                </a:lnTo>
                <a:lnTo>
                  <a:pt x="2025968" y="1069523"/>
                </a:lnTo>
                <a:lnTo>
                  <a:pt x="2026603" y="1074595"/>
                </a:lnTo>
                <a:lnTo>
                  <a:pt x="2026920" y="1079984"/>
                </a:lnTo>
                <a:lnTo>
                  <a:pt x="2027238" y="1085056"/>
                </a:lnTo>
                <a:lnTo>
                  <a:pt x="2026920" y="1090445"/>
                </a:lnTo>
                <a:lnTo>
                  <a:pt x="2026603" y="1095517"/>
                </a:lnTo>
                <a:lnTo>
                  <a:pt x="2025968" y="1100590"/>
                </a:lnTo>
                <a:lnTo>
                  <a:pt x="2025016" y="1105662"/>
                </a:lnTo>
                <a:lnTo>
                  <a:pt x="2023745" y="1110417"/>
                </a:lnTo>
                <a:lnTo>
                  <a:pt x="2022475" y="1115489"/>
                </a:lnTo>
                <a:lnTo>
                  <a:pt x="2020888" y="1120244"/>
                </a:lnTo>
                <a:lnTo>
                  <a:pt x="2019300" y="1124682"/>
                </a:lnTo>
                <a:lnTo>
                  <a:pt x="2017078" y="1129437"/>
                </a:lnTo>
                <a:lnTo>
                  <a:pt x="2014855" y="1133876"/>
                </a:lnTo>
                <a:lnTo>
                  <a:pt x="2012315" y="1138314"/>
                </a:lnTo>
                <a:lnTo>
                  <a:pt x="2009775" y="1142118"/>
                </a:lnTo>
                <a:lnTo>
                  <a:pt x="2006918" y="1146239"/>
                </a:lnTo>
                <a:lnTo>
                  <a:pt x="2003743" y="1150043"/>
                </a:lnTo>
                <a:lnTo>
                  <a:pt x="2000568" y="1153847"/>
                </a:lnTo>
                <a:lnTo>
                  <a:pt x="1997075" y="1157334"/>
                </a:lnTo>
                <a:lnTo>
                  <a:pt x="1993583" y="1160821"/>
                </a:lnTo>
                <a:lnTo>
                  <a:pt x="1990090" y="1163991"/>
                </a:lnTo>
                <a:lnTo>
                  <a:pt x="1985963" y="1166845"/>
                </a:lnTo>
                <a:lnTo>
                  <a:pt x="1981835" y="1169698"/>
                </a:lnTo>
                <a:lnTo>
                  <a:pt x="1977708" y="1172234"/>
                </a:lnTo>
                <a:lnTo>
                  <a:pt x="1973580" y="1175087"/>
                </a:lnTo>
                <a:lnTo>
                  <a:pt x="1969135" y="1176989"/>
                </a:lnTo>
                <a:lnTo>
                  <a:pt x="1964373" y="1179208"/>
                </a:lnTo>
                <a:lnTo>
                  <a:pt x="1959610" y="1181110"/>
                </a:lnTo>
                <a:lnTo>
                  <a:pt x="1955165" y="1182695"/>
                </a:lnTo>
                <a:lnTo>
                  <a:pt x="1950403" y="1183963"/>
                </a:lnTo>
                <a:lnTo>
                  <a:pt x="1945323" y="1185231"/>
                </a:lnTo>
                <a:lnTo>
                  <a:pt x="1940560" y="1186182"/>
                </a:lnTo>
                <a:lnTo>
                  <a:pt x="1935480" y="1186816"/>
                </a:lnTo>
                <a:lnTo>
                  <a:pt x="1929765" y="1187450"/>
                </a:lnTo>
                <a:lnTo>
                  <a:pt x="1924685" y="1187450"/>
                </a:lnTo>
                <a:lnTo>
                  <a:pt x="1919288" y="1187450"/>
                </a:lnTo>
                <a:lnTo>
                  <a:pt x="1914208" y="1186816"/>
                </a:lnTo>
                <a:lnTo>
                  <a:pt x="1909128" y="1186182"/>
                </a:lnTo>
                <a:lnTo>
                  <a:pt x="1904048" y="1185231"/>
                </a:lnTo>
                <a:lnTo>
                  <a:pt x="1898968" y="1183963"/>
                </a:lnTo>
                <a:lnTo>
                  <a:pt x="1894205" y="1182695"/>
                </a:lnTo>
                <a:lnTo>
                  <a:pt x="1889443" y="1181110"/>
                </a:lnTo>
                <a:lnTo>
                  <a:pt x="1884680" y="1179208"/>
                </a:lnTo>
                <a:lnTo>
                  <a:pt x="1880235" y="1176989"/>
                </a:lnTo>
                <a:lnTo>
                  <a:pt x="1875790" y="1175087"/>
                </a:lnTo>
                <a:lnTo>
                  <a:pt x="1871663" y="1172234"/>
                </a:lnTo>
                <a:lnTo>
                  <a:pt x="1867218" y="1169698"/>
                </a:lnTo>
                <a:lnTo>
                  <a:pt x="1863090" y="1166845"/>
                </a:lnTo>
                <a:lnTo>
                  <a:pt x="1859598" y="1163991"/>
                </a:lnTo>
                <a:lnTo>
                  <a:pt x="1855788" y="1160821"/>
                </a:lnTo>
                <a:lnTo>
                  <a:pt x="1852295" y="1157334"/>
                </a:lnTo>
                <a:lnTo>
                  <a:pt x="1848803" y="1153847"/>
                </a:lnTo>
                <a:lnTo>
                  <a:pt x="1845628" y="1150043"/>
                </a:lnTo>
                <a:lnTo>
                  <a:pt x="1842453" y="1146239"/>
                </a:lnTo>
                <a:lnTo>
                  <a:pt x="1839913" y="1142118"/>
                </a:lnTo>
                <a:lnTo>
                  <a:pt x="1837055" y="1138314"/>
                </a:lnTo>
                <a:lnTo>
                  <a:pt x="1834515" y="1133876"/>
                </a:lnTo>
                <a:lnTo>
                  <a:pt x="1832293" y="1129437"/>
                </a:lnTo>
                <a:lnTo>
                  <a:pt x="1830388" y="1124682"/>
                </a:lnTo>
                <a:lnTo>
                  <a:pt x="1828483" y="1120244"/>
                </a:lnTo>
                <a:lnTo>
                  <a:pt x="1826578" y="1115489"/>
                </a:lnTo>
                <a:lnTo>
                  <a:pt x="1825308" y="1110417"/>
                </a:lnTo>
                <a:lnTo>
                  <a:pt x="1824038" y="1105662"/>
                </a:lnTo>
                <a:lnTo>
                  <a:pt x="1823403" y="1100590"/>
                </a:lnTo>
                <a:lnTo>
                  <a:pt x="1822768" y="1095517"/>
                </a:lnTo>
                <a:lnTo>
                  <a:pt x="1822450" y="1090445"/>
                </a:lnTo>
                <a:lnTo>
                  <a:pt x="1822450" y="1085056"/>
                </a:lnTo>
                <a:lnTo>
                  <a:pt x="1822450" y="1079984"/>
                </a:lnTo>
                <a:lnTo>
                  <a:pt x="1822768" y="1074595"/>
                </a:lnTo>
                <a:lnTo>
                  <a:pt x="1823403" y="1069523"/>
                </a:lnTo>
                <a:lnTo>
                  <a:pt x="1824038" y="1064451"/>
                </a:lnTo>
                <a:lnTo>
                  <a:pt x="1825308" y="1059695"/>
                </a:lnTo>
                <a:lnTo>
                  <a:pt x="1826578" y="1054623"/>
                </a:lnTo>
                <a:lnTo>
                  <a:pt x="1828483" y="1049868"/>
                </a:lnTo>
                <a:lnTo>
                  <a:pt x="1830388" y="1045430"/>
                </a:lnTo>
                <a:lnTo>
                  <a:pt x="1832293" y="1040675"/>
                </a:lnTo>
                <a:lnTo>
                  <a:pt x="1834515" y="1036237"/>
                </a:lnTo>
                <a:lnTo>
                  <a:pt x="1837055" y="1031799"/>
                </a:lnTo>
                <a:lnTo>
                  <a:pt x="1839913" y="1027994"/>
                </a:lnTo>
                <a:lnTo>
                  <a:pt x="1842453" y="1023873"/>
                </a:lnTo>
                <a:lnTo>
                  <a:pt x="1845628" y="1020069"/>
                </a:lnTo>
                <a:lnTo>
                  <a:pt x="1848803" y="1016265"/>
                </a:lnTo>
                <a:lnTo>
                  <a:pt x="1852295" y="1012778"/>
                </a:lnTo>
                <a:lnTo>
                  <a:pt x="1855788" y="1009291"/>
                </a:lnTo>
                <a:lnTo>
                  <a:pt x="1859598" y="1006121"/>
                </a:lnTo>
                <a:lnTo>
                  <a:pt x="1863090" y="1003268"/>
                </a:lnTo>
                <a:lnTo>
                  <a:pt x="1867218" y="1000415"/>
                </a:lnTo>
                <a:lnTo>
                  <a:pt x="1871663" y="997245"/>
                </a:lnTo>
                <a:lnTo>
                  <a:pt x="1875790" y="995025"/>
                </a:lnTo>
                <a:lnTo>
                  <a:pt x="1880235" y="992489"/>
                </a:lnTo>
                <a:lnTo>
                  <a:pt x="1884680" y="990904"/>
                </a:lnTo>
                <a:lnTo>
                  <a:pt x="1889443" y="989002"/>
                </a:lnTo>
                <a:lnTo>
                  <a:pt x="1894205" y="987100"/>
                </a:lnTo>
                <a:lnTo>
                  <a:pt x="1898968" y="986149"/>
                </a:lnTo>
                <a:lnTo>
                  <a:pt x="1904048" y="984564"/>
                </a:lnTo>
                <a:lnTo>
                  <a:pt x="1909128" y="983930"/>
                </a:lnTo>
                <a:lnTo>
                  <a:pt x="1914208" y="983296"/>
                </a:lnTo>
                <a:lnTo>
                  <a:pt x="1919288" y="982662"/>
                </a:lnTo>
                <a:close/>
                <a:moveTo>
                  <a:pt x="1278280" y="917675"/>
                </a:moveTo>
                <a:lnTo>
                  <a:pt x="1116821" y="1122393"/>
                </a:lnTo>
                <a:lnTo>
                  <a:pt x="1278280" y="1122393"/>
                </a:lnTo>
                <a:lnTo>
                  <a:pt x="1278280" y="917675"/>
                </a:lnTo>
                <a:close/>
                <a:moveTo>
                  <a:pt x="1281129" y="835025"/>
                </a:moveTo>
                <a:lnTo>
                  <a:pt x="1340014" y="835025"/>
                </a:lnTo>
                <a:lnTo>
                  <a:pt x="1340014" y="1122393"/>
                </a:lnTo>
                <a:lnTo>
                  <a:pt x="1397000" y="1122393"/>
                </a:lnTo>
                <a:lnTo>
                  <a:pt x="1397000" y="1178659"/>
                </a:lnTo>
                <a:lnTo>
                  <a:pt x="1340014" y="1178659"/>
                </a:lnTo>
                <a:lnTo>
                  <a:pt x="1340014" y="1358900"/>
                </a:lnTo>
                <a:lnTo>
                  <a:pt x="1278280" y="1358900"/>
                </a:lnTo>
                <a:lnTo>
                  <a:pt x="1278280" y="1178659"/>
                </a:lnTo>
                <a:lnTo>
                  <a:pt x="1066800" y="1178659"/>
                </a:lnTo>
                <a:lnTo>
                  <a:pt x="1066800" y="1104910"/>
                </a:lnTo>
                <a:lnTo>
                  <a:pt x="1281129" y="835025"/>
                </a:lnTo>
                <a:close/>
                <a:moveTo>
                  <a:pt x="860108" y="823912"/>
                </a:moveTo>
                <a:lnTo>
                  <a:pt x="868680" y="824230"/>
                </a:lnTo>
                <a:lnTo>
                  <a:pt x="876618" y="824548"/>
                </a:lnTo>
                <a:lnTo>
                  <a:pt x="884555" y="825501"/>
                </a:lnTo>
                <a:lnTo>
                  <a:pt x="892175" y="826455"/>
                </a:lnTo>
                <a:lnTo>
                  <a:pt x="899478" y="828044"/>
                </a:lnTo>
                <a:lnTo>
                  <a:pt x="906463" y="829316"/>
                </a:lnTo>
                <a:lnTo>
                  <a:pt x="913448" y="831541"/>
                </a:lnTo>
                <a:lnTo>
                  <a:pt x="920433" y="833766"/>
                </a:lnTo>
                <a:lnTo>
                  <a:pt x="926465" y="836309"/>
                </a:lnTo>
                <a:lnTo>
                  <a:pt x="932815" y="839170"/>
                </a:lnTo>
                <a:lnTo>
                  <a:pt x="938848" y="842667"/>
                </a:lnTo>
                <a:lnTo>
                  <a:pt x="944880" y="845845"/>
                </a:lnTo>
                <a:lnTo>
                  <a:pt x="950278" y="849978"/>
                </a:lnTo>
                <a:lnTo>
                  <a:pt x="955675" y="853792"/>
                </a:lnTo>
                <a:lnTo>
                  <a:pt x="960755" y="858243"/>
                </a:lnTo>
                <a:lnTo>
                  <a:pt x="965518" y="863011"/>
                </a:lnTo>
                <a:lnTo>
                  <a:pt x="970280" y="868097"/>
                </a:lnTo>
                <a:lnTo>
                  <a:pt x="974725" y="873183"/>
                </a:lnTo>
                <a:lnTo>
                  <a:pt x="978535" y="878587"/>
                </a:lnTo>
                <a:lnTo>
                  <a:pt x="982345" y="884309"/>
                </a:lnTo>
                <a:lnTo>
                  <a:pt x="985520" y="890030"/>
                </a:lnTo>
                <a:lnTo>
                  <a:pt x="989013" y="896070"/>
                </a:lnTo>
                <a:lnTo>
                  <a:pt x="991870" y="902428"/>
                </a:lnTo>
                <a:lnTo>
                  <a:pt x="994410" y="909103"/>
                </a:lnTo>
                <a:lnTo>
                  <a:pt x="996633" y="915461"/>
                </a:lnTo>
                <a:lnTo>
                  <a:pt x="998220" y="922454"/>
                </a:lnTo>
                <a:lnTo>
                  <a:pt x="999808" y="929447"/>
                </a:lnTo>
                <a:lnTo>
                  <a:pt x="1001395" y="936758"/>
                </a:lnTo>
                <a:lnTo>
                  <a:pt x="1002348" y="944387"/>
                </a:lnTo>
                <a:lnTo>
                  <a:pt x="1002983" y="952017"/>
                </a:lnTo>
                <a:lnTo>
                  <a:pt x="1003618" y="959963"/>
                </a:lnTo>
                <a:lnTo>
                  <a:pt x="1003935" y="968546"/>
                </a:lnTo>
                <a:lnTo>
                  <a:pt x="1003618" y="983487"/>
                </a:lnTo>
                <a:lnTo>
                  <a:pt x="1002665" y="990798"/>
                </a:lnTo>
                <a:lnTo>
                  <a:pt x="1002030" y="998109"/>
                </a:lnTo>
                <a:lnTo>
                  <a:pt x="1000760" y="1004784"/>
                </a:lnTo>
                <a:lnTo>
                  <a:pt x="999808" y="1011778"/>
                </a:lnTo>
                <a:lnTo>
                  <a:pt x="998855" y="1018453"/>
                </a:lnTo>
                <a:lnTo>
                  <a:pt x="997268" y="1025129"/>
                </a:lnTo>
                <a:lnTo>
                  <a:pt x="993775" y="1037844"/>
                </a:lnTo>
                <a:lnTo>
                  <a:pt x="989330" y="1050241"/>
                </a:lnTo>
                <a:lnTo>
                  <a:pt x="984568" y="1062002"/>
                </a:lnTo>
                <a:lnTo>
                  <a:pt x="979170" y="1073128"/>
                </a:lnTo>
                <a:lnTo>
                  <a:pt x="972503" y="1084572"/>
                </a:lnTo>
                <a:lnTo>
                  <a:pt x="965518" y="1095697"/>
                </a:lnTo>
                <a:lnTo>
                  <a:pt x="958215" y="1107141"/>
                </a:lnTo>
                <a:lnTo>
                  <a:pt x="950278" y="1118267"/>
                </a:lnTo>
                <a:lnTo>
                  <a:pt x="941388" y="1129710"/>
                </a:lnTo>
                <a:lnTo>
                  <a:pt x="932815" y="1141154"/>
                </a:lnTo>
                <a:lnTo>
                  <a:pt x="923925" y="1151962"/>
                </a:lnTo>
                <a:lnTo>
                  <a:pt x="914400" y="1162770"/>
                </a:lnTo>
                <a:lnTo>
                  <a:pt x="898843" y="1181207"/>
                </a:lnTo>
                <a:lnTo>
                  <a:pt x="882333" y="1199326"/>
                </a:lnTo>
                <a:lnTo>
                  <a:pt x="865188" y="1218398"/>
                </a:lnTo>
                <a:lnTo>
                  <a:pt x="847090" y="1237471"/>
                </a:lnTo>
                <a:lnTo>
                  <a:pt x="813435" y="1272120"/>
                </a:lnTo>
                <a:lnTo>
                  <a:pt x="787400" y="1298503"/>
                </a:lnTo>
                <a:lnTo>
                  <a:pt x="1023938" y="1298503"/>
                </a:lnTo>
                <a:lnTo>
                  <a:pt x="1023938" y="1358900"/>
                </a:lnTo>
                <a:lnTo>
                  <a:pt x="727075" y="1358900"/>
                </a:lnTo>
                <a:lnTo>
                  <a:pt x="727075" y="1285153"/>
                </a:lnTo>
                <a:lnTo>
                  <a:pt x="758190" y="1253047"/>
                </a:lnTo>
                <a:lnTo>
                  <a:pt x="787400" y="1221895"/>
                </a:lnTo>
                <a:lnTo>
                  <a:pt x="801688" y="1206637"/>
                </a:lnTo>
                <a:lnTo>
                  <a:pt x="815340" y="1191061"/>
                </a:lnTo>
                <a:lnTo>
                  <a:pt x="829310" y="1175485"/>
                </a:lnTo>
                <a:lnTo>
                  <a:pt x="842963" y="1158955"/>
                </a:lnTo>
                <a:lnTo>
                  <a:pt x="856298" y="1142743"/>
                </a:lnTo>
                <a:lnTo>
                  <a:pt x="868363" y="1127803"/>
                </a:lnTo>
                <a:lnTo>
                  <a:pt x="879158" y="1113181"/>
                </a:lnTo>
                <a:lnTo>
                  <a:pt x="889000" y="1099830"/>
                </a:lnTo>
                <a:lnTo>
                  <a:pt x="897890" y="1087115"/>
                </a:lnTo>
                <a:lnTo>
                  <a:pt x="905828" y="1075035"/>
                </a:lnTo>
                <a:lnTo>
                  <a:pt x="912495" y="1063910"/>
                </a:lnTo>
                <a:lnTo>
                  <a:pt x="917893" y="1053738"/>
                </a:lnTo>
                <a:lnTo>
                  <a:pt x="922655" y="1043566"/>
                </a:lnTo>
                <a:lnTo>
                  <a:pt x="926465" y="1033711"/>
                </a:lnTo>
                <a:lnTo>
                  <a:pt x="930275" y="1023539"/>
                </a:lnTo>
                <a:lnTo>
                  <a:pt x="932815" y="1013367"/>
                </a:lnTo>
                <a:lnTo>
                  <a:pt x="935038" y="1003195"/>
                </a:lnTo>
                <a:lnTo>
                  <a:pt x="936625" y="993023"/>
                </a:lnTo>
                <a:lnTo>
                  <a:pt x="937578" y="982215"/>
                </a:lnTo>
                <a:lnTo>
                  <a:pt x="937895" y="971725"/>
                </a:lnTo>
                <a:lnTo>
                  <a:pt x="937578" y="961553"/>
                </a:lnTo>
                <a:lnTo>
                  <a:pt x="936308" y="951381"/>
                </a:lnTo>
                <a:lnTo>
                  <a:pt x="935355" y="946613"/>
                </a:lnTo>
                <a:lnTo>
                  <a:pt x="934085" y="942162"/>
                </a:lnTo>
                <a:lnTo>
                  <a:pt x="933133" y="937712"/>
                </a:lnTo>
                <a:lnTo>
                  <a:pt x="931545" y="933898"/>
                </a:lnTo>
                <a:lnTo>
                  <a:pt x="928053" y="925633"/>
                </a:lnTo>
                <a:lnTo>
                  <a:pt x="923925" y="918322"/>
                </a:lnTo>
                <a:lnTo>
                  <a:pt x="921703" y="915143"/>
                </a:lnTo>
                <a:lnTo>
                  <a:pt x="919480" y="911964"/>
                </a:lnTo>
                <a:lnTo>
                  <a:pt x="916940" y="909103"/>
                </a:lnTo>
                <a:lnTo>
                  <a:pt x="914083" y="905924"/>
                </a:lnTo>
                <a:lnTo>
                  <a:pt x="908368" y="901156"/>
                </a:lnTo>
                <a:lnTo>
                  <a:pt x="902018" y="897024"/>
                </a:lnTo>
                <a:lnTo>
                  <a:pt x="895350" y="893209"/>
                </a:lnTo>
                <a:lnTo>
                  <a:pt x="888048" y="890348"/>
                </a:lnTo>
                <a:lnTo>
                  <a:pt x="880745" y="887805"/>
                </a:lnTo>
                <a:lnTo>
                  <a:pt x="872490" y="886216"/>
                </a:lnTo>
                <a:lnTo>
                  <a:pt x="864235" y="885262"/>
                </a:lnTo>
                <a:lnTo>
                  <a:pt x="855345" y="884944"/>
                </a:lnTo>
                <a:lnTo>
                  <a:pt x="847090" y="885262"/>
                </a:lnTo>
                <a:lnTo>
                  <a:pt x="838518" y="886216"/>
                </a:lnTo>
                <a:lnTo>
                  <a:pt x="829628" y="887805"/>
                </a:lnTo>
                <a:lnTo>
                  <a:pt x="820738" y="889713"/>
                </a:lnTo>
                <a:lnTo>
                  <a:pt x="812165" y="892256"/>
                </a:lnTo>
                <a:lnTo>
                  <a:pt x="803593" y="895116"/>
                </a:lnTo>
                <a:lnTo>
                  <a:pt x="795338" y="897977"/>
                </a:lnTo>
                <a:lnTo>
                  <a:pt x="787400" y="901792"/>
                </a:lnTo>
                <a:lnTo>
                  <a:pt x="780415" y="904653"/>
                </a:lnTo>
                <a:lnTo>
                  <a:pt x="773748" y="908149"/>
                </a:lnTo>
                <a:lnTo>
                  <a:pt x="767398" y="911964"/>
                </a:lnTo>
                <a:lnTo>
                  <a:pt x="761048" y="915778"/>
                </a:lnTo>
                <a:lnTo>
                  <a:pt x="749935" y="924043"/>
                </a:lnTo>
                <a:lnTo>
                  <a:pt x="740728" y="930401"/>
                </a:lnTo>
                <a:lnTo>
                  <a:pt x="736918" y="930401"/>
                </a:lnTo>
                <a:lnTo>
                  <a:pt x="736918" y="855700"/>
                </a:lnTo>
                <a:lnTo>
                  <a:pt x="742633" y="853157"/>
                </a:lnTo>
                <a:lnTo>
                  <a:pt x="748030" y="850296"/>
                </a:lnTo>
                <a:lnTo>
                  <a:pt x="761048" y="845210"/>
                </a:lnTo>
                <a:lnTo>
                  <a:pt x="775970" y="839806"/>
                </a:lnTo>
                <a:lnTo>
                  <a:pt x="792798" y="834402"/>
                </a:lnTo>
                <a:lnTo>
                  <a:pt x="801688" y="831859"/>
                </a:lnTo>
                <a:lnTo>
                  <a:pt x="810260" y="830269"/>
                </a:lnTo>
                <a:lnTo>
                  <a:pt x="819150" y="828362"/>
                </a:lnTo>
                <a:lnTo>
                  <a:pt x="827405" y="826773"/>
                </a:lnTo>
                <a:lnTo>
                  <a:pt x="835660" y="825819"/>
                </a:lnTo>
                <a:lnTo>
                  <a:pt x="844233" y="824548"/>
                </a:lnTo>
                <a:lnTo>
                  <a:pt x="852170" y="824230"/>
                </a:lnTo>
                <a:lnTo>
                  <a:pt x="860108" y="823912"/>
                </a:lnTo>
                <a:close/>
                <a:moveTo>
                  <a:pt x="1458913" y="811212"/>
                </a:moveTo>
                <a:lnTo>
                  <a:pt x="1519103" y="811212"/>
                </a:lnTo>
                <a:lnTo>
                  <a:pt x="1519103" y="1009359"/>
                </a:lnTo>
                <a:lnTo>
                  <a:pt x="1526072" y="1002998"/>
                </a:lnTo>
                <a:lnTo>
                  <a:pt x="1532725" y="996955"/>
                </a:lnTo>
                <a:lnTo>
                  <a:pt x="1539694" y="991230"/>
                </a:lnTo>
                <a:lnTo>
                  <a:pt x="1546030" y="986142"/>
                </a:lnTo>
                <a:lnTo>
                  <a:pt x="1552999" y="981370"/>
                </a:lnTo>
                <a:lnTo>
                  <a:pt x="1559652" y="976600"/>
                </a:lnTo>
                <a:lnTo>
                  <a:pt x="1566304" y="972465"/>
                </a:lnTo>
                <a:lnTo>
                  <a:pt x="1572640" y="968966"/>
                </a:lnTo>
                <a:lnTo>
                  <a:pt x="1579292" y="965786"/>
                </a:lnTo>
                <a:lnTo>
                  <a:pt x="1586262" y="962605"/>
                </a:lnTo>
                <a:lnTo>
                  <a:pt x="1592914" y="960061"/>
                </a:lnTo>
                <a:lnTo>
                  <a:pt x="1599884" y="958471"/>
                </a:lnTo>
                <a:lnTo>
                  <a:pt x="1606853" y="956880"/>
                </a:lnTo>
                <a:lnTo>
                  <a:pt x="1614139" y="955926"/>
                </a:lnTo>
                <a:lnTo>
                  <a:pt x="1621109" y="954972"/>
                </a:lnTo>
                <a:lnTo>
                  <a:pt x="1628711" y="954654"/>
                </a:lnTo>
                <a:lnTo>
                  <a:pt x="1635364" y="954972"/>
                </a:lnTo>
                <a:lnTo>
                  <a:pt x="1641383" y="955608"/>
                </a:lnTo>
                <a:lnTo>
                  <a:pt x="1647719" y="956244"/>
                </a:lnTo>
                <a:lnTo>
                  <a:pt x="1653738" y="957198"/>
                </a:lnTo>
                <a:lnTo>
                  <a:pt x="1659757" y="958471"/>
                </a:lnTo>
                <a:lnTo>
                  <a:pt x="1665142" y="960061"/>
                </a:lnTo>
                <a:lnTo>
                  <a:pt x="1670527" y="961969"/>
                </a:lnTo>
                <a:lnTo>
                  <a:pt x="1675913" y="964196"/>
                </a:lnTo>
                <a:lnTo>
                  <a:pt x="1680981" y="966740"/>
                </a:lnTo>
                <a:lnTo>
                  <a:pt x="1685733" y="969602"/>
                </a:lnTo>
                <a:lnTo>
                  <a:pt x="1690485" y="973101"/>
                </a:lnTo>
                <a:lnTo>
                  <a:pt x="1695237" y="976282"/>
                </a:lnTo>
                <a:lnTo>
                  <a:pt x="1699672" y="979780"/>
                </a:lnTo>
                <a:lnTo>
                  <a:pt x="1703473" y="983915"/>
                </a:lnTo>
                <a:lnTo>
                  <a:pt x="1707592" y="988368"/>
                </a:lnTo>
                <a:lnTo>
                  <a:pt x="1711710" y="993139"/>
                </a:lnTo>
                <a:lnTo>
                  <a:pt x="1715195" y="997909"/>
                </a:lnTo>
                <a:lnTo>
                  <a:pt x="1718362" y="1002998"/>
                </a:lnTo>
                <a:lnTo>
                  <a:pt x="1721847" y="1008405"/>
                </a:lnTo>
                <a:lnTo>
                  <a:pt x="1724698" y="1014130"/>
                </a:lnTo>
                <a:lnTo>
                  <a:pt x="1727233" y="1020173"/>
                </a:lnTo>
                <a:lnTo>
                  <a:pt x="1729767" y="1026216"/>
                </a:lnTo>
                <a:lnTo>
                  <a:pt x="1731984" y="1032895"/>
                </a:lnTo>
                <a:lnTo>
                  <a:pt x="1734202" y="1039893"/>
                </a:lnTo>
                <a:lnTo>
                  <a:pt x="1736103" y="1046572"/>
                </a:lnTo>
                <a:lnTo>
                  <a:pt x="1737370" y="1053887"/>
                </a:lnTo>
                <a:lnTo>
                  <a:pt x="1738637" y="1061838"/>
                </a:lnTo>
                <a:lnTo>
                  <a:pt x="1739587" y="1069790"/>
                </a:lnTo>
                <a:lnTo>
                  <a:pt x="1740221" y="1077741"/>
                </a:lnTo>
                <a:lnTo>
                  <a:pt x="1741171" y="1086010"/>
                </a:lnTo>
                <a:lnTo>
                  <a:pt x="1741488" y="1094916"/>
                </a:lnTo>
                <a:lnTo>
                  <a:pt x="1741488" y="1103821"/>
                </a:lnTo>
                <a:lnTo>
                  <a:pt x="1741488" y="1358900"/>
                </a:lnTo>
                <a:lnTo>
                  <a:pt x="1680981" y="1358900"/>
                </a:lnTo>
                <a:lnTo>
                  <a:pt x="1680981" y="1134991"/>
                </a:lnTo>
                <a:lnTo>
                  <a:pt x="1680665" y="1121632"/>
                </a:lnTo>
                <a:lnTo>
                  <a:pt x="1680348" y="1108910"/>
                </a:lnTo>
                <a:lnTo>
                  <a:pt x="1679714" y="1096506"/>
                </a:lnTo>
                <a:lnTo>
                  <a:pt x="1678447" y="1084420"/>
                </a:lnTo>
                <a:lnTo>
                  <a:pt x="1677180" y="1073288"/>
                </a:lnTo>
                <a:lnTo>
                  <a:pt x="1675279" y="1063428"/>
                </a:lnTo>
                <a:lnTo>
                  <a:pt x="1672428" y="1054841"/>
                </a:lnTo>
                <a:lnTo>
                  <a:pt x="1670844" y="1050706"/>
                </a:lnTo>
                <a:lnTo>
                  <a:pt x="1669577" y="1047208"/>
                </a:lnTo>
                <a:lnTo>
                  <a:pt x="1667360" y="1043391"/>
                </a:lnTo>
                <a:lnTo>
                  <a:pt x="1665459" y="1040211"/>
                </a:lnTo>
                <a:lnTo>
                  <a:pt x="1662925" y="1036712"/>
                </a:lnTo>
                <a:lnTo>
                  <a:pt x="1660707" y="1033850"/>
                </a:lnTo>
                <a:lnTo>
                  <a:pt x="1657856" y="1031305"/>
                </a:lnTo>
                <a:lnTo>
                  <a:pt x="1655005" y="1029079"/>
                </a:lnTo>
                <a:lnTo>
                  <a:pt x="1651837" y="1026852"/>
                </a:lnTo>
                <a:lnTo>
                  <a:pt x="1648669" y="1025262"/>
                </a:lnTo>
                <a:lnTo>
                  <a:pt x="1645501" y="1023354"/>
                </a:lnTo>
                <a:lnTo>
                  <a:pt x="1641383" y="1021764"/>
                </a:lnTo>
                <a:lnTo>
                  <a:pt x="1637582" y="1020491"/>
                </a:lnTo>
                <a:lnTo>
                  <a:pt x="1633146" y="1019855"/>
                </a:lnTo>
                <a:lnTo>
                  <a:pt x="1628395" y="1018583"/>
                </a:lnTo>
                <a:lnTo>
                  <a:pt x="1623643" y="1018265"/>
                </a:lnTo>
                <a:lnTo>
                  <a:pt x="1618257" y="1017947"/>
                </a:lnTo>
                <a:lnTo>
                  <a:pt x="1612555" y="1017947"/>
                </a:lnTo>
                <a:lnTo>
                  <a:pt x="1606853" y="1017947"/>
                </a:lnTo>
                <a:lnTo>
                  <a:pt x="1601468" y="1018583"/>
                </a:lnTo>
                <a:lnTo>
                  <a:pt x="1595449" y="1019855"/>
                </a:lnTo>
                <a:lnTo>
                  <a:pt x="1589746" y="1021127"/>
                </a:lnTo>
                <a:lnTo>
                  <a:pt x="1584044" y="1023036"/>
                </a:lnTo>
                <a:lnTo>
                  <a:pt x="1578025" y="1025262"/>
                </a:lnTo>
                <a:lnTo>
                  <a:pt x="1572006" y="1027807"/>
                </a:lnTo>
                <a:lnTo>
                  <a:pt x="1566304" y="1030987"/>
                </a:lnTo>
                <a:lnTo>
                  <a:pt x="1560285" y="1034168"/>
                </a:lnTo>
                <a:lnTo>
                  <a:pt x="1554266" y="1037984"/>
                </a:lnTo>
                <a:lnTo>
                  <a:pt x="1548247" y="1042119"/>
                </a:lnTo>
                <a:lnTo>
                  <a:pt x="1542545" y="1045936"/>
                </a:lnTo>
                <a:lnTo>
                  <a:pt x="1530824" y="1055159"/>
                </a:lnTo>
                <a:lnTo>
                  <a:pt x="1519103" y="1065337"/>
                </a:lnTo>
                <a:lnTo>
                  <a:pt x="1519103" y="1358900"/>
                </a:lnTo>
                <a:lnTo>
                  <a:pt x="1458913" y="1358900"/>
                </a:lnTo>
                <a:lnTo>
                  <a:pt x="1458913" y="811212"/>
                </a:lnTo>
                <a:close/>
                <a:moveTo>
                  <a:pt x="66650" y="577850"/>
                </a:moveTo>
                <a:lnTo>
                  <a:pt x="424974" y="577850"/>
                </a:lnTo>
                <a:lnTo>
                  <a:pt x="431956" y="578167"/>
                </a:lnTo>
                <a:lnTo>
                  <a:pt x="438621" y="579437"/>
                </a:lnTo>
                <a:lnTo>
                  <a:pt x="445286" y="580707"/>
                </a:lnTo>
                <a:lnTo>
                  <a:pt x="450999" y="582929"/>
                </a:lnTo>
                <a:lnTo>
                  <a:pt x="456712" y="585786"/>
                </a:lnTo>
                <a:lnTo>
                  <a:pt x="462425" y="589278"/>
                </a:lnTo>
                <a:lnTo>
                  <a:pt x="467503" y="593087"/>
                </a:lnTo>
                <a:lnTo>
                  <a:pt x="472263" y="597214"/>
                </a:lnTo>
                <a:lnTo>
                  <a:pt x="476389" y="601975"/>
                </a:lnTo>
                <a:lnTo>
                  <a:pt x="480198" y="607054"/>
                </a:lnTo>
                <a:lnTo>
                  <a:pt x="483689" y="612451"/>
                </a:lnTo>
                <a:lnTo>
                  <a:pt x="486228" y="618482"/>
                </a:lnTo>
                <a:lnTo>
                  <a:pt x="488450" y="624514"/>
                </a:lnTo>
                <a:lnTo>
                  <a:pt x="490354" y="630862"/>
                </a:lnTo>
                <a:lnTo>
                  <a:pt x="491306" y="637211"/>
                </a:lnTo>
                <a:lnTo>
                  <a:pt x="491941" y="644195"/>
                </a:lnTo>
                <a:lnTo>
                  <a:pt x="568430" y="1079724"/>
                </a:lnTo>
                <a:lnTo>
                  <a:pt x="567795" y="1086708"/>
                </a:lnTo>
                <a:lnTo>
                  <a:pt x="566843" y="1093056"/>
                </a:lnTo>
                <a:lnTo>
                  <a:pt x="565256" y="1099405"/>
                </a:lnTo>
                <a:lnTo>
                  <a:pt x="563352" y="1105437"/>
                </a:lnTo>
                <a:lnTo>
                  <a:pt x="560178" y="1111468"/>
                </a:lnTo>
                <a:lnTo>
                  <a:pt x="557004" y="1116864"/>
                </a:lnTo>
                <a:lnTo>
                  <a:pt x="552878" y="1121943"/>
                </a:lnTo>
                <a:lnTo>
                  <a:pt x="549070" y="1126705"/>
                </a:lnTo>
                <a:lnTo>
                  <a:pt x="544309" y="1131149"/>
                </a:lnTo>
                <a:lnTo>
                  <a:pt x="539231" y="1134641"/>
                </a:lnTo>
                <a:lnTo>
                  <a:pt x="533835" y="1137815"/>
                </a:lnTo>
                <a:lnTo>
                  <a:pt x="527805" y="1140990"/>
                </a:lnTo>
                <a:lnTo>
                  <a:pt x="521775" y="1143212"/>
                </a:lnTo>
                <a:lnTo>
                  <a:pt x="515427" y="1144799"/>
                </a:lnTo>
                <a:lnTo>
                  <a:pt x="508762" y="1145752"/>
                </a:lnTo>
                <a:lnTo>
                  <a:pt x="502097" y="1146069"/>
                </a:lnTo>
                <a:lnTo>
                  <a:pt x="413865" y="1146069"/>
                </a:lnTo>
                <a:lnTo>
                  <a:pt x="414817" y="1152100"/>
                </a:lnTo>
                <a:lnTo>
                  <a:pt x="416087" y="1158767"/>
                </a:lnTo>
                <a:lnTo>
                  <a:pt x="417039" y="1164798"/>
                </a:lnTo>
                <a:lnTo>
                  <a:pt x="418943" y="1171147"/>
                </a:lnTo>
                <a:lnTo>
                  <a:pt x="420848" y="1177813"/>
                </a:lnTo>
                <a:lnTo>
                  <a:pt x="423069" y="1184162"/>
                </a:lnTo>
                <a:lnTo>
                  <a:pt x="428147" y="1197494"/>
                </a:lnTo>
                <a:lnTo>
                  <a:pt x="434178" y="1210827"/>
                </a:lnTo>
                <a:lnTo>
                  <a:pt x="440843" y="1224159"/>
                </a:lnTo>
                <a:lnTo>
                  <a:pt x="448460" y="1238127"/>
                </a:lnTo>
                <a:lnTo>
                  <a:pt x="457029" y="1252094"/>
                </a:lnTo>
                <a:lnTo>
                  <a:pt x="466233" y="1266062"/>
                </a:lnTo>
                <a:lnTo>
                  <a:pt x="475755" y="1280029"/>
                </a:lnTo>
                <a:lnTo>
                  <a:pt x="486228" y="1294314"/>
                </a:lnTo>
                <a:lnTo>
                  <a:pt x="497019" y="1307964"/>
                </a:lnTo>
                <a:lnTo>
                  <a:pt x="508128" y="1322249"/>
                </a:lnTo>
                <a:lnTo>
                  <a:pt x="519871" y="1336216"/>
                </a:lnTo>
                <a:lnTo>
                  <a:pt x="531931" y="1349866"/>
                </a:lnTo>
                <a:lnTo>
                  <a:pt x="544309" y="1363833"/>
                </a:lnTo>
                <a:lnTo>
                  <a:pt x="556687" y="1377801"/>
                </a:lnTo>
                <a:lnTo>
                  <a:pt x="569382" y="1391133"/>
                </a:lnTo>
                <a:lnTo>
                  <a:pt x="594455" y="1417481"/>
                </a:lnTo>
                <a:lnTo>
                  <a:pt x="620163" y="1442876"/>
                </a:lnTo>
                <a:lnTo>
                  <a:pt x="644919" y="1467319"/>
                </a:lnTo>
                <a:lnTo>
                  <a:pt x="690622" y="1511443"/>
                </a:lnTo>
                <a:lnTo>
                  <a:pt x="710617" y="1530807"/>
                </a:lnTo>
                <a:lnTo>
                  <a:pt x="728390" y="1548266"/>
                </a:lnTo>
                <a:lnTo>
                  <a:pt x="745846" y="1565726"/>
                </a:lnTo>
                <a:lnTo>
                  <a:pt x="764889" y="1586042"/>
                </a:lnTo>
                <a:lnTo>
                  <a:pt x="809005" y="1632071"/>
                </a:lnTo>
                <a:lnTo>
                  <a:pt x="833443" y="1656514"/>
                </a:lnTo>
                <a:lnTo>
                  <a:pt x="859151" y="1681909"/>
                </a:lnTo>
                <a:lnTo>
                  <a:pt x="885494" y="1707622"/>
                </a:lnTo>
                <a:lnTo>
                  <a:pt x="899141" y="1720319"/>
                </a:lnTo>
                <a:lnTo>
                  <a:pt x="912471" y="1732699"/>
                </a:lnTo>
                <a:lnTo>
                  <a:pt x="926436" y="1744762"/>
                </a:lnTo>
                <a:lnTo>
                  <a:pt x="940401" y="1756507"/>
                </a:lnTo>
                <a:lnTo>
                  <a:pt x="954366" y="1768253"/>
                </a:lnTo>
                <a:lnTo>
                  <a:pt x="968330" y="1779681"/>
                </a:lnTo>
                <a:lnTo>
                  <a:pt x="982613" y="1790474"/>
                </a:lnTo>
                <a:lnTo>
                  <a:pt x="996895" y="1800632"/>
                </a:lnTo>
                <a:lnTo>
                  <a:pt x="1010542" y="1810472"/>
                </a:lnTo>
                <a:lnTo>
                  <a:pt x="1024507" y="1819678"/>
                </a:lnTo>
                <a:lnTo>
                  <a:pt x="1038154" y="1827932"/>
                </a:lnTo>
                <a:lnTo>
                  <a:pt x="1052119" y="1835868"/>
                </a:lnTo>
                <a:lnTo>
                  <a:pt x="1065767" y="1842534"/>
                </a:lnTo>
                <a:lnTo>
                  <a:pt x="1079097" y="1848565"/>
                </a:lnTo>
                <a:lnTo>
                  <a:pt x="1092109" y="1853644"/>
                </a:lnTo>
                <a:lnTo>
                  <a:pt x="1098774" y="1855866"/>
                </a:lnTo>
                <a:lnTo>
                  <a:pt x="1105439" y="1857454"/>
                </a:lnTo>
                <a:lnTo>
                  <a:pt x="1111787" y="1859358"/>
                </a:lnTo>
                <a:lnTo>
                  <a:pt x="1118134" y="1860945"/>
                </a:lnTo>
                <a:lnTo>
                  <a:pt x="1124165" y="1861898"/>
                </a:lnTo>
                <a:lnTo>
                  <a:pt x="1130512" y="1862533"/>
                </a:lnTo>
                <a:lnTo>
                  <a:pt x="1130512" y="1774919"/>
                </a:lnTo>
                <a:lnTo>
                  <a:pt x="1130830" y="1767935"/>
                </a:lnTo>
                <a:lnTo>
                  <a:pt x="1131782" y="1761269"/>
                </a:lnTo>
                <a:lnTo>
                  <a:pt x="1133369" y="1754920"/>
                </a:lnTo>
                <a:lnTo>
                  <a:pt x="1135590" y="1748889"/>
                </a:lnTo>
                <a:lnTo>
                  <a:pt x="1138447" y="1743175"/>
                </a:lnTo>
                <a:lnTo>
                  <a:pt x="1141621" y="1737778"/>
                </a:lnTo>
                <a:lnTo>
                  <a:pt x="1145747" y="1732699"/>
                </a:lnTo>
                <a:lnTo>
                  <a:pt x="1149873" y="1727938"/>
                </a:lnTo>
                <a:lnTo>
                  <a:pt x="1154633" y="1723494"/>
                </a:lnTo>
                <a:lnTo>
                  <a:pt x="1159712" y="1720002"/>
                </a:lnTo>
                <a:lnTo>
                  <a:pt x="1165107" y="1716510"/>
                </a:lnTo>
                <a:lnTo>
                  <a:pt x="1170820" y="1713653"/>
                </a:lnTo>
                <a:lnTo>
                  <a:pt x="1177167" y="1711431"/>
                </a:lnTo>
                <a:lnTo>
                  <a:pt x="1183198" y="1709526"/>
                </a:lnTo>
                <a:lnTo>
                  <a:pt x="1190180" y="1708891"/>
                </a:lnTo>
                <a:lnTo>
                  <a:pt x="1196845" y="1708574"/>
                </a:lnTo>
                <a:lnTo>
                  <a:pt x="1632292" y="1785077"/>
                </a:lnTo>
                <a:lnTo>
                  <a:pt x="1638957" y="1785394"/>
                </a:lnTo>
                <a:lnTo>
                  <a:pt x="1645622" y="1786664"/>
                </a:lnTo>
                <a:lnTo>
                  <a:pt x="1652287" y="1787934"/>
                </a:lnTo>
                <a:lnTo>
                  <a:pt x="1658000" y="1790156"/>
                </a:lnTo>
                <a:lnTo>
                  <a:pt x="1663713" y="1793013"/>
                </a:lnTo>
                <a:lnTo>
                  <a:pt x="1669426" y="1796505"/>
                </a:lnTo>
                <a:lnTo>
                  <a:pt x="1674504" y="1799997"/>
                </a:lnTo>
                <a:lnTo>
                  <a:pt x="1679265" y="1804441"/>
                </a:lnTo>
                <a:lnTo>
                  <a:pt x="1683391" y="1809203"/>
                </a:lnTo>
                <a:lnTo>
                  <a:pt x="1687199" y="1814282"/>
                </a:lnTo>
                <a:lnTo>
                  <a:pt x="1690373" y="1819678"/>
                </a:lnTo>
                <a:lnTo>
                  <a:pt x="1693230" y="1825392"/>
                </a:lnTo>
                <a:lnTo>
                  <a:pt x="1695451" y="1831741"/>
                </a:lnTo>
                <a:lnTo>
                  <a:pt x="1697356" y="1837772"/>
                </a:lnTo>
                <a:lnTo>
                  <a:pt x="1697990" y="1844438"/>
                </a:lnTo>
                <a:lnTo>
                  <a:pt x="1698625" y="1851422"/>
                </a:lnTo>
                <a:lnTo>
                  <a:pt x="1698625" y="2210448"/>
                </a:lnTo>
                <a:lnTo>
                  <a:pt x="1697990" y="2216796"/>
                </a:lnTo>
                <a:lnTo>
                  <a:pt x="1697356" y="2223780"/>
                </a:lnTo>
                <a:lnTo>
                  <a:pt x="1695451" y="2229811"/>
                </a:lnTo>
                <a:lnTo>
                  <a:pt x="1693230" y="2236160"/>
                </a:lnTo>
                <a:lnTo>
                  <a:pt x="1690373" y="2241874"/>
                </a:lnTo>
                <a:lnTo>
                  <a:pt x="1687199" y="2247588"/>
                </a:lnTo>
                <a:lnTo>
                  <a:pt x="1683391" y="2252667"/>
                </a:lnTo>
                <a:lnTo>
                  <a:pt x="1679265" y="2257429"/>
                </a:lnTo>
                <a:lnTo>
                  <a:pt x="1674504" y="2261238"/>
                </a:lnTo>
                <a:lnTo>
                  <a:pt x="1669426" y="2265365"/>
                </a:lnTo>
                <a:lnTo>
                  <a:pt x="1663713" y="2268539"/>
                </a:lnTo>
                <a:lnTo>
                  <a:pt x="1658000" y="2271396"/>
                </a:lnTo>
                <a:lnTo>
                  <a:pt x="1652287" y="2273618"/>
                </a:lnTo>
                <a:lnTo>
                  <a:pt x="1645622" y="2275205"/>
                </a:lnTo>
                <a:lnTo>
                  <a:pt x="1638957" y="2276158"/>
                </a:lnTo>
                <a:lnTo>
                  <a:pt x="1632292" y="2276475"/>
                </a:lnTo>
                <a:lnTo>
                  <a:pt x="1625310" y="2276158"/>
                </a:lnTo>
                <a:lnTo>
                  <a:pt x="1605315" y="2275205"/>
                </a:lnTo>
                <a:lnTo>
                  <a:pt x="1590715" y="2273936"/>
                </a:lnTo>
                <a:lnTo>
                  <a:pt x="1572625" y="2272348"/>
                </a:lnTo>
                <a:lnTo>
                  <a:pt x="1552312" y="2270126"/>
                </a:lnTo>
                <a:lnTo>
                  <a:pt x="1529461" y="2267269"/>
                </a:lnTo>
                <a:lnTo>
                  <a:pt x="1504070" y="2263460"/>
                </a:lnTo>
                <a:lnTo>
                  <a:pt x="1475823" y="2258699"/>
                </a:lnTo>
                <a:lnTo>
                  <a:pt x="1445672" y="2253619"/>
                </a:lnTo>
                <a:lnTo>
                  <a:pt x="1412982" y="2246953"/>
                </a:lnTo>
                <a:lnTo>
                  <a:pt x="1378705" y="2239335"/>
                </a:lnTo>
                <a:lnTo>
                  <a:pt x="1341888" y="2230764"/>
                </a:lnTo>
                <a:lnTo>
                  <a:pt x="1303803" y="2220923"/>
                </a:lnTo>
                <a:lnTo>
                  <a:pt x="1283808" y="2215527"/>
                </a:lnTo>
                <a:lnTo>
                  <a:pt x="1263812" y="2209495"/>
                </a:lnTo>
                <a:lnTo>
                  <a:pt x="1243500" y="2203464"/>
                </a:lnTo>
                <a:lnTo>
                  <a:pt x="1222236" y="2196798"/>
                </a:lnTo>
                <a:lnTo>
                  <a:pt x="1201288" y="2189814"/>
                </a:lnTo>
                <a:lnTo>
                  <a:pt x="1179706" y="2182513"/>
                </a:lnTo>
                <a:lnTo>
                  <a:pt x="1157807" y="2174577"/>
                </a:lnTo>
                <a:lnTo>
                  <a:pt x="1135590" y="2166641"/>
                </a:lnTo>
                <a:lnTo>
                  <a:pt x="1113056" y="2157752"/>
                </a:lnTo>
                <a:lnTo>
                  <a:pt x="1089888" y="2149181"/>
                </a:lnTo>
                <a:lnTo>
                  <a:pt x="1067036" y="2139658"/>
                </a:lnTo>
                <a:lnTo>
                  <a:pt x="1043867" y="2129500"/>
                </a:lnTo>
                <a:lnTo>
                  <a:pt x="1020381" y="2119342"/>
                </a:lnTo>
                <a:lnTo>
                  <a:pt x="996260" y="2108232"/>
                </a:lnTo>
                <a:lnTo>
                  <a:pt x="972774" y="2097121"/>
                </a:lnTo>
                <a:lnTo>
                  <a:pt x="948653" y="2085376"/>
                </a:lnTo>
                <a:lnTo>
                  <a:pt x="924214" y="2072996"/>
                </a:lnTo>
                <a:lnTo>
                  <a:pt x="899776" y="2059663"/>
                </a:lnTo>
                <a:lnTo>
                  <a:pt x="875338" y="2046331"/>
                </a:lnTo>
                <a:lnTo>
                  <a:pt x="850582" y="2032363"/>
                </a:lnTo>
                <a:lnTo>
                  <a:pt x="825826" y="2017761"/>
                </a:lnTo>
                <a:lnTo>
                  <a:pt x="801071" y="2002841"/>
                </a:lnTo>
                <a:lnTo>
                  <a:pt x="776315" y="1987287"/>
                </a:lnTo>
                <a:lnTo>
                  <a:pt x="751242" y="1971415"/>
                </a:lnTo>
                <a:lnTo>
                  <a:pt x="726169" y="1954590"/>
                </a:lnTo>
                <a:lnTo>
                  <a:pt x="701413" y="1937131"/>
                </a:lnTo>
                <a:lnTo>
                  <a:pt x="676022" y="1918720"/>
                </a:lnTo>
                <a:lnTo>
                  <a:pt x="650949" y="1900308"/>
                </a:lnTo>
                <a:lnTo>
                  <a:pt x="626193" y="1880944"/>
                </a:lnTo>
                <a:lnTo>
                  <a:pt x="601120" y="1860945"/>
                </a:lnTo>
                <a:lnTo>
                  <a:pt x="576365" y="1840312"/>
                </a:lnTo>
                <a:lnTo>
                  <a:pt x="551609" y="1819043"/>
                </a:lnTo>
                <a:lnTo>
                  <a:pt x="526853" y="1797140"/>
                </a:lnTo>
                <a:lnTo>
                  <a:pt x="502097" y="1774601"/>
                </a:lnTo>
                <a:lnTo>
                  <a:pt x="477976" y="1751111"/>
                </a:lnTo>
                <a:lnTo>
                  <a:pt x="454490" y="1728255"/>
                </a:lnTo>
                <a:lnTo>
                  <a:pt x="431956" y="1704447"/>
                </a:lnTo>
                <a:lnTo>
                  <a:pt x="410057" y="1680956"/>
                </a:lnTo>
                <a:lnTo>
                  <a:pt x="389110" y="1657148"/>
                </a:lnTo>
                <a:lnTo>
                  <a:pt x="368797" y="1633023"/>
                </a:lnTo>
                <a:lnTo>
                  <a:pt x="349120" y="1609215"/>
                </a:lnTo>
                <a:lnTo>
                  <a:pt x="330077" y="1585089"/>
                </a:lnTo>
                <a:lnTo>
                  <a:pt x="311668" y="1560964"/>
                </a:lnTo>
                <a:lnTo>
                  <a:pt x="294212" y="1536521"/>
                </a:lnTo>
                <a:lnTo>
                  <a:pt x="277709" y="1512078"/>
                </a:lnTo>
                <a:lnTo>
                  <a:pt x="261205" y="1488270"/>
                </a:lnTo>
                <a:lnTo>
                  <a:pt x="245336" y="1463827"/>
                </a:lnTo>
                <a:lnTo>
                  <a:pt x="230419" y="1439384"/>
                </a:lnTo>
                <a:lnTo>
                  <a:pt x="216454" y="1415259"/>
                </a:lnTo>
                <a:lnTo>
                  <a:pt x="202489" y="1390816"/>
                </a:lnTo>
                <a:lnTo>
                  <a:pt x="189477" y="1366690"/>
                </a:lnTo>
                <a:lnTo>
                  <a:pt x="177099" y="1342882"/>
                </a:lnTo>
                <a:lnTo>
                  <a:pt x="165038" y="1318757"/>
                </a:lnTo>
                <a:lnTo>
                  <a:pt x="153295" y="1294949"/>
                </a:lnTo>
                <a:lnTo>
                  <a:pt x="142504" y="1271458"/>
                </a:lnTo>
                <a:lnTo>
                  <a:pt x="132031" y="1247650"/>
                </a:lnTo>
                <a:lnTo>
                  <a:pt x="122192" y="1224159"/>
                </a:lnTo>
                <a:lnTo>
                  <a:pt x="112988" y="1201304"/>
                </a:lnTo>
                <a:lnTo>
                  <a:pt x="104101" y="1178448"/>
                </a:lnTo>
                <a:lnTo>
                  <a:pt x="95849" y="1155910"/>
                </a:lnTo>
                <a:lnTo>
                  <a:pt x="87597" y="1133371"/>
                </a:lnTo>
                <a:lnTo>
                  <a:pt x="80297" y="1110833"/>
                </a:lnTo>
                <a:lnTo>
                  <a:pt x="73315" y="1089247"/>
                </a:lnTo>
                <a:lnTo>
                  <a:pt x="66650" y="1067661"/>
                </a:lnTo>
                <a:lnTo>
                  <a:pt x="60302" y="1046075"/>
                </a:lnTo>
                <a:lnTo>
                  <a:pt x="54590" y="1025441"/>
                </a:lnTo>
                <a:lnTo>
                  <a:pt x="49194" y="1004808"/>
                </a:lnTo>
                <a:lnTo>
                  <a:pt x="44116" y="984492"/>
                </a:lnTo>
                <a:lnTo>
                  <a:pt x="39355" y="964810"/>
                </a:lnTo>
                <a:lnTo>
                  <a:pt x="34912" y="945446"/>
                </a:lnTo>
                <a:lnTo>
                  <a:pt x="30786" y="926717"/>
                </a:lnTo>
                <a:lnTo>
                  <a:pt x="27295" y="907988"/>
                </a:lnTo>
                <a:lnTo>
                  <a:pt x="20630" y="872435"/>
                </a:lnTo>
                <a:lnTo>
                  <a:pt x="15234" y="838786"/>
                </a:lnTo>
                <a:lnTo>
                  <a:pt x="10791" y="807359"/>
                </a:lnTo>
                <a:lnTo>
                  <a:pt x="7617" y="778472"/>
                </a:lnTo>
                <a:lnTo>
                  <a:pt x="5078" y="751807"/>
                </a:lnTo>
                <a:lnTo>
                  <a:pt x="2856" y="727682"/>
                </a:lnTo>
                <a:lnTo>
                  <a:pt x="1904" y="706413"/>
                </a:lnTo>
                <a:lnTo>
                  <a:pt x="635" y="688002"/>
                </a:lnTo>
                <a:lnTo>
                  <a:pt x="317" y="672765"/>
                </a:lnTo>
                <a:lnTo>
                  <a:pt x="0" y="651496"/>
                </a:lnTo>
                <a:lnTo>
                  <a:pt x="317" y="644195"/>
                </a:lnTo>
                <a:lnTo>
                  <a:pt x="635" y="637211"/>
                </a:lnTo>
                <a:lnTo>
                  <a:pt x="1270" y="630862"/>
                </a:lnTo>
                <a:lnTo>
                  <a:pt x="3174" y="624514"/>
                </a:lnTo>
                <a:lnTo>
                  <a:pt x="5395" y="618482"/>
                </a:lnTo>
                <a:lnTo>
                  <a:pt x="8252" y="612451"/>
                </a:lnTo>
                <a:lnTo>
                  <a:pt x="11743" y="607054"/>
                </a:lnTo>
                <a:lnTo>
                  <a:pt x="15234" y="601975"/>
                </a:lnTo>
                <a:lnTo>
                  <a:pt x="19678" y="597214"/>
                </a:lnTo>
                <a:lnTo>
                  <a:pt x="24438" y="592770"/>
                </a:lnTo>
                <a:lnTo>
                  <a:pt x="29516" y="589278"/>
                </a:lnTo>
                <a:lnTo>
                  <a:pt x="34912" y="585786"/>
                </a:lnTo>
                <a:lnTo>
                  <a:pt x="40625" y="582929"/>
                </a:lnTo>
                <a:lnTo>
                  <a:pt x="46972" y="580707"/>
                </a:lnTo>
                <a:lnTo>
                  <a:pt x="53003" y="579437"/>
                </a:lnTo>
                <a:lnTo>
                  <a:pt x="59668" y="578167"/>
                </a:lnTo>
                <a:lnTo>
                  <a:pt x="66650" y="577850"/>
                </a:lnTo>
                <a:close/>
                <a:moveTo>
                  <a:pt x="1238886" y="249237"/>
                </a:moveTo>
                <a:lnTo>
                  <a:pt x="1243966" y="249237"/>
                </a:lnTo>
                <a:lnTo>
                  <a:pt x="1249363" y="249237"/>
                </a:lnTo>
                <a:lnTo>
                  <a:pt x="1254443" y="249872"/>
                </a:lnTo>
                <a:lnTo>
                  <a:pt x="1259523" y="250189"/>
                </a:lnTo>
                <a:lnTo>
                  <a:pt x="1264603" y="251459"/>
                </a:lnTo>
                <a:lnTo>
                  <a:pt x="1269683" y="252412"/>
                </a:lnTo>
                <a:lnTo>
                  <a:pt x="1274446" y="253999"/>
                </a:lnTo>
                <a:lnTo>
                  <a:pt x="1279208" y="255587"/>
                </a:lnTo>
                <a:lnTo>
                  <a:pt x="1283971" y="257174"/>
                </a:lnTo>
                <a:lnTo>
                  <a:pt x="1288416" y="259397"/>
                </a:lnTo>
                <a:lnTo>
                  <a:pt x="1292543" y="261619"/>
                </a:lnTo>
                <a:lnTo>
                  <a:pt x="1296988" y="264159"/>
                </a:lnTo>
                <a:lnTo>
                  <a:pt x="1301116" y="266699"/>
                </a:lnTo>
                <a:lnTo>
                  <a:pt x="1304926" y="269557"/>
                </a:lnTo>
                <a:lnTo>
                  <a:pt x="1309053" y="272414"/>
                </a:lnTo>
                <a:lnTo>
                  <a:pt x="1312863" y="275907"/>
                </a:lnTo>
                <a:lnTo>
                  <a:pt x="1316356" y="279082"/>
                </a:lnTo>
                <a:lnTo>
                  <a:pt x="1319531" y="282892"/>
                </a:lnTo>
                <a:lnTo>
                  <a:pt x="1323023" y="286384"/>
                </a:lnTo>
                <a:lnTo>
                  <a:pt x="1325881" y="290512"/>
                </a:lnTo>
                <a:lnTo>
                  <a:pt x="1328738" y="294322"/>
                </a:lnTo>
                <a:lnTo>
                  <a:pt x="1331596" y="298449"/>
                </a:lnTo>
                <a:lnTo>
                  <a:pt x="1333818" y="302895"/>
                </a:lnTo>
                <a:lnTo>
                  <a:pt x="1336358" y="307340"/>
                </a:lnTo>
                <a:lnTo>
                  <a:pt x="1338263" y="311785"/>
                </a:lnTo>
                <a:lnTo>
                  <a:pt x="1340168" y="316547"/>
                </a:lnTo>
                <a:lnTo>
                  <a:pt x="1341756" y="321310"/>
                </a:lnTo>
                <a:lnTo>
                  <a:pt x="1343026" y="326072"/>
                </a:lnTo>
                <a:lnTo>
                  <a:pt x="1344296" y="331152"/>
                </a:lnTo>
                <a:lnTo>
                  <a:pt x="1345248" y="336232"/>
                </a:lnTo>
                <a:lnTo>
                  <a:pt x="1345884" y="341312"/>
                </a:lnTo>
                <a:lnTo>
                  <a:pt x="1346201" y="346392"/>
                </a:lnTo>
                <a:lnTo>
                  <a:pt x="1346201" y="351790"/>
                </a:lnTo>
                <a:lnTo>
                  <a:pt x="1346201" y="357187"/>
                </a:lnTo>
                <a:lnTo>
                  <a:pt x="1345884" y="362267"/>
                </a:lnTo>
                <a:lnTo>
                  <a:pt x="1345248" y="367347"/>
                </a:lnTo>
                <a:lnTo>
                  <a:pt x="1344296" y="372427"/>
                </a:lnTo>
                <a:lnTo>
                  <a:pt x="1343026" y="377507"/>
                </a:lnTo>
                <a:lnTo>
                  <a:pt x="1341756" y="382270"/>
                </a:lnTo>
                <a:lnTo>
                  <a:pt x="1340168" y="387032"/>
                </a:lnTo>
                <a:lnTo>
                  <a:pt x="1338263" y="391795"/>
                </a:lnTo>
                <a:lnTo>
                  <a:pt x="1336358" y="396240"/>
                </a:lnTo>
                <a:lnTo>
                  <a:pt x="1333818" y="400367"/>
                </a:lnTo>
                <a:lnTo>
                  <a:pt x="1331596" y="404812"/>
                </a:lnTo>
                <a:lnTo>
                  <a:pt x="1328738" y="408940"/>
                </a:lnTo>
                <a:lnTo>
                  <a:pt x="1325881" y="412750"/>
                </a:lnTo>
                <a:lnTo>
                  <a:pt x="1323023" y="416877"/>
                </a:lnTo>
                <a:lnTo>
                  <a:pt x="1319531" y="420370"/>
                </a:lnTo>
                <a:lnTo>
                  <a:pt x="1316356" y="424180"/>
                </a:lnTo>
                <a:lnTo>
                  <a:pt x="1312863" y="427355"/>
                </a:lnTo>
                <a:lnTo>
                  <a:pt x="1309053" y="430847"/>
                </a:lnTo>
                <a:lnTo>
                  <a:pt x="1304926" y="434022"/>
                </a:lnTo>
                <a:lnTo>
                  <a:pt x="1301116" y="436562"/>
                </a:lnTo>
                <a:lnTo>
                  <a:pt x="1296988" y="439420"/>
                </a:lnTo>
                <a:lnTo>
                  <a:pt x="1292543" y="441642"/>
                </a:lnTo>
                <a:lnTo>
                  <a:pt x="1288416" y="444182"/>
                </a:lnTo>
                <a:lnTo>
                  <a:pt x="1283971" y="446087"/>
                </a:lnTo>
                <a:lnTo>
                  <a:pt x="1279208" y="447992"/>
                </a:lnTo>
                <a:lnTo>
                  <a:pt x="1274446" y="449580"/>
                </a:lnTo>
                <a:lnTo>
                  <a:pt x="1269683" y="450850"/>
                </a:lnTo>
                <a:lnTo>
                  <a:pt x="1264603" y="452120"/>
                </a:lnTo>
                <a:lnTo>
                  <a:pt x="1259523" y="453072"/>
                </a:lnTo>
                <a:lnTo>
                  <a:pt x="1254443" y="453707"/>
                </a:lnTo>
                <a:lnTo>
                  <a:pt x="1249363" y="454025"/>
                </a:lnTo>
                <a:lnTo>
                  <a:pt x="1243966" y="454025"/>
                </a:lnTo>
                <a:lnTo>
                  <a:pt x="1238886" y="454025"/>
                </a:lnTo>
                <a:lnTo>
                  <a:pt x="1233488" y="453707"/>
                </a:lnTo>
                <a:lnTo>
                  <a:pt x="1228091" y="453072"/>
                </a:lnTo>
                <a:lnTo>
                  <a:pt x="1223328" y="452120"/>
                </a:lnTo>
                <a:lnTo>
                  <a:pt x="1218248" y="450850"/>
                </a:lnTo>
                <a:lnTo>
                  <a:pt x="1213486" y="449580"/>
                </a:lnTo>
                <a:lnTo>
                  <a:pt x="1208723" y="447992"/>
                </a:lnTo>
                <a:lnTo>
                  <a:pt x="1203961" y="446087"/>
                </a:lnTo>
                <a:lnTo>
                  <a:pt x="1199516" y="444182"/>
                </a:lnTo>
                <a:lnTo>
                  <a:pt x="1195071" y="441642"/>
                </a:lnTo>
                <a:lnTo>
                  <a:pt x="1190626" y="439420"/>
                </a:lnTo>
                <a:lnTo>
                  <a:pt x="1186498" y="436562"/>
                </a:lnTo>
                <a:lnTo>
                  <a:pt x="1182688" y="434022"/>
                </a:lnTo>
                <a:lnTo>
                  <a:pt x="1178561" y="430847"/>
                </a:lnTo>
                <a:lnTo>
                  <a:pt x="1175068" y="427355"/>
                </a:lnTo>
                <a:lnTo>
                  <a:pt x="1171258" y="424180"/>
                </a:lnTo>
                <a:lnTo>
                  <a:pt x="1168083" y="420370"/>
                </a:lnTo>
                <a:lnTo>
                  <a:pt x="1164591" y="416877"/>
                </a:lnTo>
                <a:lnTo>
                  <a:pt x="1161733" y="412750"/>
                </a:lnTo>
                <a:lnTo>
                  <a:pt x="1158876" y="408940"/>
                </a:lnTo>
                <a:lnTo>
                  <a:pt x="1156336" y="404812"/>
                </a:lnTo>
                <a:lnTo>
                  <a:pt x="1153796" y="400367"/>
                </a:lnTo>
                <a:lnTo>
                  <a:pt x="1151573" y="396240"/>
                </a:lnTo>
                <a:lnTo>
                  <a:pt x="1149351" y="391795"/>
                </a:lnTo>
                <a:lnTo>
                  <a:pt x="1147763" y="387032"/>
                </a:lnTo>
                <a:lnTo>
                  <a:pt x="1146176" y="382270"/>
                </a:lnTo>
                <a:lnTo>
                  <a:pt x="1144588" y="377507"/>
                </a:lnTo>
                <a:lnTo>
                  <a:pt x="1143636" y="372427"/>
                </a:lnTo>
                <a:lnTo>
                  <a:pt x="1142366" y="367347"/>
                </a:lnTo>
                <a:lnTo>
                  <a:pt x="1141731" y="362267"/>
                </a:lnTo>
                <a:lnTo>
                  <a:pt x="1141413" y="357187"/>
                </a:lnTo>
                <a:lnTo>
                  <a:pt x="1141413" y="351790"/>
                </a:lnTo>
                <a:lnTo>
                  <a:pt x="1141413" y="346392"/>
                </a:lnTo>
                <a:lnTo>
                  <a:pt x="1141731" y="341312"/>
                </a:lnTo>
                <a:lnTo>
                  <a:pt x="1142366" y="336232"/>
                </a:lnTo>
                <a:lnTo>
                  <a:pt x="1143636" y="331152"/>
                </a:lnTo>
                <a:lnTo>
                  <a:pt x="1144588" y="326072"/>
                </a:lnTo>
                <a:lnTo>
                  <a:pt x="1146176" y="321310"/>
                </a:lnTo>
                <a:lnTo>
                  <a:pt x="1147763" y="316547"/>
                </a:lnTo>
                <a:lnTo>
                  <a:pt x="1149351" y="311785"/>
                </a:lnTo>
                <a:lnTo>
                  <a:pt x="1151573" y="307340"/>
                </a:lnTo>
                <a:lnTo>
                  <a:pt x="1153796" y="302895"/>
                </a:lnTo>
                <a:lnTo>
                  <a:pt x="1156336" y="298449"/>
                </a:lnTo>
                <a:lnTo>
                  <a:pt x="1158876" y="294322"/>
                </a:lnTo>
                <a:lnTo>
                  <a:pt x="1161733" y="290512"/>
                </a:lnTo>
                <a:lnTo>
                  <a:pt x="1164591" y="286384"/>
                </a:lnTo>
                <a:lnTo>
                  <a:pt x="1168083" y="282892"/>
                </a:lnTo>
                <a:lnTo>
                  <a:pt x="1171258" y="279082"/>
                </a:lnTo>
                <a:lnTo>
                  <a:pt x="1175068" y="275907"/>
                </a:lnTo>
                <a:lnTo>
                  <a:pt x="1178561" y="272414"/>
                </a:lnTo>
                <a:lnTo>
                  <a:pt x="1182688" y="269557"/>
                </a:lnTo>
                <a:lnTo>
                  <a:pt x="1186498" y="266699"/>
                </a:lnTo>
                <a:lnTo>
                  <a:pt x="1190626" y="264159"/>
                </a:lnTo>
                <a:lnTo>
                  <a:pt x="1195071" y="261619"/>
                </a:lnTo>
                <a:lnTo>
                  <a:pt x="1199516" y="259397"/>
                </a:lnTo>
                <a:lnTo>
                  <a:pt x="1203961" y="257174"/>
                </a:lnTo>
                <a:lnTo>
                  <a:pt x="1208723" y="255587"/>
                </a:lnTo>
                <a:lnTo>
                  <a:pt x="1213486" y="253999"/>
                </a:lnTo>
                <a:lnTo>
                  <a:pt x="1218248" y="252412"/>
                </a:lnTo>
                <a:lnTo>
                  <a:pt x="1223328" y="251459"/>
                </a:lnTo>
                <a:lnTo>
                  <a:pt x="1228091" y="250189"/>
                </a:lnTo>
                <a:lnTo>
                  <a:pt x="1233488" y="249872"/>
                </a:lnTo>
                <a:lnTo>
                  <a:pt x="1238886" y="249237"/>
                </a:lnTo>
                <a:close/>
                <a:moveTo>
                  <a:pt x="1220284" y="0"/>
                </a:moveTo>
                <a:lnTo>
                  <a:pt x="1245688" y="317"/>
                </a:lnTo>
                <a:lnTo>
                  <a:pt x="1271093" y="1270"/>
                </a:lnTo>
                <a:lnTo>
                  <a:pt x="1296180" y="2858"/>
                </a:lnTo>
                <a:lnTo>
                  <a:pt x="1321902" y="5082"/>
                </a:lnTo>
                <a:lnTo>
                  <a:pt x="1346989" y="7623"/>
                </a:lnTo>
                <a:lnTo>
                  <a:pt x="1372076" y="10799"/>
                </a:lnTo>
                <a:lnTo>
                  <a:pt x="1397163" y="14928"/>
                </a:lnTo>
                <a:lnTo>
                  <a:pt x="1422250" y="19374"/>
                </a:lnTo>
                <a:lnTo>
                  <a:pt x="1447019" y="24774"/>
                </a:lnTo>
                <a:lnTo>
                  <a:pt x="1471788" y="30173"/>
                </a:lnTo>
                <a:lnTo>
                  <a:pt x="1496875" y="36843"/>
                </a:lnTo>
                <a:lnTo>
                  <a:pt x="1521010" y="43830"/>
                </a:lnTo>
                <a:lnTo>
                  <a:pt x="1545461" y="51135"/>
                </a:lnTo>
                <a:lnTo>
                  <a:pt x="1569913" y="59393"/>
                </a:lnTo>
                <a:lnTo>
                  <a:pt x="1594047" y="68286"/>
                </a:lnTo>
                <a:lnTo>
                  <a:pt x="1618182" y="77180"/>
                </a:lnTo>
                <a:lnTo>
                  <a:pt x="1641681" y="87343"/>
                </a:lnTo>
                <a:lnTo>
                  <a:pt x="1665497" y="98142"/>
                </a:lnTo>
                <a:lnTo>
                  <a:pt x="1688997" y="108941"/>
                </a:lnTo>
                <a:lnTo>
                  <a:pt x="1711861" y="121010"/>
                </a:lnTo>
                <a:lnTo>
                  <a:pt x="1734725" y="133397"/>
                </a:lnTo>
                <a:lnTo>
                  <a:pt x="1757271" y="146101"/>
                </a:lnTo>
                <a:lnTo>
                  <a:pt x="1779500" y="159759"/>
                </a:lnTo>
                <a:lnTo>
                  <a:pt x="1801729" y="173734"/>
                </a:lnTo>
                <a:lnTo>
                  <a:pt x="1823640" y="188661"/>
                </a:lnTo>
                <a:lnTo>
                  <a:pt x="1845234" y="204224"/>
                </a:lnTo>
                <a:lnTo>
                  <a:pt x="1866510" y="220105"/>
                </a:lnTo>
                <a:lnTo>
                  <a:pt x="1887152" y="236938"/>
                </a:lnTo>
                <a:lnTo>
                  <a:pt x="1907793" y="254089"/>
                </a:lnTo>
                <a:lnTo>
                  <a:pt x="1928116" y="271876"/>
                </a:lnTo>
                <a:lnTo>
                  <a:pt x="1948122" y="290297"/>
                </a:lnTo>
                <a:lnTo>
                  <a:pt x="1967493" y="309036"/>
                </a:lnTo>
                <a:lnTo>
                  <a:pt x="1986229" y="328728"/>
                </a:lnTo>
                <a:lnTo>
                  <a:pt x="2004965" y="348420"/>
                </a:lnTo>
                <a:lnTo>
                  <a:pt x="2022748" y="368747"/>
                </a:lnTo>
                <a:lnTo>
                  <a:pt x="2039896" y="389392"/>
                </a:lnTo>
                <a:lnTo>
                  <a:pt x="2056409" y="410037"/>
                </a:lnTo>
                <a:lnTo>
                  <a:pt x="2072286" y="431634"/>
                </a:lnTo>
                <a:lnTo>
                  <a:pt x="2088164" y="453232"/>
                </a:lnTo>
                <a:lnTo>
                  <a:pt x="2102454" y="475147"/>
                </a:lnTo>
                <a:lnTo>
                  <a:pt x="2116744" y="496745"/>
                </a:lnTo>
                <a:lnTo>
                  <a:pt x="2130399" y="518978"/>
                </a:lnTo>
                <a:lnTo>
                  <a:pt x="2143419" y="542163"/>
                </a:lnTo>
                <a:lnTo>
                  <a:pt x="2155804" y="564714"/>
                </a:lnTo>
                <a:lnTo>
                  <a:pt x="2167553" y="587899"/>
                </a:lnTo>
                <a:lnTo>
                  <a:pt x="2178668" y="611403"/>
                </a:lnTo>
                <a:lnTo>
                  <a:pt x="2189465" y="634588"/>
                </a:lnTo>
                <a:lnTo>
                  <a:pt x="2199309" y="658727"/>
                </a:lnTo>
                <a:lnTo>
                  <a:pt x="2208518" y="682548"/>
                </a:lnTo>
                <a:lnTo>
                  <a:pt x="2217410" y="706369"/>
                </a:lnTo>
                <a:lnTo>
                  <a:pt x="2225348" y="730825"/>
                </a:lnTo>
                <a:lnTo>
                  <a:pt x="2232970" y="755281"/>
                </a:lnTo>
                <a:lnTo>
                  <a:pt x="2239956" y="780055"/>
                </a:lnTo>
                <a:lnTo>
                  <a:pt x="2246307" y="804511"/>
                </a:lnTo>
                <a:lnTo>
                  <a:pt x="2252023" y="829284"/>
                </a:lnTo>
                <a:lnTo>
                  <a:pt x="2257104" y="854376"/>
                </a:lnTo>
                <a:lnTo>
                  <a:pt x="2261550" y="879785"/>
                </a:lnTo>
                <a:lnTo>
                  <a:pt x="2265678" y="904558"/>
                </a:lnTo>
                <a:lnTo>
                  <a:pt x="2268854" y="929967"/>
                </a:lnTo>
                <a:lnTo>
                  <a:pt x="2271712" y="955059"/>
                </a:lnTo>
                <a:lnTo>
                  <a:pt x="2273617" y="980150"/>
                </a:lnTo>
                <a:lnTo>
                  <a:pt x="2275522" y="1005877"/>
                </a:lnTo>
                <a:lnTo>
                  <a:pt x="2276158" y="1030968"/>
                </a:lnTo>
                <a:lnTo>
                  <a:pt x="2276475" y="1056377"/>
                </a:lnTo>
                <a:lnTo>
                  <a:pt x="2276158" y="1081786"/>
                </a:lnTo>
                <a:lnTo>
                  <a:pt x="2275522" y="1107195"/>
                </a:lnTo>
                <a:lnTo>
                  <a:pt x="2273617" y="1132286"/>
                </a:lnTo>
                <a:lnTo>
                  <a:pt x="2271712" y="1157695"/>
                </a:lnTo>
                <a:lnTo>
                  <a:pt x="2268854" y="1183104"/>
                </a:lnTo>
                <a:lnTo>
                  <a:pt x="2265678" y="1208196"/>
                </a:lnTo>
                <a:lnTo>
                  <a:pt x="2261550" y="1233287"/>
                </a:lnTo>
                <a:lnTo>
                  <a:pt x="2257104" y="1258378"/>
                </a:lnTo>
                <a:lnTo>
                  <a:pt x="2252023" y="1283152"/>
                </a:lnTo>
                <a:lnTo>
                  <a:pt x="2246307" y="1307926"/>
                </a:lnTo>
                <a:lnTo>
                  <a:pt x="2239956" y="1332699"/>
                </a:lnTo>
                <a:lnTo>
                  <a:pt x="2232970" y="1357156"/>
                </a:lnTo>
                <a:lnTo>
                  <a:pt x="2225348" y="1381612"/>
                </a:lnTo>
                <a:lnTo>
                  <a:pt x="2217410" y="1406068"/>
                </a:lnTo>
                <a:lnTo>
                  <a:pt x="2208518" y="1430206"/>
                </a:lnTo>
                <a:lnTo>
                  <a:pt x="2199309" y="1454345"/>
                </a:lnTo>
                <a:lnTo>
                  <a:pt x="2189465" y="1477848"/>
                </a:lnTo>
                <a:lnTo>
                  <a:pt x="2178668" y="1501669"/>
                </a:lnTo>
                <a:lnTo>
                  <a:pt x="2167553" y="1524855"/>
                </a:lnTo>
                <a:lnTo>
                  <a:pt x="2155804" y="1548040"/>
                </a:lnTo>
                <a:lnTo>
                  <a:pt x="2143419" y="1570908"/>
                </a:lnTo>
                <a:lnTo>
                  <a:pt x="2130399" y="1593459"/>
                </a:lnTo>
                <a:lnTo>
                  <a:pt x="2116744" y="1615692"/>
                </a:lnTo>
                <a:lnTo>
                  <a:pt x="2102454" y="1637924"/>
                </a:lnTo>
                <a:lnTo>
                  <a:pt x="2088164" y="1659840"/>
                </a:lnTo>
                <a:lnTo>
                  <a:pt x="2072286" y="1681437"/>
                </a:lnTo>
                <a:lnTo>
                  <a:pt x="2056409" y="1702400"/>
                </a:lnTo>
                <a:lnTo>
                  <a:pt x="2039896" y="1723362"/>
                </a:lnTo>
                <a:lnTo>
                  <a:pt x="2022748" y="1744007"/>
                </a:lnTo>
                <a:lnTo>
                  <a:pt x="2004965" y="1764016"/>
                </a:lnTo>
                <a:lnTo>
                  <a:pt x="1986229" y="1784026"/>
                </a:lnTo>
                <a:lnTo>
                  <a:pt x="1967493" y="1803400"/>
                </a:lnTo>
                <a:lnTo>
                  <a:pt x="1852538" y="1688742"/>
                </a:lnTo>
                <a:lnTo>
                  <a:pt x="1868416" y="1672226"/>
                </a:lnTo>
                <a:lnTo>
                  <a:pt x="1884294" y="1655393"/>
                </a:lnTo>
                <a:lnTo>
                  <a:pt x="1899219" y="1638242"/>
                </a:lnTo>
                <a:lnTo>
                  <a:pt x="1913826" y="1620773"/>
                </a:lnTo>
                <a:lnTo>
                  <a:pt x="1928116" y="1603305"/>
                </a:lnTo>
                <a:lnTo>
                  <a:pt x="1941454" y="1585201"/>
                </a:lnTo>
                <a:lnTo>
                  <a:pt x="1954473" y="1566779"/>
                </a:lnTo>
                <a:lnTo>
                  <a:pt x="1966858" y="1548675"/>
                </a:lnTo>
                <a:lnTo>
                  <a:pt x="1978925" y="1529619"/>
                </a:lnTo>
                <a:lnTo>
                  <a:pt x="1990357" y="1510880"/>
                </a:lnTo>
                <a:lnTo>
                  <a:pt x="2001154" y="1491823"/>
                </a:lnTo>
                <a:lnTo>
                  <a:pt x="2011951" y="1472449"/>
                </a:lnTo>
                <a:lnTo>
                  <a:pt x="2022113" y="1452757"/>
                </a:lnTo>
                <a:lnTo>
                  <a:pt x="2031004" y="1433065"/>
                </a:lnTo>
                <a:lnTo>
                  <a:pt x="2040213" y="1413055"/>
                </a:lnTo>
                <a:lnTo>
                  <a:pt x="2048787" y="1393046"/>
                </a:lnTo>
                <a:lnTo>
                  <a:pt x="2056726" y="1373036"/>
                </a:lnTo>
                <a:lnTo>
                  <a:pt x="2064030" y="1352391"/>
                </a:lnTo>
                <a:lnTo>
                  <a:pt x="2071016" y="1331747"/>
                </a:lnTo>
                <a:lnTo>
                  <a:pt x="2077050" y="1311102"/>
                </a:lnTo>
                <a:lnTo>
                  <a:pt x="2083401" y="1290139"/>
                </a:lnTo>
                <a:lnTo>
                  <a:pt x="2088482" y="1269495"/>
                </a:lnTo>
                <a:lnTo>
                  <a:pt x="2093563" y="1248215"/>
                </a:lnTo>
                <a:lnTo>
                  <a:pt x="2097374" y="1227252"/>
                </a:lnTo>
                <a:lnTo>
                  <a:pt x="2101502" y="1205972"/>
                </a:lnTo>
                <a:lnTo>
                  <a:pt x="2104677" y="1184692"/>
                </a:lnTo>
                <a:lnTo>
                  <a:pt x="2107853" y="1163730"/>
                </a:lnTo>
                <a:lnTo>
                  <a:pt x="2109758" y="1142132"/>
                </a:lnTo>
                <a:lnTo>
                  <a:pt x="2111664" y="1120535"/>
                </a:lnTo>
                <a:lnTo>
                  <a:pt x="2113251" y="1099572"/>
                </a:lnTo>
                <a:lnTo>
                  <a:pt x="2113886" y="1077975"/>
                </a:lnTo>
                <a:lnTo>
                  <a:pt x="2113886" y="1056377"/>
                </a:lnTo>
                <a:lnTo>
                  <a:pt x="2113886" y="1035097"/>
                </a:lnTo>
                <a:lnTo>
                  <a:pt x="2113251" y="1013500"/>
                </a:lnTo>
                <a:lnTo>
                  <a:pt x="2111664" y="991902"/>
                </a:lnTo>
                <a:lnTo>
                  <a:pt x="2109758" y="970939"/>
                </a:lnTo>
                <a:lnTo>
                  <a:pt x="2107853" y="949342"/>
                </a:lnTo>
                <a:lnTo>
                  <a:pt x="2104677" y="927744"/>
                </a:lnTo>
                <a:lnTo>
                  <a:pt x="2101502" y="906782"/>
                </a:lnTo>
                <a:lnTo>
                  <a:pt x="2097374" y="885502"/>
                </a:lnTo>
                <a:lnTo>
                  <a:pt x="2093563" y="864222"/>
                </a:lnTo>
                <a:lnTo>
                  <a:pt x="2088482" y="843577"/>
                </a:lnTo>
                <a:lnTo>
                  <a:pt x="2083401" y="822297"/>
                </a:lnTo>
                <a:lnTo>
                  <a:pt x="2077050" y="801652"/>
                </a:lnTo>
                <a:lnTo>
                  <a:pt x="2071016" y="781007"/>
                </a:lnTo>
                <a:lnTo>
                  <a:pt x="2064030" y="760363"/>
                </a:lnTo>
                <a:lnTo>
                  <a:pt x="2056726" y="740035"/>
                </a:lnTo>
                <a:lnTo>
                  <a:pt x="2048787" y="719708"/>
                </a:lnTo>
                <a:lnTo>
                  <a:pt x="2040213" y="699699"/>
                </a:lnTo>
                <a:lnTo>
                  <a:pt x="2031004" y="680007"/>
                </a:lnTo>
                <a:lnTo>
                  <a:pt x="2022113" y="659680"/>
                </a:lnTo>
                <a:lnTo>
                  <a:pt x="2011951" y="640623"/>
                </a:lnTo>
                <a:lnTo>
                  <a:pt x="2001154" y="621249"/>
                </a:lnTo>
                <a:lnTo>
                  <a:pt x="1990357" y="601874"/>
                </a:lnTo>
                <a:lnTo>
                  <a:pt x="1978925" y="582818"/>
                </a:lnTo>
                <a:lnTo>
                  <a:pt x="1966858" y="564396"/>
                </a:lnTo>
                <a:lnTo>
                  <a:pt x="1954473" y="545657"/>
                </a:lnTo>
                <a:lnTo>
                  <a:pt x="1941454" y="527553"/>
                </a:lnTo>
                <a:lnTo>
                  <a:pt x="1928116" y="509767"/>
                </a:lnTo>
                <a:lnTo>
                  <a:pt x="1913826" y="491663"/>
                </a:lnTo>
                <a:lnTo>
                  <a:pt x="1899219" y="474512"/>
                </a:lnTo>
                <a:lnTo>
                  <a:pt x="1884294" y="457361"/>
                </a:lnTo>
                <a:lnTo>
                  <a:pt x="1868416" y="440845"/>
                </a:lnTo>
                <a:lnTo>
                  <a:pt x="1852538" y="424012"/>
                </a:lnTo>
                <a:lnTo>
                  <a:pt x="1836025" y="407813"/>
                </a:lnTo>
                <a:lnTo>
                  <a:pt x="1819194" y="392568"/>
                </a:lnTo>
                <a:lnTo>
                  <a:pt x="1802364" y="377323"/>
                </a:lnTo>
                <a:lnTo>
                  <a:pt x="1784581" y="362713"/>
                </a:lnTo>
                <a:lnTo>
                  <a:pt x="1767115" y="348738"/>
                </a:lnTo>
                <a:lnTo>
                  <a:pt x="1749015" y="335398"/>
                </a:lnTo>
                <a:lnTo>
                  <a:pt x="1730914" y="322376"/>
                </a:lnTo>
                <a:lnTo>
                  <a:pt x="1712496" y="309989"/>
                </a:lnTo>
                <a:lnTo>
                  <a:pt x="1693442" y="297920"/>
                </a:lnTo>
                <a:lnTo>
                  <a:pt x="1674706" y="286168"/>
                </a:lnTo>
                <a:lnTo>
                  <a:pt x="1655653" y="275369"/>
                </a:lnTo>
                <a:lnTo>
                  <a:pt x="1636282" y="264571"/>
                </a:lnTo>
                <a:lnTo>
                  <a:pt x="1616594" y="254725"/>
                </a:lnTo>
                <a:lnTo>
                  <a:pt x="1596905" y="245196"/>
                </a:lnTo>
                <a:lnTo>
                  <a:pt x="1576899" y="236303"/>
                </a:lnTo>
                <a:lnTo>
                  <a:pt x="1556893" y="227728"/>
                </a:lnTo>
                <a:lnTo>
                  <a:pt x="1536887" y="220105"/>
                </a:lnTo>
                <a:lnTo>
                  <a:pt x="1516564" y="212482"/>
                </a:lnTo>
                <a:lnTo>
                  <a:pt x="1495605" y="205495"/>
                </a:lnTo>
                <a:lnTo>
                  <a:pt x="1474964" y="199460"/>
                </a:lnTo>
                <a:lnTo>
                  <a:pt x="1454005" y="193425"/>
                </a:lnTo>
                <a:lnTo>
                  <a:pt x="1433364" y="188026"/>
                </a:lnTo>
                <a:lnTo>
                  <a:pt x="1412088" y="183262"/>
                </a:lnTo>
                <a:lnTo>
                  <a:pt x="1391129" y="178815"/>
                </a:lnTo>
                <a:lnTo>
                  <a:pt x="1369853" y="175004"/>
                </a:lnTo>
                <a:lnTo>
                  <a:pt x="1348577" y="171828"/>
                </a:lnTo>
                <a:lnTo>
                  <a:pt x="1327618" y="168969"/>
                </a:lnTo>
                <a:lnTo>
                  <a:pt x="1306024" y="166428"/>
                </a:lnTo>
                <a:lnTo>
                  <a:pt x="1284430" y="164840"/>
                </a:lnTo>
                <a:lnTo>
                  <a:pt x="1263154" y="163570"/>
                </a:lnTo>
                <a:lnTo>
                  <a:pt x="1241878" y="162935"/>
                </a:lnTo>
                <a:lnTo>
                  <a:pt x="1220284" y="162617"/>
                </a:lnTo>
                <a:lnTo>
                  <a:pt x="1199008" y="162935"/>
                </a:lnTo>
                <a:lnTo>
                  <a:pt x="1177414" y="163570"/>
                </a:lnTo>
                <a:lnTo>
                  <a:pt x="1155820" y="164840"/>
                </a:lnTo>
                <a:lnTo>
                  <a:pt x="1134226" y="166428"/>
                </a:lnTo>
                <a:lnTo>
                  <a:pt x="1113268" y="168969"/>
                </a:lnTo>
                <a:lnTo>
                  <a:pt x="1091674" y="171828"/>
                </a:lnTo>
                <a:lnTo>
                  <a:pt x="1070715" y="175004"/>
                </a:lnTo>
                <a:lnTo>
                  <a:pt x="1049439" y="178815"/>
                </a:lnTo>
                <a:lnTo>
                  <a:pt x="1028163" y="183262"/>
                </a:lnTo>
                <a:lnTo>
                  <a:pt x="1007204" y="188026"/>
                </a:lnTo>
                <a:lnTo>
                  <a:pt x="986245" y="193425"/>
                </a:lnTo>
                <a:lnTo>
                  <a:pt x="965604" y="199460"/>
                </a:lnTo>
                <a:lnTo>
                  <a:pt x="944963" y="205495"/>
                </a:lnTo>
                <a:lnTo>
                  <a:pt x="924322" y="212482"/>
                </a:lnTo>
                <a:lnTo>
                  <a:pt x="903998" y="220105"/>
                </a:lnTo>
                <a:lnTo>
                  <a:pt x="883675" y="227728"/>
                </a:lnTo>
                <a:lnTo>
                  <a:pt x="863669" y="236303"/>
                </a:lnTo>
                <a:lnTo>
                  <a:pt x="843345" y="245196"/>
                </a:lnTo>
                <a:lnTo>
                  <a:pt x="823657" y="254725"/>
                </a:lnTo>
                <a:lnTo>
                  <a:pt x="804603" y="264571"/>
                </a:lnTo>
                <a:lnTo>
                  <a:pt x="784915" y="275369"/>
                </a:lnTo>
                <a:lnTo>
                  <a:pt x="765862" y="286168"/>
                </a:lnTo>
                <a:lnTo>
                  <a:pt x="746808" y="297920"/>
                </a:lnTo>
                <a:lnTo>
                  <a:pt x="728390" y="309989"/>
                </a:lnTo>
                <a:lnTo>
                  <a:pt x="709654" y="322376"/>
                </a:lnTo>
                <a:lnTo>
                  <a:pt x="691553" y="335398"/>
                </a:lnTo>
                <a:lnTo>
                  <a:pt x="673453" y="348738"/>
                </a:lnTo>
                <a:lnTo>
                  <a:pt x="655670" y="362713"/>
                </a:lnTo>
                <a:lnTo>
                  <a:pt x="638522" y="377323"/>
                </a:lnTo>
                <a:lnTo>
                  <a:pt x="621374" y="392568"/>
                </a:lnTo>
                <a:lnTo>
                  <a:pt x="604861" y="407813"/>
                </a:lnTo>
                <a:lnTo>
                  <a:pt x="588030" y="424012"/>
                </a:lnTo>
                <a:lnTo>
                  <a:pt x="473075" y="309036"/>
                </a:lnTo>
                <a:lnTo>
                  <a:pt x="492763" y="290297"/>
                </a:lnTo>
                <a:lnTo>
                  <a:pt x="512452" y="271558"/>
                </a:lnTo>
                <a:lnTo>
                  <a:pt x="532776" y="253772"/>
                </a:lnTo>
                <a:lnTo>
                  <a:pt x="553417" y="236621"/>
                </a:lnTo>
                <a:lnTo>
                  <a:pt x="574058" y="220105"/>
                </a:lnTo>
                <a:lnTo>
                  <a:pt x="595652" y="204224"/>
                </a:lnTo>
                <a:lnTo>
                  <a:pt x="617245" y="188661"/>
                </a:lnTo>
                <a:lnTo>
                  <a:pt x="638839" y="173734"/>
                </a:lnTo>
                <a:lnTo>
                  <a:pt x="660751" y="159759"/>
                </a:lnTo>
                <a:lnTo>
                  <a:pt x="683297" y="146101"/>
                </a:lnTo>
                <a:lnTo>
                  <a:pt x="706161" y="133079"/>
                </a:lnTo>
                <a:lnTo>
                  <a:pt x="728708" y="121010"/>
                </a:lnTo>
                <a:lnTo>
                  <a:pt x="751889" y="108941"/>
                </a:lnTo>
                <a:lnTo>
                  <a:pt x="775388" y="98142"/>
                </a:lnTo>
                <a:lnTo>
                  <a:pt x="798570" y="87343"/>
                </a:lnTo>
                <a:lnTo>
                  <a:pt x="822704" y="77180"/>
                </a:lnTo>
                <a:lnTo>
                  <a:pt x="846521" y="68286"/>
                </a:lnTo>
                <a:lnTo>
                  <a:pt x="870337" y="59393"/>
                </a:lnTo>
                <a:lnTo>
                  <a:pt x="894789" y="51135"/>
                </a:lnTo>
                <a:lnTo>
                  <a:pt x="919241" y="43830"/>
                </a:lnTo>
                <a:lnTo>
                  <a:pt x="944010" y="36843"/>
                </a:lnTo>
                <a:lnTo>
                  <a:pt x="968462" y="30173"/>
                </a:lnTo>
                <a:lnTo>
                  <a:pt x="993232" y="24774"/>
                </a:lnTo>
                <a:lnTo>
                  <a:pt x="1018318" y="19374"/>
                </a:lnTo>
                <a:lnTo>
                  <a:pt x="1043723" y="14928"/>
                </a:lnTo>
                <a:lnTo>
                  <a:pt x="1068492" y="10799"/>
                </a:lnTo>
                <a:lnTo>
                  <a:pt x="1093897" y="7623"/>
                </a:lnTo>
                <a:lnTo>
                  <a:pt x="1118984" y="5082"/>
                </a:lnTo>
                <a:lnTo>
                  <a:pt x="1144071" y="2858"/>
                </a:lnTo>
                <a:lnTo>
                  <a:pt x="1169793" y="1270"/>
                </a:lnTo>
                <a:lnTo>
                  <a:pt x="1194880" y="317"/>
                </a:lnTo>
                <a:lnTo>
                  <a:pt x="1220284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9" name="KSO_Shape"/>
          <p:cNvSpPr>
            <a:spLocks noChangeAspect="1"/>
          </p:cNvSpPr>
          <p:nvPr/>
        </p:nvSpPr>
        <p:spPr>
          <a:xfrm>
            <a:off x="7263351" y="3316750"/>
            <a:ext cx="359917" cy="292732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>
          <a:xfrm>
            <a:off x="7263351" y="4278440"/>
            <a:ext cx="359917" cy="33532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1" name="KSO_Shape"/>
          <p:cNvSpPr>
            <a:spLocks noChangeAspect="1" noChangeArrowheads="1"/>
          </p:cNvSpPr>
          <p:nvPr/>
        </p:nvSpPr>
        <p:spPr bwMode="auto">
          <a:xfrm>
            <a:off x="7263351" y="5251526"/>
            <a:ext cx="359917" cy="355118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3765"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8904" y="2072051"/>
            <a:ext cx="5333476" cy="367632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 sz="1000" dirty="0">
              <a:solidFill>
                <a:prstClr val="whit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02080" y="2160214"/>
            <a:ext cx="3618240" cy="3618240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/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/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70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/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70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/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/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70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06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06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06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06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2618" y="3311727"/>
            <a:ext cx="601867" cy="574150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>
              <a:solidFill>
                <a:schemeClr val="bg1">
                  <a:lumMod val="6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505186" y="3300117"/>
            <a:ext cx="393792" cy="597370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30" tIns="45716" rIns="91430" bIns="457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700">
              <a:solidFill>
                <a:schemeClr val="bg1">
                  <a:lumMod val="6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3099" y="3476238"/>
            <a:ext cx="310983" cy="2067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200" dirty="0">
              <a:solidFill>
                <a:schemeClr val="bg1">
                  <a:lumMod val="6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82139" y="3476238"/>
            <a:ext cx="310983" cy="2067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200" dirty="0">
              <a:solidFill>
                <a:schemeClr val="bg1">
                  <a:lumMod val="6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444953" y="4086406"/>
            <a:ext cx="1871246" cy="844660"/>
            <a:chOff x="2661872" y="1947672"/>
            <a:chExt cx="2901474" cy="890901"/>
          </a:xfrm>
        </p:grpSpPr>
        <p:sp>
          <p:nvSpPr>
            <p:cNvPr id="48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9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386353" y="4086406"/>
            <a:ext cx="1871246" cy="844660"/>
            <a:chOff x="2661872" y="1947672"/>
            <a:chExt cx="2901474" cy="890901"/>
          </a:xfrm>
        </p:grpSpPr>
        <p:sp>
          <p:nvSpPr>
            <p:cNvPr id="51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2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533641" y="4591691"/>
            <a:ext cx="679800" cy="502756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4758353" y="3526028"/>
            <a:ext cx="739948" cy="32457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4237437" y="2285591"/>
            <a:ext cx="525455" cy="655967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3296614" y="1905403"/>
            <a:ext cx="214495" cy="732004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1546609" y="4588284"/>
            <a:ext cx="679800" cy="501621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1261754" y="3524892"/>
            <a:ext cx="739948" cy="322309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1997164" y="2281051"/>
            <a:ext cx="526589" cy="658237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12"/>
          <p:cNvGrpSpPr/>
          <p:nvPr/>
        </p:nvGrpSpPr>
        <p:grpSpPr>
          <a:xfrm>
            <a:off x="2199174" y="2834879"/>
            <a:ext cx="2383271" cy="3134568"/>
            <a:chOff x="2066468" y="2628718"/>
            <a:chExt cx="2744485" cy="3609651"/>
          </a:xfrm>
        </p:grpSpPr>
        <p:sp>
          <p:nvSpPr>
            <p:cNvPr id="10" name="Freeform 13"/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2663344" y="3269542"/>
            <a:ext cx="1524157" cy="15241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2814285" y="3421619"/>
            <a:ext cx="1221143" cy="122000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2944796" y="3552128"/>
            <a:ext cx="960117" cy="960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3086660" y="3692857"/>
            <a:ext cx="676395" cy="67752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3212631" y="3818830"/>
            <a:ext cx="423315" cy="4255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3345415" y="3953883"/>
            <a:ext cx="157751" cy="1577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0"/>
          <p:cNvSpPr/>
          <p:nvPr/>
        </p:nvSpPr>
        <p:spPr bwMode="auto">
          <a:xfrm>
            <a:off x="3390809" y="3163999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1"/>
          <p:cNvSpPr/>
          <p:nvPr/>
        </p:nvSpPr>
        <p:spPr bwMode="auto">
          <a:xfrm>
            <a:off x="3424856" y="3141300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>
              <a:lnSpc>
                <a:spcPct val="120000"/>
              </a:lnSpc>
            </a:pPr>
            <a:endParaRPr lang="en-US" sz="1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6264927" y="2587036"/>
            <a:ext cx="1084948" cy="937856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1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Group 4"/>
          <p:cNvGrpSpPr>
            <a:grpSpLocks noChangeAspect="1"/>
          </p:cNvGrpSpPr>
          <p:nvPr/>
        </p:nvGrpSpPr>
        <p:grpSpPr bwMode="auto">
          <a:xfrm flipH="1">
            <a:off x="8665781" y="2587036"/>
            <a:ext cx="1084948" cy="937856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1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" name="Group 4"/>
          <p:cNvGrpSpPr>
            <a:grpSpLocks noChangeAspect="1"/>
          </p:cNvGrpSpPr>
          <p:nvPr/>
        </p:nvGrpSpPr>
        <p:grpSpPr bwMode="auto">
          <a:xfrm flipH="1">
            <a:off x="6264927" y="4100167"/>
            <a:ext cx="1084948" cy="937856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Group 4"/>
          <p:cNvGrpSpPr>
            <a:grpSpLocks noChangeAspect="1"/>
          </p:cNvGrpSpPr>
          <p:nvPr/>
        </p:nvGrpSpPr>
        <p:grpSpPr bwMode="auto">
          <a:xfrm flipH="1">
            <a:off x="8707118" y="4100167"/>
            <a:ext cx="1084948" cy="937856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1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1" name="Rectangle 29"/>
          <p:cNvSpPr/>
          <p:nvPr/>
        </p:nvSpPr>
        <p:spPr>
          <a:xfrm>
            <a:off x="6800705" y="3378842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Rectangle 30"/>
          <p:cNvSpPr/>
          <p:nvPr/>
        </p:nvSpPr>
        <p:spPr>
          <a:xfrm>
            <a:off x="6800705" y="3119294"/>
            <a:ext cx="10772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75" name="Rectangle 29"/>
          <p:cNvSpPr/>
          <p:nvPr/>
        </p:nvSpPr>
        <p:spPr>
          <a:xfrm>
            <a:off x="9246513" y="3404091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Rectangle 30"/>
          <p:cNvSpPr/>
          <p:nvPr/>
        </p:nvSpPr>
        <p:spPr>
          <a:xfrm>
            <a:off x="9246513" y="3144543"/>
            <a:ext cx="10772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77" name="Rectangle 29"/>
          <p:cNvSpPr/>
          <p:nvPr/>
        </p:nvSpPr>
        <p:spPr>
          <a:xfrm>
            <a:off x="6856968" y="4791665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8" name="Rectangle 30"/>
          <p:cNvSpPr/>
          <p:nvPr/>
        </p:nvSpPr>
        <p:spPr>
          <a:xfrm>
            <a:off x="6856968" y="4532117"/>
            <a:ext cx="10772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79" name="Rectangle 29"/>
          <p:cNvSpPr/>
          <p:nvPr/>
        </p:nvSpPr>
        <p:spPr>
          <a:xfrm>
            <a:off x="9302776" y="4816914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0" name="Rectangle 30"/>
          <p:cNvSpPr/>
          <p:nvPr/>
        </p:nvSpPr>
        <p:spPr>
          <a:xfrm>
            <a:off x="9302776" y="4557366"/>
            <a:ext cx="10772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4" grpId="0" animBg="1"/>
      <p:bldP spid="16" grpId="0" animBg="1"/>
      <p:bldP spid="18" grpId="0" animBg="1"/>
      <p:bldP spid="71" grpId="0"/>
      <p:bldP spid="72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4" b="3263"/>
          <a:stretch>
            <a:fillRect/>
          </a:stretch>
        </p:blipFill>
        <p:spPr>
          <a:xfrm>
            <a:off x="0" y="4922518"/>
            <a:ext cx="12192000" cy="1935482"/>
          </a:xfrm>
          <a:prstGeom prst="rect">
            <a:avLst/>
          </a:prstGeom>
        </p:spPr>
      </p:pic>
      <p:sp>
        <p:nvSpPr>
          <p:cNvPr id="13" name="TextBox 23"/>
          <p:cNvSpPr txBox="1"/>
          <p:nvPr/>
        </p:nvSpPr>
        <p:spPr>
          <a:xfrm>
            <a:off x="3720678" y="301481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添加文字标题一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3720678" y="3450850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添加文字标题二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4071198" y="2303708"/>
            <a:ext cx="187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工作体会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550661" y="305926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添加文字标题四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550661" y="3495299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添加文字标题五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/>
          <p:cNvGrpSpPr/>
          <p:nvPr>
            <p:custDataLst>
              <p:tags r:id="rId1"/>
            </p:custDataLst>
          </p:nvPr>
        </p:nvGrpSpPr>
        <p:grpSpPr>
          <a:xfrm>
            <a:off x="4576071" y="1211784"/>
            <a:ext cx="3661842" cy="4841155"/>
            <a:chOff x="4576071" y="1211784"/>
            <a:chExt cx="3661842" cy="4841155"/>
          </a:xfrm>
        </p:grpSpPr>
        <p:grpSp>
          <p:nvGrpSpPr>
            <p:cNvPr id="4" name="Group 3"/>
            <p:cNvGrpSpPr>
              <a:grpSpLocks noChangeAspect="1"/>
            </p:cNvGrpSpPr>
            <p:nvPr/>
          </p:nvGrpSpPr>
          <p:grpSpPr bwMode="auto">
            <a:xfrm>
              <a:off x="4994049" y="1285999"/>
              <a:ext cx="3243864" cy="4766940"/>
              <a:chOff x="2720" y="301"/>
              <a:chExt cx="2379" cy="3496"/>
            </a:xfrm>
          </p:grpSpPr>
          <p:sp>
            <p:nvSpPr>
              <p:cNvPr id="25" name="Rectangle 4"/>
              <p:cNvSpPr>
                <a:spLocks noChangeAspect="1"/>
              </p:cNvSpPr>
              <p:nvPr/>
            </p:nvSpPr>
            <p:spPr bwMode="auto">
              <a:xfrm>
                <a:off x="2720" y="319"/>
                <a:ext cx="2379" cy="3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6" name="Freeform: Shape 5"/>
              <p:cNvSpPr/>
              <p:nvPr/>
            </p:nvSpPr>
            <p:spPr bwMode="auto">
              <a:xfrm>
                <a:off x="2984" y="384"/>
                <a:ext cx="972" cy="2208"/>
              </a:xfrm>
              <a:custGeom>
                <a:avLst/>
                <a:gdLst>
                  <a:gd name="T0" fmla="*/ 972 w 972"/>
                  <a:gd name="T1" fmla="*/ 2208 h 2208"/>
                  <a:gd name="T2" fmla="*/ 972 w 972"/>
                  <a:gd name="T3" fmla="*/ 478 h 2208"/>
                  <a:gd name="T4" fmla="*/ 46 w 972"/>
                  <a:gd name="T5" fmla="*/ 0 h 2208"/>
                  <a:gd name="T6" fmla="*/ 0 w 972"/>
                  <a:gd name="T7" fmla="*/ 91 h 2208"/>
                  <a:gd name="T8" fmla="*/ 871 w 972"/>
                  <a:gd name="T9" fmla="*/ 541 h 2208"/>
                  <a:gd name="T10" fmla="*/ 871 w 972"/>
                  <a:gd name="T11" fmla="*/ 2208 h 2208"/>
                  <a:gd name="T12" fmla="*/ 972 w 972"/>
                  <a:gd name="T13" fmla="*/ 2208 h 2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2" h="2208">
                    <a:moveTo>
                      <a:pt x="972" y="2208"/>
                    </a:moveTo>
                    <a:lnTo>
                      <a:pt x="972" y="478"/>
                    </a:lnTo>
                    <a:lnTo>
                      <a:pt x="46" y="0"/>
                    </a:lnTo>
                    <a:lnTo>
                      <a:pt x="0" y="91"/>
                    </a:lnTo>
                    <a:lnTo>
                      <a:pt x="871" y="541"/>
                    </a:lnTo>
                    <a:lnTo>
                      <a:pt x="871" y="2208"/>
                    </a:lnTo>
                    <a:lnTo>
                      <a:pt x="972" y="22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7" name="Freeform: Shape 6"/>
              <p:cNvSpPr/>
              <p:nvPr/>
            </p:nvSpPr>
            <p:spPr bwMode="auto">
              <a:xfrm>
                <a:off x="2881" y="1579"/>
                <a:ext cx="2057" cy="2057"/>
              </a:xfrm>
              <a:custGeom>
                <a:avLst/>
                <a:gdLst>
                  <a:gd name="T0" fmla="*/ 657 w 817"/>
                  <a:gd name="T1" fmla="*/ 407 h 818"/>
                  <a:gd name="T2" fmla="*/ 657 w 817"/>
                  <a:gd name="T3" fmla="*/ 409 h 818"/>
                  <a:gd name="T4" fmla="*/ 408 w 817"/>
                  <a:gd name="T5" fmla="*/ 658 h 818"/>
                  <a:gd name="T6" fmla="*/ 160 w 817"/>
                  <a:gd name="T7" fmla="*/ 409 h 818"/>
                  <a:gd name="T8" fmla="*/ 406 w 817"/>
                  <a:gd name="T9" fmla="*/ 160 h 818"/>
                  <a:gd name="T10" fmla="*/ 406 w 817"/>
                  <a:gd name="T11" fmla="*/ 0 h 818"/>
                  <a:gd name="T12" fmla="*/ 0 w 817"/>
                  <a:gd name="T13" fmla="*/ 409 h 818"/>
                  <a:gd name="T14" fmla="*/ 408 w 817"/>
                  <a:gd name="T15" fmla="*/ 818 h 818"/>
                  <a:gd name="T16" fmla="*/ 817 w 817"/>
                  <a:gd name="T17" fmla="*/ 409 h 818"/>
                  <a:gd name="T18" fmla="*/ 817 w 817"/>
                  <a:gd name="T19" fmla="*/ 407 h 818"/>
                  <a:gd name="T20" fmla="*/ 657 w 817"/>
                  <a:gd name="T21" fmla="*/ 407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7" h="818">
                    <a:moveTo>
                      <a:pt x="657" y="407"/>
                    </a:moveTo>
                    <a:cubicBezTo>
                      <a:pt x="657" y="408"/>
                      <a:pt x="657" y="408"/>
                      <a:pt x="657" y="409"/>
                    </a:cubicBezTo>
                    <a:cubicBezTo>
                      <a:pt x="657" y="546"/>
                      <a:pt x="546" y="658"/>
                      <a:pt x="408" y="658"/>
                    </a:cubicBezTo>
                    <a:cubicBezTo>
                      <a:pt x="271" y="658"/>
                      <a:pt x="160" y="546"/>
                      <a:pt x="160" y="409"/>
                    </a:cubicBezTo>
                    <a:cubicBezTo>
                      <a:pt x="160" y="273"/>
                      <a:pt x="270" y="162"/>
                      <a:pt x="406" y="16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182" y="2"/>
                      <a:pt x="0" y="184"/>
                      <a:pt x="0" y="409"/>
                    </a:cubicBezTo>
                    <a:cubicBezTo>
                      <a:pt x="0" y="634"/>
                      <a:pt x="183" y="818"/>
                      <a:pt x="408" y="818"/>
                    </a:cubicBezTo>
                    <a:cubicBezTo>
                      <a:pt x="634" y="818"/>
                      <a:pt x="817" y="634"/>
                      <a:pt x="817" y="409"/>
                    </a:cubicBezTo>
                    <a:cubicBezTo>
                      <a:pt x="817" y="408"/>
                      <a:pt x="817" y="408"/>
                      <a:pt x="817" y="407"/>
                    </a:cubicBezTo>
                    <a:cubicBezTo>
                      <a:pt x="657" y="407"/>
                      <a:pt x="657" y="407"/>
                      <a:pt x="657" y="40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8" name="Freeform: Shape 7"/>
              <p:cNvSpPr/>
              <p:nvPr/>
            </p:nvSpPr>
            <p:spPr bwMode="auto">
              <a:xfrm>
                <a:off x="2992" y="1690"/>
                <a:ext cx="1835" cy="1835"/>
              </a:xfrm>
              <a:custGeom>
                <a:avLst/>
                <a:gdLst>
                  <a:gd name="T0" fmla="*/ 362 w 729"/>
                  <a:gd name="T1" fmla="*/ 0 h 730"/>
                  <a:gd name="T2" fmla="*/ 0 w 729"/>
                  <a:gd name="T3" fmla="*/ 365 h 730"/>
                  <a:gd name="T4" fmla="*/ 364 w 729"/>
                  <a:gd name="T5" fmla="*/ 730 h 730"/>
                  <a:gd name="T6" fmla="*/ 729 w 729"/>
                  <a:gd name="T7" fmla="*/ 365 h 730"/>
                  <a:gd name="T8" fmla="*/ 729 w 729"/>
                  <a:gd name="T9" fmla="*/ 363 h 730"/>
                  <a:gd name="T10" fmla="*/ 657 w 729"/>
                  <a:gd name="T11" fmla="*/ 363 h 730"/>
                  <a:gd name="T12" fmla="*/ 657 w 729"/>
                  <a:gd name="T13" fmla="*/ 365 h 730"/>
                  <a:gd name="T14" fmla="*/ 364 w 729"/>
                  <a:gd name="T15" fmla="*/ 658 h 730"/>
                  <a:gd name="T16" fmla="*/ 72 w 729"/>
                  <a:gd name="T17" fmla="*/ 365 h 730"/>
                  <a:gd name="T18" fmla="*/ 362 w 729"/>
                  <a:gd name="T19" fmla="*/ 72 h 730"/>
                  <a:gd name="T20" fmla="*/ 362 w 729"/>
                  <a:gd name="T21" fmla="*/ 0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9" h="730">
                    <a:moveTo>
                      <a:pt x="362" y="0"/>
                    </a:moveTo>
                    <a:cubicBezTo>
                      <a:pt x="162" y="2"/>
                      <a:pt x="0" y="165"/>
                      <a:pt x="0" y="365"/>
                    </a:cubicBezTo>
                    <a:cubicBezTo>
                      <a:pt x="0" y="566"/>
                      <a:pt x="163" y="730"/>
                      <a:pt x="364" y="730"/>
                    </a:cubicBezTo>
                    <a:cubicBezTo>
                      <a:pt x="566" y="730"/>
                      <a:pt x="729" y="566"/>
                      <a:pt x="729" y="365"/>
                    </a:cubicBezTo>
                    <a:cubicBezTo>
                      <a:pt x="729" y="364"/>
                      <a:pt x="729" y="364"/>
                      <a:pt x="729" y="363"/>
                    </a:cubicBezTo>
                    <a:cubicBezTo>
                      <a:pt x="657" y="363"/>
                      <a:pt x="657" y="363"/>
                      <a:pt x="657" y="363"/>
                    </a:cubicBezTo>
                    <a:cubicBezTo>
                      <a:pt x="657" y="364"/>
                      <a:pt x="657" y="364"/>
                      <a:pt x="657" y="365"/>
                    </a:cubicBezTo>
                    <a:cubicBezTo>
                      <a:pt x="657" y="526"/>
                      <a:pt x="526" y="658"/>
                      <a:pt x="364" y="658"/>
                    </a:cubicBezTo>
                    <a:cubicBezTo>
                      <a:pt x="203" y="658"/>
                      <a:pt x="72" y="526"/>
                      <a:pt x="72" y="365"/>
                    </a:cubicBezTo>
                    <a:cubicBezTo>
                      <a:pt x="72" y="204"/>
                      <a:pt x="202" y="74"/>
                      <a:pt x="362" y="72"/>
                    </a:cubicBezTo>
                    <a:cubicBezTo>
                      <a:pt x="362" y="0"/>
                      <a:pt x="362" y="0"/>
                      <a:pt x="362" y="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9" name="Freeform: Shape 8"/>
              <p:cNvSpPr/>
              <p:nvPr/>
            </p:nvSpPr>
            <p:spPr bwMode="auto">
              <a:xfrm>
                <a:off x="4535" y="2281"/>
                <a:ext cx="403" cy="367"/>
              </a:xfrm>
              <a:custGeom>
                <a:avLst/>
                <a:gdLst>
                  <a:gd name="T0" fmla="*/ 0 w 160"/>
                  <a:gd name="T1" fmla="*/ 128 h 146"/>
                  <a:gd name="T2" fmla="*/ 73 w 160"/>
                  <a:gd name="T3" fmla="*/ 0 h 146"/>
                  <a:gd name="T4" fmla="*/ 160 w 160"/>
                  <a:gd name="T5" fmla="*/ 128 h 146"/>
                  <a:gd name="T6" fmla="*/ 116 w 160"/>
                  <a:gd name="T7" fmla="*/ 146 h 146"/>
                  <a:gd name="T8" fmla="*/ 80 w 160"/>
                  <a:gd name="T9" fmla="*/ 128 h 146"/>
                  <a:gd name="T10" fmla="*/ 44 w 160"/>
                  <a:gd name="T11" fmla="*/ 141 h 146"/>
                  <a:gd name="T12" fmla="*/ 0 w 160"/>
                  <a:gd name="T13" fmla="*/ 12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46">
                    <a:moveTo>
                      <a:pt x="0" y="128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0" y="128"/>
                      <a:pt x="132" y="124"/>
                      <a:pt x="116" y="146"/>
                    </a:cubicBezTo>
                    <a:cubicBezTo>
                      <a:pt x="116" y="146"/>
                      <a:pt x="106" y="128"/>
                      <a:pt x="80" y="128"/>
                    </a:cubicBezTo>
                    <a:cubicBezTo>
                      <a:pt x="55" y="128"/>
                      <a:pt x="44" y="141"/>
                      <a:pt x="44" y="141"/>
                    </a:cubicBezTo>
                    <a:cubicBezTo>
                      <a:pt x="44" y="141"/>
                      <a:pt x="44" y="129"/>
                      <a:pt x="0" y="128"/>
                    </a:cubicBezTo>
                    <a:close/>
                  </a:path>
                </a:pathLst>
              </a:custGeom>
              <a:solidFill>
                <a:srgbClr val="FFD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0" name="Freeform: Shape 9"/>
              <p:cNvSpPr/>
              <p:nvPr/>
            </p:nvSpPr>
            <p:spPr bwMode="auto">
              <a:xfrm>
                <a:off x="4661" y="2281"/>
                <a:ext cx="131" cy="105"/>
              </a:xfrm>
              <a:custGeom>
                <a:avLst/>
                <a:gdLst>
                  <a:gd name="T0" fmla="*/ 131 w 131"/>
                  <a:gd name="T1" fmla="*/ 105 h 105"/>
                  <a:gd name="T2" fmla="*/ 58 w 131"/>
                  <a:gd name="T3" fmla="*/ 0 h 105"/>
                  <a:gd name="T4" fmla="*/ 0 w 131"/>
                  <a:gd name="T5" fmla="*/ 105 h 105"/>
                  <a:gd name="T6" fmla="*/ 131 w 131"/>
                  <a:gd name="T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05">
                    <a:moveTo>
                      <a:pt x="131" y="105"/>
                    </a:moveTo>
                    <a:lnTo>
                      <a:pt x="58" y="0"/>
                    </a:lnTo>
                    <a:lnTo>
                      <a:pt x="0" y="105"/>
                    </a:lnTo>
                    <a:lnTo>
                      <a:pt x="131" y="10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1" name="Freeform: Shape 10"/>
              <p:cNvSpPr/>
              <p:nvPr/>
            </p:nvSpPr>
            <p:spPr bwMode="auto">
              <a:xfrm>
                <a:off x="2723" y="1420"/>
                <a:ext cx="2373" cy="2374"/>
              </a:xfrm>
              <a:custGeom>
                <a:avLst/>
                <a:gdLst>
                  <a:gd name="T0" fmla="*/ 471 w 943"/>
                  <a:gd name="T1" fmla="*/ 944 h 944"/>
                  <a:gd name="T2" fmla="*/ 0 w 943"/>
                  <a:gd name="T3" fmla="*/ 472 h 944"/>
                  <a:gd name="T4" fmla="*/ 471 w 943"/>
                  <a:gd name="T5" fmla="*/ 0 h 944"/>
                  <a:gd name="T6" fmla="*/ 943 w 943"/>
                  <a:gd name="T7" fmla="*/ 472 h 944"/>
                  <a:gd name="T8" fmla="*/ 471 w 943"/>
                  <a:gd name="T9" fmla="*/ 944 h 944"/>
                  <a:gd name="T10" fmla="*/ 471 w 943"/>
                  <a:gd name="T11" fmla="*/ 12 h 944"/>
                  <a:gd name="T12" fmla="*/ 12 w 943"/>
                  <a:gd name="T13" fmla="*/ 472 h 944"/>
                  <a:gd name="T14" fmla="*/ 471 w 943"/>
                  <a:gd name="T15" fmla="*/ 932 h 944"/>
                  <a:gd name="T16" fmla="*/ 931 w 943"/>
                  <a:gd name="T17" fmla="*/ 472 h 944"/>
                  <a:gd name="T18" fmla="*/ 471 w 943"/>
                  <a:gd name="T19" fmla="*/ 12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44">
                    <a:moveTo>
                      <a:pt x="471" y="944"/>
                    </a:moveTo>
                    <a:cubicBezTo>
                      <a:pt x="211" y="944"/>
                      <a:pt x="0" y="732"/>
                      <a:pt x="0" y="472"/>
                    </a:cubicBezTo>
                    <a:cubicBezTo>
                      <a:pt x="0" y="212"/>
                      <a:pt x="211" y="0"/>
                      <a:pt x="471" y="0"/>
                    </a:cubicBezTo>
                    <a:cubicBezTo>
                      <a:pt x="732" y="0"/>
                      <a:pt x="943" y="212"/>
                      <a:pt x="943" y="472"/>
                    </a:cubicBezTo>
                    <a:cubicBezTo>
                      <a:pt x="943" y="732"/>
                      <a:pt x="732" y="944"/>
                      <a:pt x="471" y="944"/>
                    </a:cubicBezTo>
                    <a:close/>
                    <a:moveTo>
                      <a:pt x="471" y="12"/>
                    </a:moveTo>
                    <a:cubicBezTo>
                      <a:pt x="218" y="12"/>
                      <a:pt x="12" y="218"/>
                      <a:pt x="12" y="472"/>
                    </a:cubicBezTo>
                    <a:cubicBezTo>
                      <a:pt x="12" y="725"/>
                      <a:pt x="218" y="932"/>
                      <a:pt x="471" y="932"/>
                    </a:cubicBezTo>
                    <a:cubicBezTo>
                      <a:pt x="725" y="932"/>
                      <a:pt x="931" y="725"/>
                      <a:pt x="931" y="472"/>
                    </a:cubicBezTo>
                    <a:cubicBezTo>
                      <a:pt x="931" y="218"/>
                      <a:pt x="725" y="12"/>
                      <a:pt x="471" y="12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2" name="Freeform: Shape 11"/>
              <p:cNvSpPr/>
              <p:nvPr/>
            </p:nvSpPr>
            <p:spPr bwMode="auto">
              <a:xfrm>
                <a:off x="2984" y="384"/>
                <a:ext cx="972" cy="2208"/>
              </a:xfrm>
              <a:custGeom>
                <a:avLst/>
                <a:gdLst>
                  <a:gd name="T0" fmla="*/ 972 w 972"/>
                  <a:gd name="T1" fmla="*/ 2208 h 2208"/>
                  <a:gd name="T2" fmla="*/ 972 w 972"/>
                  <a:gd name="T3" fmla="*/ 478 h 2208"/>
                  <a:gd name="T4" fmla="*/ 46 w 972"/>
                  <a:gd name="T5" fmla="*/ 0 h 2208"/>
                  <a:gd name="T6" fmla="*/ 0 w 972"/>
                  <a:gd name="T7" fmla="*/ 91 h 2208"/>
                  <a:gd name="T8" fmla="*/ 871 w 972"/>
                  <a:gd name="T9" fmla="*/ 541 h 2208"/>
                  <a:gd name="T10" fmla="*/ 871 w 972"/>
                  <a:gd name="T11" fmla="*/ 2208 h 2208"/>
                  <a:gd name="T12" fmla="*/ 972 w 972"/>
                  <a:gd name="T13" fmla="*/ 2208 h 2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2" h="2208">
                    <a:moveTo>
                      <a:pt x="972" y="2208"/>
                    </a:moveTo>
                    <a:lnTo>
                      <a:pt x="972" y="478"/>
                    </a:lnTo>
                    <a:lnTo>
                      <a:pt x="46" y="0"/>
                    </a:lnTo>
                    <a:lnTo>
                      <a:pt x="0" y="91"/>
                    </a:lnTo>
                    <a:lnTo>
                      <a:pt x="871" y="541"/>
                    </a:lnTo>
                    <a:lnTo>
                      <a:pt x="871" y="2208"/>
                    </a:lnTo>
                    <a:lnTo>
                      <a:pt x="972" y="220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3" name="Oval 12"/>
              <p:cNvSpPr/>
              <p:nvPr/>
            </p:nvSpPr>
            <p:spPr bwMode="auto">
              <a:xfrm>
                <a:off x="3573" y="2273"/>
                <a:ext cx="673" cy="66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63500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4" name="Freeform: Shape 13"/>
              <p:cNvSpPr/>
              <p:nvPr/>
            </p:nvSpPr>
            <p:spPr bwMode="auto">
              <a:xfrm>
                <a:off x="2884" y="301"/>
                <a:ext cx="259" cy="259"/>
              </a:xfrm>
              <a:custGeom>
                <a:avLst/>
                <a:gdLst>
                  <a:gd name="T0" fmla="*/ 72 w 103"/>
                  <a:gd name="T1" fmla="*/ 12 h 103"/>
                  <a:gd name="T2" fmla="*/ 11 w 103"/>
                  <a:gd name="T3" fmla="*/ 31 h 103"/>
                  <a:gd name="T4" fmla="*/ 30 w 103"/>
                  <a:gd name="T5" fmla="*/ 92 h 103"/>
                  <a:gd name="T6" fmla="*/ 91 w 103"/>
                  <a:gd name="T7" fmla="*/ 73 h 103"/>
                  <a:gd name="T8" fmla="*/ 72 w 103"/>
                  <a:gd name="T9" fmla="*/ 1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72" y="12"/>
                    </a:moveTo>
                    <a:cubicBezTo>
                      <a:pt x="50" y="0"/>
                      <a:pt x="22" y="9"/>
                      <a:pt x="11" y="31"/>
                    </a:cubicBezTo>
                    <a:cubicBezTo>
                      <a:pt x="0" y="53"/>
                      <a:pt x="8" y="80"/>
                      <a:pt x="30" y="92"/>
                    </a:cubicBezTo>
                    <a:cubicBezTo>
                      <a:pt x="52" y="103"/>
                      <a:pt x="80" y="95"/>
                      <a:pt x="91" y="73"/>
                    </a:cubicBezTo>
                    <a:cubicBezTo>
                      <a:pt x="103" y="50"/>
                      <a:pt x="94" y="23"/>
                      <a:pt x="72" y="1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>
            <a:xfrm>
              <a:off x="4576071" y="1211784"/>
              <a:ext cx="455235" cy="501586"/>
              <a:chOff x="8740851" y="717452"/>
              <a:chExt cx="515691" cy="568198"/>
            </a:xfrm>
          </p:grpSpPr>
          <p:sp>
            <p:nvSpPr>
              <p:cNvPr id="23" name="Rectangle: Diagonal Corners Rounded 15"/>
              <p:cNvSpPr/>
              <p:nvPr/>
            </p:nvSpPr>
            <p:spPr>
              <a:xfrm>
                <a:off x="8740851" y="717452"/>
                <a:ext cx="515691" cy="568198"/>
              </a:xfrm>
              <a:prstGeom prst="round2DiagRect">
                <a:avLst/>
              </a:prstGeom>
              <a:solidFill>
                <a:schemeClr val="accent1"/>
              </a:solidFill>
              <a:ln w="3810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4" name="Freeform: Shape 16"/>
              <p:cNvSpPr>
                <a:spLocks noChangeAspect="1"/>
              </p:cNvSpPr>
              <p:nvPr/>
            </p:nvSpPr>
            <p:spPr bwMode="auto">
              <a:xfrm>
                <a:off x="8835243" y="837729"/>
                <a:ext cx="333591" cy="324000"/>
              </a:xfrm>
              <a:custGeom>
                <a:avLst/>
                <a:gdLst>
                  <a:gd name="T0" fmla="*/ 94 w 132"/>
                  <a:gd name="T1" fmla="*/ 0 h 128"/>
                  <a:gd name="T2" fmla="*/ 56 w 132"/>
                  <a:gd name="T3" fmla="*/ 27 h 128"/>
                  <a:gd name="T4" fmla="*/ 55 w 132"/>
                  <a:gd name="T5" fmla="*/ 27 h 128"/>
                  <a:gd name="T6" fmla="*/ 14 w 132"/>
                  <a:gd name="T7" fmla="*/ 69 h 128"/>
                  <a:gd name="T8" fmla="*/ 1 w 132"/>
                  <a:gd name="T9" fmla="*/ 110 h 128"/>
                  <a:gd name="T10" fmla="*/ 14 w 132"/>
                  <a:gd name="T11" fmla="*/ 128 h 128"/>
                  <a:gd name="T12" fmla="*/ 53 w 132"/>
                  <a:gd name="T13" fmla="*/ 118 h 128"/>
                  <a:gd name="T14" fmla="*/ 120 w 132"/>
                  <a:gd name="T15" fmla="*/ 53 h 128"/>
                  <a:gd name="T16" fmla="*/ 64 w 132"/>
                  <a:gd name="T17" fmla="*/ 95 h 128"/>
                  <a:gd name="T18" fmla="*/ 99 w 132"/>
                  <a:gd name="T19" fmla="*/ 47 h 128"/>
                  <a:gd name="T20" fmla="*/ 95 w 132"/>
                  <a:gd name="T21" fmla="*/ 67 h 128"/>
                  <a:gd name="T22" fmla="*/ 64 w 132"/>
                  <a:gd name="T23" fmla="*/ 98 h 128"/>
                  <a:gd name="T24" fmla="*/ 59 w 132"/>
                  <a:gd name="T25" fmla="*/ 81 h 128"/>
                  <a:gd name="T26" fmla="*/ 46 w 132"/>
                  <a:gd name="T27" fmla="*/ 68 h 128"/>
                  <a:gd name="T28" fmla="*/ 92 w 132"/>
                  <a:gd name="T29" fmla="*/ 36 h 128"/>
                  <a:gd name="T30" fmla="*/ 59 w 132"/>
                  <a:gd name="T31" fmla="*/ 81 h 128"/>
                  <a:gd name="T32" fmla="*/ 30 w 132"/>
                  <a:gd name="T33" fmla="*/ 64 h 128"/>
                  <a:gd name="T34" fmla="*/ 80 w 132"/>
                  <a:gd name="T35" fmla="*/ 29 h 128"/>
                  <a:gd name="T36" fmla="*/ 17 w 132"/>
                  <a:gd name="T37" fmla="*/ 119 h 128"/>
                  <a:gd name="T38" fmla="*/ 8 w 132"/>
                  <a:gd name="T39" fmla="*/ 114 h 128"/>
                  <a:gd name="T40" fmla="*/ 13 w 132"/>
                  <a:gd name="T41" fmla="*/ 96 h 128"/>
                  <a:gd name="T42" fmla="*/ 32 w 132"/>
                  <a:gd name="T43" fmla="*/ 116 h 128"/>
                  <a:gd name="T44" fmla="*/ 35 w 132"/>
                  <a:gd name="T45" fmla="*/ 115 h 128"/>
                  <a:gd name="T46" fmla="*/ 14 w 132"/>
                  <a:gd name="T47" fmla="*/ 92 h 128"/>
                  <a:gd name="T48" fmla="*/ 19 w 132"/>
                  <a:gd name="T49" fmla="*/ 75 h 128"/>
                  <a:gd name="T50" fmla="*/ 52 w 132"/>
                  <a:gd name="T51" fmla="*/ 110 h 128"/>
                  <a:gd name="T52" fmla="*/ 35 w 132"/>
                  <a:gd name="T53" fmla="*/ 115 h 128"/>
                  <a:gd name="T54" fmla="*/ 108 w 132"/>
                  <a:gd name="T55" fmla="*/ 54 h 128"/>
                  <a:gd name="T56" fmla="*/ 98 w 132"/>
                  <a:gd name="T57" fmla="*/ 30 h 128"/>
                  <a:gd name="T58" fmla="*/ 81 w 132"/>
                  <a:gd name="T59" fmla="*/ 13 h 128"/>
                  <a:gd name="T60" fmla="*/ 112 w 132"/>
                  <a:gd name="T61" fmla="*/ 16 h 128"/>
                  <a:gd name="T62" fmla="*/ 115 w 132"/>
                  <a:gd name="T63" fmla="*/ 4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28">
                    <a:moveTo>
                      <a:pt x="118" y="10"/>
                    </a:moveTo>
                    <a:cubicBezTo>
                      <a:pt x="111" y="4"/>
                      <a:pt x="102" y="0"/>
                      <a:pt x="94" y="0"/>
                    </a:cubicBezTo>
                    <a:cubicBezTo>
                      <a:pt x="87" y="0"/>
                      <a:pt x="80" y="3"/>
                      <a:pt x="75" y="8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71"/>
                      <a:pt x="11" y="73"/>
                      <a:pt x="10" y="76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0" y="113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6" y="128"/>
                      <a:pt x="19" y="127"/>
                      <a:pt x="19" y="127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18"/>
                      <a:pt x="57" y="116"/>
                      <a:pt x="59" y="11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32" y="42"/>
                      <a:pt x="130" y="23"/>
                      <a:pt x="118" y="10"/>
                    </a:cubicBezTo>
                    <a:close/>
                    <a:moveTo>
                      <a:pt x="64" y="95"/>
                    </a:moveTo>
                    <a:cubicBezTo>
                      <a:pt x="64" y="92"/>
                      <a:pt x="63" y="88"/>
                      <a:pt x="61" y="85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101" y="54"/>
                      <a:pt x="100" y="62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7"/>
                      <a:pt x="64" y="96"/>
                      <a:pt x="64" y="95"/>
                    </a:cubicBezTo>
                    <a:close/>
                    <a:moveTo>
                      <a:pt x="59" y="81"/>
                    </a:moveTo>
                    <a:cubicBezTo>
                      <a:pt x="58" y="79"/>
                      <a:pt x="56" y="76"/>
                      <a:pt x="54" y="74"/>
                    </a:cubicBezTo>
                    <a:cubicBezTo>
                      <a:pt x="51" y="72"/>
                      <a:pt x="49" y="70"/>
                      <a:pt x="46" y="68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7" y="31"/>
                      <a:pt x="90" y="33"/>
                      <a:pt x="92" y="36"/>
                    </a:cubicBezTo>
                    <a:cubicBezTo>
                      <a:pt x="94" y="38"/>
                      <a:pt x="96" y="40"/>
                      <a:pt x="97" y="43"/>
                    </a:cubicBezTo>
                    <a:lnTo>
                      <a:pt x="59" y="81"/>
                    </a:lnTo>
                    <a:close/>
                    <a:moveTo>
                      <a:pt x="42" y="66"/>
                    </a:moveTo>
                    <a:cubicBezTo>
                      <a:pt x="38" y="65"/>
                      <a:pt x="34" y="64"/>
                      <a:pt x="30" y="64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6" y="28"/>
                      <a:pt x="73" y="27"/>
                      <a:pt x="80" y="29"/>
                    </a:cubicBezTo>
                    <a:lnTo>
                      <a:pt x="42" y="66"/>
                    </a:lnTo>
                    <a:close/>
                    <a:moveTo>
                      <a:pt x="17" y="119"/>
                    </a:moveTo>
                    <a:cubicBezTo>
                      <a:pt x="16" y="120"/>
                      <a:pt x="15" y="120"/>
                      <a:pt x="14" y="120"/>
                    </a:cubicBezTo>
                    <a:cubicBezTo>
                      <a:pt x="11" y="120"/>
                      <a:pt x="8" y="117"/>
                      <a:pt x="8" y="114"/>
                    </a:cubicBezTo>
                    <a:cubicBezTo>
                      <a:pt x="8" y="113"/>
                      <a:pt x="8" y="112"/>
                      <a:pt x="8" y="11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7" y="96"/>
                      <a:pt x="22" y="98"/>
                      <a:pt x="26" y="102"/>
                    </a:cubicBezTo>
                    <a:cubicBezTo>
                      <a:pt x="30" y="106"/>
                      <a:pt x="32" y="111"/>
                      <a:pt x="32" y="116"/>
                    </a:cubicBezTo>
                    <a:lnTo>
                      <a:pt x="17" y="119"/>
                    </a:lnTo>
                    <a:close/>
                    <a:moveTo>
                      <a:pt x="35" y="115"/>
                    </a:moveTo>
                    <a:cubicBezTo>
                      <a:pt x="35" y="109"/>
                      <a:pt x="33" y="104"/>
                      <a:pt x="29" y="99"/>
                    </a:cubicBezTo>
                    <a:cubicBezTo>
                      <a:pt x="25" y="95"/>
                      <a:pt x="19" y="93"/>
                      <a:pt x="14" y="92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7"/>
                      <a:pt x="19" y="76"/>
                      <a:pt x="19" y="75"/>
                    </a:cubicBezTo>
                    <a:cubicBezTo>
                      <a:pt x="27" y="69"/>
                      <a:pt x="40" y="71"/>
                      <a:pt x="48" y="80"/>
                    </a:cubicBezTo>
                    <a:cubicBezTo>
                      <a:pt x="57" y="89"/>
                      <a:pt x="59" y="102"/>
                      <a:pt x="52" y="110"/>
                    </a:cubicBezTo>
                    <a:cubicBezTo>
                      <a:pt x="51" y="110"/>
                      <a:pt x="51" y="111"/>
                      <a:pt x="50" y="111"/>
                    </a:cubicBezTo>
                    <a:lnTo>
                      <a:pt x="35" y="115"/>
                    </a:lnTo>
                    <a:close/>
                    <a:moveTo>
                      <a:pt x="115" y="47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3"/>
                      <a:pt x="108" y="52"/>
                      <a:pt x="108" y="51"/>
                    </a:cubicBezTo>
                    <a:cubicBezTo>
                      <a:pt x="107" y="43"/>
                      <a:pt x="104" y="36"/>
                      <a:pt x="98" y="30"/>
                    </a:cubicBezTo>
                    <a:cubicBezTo>
                      <a:pt x="91" y="24"/>
                      <a:pt x="83" y="20"/>
                      <a:pt x="74" y="20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4" y="10"/>
                      <a:pt x="89" y="8"/>
                      <a:pt x="94" y="8"/>
                    </a:cubicBezTo>
                    <a:cubicBezTo>
                      <a:pt x="100" y="8"/>
                      <a:pt x="107" y="11"/>
                      <a:pt x="112" y="16"/>
                    </a:cubicBezTo>
                    <a:cubicBezTo>
                      <a:pt x="117" y="21"/>
                      <a:pt x="120" y="27"/>
                      <a:pt x="120" y="33"/>
                    </a:cubicBezTo>
                    <a:cubicBezTo>
                      <a:pt x="120" y="38"/>
                      <a:pt x="118" y="43"/>
                      <a:pt x="115" y="4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>
            <a:xfrm>
              <a:off x="7572165" y="3155109"/>
              <a:ext cx="609430" cy="671481"/>
              <a:chOff x="7897365" y="3265722"/>
              <a:chExt cx="515691" cy="568198"/>
            </a:xfrm>
          </p:grpSpPr>
          <p:sp>
            <p:nvSpPr>
              <p:cNvPr id="21" name="Rectangle: Diagonal Corners Rounded 18"/>
              <p:cNvSpPr/>
              <p:nvPr/>
            </p:nvSpPr>
            <p:spPr>
              <a:xfrm>
                <a:off x="7897365" y="3265722"/>
                <a:ext cx="515691" cy="568198"/>
              </a:xfrm>
              <a:prstGeom prst="round2DiagRect">
                <a:avLst/>
              </a:prstGeom>
              <a:solidFill>
                <a:schemeClr val="accent2"/>
              </a:solidFill>
              <a:ln w="3810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2" name="Freeform: Shape 19"/>
              <p:cNvSpPr>
                <a:spLocks noChangeAspect="1"/>
              </p:cNvSpPr>
              <p:nvPr/>
            </p:nvSpPr>
            <p:spPr bwMode="auto">
              <a:xfrm>
                <a:off x="7989971" y="3435991"/>
                <a:ext cx="334894" cy="252000"/>
              </a:xfrm>
              <a:custGeom>
                <a:avLst/>
                <a:gdLst>
                  <a:gd name="T0" fmla="*/ 105 w 128"/>
                  <a:gd name="T1" fmla="*/ 2 h 96"/>
                  <a:gd name="T2" fmla="*/ 28 w 128"/>
                  <a:gd name="T3" fmla="*/ 0 h 96"/>
                  <a:gd name="T4" fmla="*/ 2 w 128"/>
                  <a:gd name="T5" fmla="*/ 23 h 96"/>
                  <a:gd name="T6" fmla="*/ 2 w 128"/>
                  <a:gd name="T7" fmla="*/ 34 h 96"/>
                  <a:gd name="T8" fmla="*/ 64 w 128"/>
                  <a:gd name="T9" fmla="*/ 96 h 96"/>
                  <a:gd name="T10" fmla="*/ 126 w 128"/>
                  <a:gd name="T11" fmla="*/ 34 h 96"/>
                  <a:gd name="T12" fmla="*/ 126 w 128"/>
                  <a:gd name="T13" fmla="*/ 23 h 96"/>
                  <a:gd name="T14" fmla="*/ 55 w 128"/>
                  <a:gd name="T15" fmla="*/ 28 h 96"/>
                  <a:gd name="T16" fmla="*/ 73 w 128"/>
                  <a:gd name="T17" fmla="*/ 28 h 96"/>
                  <a:gd name="T18" fmla="*/ 78 w 128"/>
                  <a:gd name="T19" fmla="*/ 9 h 96"/>
                  <a:gd name="T20" fmla="*/ 76 w 128"/>
                  <a:gd name="T21" fmla="*/ 25 h 96"/>
                  <a:gd name="T22" fmla="*/ 52 w 128"/>
                  <a:gd name="T23" fmla="*/ 25 h 96"/>
                  <a:gd name="T24" fmla="*/ 50 w 128"/>
                  <a:gd name="T25" fmla="*/ 9 h 96"/>
                  <a:gd name="T26" fmla="*/ 52 w 128"/>
                  <a:gd name="T27" fmla="*/ 25 h 96"/>
                  <a:gd name="T28" fmla="*/ 64 w 128"/>
                  <a:gd name="T29" fmla="*/ 82 h 96"/>
                  <a:gd name="T30" fmla="*/ 74 w 128"/>
                  <a:gd name="T31" fmla="*/ 32 h 96"/>
                  <a:gd name="T32" fmla="*/ 98 w 128"/>
                  <a:gd name="T33" fmla="*/ 32 h 96"/>
                  <a:gd name="T34" fmla="*/ 78 w 128"/>
                  <a:gd name="T35" fmla="*/ 32 h 96"/>
                  <a:gd name="T36" fmla="*/ 89 w 128"/>
                  <a:gd name="T37" fmla="*/ 20 h 96"/>
                  <a:gd name="T38" fmla="*/ 79 w 128"/>
                  <a:gd name="T39" fmla="*/ 28 h 96"/>
                  <a:gd name="T40" fmla="*/ 97 w 128"/>
                  <a:gd name="T41" fmla="*/ 8 h 96"/>
                  <a:gd name="T42" fmla="*/ 83 w 128"/>
                  <a:gd name="T43" fmla="*/ 8 h 96"/>
                  <a:gd name="T44" fmla="*/ 55 w 128"/>
                  <a:gd name="T45" fmla="*/ 8 h 96"/>
                  <a:gd name="T46" fmla="*/ 64 w 128"/>
                  <a:gd name="T47" fmla="*/ 15 h 96"/>
                  <a:gd name="T48" fmla="*/ 31 w 128"/>
                  <a:gd name="T49" fmla="*/ 8 h 96"/>
                  <a:gd name="T50" fmla="*/ 39 w 128"/>
                  <a:gd name="T51" fmla="*/ 14 h 96"/>
                  <a:gd name="T52" fmla="*/ 49 w 128"/>
                  <a:gd name="T53" fmla="*/ 28 h 96"/>
                  <a:gd name="T54" fmla="*/ 39 w 128"/>
                  <a:gd name="T55" fmla="*/ 20 h 96"/>
                  <a:gd name="T56" fmla="*/ 60 w 128"/>
                  <a:gd name="T57" fmla="*/ 81 h 96"/>
                  <a:gd name="T58" fmla="*/ 50 w 128"/>
                  <a:gd name="T59" fmla="*/ 32 h 96"/>
                  <a:gd name="T60" fmla="*/ 11 w 128"/>
                  <a:gd name="T61" fmla="*/ 32 h 96"/>
                  <a:gd name="T62" fmla="*/ 51 w 128"/>
                  <a:gd name="T63" fmla="*/ 74 h 96"/>
                  <a:gd name="T64" fmla="*/ 117 w 128"/>
                  <a:gd name="T65" fmla="*/ 32 h 96"/>
                  <a:gd name="T66" fmla="*/ 102 w 128"/>
                  <a:gd name="T67" fmla="*/ 32 h 96"/>
                  <a:gd name="T68" fmla="*/ 92 w 128"/>
                  <a:gd name="T69" fmla="*/ 17 h 96"/>
                  <a:gd name="T70" fmla="*/ 120 w 128"/>
                  <a:gd name="T71" fmla="*/ 28 h 96"/>
                  <a:gd name="T72" fmla="*/ 27 w 128"/>
                  <a:gd name="T73" fmla="*/ 10 h 96"/>
                  <a:gd name="T74" fmla="*/ 25 w 128"/>
                  <a:gd name="T75" fmla="*/ 28 h 96"/>
                  <a:gd name="T76" fmla="*/ 27 w 128"/>
                  <a:gd name="T77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8" h="96">
                    <a:moveTo>
                      <a:pt x="126" y="23"/>
                    </a:move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1"/>
                      <a:pt x="102" y="0"/>
                      <a:pt x="10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4" y="1"/>
                      <a:pt x="23" y="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4"/>
                      <a:pt x="0" y="26"/>
                      <a:pt x="0" y="28"/>
                    </a:cubicBezTo>
                    <a:cubicBezTo>
                      <a:pt x="0" y="30"/>
                      <a:pt x="1" y="32"/>
                      <a:pt x="2" y="34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60" y="95"/>
                      <a:pt x="62" y="96"/>
                      <a:pt x="64" y="96"/>
                    </a:cubicBezTo>
                    <a:cubicBezTo>
                      <a:pt x="66" y="96"/>
                      <a:pt x="68" y="95"/>
                      <a:pt x="70" y="9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7" y="32"/>
                      <a:pt x="128" y="30"/>
                      <a:pt x="128" y="28"/>
                    </a:cubicBezTo>
                    <a:cubicBezTo>
                      <a:pt x="128" y="26"/>
                      <a:pt x="127" y="24"/>
                      <a:pt x="126" y="23"/>
                    </a:cubicBezTo>
                    <a:close/>
                    <a:moveTo>
                      <a:pt x="73" y="28"/>
                    </a:moveTo>
                    <a:cubicBezTo>
                      <a:pt x="55" y="28"/>
                      <a:pt x="55" y="28"/>
                      <a:pt x="55" y="28"/>
                    </a:cubicBezTo>
                    <a:cubicBezTo>
                      <a:pt x="64" y="21"/>
                      <a:pt x="64" y="21"/>
                      <a:pt x="64" y="21"/>
                    </a:cubicBezTo>
                    <a:lnTo>
                      <a:pt x="73" y="28"/>
                    </a:lnTo>
                    <a:close/>
                    <a:moveTo>
                      <a:pt x="67" y="18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76" y="25"/>
                      <a:pt x="76" y="25"/>
                      <a:pt x="76" y="25"/>
                    </a:cubicBezTo>
                    <a:lnTo>
                      <a:pt x="67" y="18"/>
                    </a:lnTo>
                    <a:close/>
                    <a:moveTo>
                      <a:pt x="52" y="25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61" y="18"/>
                      <a:pt x="61" y="18"/>
                      <a:pt x="61" y="18"/>
                    </a:cubicBezTo>
                    <a:lnTo>
                      <a:pt x="52" y="25"/>
                    </a:lnTo>
                    <a:close/>
                    <a:moveTo>
                      <a:pt x="74" y="32"/>
                    </a:moveTo>
                    <a:cubicBezTo>
                      <a:pt x="64" y="82"/>
                      <a:pt x="64" y="82"/>
                      <a:pt x="64" y="82"/>
                    </a:cubicBezTo>
                    <a:cubicBezTo>
                      <a:pt x="54" y="32"/>
                      <a:pt x="54" y="32"/>
                      <a:pt x="54" y="32"/>
                    </a:cubicBezTo>
                    <a:lnTo>
                      <a:pt x="74" y="32"/>
                    </a:lnTo>
                    <a:close/>
                    <a:moveTo>
                      <a:pt x="78" y="32"/>
                    </a:moveTo>
                    <a:cubicBezTo>
                      <a:pt x="98" y="32"/>
                      <a:pt x="98" y="32"/>
                      <a:pt x="98" y="32"/>
                    </a:cubicBezTo>
                    <a:cubicBezTo>
                      <a:pt x="68" y="81"/>
                      <a:pt x="68" y="81"/>
                      <a:pt x="68" y="81"/>
                    </a:cubicBezTo>
                    <a:lnTo>
                      <a:pt x="78" y="32"/>
                    </a:lnTo>
                    <a:close/>
                    <a:moveTo>
                      <a:pt x="79" y="28"/>
                    </a:moveTo>
                    <a:cubicBezTo>
                      <a:pt x="89" y="20"/>
                      <a:pt x="89" y="20"/>
                      <a:pt x="89" y="20"/>
                    </a:cubicBezTo>
                    <a:cubicBezTo>
                      <a:pt x="97" y="28"/>
                      <a:pt x="97" y="28"/>
                      <a:pt x="97" y="28"/>
                    </a:cubicBezTo>
                    <a:lnTo>
                      <a:pt x="79" y="28"/>
                    </a:lnTo>
                    <a:close/>
                    <a:moveTo>
                      <a:pt x="83" y="8"/>
                    </a:moveTo>
                    <a:cubicBezTo>
                      <a:pt x="97" y="8"/>
                      <a:pt x="97" y="8"/>
                      <a:pt x="97" y="8"/>
                    </a:cubicBezTo>
                    <a:cubicBezTo>
                      <a:pt x="89" y="14"/>
                      <a:pt x="89" y="14"/>
                      <a:pt x="89" y="14"/>
                    </a:cubicBezTo>
                    <a:lnTo>
                      <a:pt x="83" y="8"/>
                    </a:lnTo>
                    <a:close/>
                    <a:moveTo>
                      <a:pt x="64" y="15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73" y="8"/>
                      <a:pt x="73" y="8"/>
                      <a:pt x="73" y="8"/>
                    </a:cubicBezTo>
                    <a:lnTo>
                      <a:pt x="64" y="15"/>
                    </a:lnTo>
                    <a:close/>
                    <a:moveTo>
                      <a:pt x="39" y="14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45" y="8"/>
                      <a:pt x="45" y="8"/>
                      <a:pt x="45" y="8"/>
                    </a:cubicBezTo>
                    <a:lnTo>
                      <a:pt x="39" y="14"/>
                    </a:lnTo>
                    <a:close/>
                    <a:moveTo>
                      <a:pt x="39" y="20"/>
                    </a:moveTo>
                    <a:cubicBezTo>
                      <a:pt x="49" y="28"/>
                      <a:pt x="49" y="28"/>
                      <a:pt x="49" y="28"/>
                    </a:cubicBezTo>
                    <a:cubicBezTo>
                      <a:pt x="31" y="28"/>
                      <a:pt x="31" y="28"/>
                      <a:pt x="31" y="28"/>
                    </a:cubicBezTo>
                    <a:lnTo>
                      <a:pt x="39" y="20"/>
                    </a:lnTo>
                    <a:close/>
                    <a:moveTo>
                      <a:pt x="50" y="32"/>
                    </a:moveTo>
                    <a:cubicBezTo>
                      <a:pt x="60" y="81"/>
                      <a:pt x="60" y="81"/>
                      <a:pt x="60" y="81"/>
                    </a:cubicBezTo>
                    <a:cubicBezTo>
                      <a:pt x="30" y="32"/>
                      <a:pt x="30" y="32"/>
                      <a:pt x="30" y="32"/>
                    </a:cubicBezTo>
                    <a:lnTo>
                      <a:pt x="50" y="32"/>
                    </a:lnTo>
                    <a:close/>
                    <a:moveTo>
                      <a:pt x="51" y="74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26" y="32"/>
                      <a:pt x="26" y="32"/>
                      <a:pt x="26" y="32"/>
                    </a:cubicBezTo>
                    <a:lnTo>
                      <a:pt x="51" y="74"/>
                    </a:lnTo>
                    <a:close/>
                    <a:moveTo>
                      <a:pt x="102" y="32"/>
                    </a:moveTo>
                    <a:cubicBezTo>
                      <a:pt x="117" y="32"/>
                      <a:pt x="117" y="32"/>
                      <a:pt x="117" y="32"/>
                    </a:cubicBezTo>
                    <a:cubicBezTo>
                      <a:pt x="77" y="74"/>
                      <a:pt x="77" y="74"/>
                      <a:pt x="77" y="74"/>
                    </a:cubicBezTo>
                    <a:lnTo>
                      <a:pt x="102" y="32"/>
                    </a:lnTo>
                    <a:close/>
                    <a:moveTo>
                      <a:pt x="103" y="28"/>
                    </a:moveTo>
                    <a:cubicBezTo>
                      <a:pt x="92" y="17"/>
                      <a:pt x="92" y="17"/>
                      <a:pt x="92" y="17"/>
                    </a:cubicBezTo>
                    <a:cubicBezTo>
                      <a:pt x="101" y="10"/>
                      <a:pt x="101" y="10"/>
                      <a:pt x="101" y="10"/>
                    </a:cubicBezTo>
                    <a:cubicBezTo>
                      <a:pt x="120" y="28"/>
                      <a:pt x="120" y="28"/>
                      <a:pt x="120" y="28"/>
                    </a:cubicBezTo>
                    <a:lnTo>
                      <a:pt x="103" y="28"/>
                    </a:lnTo>
                    <a:close/>
                    <a:moveTo>
                      <a:pt x="27" y="10"/>
                    </a:moveTo>
                    <a:cubicBezTo>
                      <a:pt x="36" y="17"/>
                      <a:pt x="36" y="17"/>
                      <a:pt x="36" y="1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2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7" name="Group 20"/>
            <p:cNvGrpSpPr>
              <a:grpSpLocks noChangeAspect="1"/>
            </p:cNvGrpSpPr>
            <p:nvPr/>
          </p:nvGrpSpPr>
          <p:grpSpPr>
            <a:xfrm>
              <a:off x="6414979" y="4144308"/>
              <a:ext cx="427145" cy="572033"/>
              <a:chOff x="5280554" y="3849160"/>
              <a:chExt cx="360362" cy="482600"/>
            </a:xfrm>
            <a:solidFill>
              <a:schemeClr val="tx1">
                <a:lumMod val="90000"/>
                <a:lumOff val="10000"/>
              </a:schemeClr>
            </a:solidFill>
          </p:grpSpPr>
          <p:sp>
            <p:nvSpPr>
              <p:cNvPr id="19" name="Freeform: Shape 21"/>
              <p:cNvSpPr/>
              <p:nvPr/>
            </p:nvSpPr>
            <p:spPr bwMode="auto">
              <a:xfrm>
                <a:off x="5280554" y="3849160"/>
                <a:ext cx="360362" cy="482600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0" name="Freeform: Shape 22"/>
              <p:cNvSpPr/>
              <p:nvPr/>
            </p:nvSpPr>
            <p:spPr bwMode="auto">
              <a:xfrm>
                <a:off x="5431366" y="4136497"/>
                <a:ext cx="60325" cy="88900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138089" y="1922415"/>
            <a:ext cx="2570602" cy="634136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140">
              <a:lnSpc>
                <a:spcPct val="120000"/>
              </a:lnSpc>
              <a:defRPr/>
            </a:pP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endParaRPr lang="zh-CN" altLang="en-US" sz="1465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150786" y="1587496"/>
            <a:ext cx="2680525" cy="461653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18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2400" kern="0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222893" y="4991203"/>
            <a:ext cx="2570602" cy="634136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140">
              <a:lnSpc>
                <a:spcPct val="120000"/>
              </a:lnSpc>
              <a:defRPr/>
            </a:pP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endParaRPr lang="zh-CN" altLang="en-US" sz="1465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235590" y="4656284"/>
            <a:ext cx="2680525" cy="461653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18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2400" kern="0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8297238" y="3356328"/>
            <a:ext cx="2570602" cy="634136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866140">
              <a:lnSpc>
                <a:spcPct val="120000"/>
              </a:lnSpc>
              <a:defRPr/>
            </a:pP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r>
              <a:rPr lang="zh-CN" altLang="en-US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65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 </a:t>
            </a:r>
            <a:endParaRPr lang="zh-CN" altLang="en-US" sz="1465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8309935" y="3021409"/>
            <a:ext cx="2680525" cy="461653"/>
          </a:xfrm>
          <a:prstGeom prst="rect">
            <a:avLst/>
          </a:prstGeom>
          <a:noFill/>
          <a:ln>
            <a:noFill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91186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2400" kern="0" dirty="0">
              <a:solidFill>
                <a:schemeClr val="tx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04317" y="1939398"/>
            <a:ext cx="3256157" cy="280409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TextBox 128"/>
          <p:cNvSpPr txBox="1">
            <a:spLocks noChangeArrowheads="1"/>
          </p:cNvSpPr>
          <p:nvPr/>
        </p:nvSpPr>
        <p:spPr bwMode="auto">
          <a:xfrm>
            <a:off x="1164228" y="4904732"/>
            <a:ext cx="697627" cy="12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Kozuka Gothic Pr6N B"/>
              </a:rPr>
              <a:t>1</a:t>
            </a:r>
            <a:endParaRPr lang="zh-CN" altLang="en-US" sz="7200" dirty="0">
              <a:solidFill>
                <a:schemeClr val="accent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Kozuka Gothic Pr6N B"/>
            </a:endParaRPr>
          </a:p>
        </p:txBody>
      </p:sp>
      <p:sp>
        <p:nvSpPr>
          <p:cNvPr id="15" name="TextBox 129"/>
          <p:cNvSpPr txBox="1">
            <a:spLocks noChangeArrowheads="1"/>
          </p:cNvSpPr>
          <p:nvPr/>
        </p:nvSpPr>
        <p:spPr bwMode="auto">
          <a:xfrm>
            <a:off x="4668319" y="4904732"/>
            <a:ext cx="697627" cy="12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7200" dirty="0">
                <a:solidFill>
                  <a:schemeClr val="accent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Kozuka Gothic Pr6N B"/>
              </a:rPr>
              <a:t>2</a:t>
            </a:r>
            <a:endParaRPr lang="zh-CN" altLang="en-US" sz="7200" dirty="0">
              <a:solidFill>
                <a:schemeClr val="accent2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Kozuka Gothic Pr6N B"/>
            </a:endParaRPr>
          </a:p>
        </p:txBody>
      </p:sp>
      <p:sp>
        <p:nvSpPr>
          <p:cNvPr id="16" name="TextBox 130"/>
          <p:cNvSpPr txBox="1">
            <a:spLocks noChangeArrowheads="1"/>
          </p:cNvSpPr>
          <p:nvPr/>
        </p:nvSpPr>
        <p:spPr bwMode="auto">
          <a:xfrm>
            <a:off x="8182749" y="4904732"/>
            <a:ext cx="697627" cy="12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7200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Kozuka Gothic Pr6N B"/>
              </a:rPr>
              <a:t>3</a:t>
            </a:r>
            <a:endParaRPr lang="zh-CN" altLang="en-US" sz="7200" dirty="0">
              <a:solidFill>
                <a:schemeClr val="accent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Kozuka Gothic Pr6N B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5800" y="1939398"/>
            <a:ext cx="3256157" cy="280409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40873" y="1950383"/>
            <a:ext cx="3256157" cy="2804099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80968" y="5218719"/>
            <a:ext cx="2282500" cy="871541"/>
            <a:chOff x="11884" y="3191"/>
            <a:chExt cx="1639" cy="1373"/>
          </a:xfrm>
        </p:grpSpPr>
        <p:sp>
          <p:nvSpPr>
            <p:cNvPr id="23" name="文本框 22"/>
            <p:cNvSpPr txBox="1"/>
            <p:nvPr/>
          </p:nvSpPr>
          <p:spPr>
            <a:xfrm>
              <a:off x="11884" y="3744"/>
              <a:ext cx="1638" cy="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4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84618" y="5218719"/>
            <a:ext cx="2282500" cy="871541"/>
            <a:chOff x="11884" y="3191"/>
            <a:chExt cx="1639" cy="1373"/>
          </a:xfrm>
        </p:grpSpPr>
        <p:sp>
          <p:nvSpPr>
            <p:cNvPr id="26" name="文本框 25"/>
            <p:cNvSpPr txBox="1"/>
            <p:nvPr/>
          </p:nvSpPr>
          <p:spPr>
            <a:xfrm>
              <a:off x="11884" y="3744"/>
              <a:ext cx="1638" cy="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7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62685" y="5218719"/>
            <a:ext cx="2282500" cy="871541"/>
            <a:chOff x="11884" y="3191"/>
            <a:chExt cx="1639" cy="1373"/>
          </a:xfrm>
        </p:grpSpPr>
        <p:sp>
          <p:nvSpPr>
            <p:cNvPr id="29" name="文本框 28"/>
            <p:cNvSpPr txBox="1"/>
            <p:nvPr/>
          </p:nvSpPr>
          <p:spPr>
            <a:xfrm>
              <a:off x="11884" y="3744"/>
              <a:ext cx="1638" cy="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7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5" grpId="0"/>
      <p:bldP spid="16" grpId="0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/>
          <p:nvPr/>
        </p:nvGrpSpPr>
        <p:grpSpPr>
          <a:xfrm>
            <a:off x="6158572" y="2224577"/>
            <a:ext cx="6240726" cy="832756"/>
            <a:chOff x="1930687" y="4213863"/>
            <a:chExt cx="10583433" cy="1412244"/>
          </a:xfrm>
        </p:grpSpPr>
        <p:sp>
          <p:nvSpPr>
            <p:cNvPr id="11" name="TextBox 6"/>
            <p:cNvSpPr txBox="1"/>
            <p:nvPr/>
          </p:nvSpPr>
          <p:spPr>
            <a:xfrm>
              <a:off x="2430338" y="4213863"/>
              <a:ext cx="10083782" cy="1412244"/>
            </a:xfrm>
            <a:prstGeom prst="rect">
              <a:avLst/>
            </a:prstGeom>
            <a:noFill/>
          </p:spPr>
          <p:txBody>
            <a:bodyPr wrap="square" lIns="219368" tIns="109685" rIns="219368" bIns="109685" rtlCol="0">
              <a:spAutoFit/>
            </a:bodyPr>
            <a:lstStyle/>
            <a:p>
              <a:pPr defTabSz="86550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12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3" name="Group 3"/>
          <p:cNvGrpSpPr/>
          <p:nvPr/>
        </p:nvGrpSpPr>
        <p:grpSpPr>
          <a:xfrm>
            <a:off x="6162865" y="3131236"/>
            <a:ext cx="6221922" cy="832756"/>
            <a:chOff x="1962577" y="5751437"/>
            <a:chExt cx="10551543" cy="1412244"/>
          </a:xfrm>
        </p:grpSpPr>
        <p:sp>
          <p:nvSpPr>
            <p:cNvPr id="15" name="TextBox 10"/>
            <p:cNvSpPr txBox="1"/>
            <p:nvPr/>
          </p:nvSpPr>
          <p:spPr>
            <a:xfrm>
              <a:off x="2462228" y="5751437"/>
              <a:ext cx="10051892" cy="1412244"/>
            </a:xfrm>
            <a:prstGeom prst="rect">
              <a:avLst/>
            </a:prstGeom>
            <a:noFill/>
          </p:spPr>
          <p:txBody>
            <a:bodyPr wrap="square" lIns="219368" tIns="109685" rIns="219368" bIns="109685" rtlCol="0">
              <a:spAutoFit/>
            </a:bodyPr>
            <a:lstStyle/>
            <a:p>
              <a:pPr defTabSz="86550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16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6164463" y="4096219"/>
            <a:ext cx="6234835" cy="832756"/>
            <a:chOff x="1940679" y="7387925"/>
            <a:chExt cx="10573441" cy="1412246"/>
          </a:xfrm>
        </p:grpSpPr>
        <p:sp>
          <p:nvSpPr>
            <p:cNvPr id="18" name="TextBox 17"/>
            <p:cNvSpPr txBox="1"/>
            <p:nvPr/>
          </p:nvSpPr>
          <p:spPr>
            <a:xfrm>
              <a:off x="2440330" y="7387925"/>
              <a:ext cx="10073790" cy="1412246"/>
            </a:xfrm>
            <a:prstGeom prst="rect">
              <a:avLst/>
            </a:prstGeom>
            <a:noFill/>
          </p:spPr>
          <p:txBody>
            <a:bodyPr wrap="square" lIns="219368" tIns="109685" rIns="219368" bIns="109685" rtlCol="0">
              <a:spAutoFit/>
            </a:bodyPr>
            <a:lstStyle/>
            <a:p>
              <a:pPr defTabSz="86550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19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0" name="Group 5"/>
          <p:cNvGrpSpPr/>
          <p:nvPr/>
        </p:nvGrpSpPr>
        <p:grpSpPr>
          <a:xfrm>
            <a:off x="6168758" y="5046412"/>
            <a:ext cx="6216030" cy="832756"/>
            <a:chOff x="1972569" y="8999322"/>
            <a:chExt cx="10541551" cy="1412244"/>
          </a:xfrm>
        </p:grpSpPr>
        <p:sp>
          <p:nvSpPr>
            <p:cNvPr id="21" name="TextBox 21"/>
            <p:cNvSpPr txBox="1"/>
            <p:nvPr/>
          </p:nvSpPr>
          <p:spPr>
            <a:xfrm>
              <a:off x="2472220" y="8999322"/>
              <a:ext cx="10041900" cy="1412244"/>
            </a:xfrm>
            <a:prstGeom prst="rect">
              <a:avLst/>
            </a:prstGeom>
            <a:noFill/>
          </p:spPr>
          <p:txBody>
            <a:bodyPr wrap="square" lIns="219368" tIns="109685" rIns="219368" bIns="109685" rtlCol="0">
              <a:spAutoFit/>
            </a:bodyPr>
            <a:lstStyle/>
            <a:p>
              <a:pPr defTabSz="86550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22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73471" y="2082041"/>
            <a:ext cx="3983608" cy="4018396"/>
            <a:chOff x="3711479" y="1272985"/>
            <a:chExt cx="5138799" cy="5183677"/>
          </a:xfrm>
        </p:grpSpPr>
        <p:grpSp>
          <p:nvGrpSpPr>
            <p:cNvPr id="24" name="组合 23"/>
            <p:cNvGrpSpPr/>
            <p:nvPr/>
          </p:nvGrpSpPr>
          <p:grpSpPr>
            <a:xfrm>
              <a:off x="3711479" y="1272985"/>
              <a:ext cx="5138799" cy="5183677"/>
              <a:chOff x="3765171" y="1421575"/>
              <a:chExt cx="4704460" cy="4745545"/>
            </a:xfrm>
          </p:grpSpPr>
          <p:sp>
            <p:nvSpPr>
              <p:cNvPr id="43" name="任意多边形 25"/>
              <p:cNvSpPr/>
              <p:nvPr/>
            </p:nvSpPr>
            <p:spPr>
              <a:xfrm rot="10800000">
                <a:off x="3765171" y="275463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4" name="任意多边形 26"/>
              <p:cNvSpPr/>
              <p:nvPr/>
            </p:nvSpPr>
            <p:spPr>
              <a:xfrm rot="16200000">
                <a:off x="4900552" y="159258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5" name="任意多边形 27"/>
              <p:cNvSpPr/>
              <p:nvPr/>
            </p:nvSpPr>
            <p:spPr>
              <a:xfrm>
                <a:off x="6047362" y="275082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6" name="任意多边形 28"/>
              <p:cNvSpPr/>
              <p:nvPr/>
            </p:nvSpPr>
            <p:spPr>
              <a:xfrm rot="5400000">
                <a:off x="4910820" y="3915856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008748" y="5754167"/>
              <a:ext cx="478650" cy="476767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930321" y="1546570"/>
              <a:ext cx="438279" cy="421487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39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0" name="Freeform 134"/>
              <p:cNvSpPr/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034399" y="3712281"/>
              <a:ext cx="396186" cy="343361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35" name="Freeform 19"/>
              <p:cNvSpPr/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6" name="Freeform 20"/>
              <p:cNvSpPr/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7" name="Freeform 21"/>
              <p:cNvSpPr/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189322" y="3651952"/>
              <a:ext cx="364689" cy="360929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33" name="Freeform 136"/>
              <p:cNvSpPr/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4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5204057" y="2867850"/>
              <a:ext cx="744492" cy="1389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6986" y="2877142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382619" y="4203625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037068" y="4149436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1261278" y="2831084"/>
            <a:ext cx="1939121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defTabSz="913765">
              <a:defRPr/>
            </a:pPr>
            <a:endParaRPr lang="zh-CN" altLang="en-US" sz="1705" kern="0">
              <a:solidFill>
                <a:sysClr val="windowText" lastClr="00000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2" name="Oval 65"/>
          <p:cNvSpPr>
            <a:spLocks noChangeArrowheads="1"/>
          </p:cNvSpPr>
          <p:nvPr/>
        </p:nvSpPr>
        <p:spPr bwMode="auto">
          <a:xfrm rot="10800000" flipV="1">
            <a:off x="1302761" y="6037970"/>
            <a:ext cx="1939120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defTabSz="913765">
              <a:defRPr/>
            </a:pPr>
            <a:endParaRPr lang="zh-CN" altLang="en-US" sz="1705" kern="0">
              <a:solidFill>
                <a:sysClr val="windowText" lastClr="00000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8915143" y="4408661"/>
            <a:ext cx="1939121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defTabSz="913765">
              <a:defRPr/>
            </a:pPr>
            <a:endParaRPr lang="zh-CN" altLang="en-US" sz="1705" kern="0">
              <a:solidFill>
                <a:sysClr val="windowText" lastClr="00000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15774" y="1489616"/>
            <a:ext cx="1253451" cy="1334439"/>
            <a:chOff x="611306" y="1203674"/>
            <a:chExt cx="1328332" cy="1414234"/>
          </a:xfrm>
          <a:solidFill>
            <a:schemeClr val="accent1"/>
          </a:solidFill>
        </p:grpSpPr>
        <p:sp>
          <p:nvSpPr>
            <p:cNvPr id="25" name="菱形 24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endParaRPr lang="zh-CN" altLang="en-US" sz="265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r>
                <a:rPr lang="en-US" altLang="zh-CN" sz="426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 Unicode MS" panose="020B0604020202020204" pitchFamily="34" charset="-122"/>
                </a:rPr>
                <a:t>A</a:t>
              </a:r>
              <a:endParaRPr lang="zh-CN" altLang="en-US" sz="426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45598" y="4681333"/>
            <a:ext cx="1253451" cy="1354259"/>
            <a:chOff x="1951890" y="2794690"/>
            <a:chExt cx="1328332" cy="1435240"/>
          </a:xfrm>
          <a:solidFill>
            <a:schemeClr val="accent1"/>
          </a:solidFill>
        </p:grpSpPr>
        <p:sp>
          <p:nvSpPr>
            <p:cNvPr id="28" name="菱形 27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endParaRPr lang="zh-CN" altLang="en-US" sz="265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r>
                <a:rPr lang="en-US" altLang="zh-CN" sz="426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 Unicode MS" panose="020B0604020202020204" pitchFamily="34" charset="-122"/>
                </a:rPr>
                <a:t>C</a:t>
              </a:r>
              <a:endParaRPr lang="zh-CN" altLang="en-US" sz="426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57973" y="3085474"/>
            <a:ext cx="1253454" cy="1334439"/>
            <a:chOff x="4056282" y="1203598"/>
            <a:chExt cx="1328333" cy="1414234"/>
          </a:xfrm>
          <a:solidFill>
            <a:schemeClr val="accent2"/>
          </a:solidFill>
        </p:grpSpPr>
        <p:sp>
          <p:nvSpPr>
            <p:cNvPr id="31" name="菱形 30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endParaRPr lang="zh-CN" altLang="en-US" sz="265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913765">
                <a:defRPr/>
              </a:pPr>
              <a:r>
                <a:rPr lang="en-US" altLang="zh-CN" sz="426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 Unicode MS" panose="020B0604020202020204" pitchFamily="34" charset="-122"/>
                </a:rPr>
                <a:t>B</a:t>
              </a:r>
              <a:endParaRPr lang="zh-CN" altLang="en-US" sz="426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3" name="文本框 17"/>
          <p:cNvSpPr txBox="1"/>
          <p:nvPr/>
        </p:nvSpPr>
        <p:spPr>
          <a:xfrm>
            <a:off x="2936983" y="1670596"/>
            <a:ext cx="5940221" cy="957223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4" name="文本框 22"/>
          <p:cNvSpPr txBox="1"/>
          <p:nvPr/>
        </p:nvSpPr>
        <p:spPr>
          <a:xfrm>
            <a:off x="3077624" y="4967291"/>
            <a:ext cx="5658951" cy="957223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文本框 23"/>
          <p:cNvSpPr txBox="1"/>
          <p:nvPr/>
        </p:nvSpPr>
        <p:spPr>
          <a:xfrm>
            <a:off x="2945614" y="3318944"/>
            <a:ext cx="5922956" cy="957223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515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515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4" b="3263"/>
          <a:stretch>
            <a:fillRect/>
          </a:stretch>
        </p:blipFill>
        <p:spPr>
          <a:xfrm>
            <a:off x="0" y="4922518"/>
            <a:ext cx="12192000" cy="1935482"/>
          </a:xfrm>
          <a:prstGeom prst="rect">
            <a:avLst/>
          </a:prstGeom>
        </p:spPr>
      </p:pic>
      <p:sp>
        <p:nvSpPr>
          <p:cNvPr id="13" name="TextBox 23"/>
          <p:cNvSpPr txBox="1"/>
          <p:nvPr/>
        </p:nvSpPr>
        <p:spPr>
          <a:xfrm>
            <a:off x="3720678" y="301481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添加文字标题一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3720678" y="3450850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添加文字标题二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4071198" y="2303708"/>
            <a:ext cx="187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职业规划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550661" y="305926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添加文字标题四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550661" y="3495299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添加文字标题五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16341" y="2318935"/>
            <a:ext cx="2261781" cy="2553311"/>
            <a:chOff x="1116341" y="2318935"/>
            <a:chExt cx="2261781" cy="2553311"/>
          </a:xfrm>
          <a:solidFill>
            <a:schemeClr val="accent1"/>
          </a:solidFill>
        </p:grpSpPr>
        <p:sp>
          <p:nvSpPr>
            <p:cNvPr id="7" name="Shape 136"/>
            <p:cNvSpPr/>
            <p:nvPr/>
          </p:nvSpPr>
          <p:spPr>
            <a:xfrm>
              <a:off x="1116341" y="2523217"/>
              <a:ext cx="1140933" cy="1124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" name="Shape 137"/>
            <p:cNvSpPr/>
            <p:nvPr/>
          </p:nvSpPr>
          <p:spPr>
            <a:xfrm>
              <a:off x="2237189" y="2523219"/>
              <a:ext cx="1140933" cy="1124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Shape 138"/>
            <p:cNvSpPr/>
            <p:nvPr/>
          </p:nvSpPr>
          <p:spPr>
            <a:xfrm>
              <a:off x="2219035" y="3533004"/>
              <a:ext cx="58398" cy="9334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0" name="Shape 139"/>
            <p:cNvSpPr/>
            <p:nvPr/>
          </p:nvSpPr>
          <p:spPr>
            <a:xfrm rot="10800000">
              <a:off x="2229214" y="2318935"/>
              <a:ext cx="34527" cy="25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Shape 140"/>
            <p:cNvSpPr/>
            <p:nvPr/>
          </p:nvSpPr>
          <p:spPr>
            <a:xfrm>
              <a:off x="1936483" y="4447747"/>
              <a:ext cx="349875" cy="424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2" name="TextBox 66"/>
          <p:cNvSpPr txBox="1"/>
          <p:nvPr/>
        </p:nvSpPr>
        <p:spPr>
          <a:xfrm>
            <a:off x="1630066" y="2719056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Roboto Black"/>
              </a:rPr>
              <a:t>01</a:t>
            </a:r>
            <a:endParaRPr lang="en-US" sz="4400" kern="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Roboto Black"/>
            </a:endParaRPr>
          </a:p>
        </p:txBody>
      </p:sp>
      <p:grpSp>
        <p:nvGrpSpPr>
          <p:cNvPr id="13" name="Group 141"/>
          <p:cNvGrpSpPr/>
          <p:nvPr/>
        </p:nvGrpSpPr>
        <p:grpSpPr>
          <a:xfrm>
            <a:off x="3696974" y="2318935"/>
            <a:ext cx="2261781" cy="2553311"/>
            <a:chOff x="12075" y="-1"/>
            <a:chExt cx="3077165" cy="3473795"/>
          </a:xfrm>
          <a:solidFill>
            <a:schemeClr val="accent2"/>
          </a:solidFill>
        </p:grpSpPr>
        <p:sp>
          <p:nvSpPr>
            <p:cNvPr id="14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5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6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7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8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9" name="TextBox 165"/>
          <p:cNvSpPr txBox="1"/>
          <p:nvPr/>
        </p:nvSpPr>
        <p:spPr>
          <a:xfrm>
            <a:off x="4258943" y="2672867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Roboto Black"/>
              </a:rPr>
              <a:t>02</a:t>
            </a:r>
            <a:endParaRPr lang="en-US" sz="4400" kern="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Roboto Black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277606" y="2318935"/>
            <a:ext cx="2261781" cy="2553311"/>
            <a:chOff x="6277606" y="2318935"/>
            <a:chExt cx="2261781" cy="2553311"/>
          </a:xfrm>
          <a:solidFill>
            <a:schemeClr val="accent1"/>
          </a:solidFill>
        </p:grpSpPr>
        <p:sp>
          <p:nvSpPr>
            <p:cNvPr id="21" name="Shape 136"/>
            <p:cNvSpPr/>
            <p:nvPr/>
          </p:nvSpPr>
          <p:spPr>
            <a:xfrm>
              <a:off x="6277606" y="2523217"/>
              <a:ext cx="1140933" cy="1124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Shape 137"/>
            <p:cNvSpPr/>
            <p:nvPr/>
          </p:nvSpPr>
          <p:spPr>
            <a:xfrm>
              <a:off x="7398454" y="2523219"/>
              <a:ext cx="1140933" cy="1124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3" name="Shape 138"/>
            <p:cNvSpPr/>
            <p:nvPr/>
          </p:nvSpPr>
          <p:spPr>
            <a:xfrm>
              <a:off x="7380300" y="3533004"/>
              <a:ext cx="58398" cy="9334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4" name="Shape 139"/>
            <p:cNvSpPr/>
            <p:nvPr/>
          </p:nvSpPr>
          <p:spPr>
            <a:xfrm rot="10800000">
              <a:off x="7390479" y="2318935"/>
              <a:ext cx="34527" cy="25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Shape 140"/>
            <p:cNvSpPr/>
            <p:nvPr/>
          </p:nvSpPr>
          <p:spPr>
            <a:xfrm>
              <a:off x="7097748" y="4447747"/>
              <a:ext cx="349875" cy="424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6" name="TextBox 176"/>
          <p:cNvSpPr txBox="1"/>
          <p:nvPr/>
        </p:nvSpPr>
        <p:spPr>
          <a:xfrm>
            <a:off x="6839575" y="2672867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Roboto Black"/>
              </a:rPr>
              <a:t>03</a:t>
            </a:r>
            <a:endParaRPr lang="en-US" sz="4400" kern="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Roboto Black"/>
            </a:endParaRPr>
          </a:p>
        </p:txBody>
      </p:sp>
      <p:grpSp>
        <p:nvGrpSpPr>
          <p:cNvPr id="27" name="Group 141"/>
          <p:cNvGrpSpPr/>
          <p:nvPr/>
        </p:nvGrpSpPr>
        <p:grpSpPr>
          <a:xfrm>
            <a:off x="8858240" y="2318935"/>
            <a:ext cx="2261781" cy="2553311"/>
            <a:chOff x="12075" y="-1"/>
            <a:chExt cx="3077165" cy="3473795"/>
          </a:xfrm>
          <a:solidFill>
            <a:schemeClr val="accent2"/>
          </a:solidFill>
        </p:grpSpPr>
        <p:sp>
          <p:nvSpPr>
            <p:cNvPr id="28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9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0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1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2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3" name="TextBox 187"/>
          <p:cNvSpPr txBox="1"/>
          <p:nvPr/>
        </p:nvSpPr>
        <p:spPr>
          <a:xfrm>
            <a:off x="9420209" y="2672867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Roboto Black"/>
              </a:rPr>
              <a:t>04</a:t>
            </a:r>
            <a:endParaRPr lang="en-US" sz="4400" kern="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Roboto Black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51936" y="5167664"/>
            <a:ext cx="18688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92688" y="5167664"/>
            <a:ext cx="18688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90584" y="5167664"/>
            <a:ext cx="18688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174217" y="5167664"/>
            <a:ext cx="18688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25033" y="701338"/>
            <a:ext cx="10941934" cy="5455324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" name="圆角矩形 25"/>
          <p:cNvSpPr/>
          <p:nvPr/>
        </p:nvSpPr>
        <p:spPr>
          <a:xfrm>
            <a:off x="2136241" y="2759896"/>
            <a:ext cx="675216" cy="6731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735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1</a:t>
            </a:r>
            <a:endParaRPr lang="zh-CN" altLang="en-US" sz="3735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6946" y="2821278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1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Times New Roman" panose="02020603050405020304" pitchFamily="18" charset="0"/>
              </a:rPr>
              <a:t>自我介绍</a:t>
            </a:r>
            <a:endParaRPr lang="zh-CN" altLang="zh-CN" sz="3200" b="1" kern="100" dirty="0">
              <a:solidFill>
                <a:schemeClr val="tx2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28"/>
          <p:cNvSpPr/>
          <p:nvPr/>
        </p:nvSpPr>
        <p:spPr>
          <a:xfrm>
            <a:off x="2136241" y="3765312"/>
            <a:ext cx="675216" cy="6731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735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2</a:t>
            </a:r>
            <a:endParaRPr lang="zh-CN" altLang="en-US" sz="3735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26946" y="3854212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1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Times New Roman" panose="02020603050405020304" pitchFamily="18" charset="0"/>
              </a:rPr>
              <a:t>工作经历</a:t>
            </a:r>
            <a:endParaRPr lang="zh-CN" altLang="zh-CN" sz="3200" b="1" kern="100" dirty="0">
              <a:solidFill>
                <a:schemeClr val="tx2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30"/>
          <p:cNvSpPr/>
          <p:nvPr/>
        </p:nvSpPr>
        <p:spPr>
          <a:xfrm>
            <a:off x="6723243" y="2821278"/>
            <a:ext cx="675216" cy="6731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735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3</a:t>
            </a:r>
            <a:endParaRPr lang="zh-CN" altLang="en-US" sz="3735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3948" y="2895361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1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Times New Roman" panose="02020603050405020304" pitchFamily="18" charset="0"/>
              </a:rPr>
              <a:t>工作体会</a:t>
            </a:r>
            <a:endParaRPr lang="zh-CN" altLang="zh-CN" sz="3200" b="1" kern="100" dirty="0">
              <a:solidFill>
                <a:schemeClr val="tx2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32"/>
          <p:cNvSpPr/>
          <p:nvPr/>
        </p:nvSpPr>
        <p:spPr>
          <a:xfrm>
            <a:off x="6723243" y="3826694"/>
            <a:ext cx="675216" cy="67310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735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4</a:t>
            </a:r>
            <a:endParaRPr lang="zh-CN" altLang="en-US" sz="3735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13948" y="3911361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kern="1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Times New Roman" panose="02020603050405020304" pitchFamily="18" charset="0"/>
              </a:rPr>
              <a:t>职业规划</a:t>
            </a:r>
            <a:endParaRPr lang="zh-CN" altLang="zh-CN" sz="3200" b="1" kern="100" dirty="0">
              <a:solidFill>
                <a:schemeClr val="tx2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7586564" y="1084569"/>
            <a:ext cx="38036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4400" spc="6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</a:t>
            </a:r>
            <a:r>
              <a:rPr lang="en-US" altLang="zh-CN" sz="4000" spc="600" dirty="0">
                <a:solidFill>
                  <a:schemeClr val="tx2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CONTENTS</a:t>
            </a:r>
            <a:endParaRPr lang="zh-CN" altLang="en-US" sz="4000" spc="600" dirty="0">
              <a:solidFill>
                <a:schemeClr val="tx2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7"/>
          <p:cNvSpPr/>
          <p:nvPr/>
        </p:nvSpPr>
        <p:spPr>
          <a:xfrm>
            <a:off x="6409048" y="5186549"/>
            <a:ext cx="4376084" cy="79869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7442643" y="5401273"/>
            <a:ext cx="2308893" cy="36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圆角矩形 7"/>
          <p:cNvSpPr/>
          <p:nvPr/>
        </p:nvSpPr>
        <p:spPr>
          <a:xfrm>
            <a:off x="6409048" y="2077411"/>
            <a:ext cx="4376084" cy="3074723"/>
          </a:xfrm>
          <a:prstGeom prst="roundRect">
            <a:avLst>
              <a:gd name="adj" fmla="val 0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53" tIns="66678" rIns="133353" bIns="66678" rtlCol="0" anchor="ctr"/>
          <a:lstStyle/>
          <a:p>
            <a:pPr algn="ctr"/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22369" y="2312768"/>
            <a:ext cx="4449200" cy="3634385"/>
            <a:chOff x="5730626" y="1929371"/>
            <a:chExt cx="5459911" cy="4459996"/>
          </a:xfrm>
        </p:grpSpPr>
        <p:sp>
          <p:nvSpPr>
            <p:cNvPr id="14" name="椭圆 13"/>
            <p:cNvSpPr/>
            <p:nvPr/>
          </p:nvSpPr>
          <p:spPr>
            <a:xfrm>
              <a:off x="5730626" y="1929371"/>
              <a:ext cx="576622" cy="576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1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295064" y="219610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标题 11"/>
            <p:cNvSpPr txBox="1"/>
            <p:nvPr/>
          </p:nvSpPr>
          <p:spPr>
            <a:xfrm>
              <a:off x="7324605" y="197551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730627" y="2649451"/>
              <a:ext cx="576622" cy="5767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2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295065" y="291618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标题 11"/>
            <p:cNvSpPr txBox="1"/>
            <p:nvPr/>
          </p:nvSpPr>
          <p:spPr>
            <a:xfrm>
              <a:off x="7324606" y="269559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730627" y="3386331"/>
              <a:ext cx="576622" cy="576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3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295065" y="365306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标题 11"/>
            <p:cNvSpPr txBox="1"/>
            <p:nvPr/>
          </p:nvSpPr>
          <p:spPr>
            <a:xfrm>
              <a:off x="7324606" y="343247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730628" y="4106411"/>
              <a:ext cx="576622" cy="5767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4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295066" y="437314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标题 11"/>
            <p:cNvSpPr txBox="1"/>
            <p:nvPr/>
          </p:nvSpPr>
          <p:spPr>
            <a:xfrm>
              <a:off x="7324607" y="415255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730627" y="4826491"/>
              <a:ext cx="576622" cy="576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295065" y="509322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标题 11"/>
            <p:cNvSpPr txBox="1"/>
            <p:nvPr/>
          </p:nvSpPr>
          <p:spPr>
            <a:xfrm>
              <a:off x="7324606" y="487263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730628" y="5546571"/>
              <a:ext cx="576622" cy="5767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6</a:t>
              </a:r>
              <a:endParaRPr lang="zh-CN" altLang="en-US" sz="1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295066" y="5813303"/>
              <a:ext cx="100703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标题 11"/>
            <p:cNvSpPr txBox="1"/>
            <p:nvPr/>
          </p:nvSpPr>
          <p:spPr>
            <a:xfrm>
              <a:off x="7324607" y="5592715"/>
              <a:ext cx="3865930" cy="79665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 algn="l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3505046" y="2808848"/>
            <a:ext cx="1681080" cy="1690070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4673756" y="2808848"/>
            <a:ext cx="1689549" cy="1690070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5842464" y="2808848"/>
            <a:ext cx="1689549" cy="1690070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7015406" y="2808848"/>
            <a:ext cx="1689549" cy="1690070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3492342" y="2245491"/>
            <a:ext cx="851127" cy="372748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2874112" y="2037939"/>
            <a:ext cx="448852" cy="398162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845360" y="2245491"/>
            <a:ext cx="846891" cy="372748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8853162" y="2037939"/>
            <a:ext cx="461556" cy="398162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4682224" y="4625990"/>
            <a:ext cx="851127" cy="381220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4055525" y="4816599"/>
            <a:ext cx="457322" cy="389690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6663950" y="4625990"/>
            <a:ext cx="851127" cy="381220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Freeform 17"/>
          <p:cNvSpPr/>
          <p:nvPr/>
        </p:nvSpPr>
        <p:spPr bwMode="auto">
          <a:xfrm>
            <a:off x="7684453" y="4816599"/>
            <a:ext cx="461556" cy="389690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536257" y="3429383"/>
            <a:ext cx="301963" cy="449001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7635070" y="3459318"/>
            <a:ext cx="450224" cy="389135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4156519" y="3427341"/>
            <a:ext cx="378134" cy="453084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5293420" y="3489930"/>
            <a:ext cx="450224" cy="327908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398078" y="1699533"/>
            <a:ext cx="967440" cy="289631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华文黑体" pitchFamily="2" charset="-122"/>
              </a:rPr>
              <a:t>输入标题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华文黑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398078" y="1994964"/>
            <a:ext cx="1975242" cy="5206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1164187" y="2208732"/>
            <a:ext cx="967440" cy="289631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华文黑体" pitchFamily="2" charset="-122"/>
              </a:rPr>
              <a:t>输入标题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华文黑体" pitchFamily="2" charset="-122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1164187" y="2504163"/>
            <a:ext cx="1975242" cy="5206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2806052" y="4958996"/>
            <a:ext cx="967440" cy="289631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华文黑体" pitchFamily="2" charset="-122"/>
              </a:rPr>
              <a:t>输入标题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华文黑体" pitchFamily="2" charset="-122"/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2806052" y="5254427"/>
            <a:ext cx="1975242" cy="5206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6" name="TextBox 27"/>
          <p:cNvSpPr txBox="1"/>
          <p:nvPr/>
        </p:nvSpPr>
        <p:spPr>
          <a:xfrm>
            <a:off x="8315385" y="4606173"/>
            <a:ext cx="967440" cy="289631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华文黑体" pitchFamily="2" charset="-122"/>
              </a:rPr>
              <a:t>输入标题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华文黑体" pitchFamily="2" charset="-122"/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8315385" y="4901604"/>
            <a:ext cx="1975242" cy="5206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8" grpId="0"/>
      <p:bldP spid="29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017cfed-b063-4a2f-aab6-68688076e4ba"/>
          <p:cNvGrpSpPr>
            <a:grpSpLocks noChangeAspect="1"/>
          </p:cNvGrpSpPr>
          <p:nvPr/>
        </p:nvGrpSpPr>
        <p:grpSpPr>
          <a:xfrm>
            <a:off x="707231" y="1204131"/>
            <a:ext cx="10777539" cy="4449740"/>
            <a:chOff x="755650" y="912552"/>
            <a:chExt cx="10777538" cy="4449740"/>
          </a:xfrm>
        </p:grpSpPr>
        <p:sp>
          <p:nvSpPr>
            <p:cNvPr id="3" name="i$liḋe-Oval 4"/>
            <p:cNvSpPr/>
            <p:nvPr/>
          </p:nvSpPr>
          <p:spPr bwMode="auto">
            <a:xfrm>
              <a:off x="1560731" y="1654001"/>
              <a:ext cx="2222500" cy="2223081"/>
            </a:xfrm>
            <a:prstGeom prst="ellipse">
              <a:avLst/>
            </a:prstGeom>
            <a:solidFill>
              <a:schemeClr val="accent4"/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4" name="i$liḋe-Oval 6"/>
            <p:cNvSpPr/>
            <p:nvPr/>
          </p:nvSpPr>
          <p:spPr bwMode="auto">
            <a:xfrm>
              <a:off x="3967956" y="2991820"/>
              <a:ext cx="350044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5" name="i$liḋe-Oval 7"/>
            <p:cNvSpPr/>
            <p:nvPr/>
          </p:nvSpPr>
          <p:spPr bwMode="auto">
            <a:xfrm>
              <a:off x="1524000" y="3225243"/>
              <a:ext cx="349250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" name="i$liḋe-Oval 8"/>
            <p:cNvSpPr/>
            <p:nvPr/>
          </p:nvSpPr>
          <p:spPr bwMode="auto">
            <a:xfrm>
              <a:off x="2010569" y="3754019"/>
              <a:ext cx="603250" cy="603408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" name="i$liḋe-Oval 9"/>
            <p:cNvSpPr/>
            <p:nvPr/>
          </p:nvSpPr>
          <p:spPr bwMode="auto">
            <a:xfrm>
              <a:off x="2486819" y="1319745"/>
              <a:ext cx="200819" cy="20087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" name="i$liḋe-Oval 10"/>
            <p:cNvSpPr/>
            <p:nvPr/>
          </p:nvSpPr>
          <p:spPr bwMode="auto">
            <a:xfrm>
              <a:off x="755650" y="2500360"/>
              <a:ext cx="433388" cy="435089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9" name="i$liḋe-Oval 12"/>
            <p:cNvSpPr/>
            <p:nvPr/>
          </p:nvSpPr>
          <p:spPr bwMode="auto">
            <a:xfrm>
              <a:off x="4996764" y="1591208"/>
              <a:ext cx="2284976" cy="22836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rPr>
                <a:t>输入标题</a:t>
              </a:r>
              <a:endParaRPr lang="zh-CN" altLang="en-US" sz="16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" name="i$liḋe-Oval 14"/>
            <p:cNvSpPr/>
            <p:nvPr/>
          </p:nvSpPr>
          <p:spPr bwMode="auto">
            <a:xfrm>
              <a:off x="4561682" y="2438933"/>
              <a:ext cx="326312" cy="3262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" name="i$liḋe-Oval 15"/>
            <p:cNvSpPr/>
            <p:nvPr/>
          </p:nvSpPr>
          <p:spPr bwMode="auto">
            <a:xfrm>
              <a:off x="5878044" y="3744652"/>
              <a:ext cx="543853" cy="543719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i$liḋe-Oval 16"/>
            <p:cNvSpPr/>
            <p:nvPr/>
          </p:nvSpPr>
          <p:spPr bwMode="auto">
            <a:xfrm>
              <a:off x="6856979" y="1612639"/>
              <a:ext cx="173874" cy="1738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3" name="i$liḋe-Oval 17"/>
            <p:cNvSpPr/>
            <p:nvPr/>
          </p:nvSpPr>
          <p:spPr bwMode="auto">
            <a:xfrm>
              <a:off x="7118187" y="3298565"/>
              <a:ext cx="402530" cy="4024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4" name="i$liḋe-Oval 18"/>
            <p:cNvSpPr/>
            <p:nvPr/>
          </p:nvSpPr>
          <p:spPr bwMode="auto">
            <a:xfrm>
              <a:off x="7292061" y="2330189"/>
              <a:ext cx="489071" cy="48974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5" name="i$liḋe-Oval 20"/>
            <p:cNvSpPr/>
            <p:nvPr/>
          </p:nvSpPr>
          <p:spPr bwMode="auto">
            <a:xfrm>
              <a:off x="8528050" y="1592796"/>
              <a:ext cx="2294732" cy="229552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rPr>
                <a:t>输入标题设</a:t>
              </a:r>
              <a:endParaRPr lang="zh-CN" altLang="en-US" sz="16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6" name="i$liḋe-Oval 22"/>
            <p:cNvSpPr/>
            <p:nvPr/>
          </p:nvSpPr>
          <p:spPr bwMode="auto">
            <a:xfrm>
              <a:off x="7981950" y="2551646"/>
              <a:ext cx="491331" cy="4913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7" name="i$liḋe-Oval 23"/>
            <p:cNvSpPr/>
            <p:nvPr/>
          </p:nvSpPr>
          <p:spPr bwMode="auto">
            <a:xfrm>
              <a:off x="9205913" y="912552"/>
              <a:ext cx="250825" cy="2508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8" name="îṣļîḑé-Oval 24"/>
            <p:cNvSpPr/>
            <p:nvPr/>
          </p:nvSpPr>
          <p:spPr bwMode="auto">
            <a:xfrm>
              <a:off x="10167144" y="3305708"/>
              <a:ext cx="623094" cy="623094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9" name="îṣļîḑé-Oval 25"/>
            <p:cNvSpPr/>
            <p:nvPr/>
          </p:nvSpPr>
          <p:spPr bwMode="auto">
            <a:xfrm>
              <a:off x="11358563" y="2868352"/>
              <a:ext cx="174625" cy="1746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0" name="îṣļîḑé-Oval 26"/>
            <p:cNvSpPr/>
            <p:nvPr/>
          </p:nvSpPr>
          <p:spPr bwMode="auto">
            <a:xfrm>
              <a:off x="9752013" y="1426108"/>
              <a:ext cx="415131" cy="4151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21" name="Group 30"/>
            <p:cNvGrpSpPr/>
            <p:nvPr/>
          </p:nvGrpSpPr>
          <p:grpSpPr>
            <a:xfrm>
              <a:off x="4996764" y="3874827"/>
              <a:ext cx="2386516" cy="1473971"/>
              <a:chOff x="2237030" y="4835638"/>
              <a:chExt cx="2386516" cy="1473971"/>
            </a:xfrm>
          </p:grpSpPr>
          <p:sp>
            <p:nvSpPr>
              <p:cNvPr id="28" name="îṣļîḑé-TextBox 3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 panose="020B0604020202020204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9" name="îṣļîḑé-TextBox 36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2" name="Group 39"/>
            <p:cNvGrpSpPr/>
            <p:nvPr/>
          </p:nvGrpSpPr>
          <p:grpSpPr>
            <a:xfrm>
              <a:off x="8488254" y="3888321"/>
              <a:ext cx="2386516" cy="1473971"/>
              <a:chOff x="2237030" y="4835638"/>
              <a:chExt cx="2386516" cy="1473971"/>
            </a:xfrm>
          </p:grpSpPr>
          <p:sp>
            <p:nvSpPr>
              <p:cNvPr id="26" name="îṣļîḑé-TextBox 40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 panose="020B0604020202020204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7" name="îṣļîḑé-TextBox 41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grpSp>
          <p:nvGrpSpPr>
            <p:cNvPr id="23" name="Group 42"/>
            <p:cNvGrpSpPr/>
            <p:nvPr/>
          </p:nvGrpSpPr>
          <p:grpSpPr>
            <a:xfrm>
              <a:off x="1478723" y="3888321"/>
              <a:ext cx="2386516" cy="1473971"/>
              <a:chOff x="2237030" y="4835638"/>
              <a:chExt cx="2386516" cy="1473971"/>
            </a:xfrm>
          </p:grpSpPr>
          <p:sp>
            <p:nvSpPr>
              <p:cNvPr id="24" name="îṣļîḑé-TextBox 4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 panose="020B0604020202020204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5" name="îṣļîḑé-TextBox 44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sp>
        <p:nvSpPr>
          <p:cNvPr id="35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426749" y="2052460"/>
            <a:ext cx="3335338" cy="903916"/>
            <a:chOff x="4426749" y="2052460"/>
            <a:chExt cx="3335338" cy="903916"/>
          </a:xfrm>
        </p:grpSpPr>
        <p:sp>
          <p:nvSpPr>
            <p:cNvPr id="4" name="TextBox 1"/>
            <p:cNvSpPr txBox="1"/>
            <p:nvPr/>
          </p:nvSpPr>
          <p:spPr>
            <a:xfrm>
              <a:off x="4641850" y="2052460"/>
              <a:ext cx="2908300" cy="40874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" name="TextBox 2"/>
            <p:cNvSpPr txBox="1"/>
            <p:nvPr/>
          </p:nvSpPr>
          <p:spPr>
            <a:xfrm>
              <a:off x="4426749" y="2545399"/>
              <a:ext cx="3335338" cy="4109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7452302" y="2988815"/>
            <a:ext cx="3157539" cy="932607"/>
            <a:chOff x="7452302" y="2988815"/>
            <a:chExt cx="3157539" cy="932607"/>
          </a:xfrm>
        </p:grpSpPr>
        <p:sp>
          <p:nvSpPr>
            <p:cNvPr id="6" name="Rectangle 3"/>
            <p:cNvSpPr/>
            <p:nvPr/>
          </p:nvSpPr>
          <p:spPr>
            <a:xfrm>
              <a:off x="7642151" y="3257550"/>
              <a:ext cx="2967690" cy="6638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0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>
              <a:off x="7452302" y="2988815"/>
              <a:ext cx="1273348" cy="40757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3"/>
            </p:custDataLst>
          </p:nvPr>
        </p:nvGrpSpPr>
        <p:grpSpPr>
          <a:xfrm>
            <a:off x="8286500" y="3994990"/>
            <a:ext cx="3000998" cy="1006373"/>
            <a:chOff x="8286500" y="3994990"/>
            <a:chExt cx="3000998" cy="1006373"/>
          </a:xfrm>
        </p:grpSpPr>
        <p:sp>
          <p:nvSpPr>
            <p:cNvPr id="8" name="Rectangle 5"/>
            <p:cNvSpPr/>
            <p:nvPr/>
          </p:nvSpPr>
          <p:spPr>
            <a:xfrm>
              <a:off x="8319808" y="4337491"/>
              <a:ext cx="2967690" cy="66387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0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8286500" y="3994990"/>
              <a:ext cx="1273347" cy="40738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7" name="千图PPT彼岸天：ID 8661124库_组合 46"/>
          <p:cNvGrpSpPr/>
          <p:nvPr>
            <p:custDataLst>
              <p:tags r:id="rId4"/>
            </p:custDataLst>
          </p:nvPr>
        </p:nvGrpSpPr>
        <p:grpSpPr>
          <a:xfrm>
            <a:off x="778061" y="4006773"/>
            <a:ext cx="3130817" cy="916005"/>
            <a:chOff x="778061" y="4006773"/>
            <a:chExt cx="3130817" cy="916005"/>
          </a:xfrm>
        </p:grpSpPr>
        <p:sp>
          <p:nvSpPr>
            <p:cNvPr id="10" name="Rectangle 7"/>
            <p:cNvSpPr/>
            <p:nvPr/>
          </p:nvSpPr>
          <p:spPr>
            <a:xfrm>
              <a:off x="778061" y="4337489"/>
              <a:ext cx="3094132" cy="58528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0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Rectangle 8"/>
            <p:cNvSpPr/>
            <p:nvPr/>
          </p:nvSpPr>
          <p:spPr>
            <a:xfrm>
              <a:off x="1295932" y="4006773"/>
              <a:ext cx="2612946" cy="40738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1622729" y="2986240"/>
            <a:ext cx="3121893" cy="885283"/>
            <a:chOff x="1622729" y="2986240"/>
            <a:chExt cx="3121893" cy="885283"/>
          </a:xfrm>
        </p:grpSpPr>
        <p:sp>
          <p:nvSpPr>
            <p:cNvPr id="12" name="Rectangle 9"/>
            <p:cNvSpPr/>
            <p:nvPr/>
          </p:nvSpPr>
          <p:spPr>
            <a:xfrm>
              <a:off x="1622729" y="3286234"/>
              <a:ext cx="3094132" cy="58528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0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0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3" name="Rectangle 10"/>
            <p:cNvSpPr/>
            <p:nvPr/>
          </p:nvSpPr>
          <p:spPr>
            <a:xfrm>
              <a:off x="2131676" y="2986240"/>
              <a:ext cx="2612946" cy="40757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4" name="千图PPT彼岸天：ID 8661124库_组合 11"/>
          <p:cNvGrpSpPr/>
          <p:nvPr>
            <p:custDataLst>
              <p:tags r:id="rId6"/>
            </p:custDataLst>
          </p:nvPr>
        </p:nvGrpSpPr>
        <p:grpSpPr>
          <a:xfrm>
            <a:off x="4087575" y="4076066"/>
            <a:ext cx="1423993" cy="2857335"/>
            <a:chOff x="4087575" y="4076066"/>
            <a:chExt cx="1423993" cy="2857335"/>
          </a:xfrm>
        </p:grpSpPr>
        <p:sp>
          <p:nvSpPr>
            <p:cNvPr id="39" name="Freeform: Shape 12"/>
            <p:cNvSpPr/>
            <p:nvPr/>
          </p:nvSpPr>
          <p:spPr>
            <a:xfrm>
              <a:off x="4087575" y="6201193"/>
              <a:ext cx="1119673" cy="732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8"/>
                  </a:moveTo>
                  <a:lnTo>
                    <a:pt x="21600" y="0"/>
                  </a:lnTo>
                  <a:cubicBezTo>
                    <a:pt x="21573" y="7200"/>
                    <a:pt x="21545" y="14400"/>
                    <a:pt x="21518" y="21600"/>
                  </a:cubicBezTo>
                  <a:lnTo>
                    <a:pt x="0" y="2160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0" name="Freeform: Shape 13"/>
            <p:cNvSpPr/>
            <p:nvPr/>
          </p:nvSpPr>
          <p:spPr>
            <a:xfrm>
              <a:off x="4087575" y="4076066"/>
              <a:ext cx="1423993" cy="2134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600" extrusionOk="0">
                  <a:moveTo>
                    <a:pt x="9693" y="0"/>
                  </a:moveTo>
                  <a:lnTo>
                    <a:pt x="9693" y="16921"/>
                  </a:lnTo>
                  <a:cubicBezTo>
                    <a:pt x="9414" y="17911"/>
                    <a:pt x="9030" y="18397"/>
                    <a:pt x="7110" y="18984"/>
                  </a:cubicBezTo>
                  <a:lnTo>
                    <a:pt x="0" y="21600"/>
                  </a:lnTo>
                  <a:lnTo>
                    <a:pt x="16960" y="21583"/>
                  </a:lnTo>
                  <a:lnTo>
                    <a:pt x="20122" y="18984"/>
                  </a:lnTo>
                  <a:cubicBezTo>
                    <a:pt x="21338" y="18162"/>
                    <a:pt x="21600" y="18045"/>
                    <a:pt x="21545" y="16418"/>
                  </a:cubicBezTo>
                  <a:lnTo>
                    <a:pt x="21545" y="17"/>
                  </a:lnTo>
                  <a:lnTo>
                    <a:pt x="9693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41" name="Group 14"/>
            <p:cNvGrpSpPr/>
            <p:nvPr/>
          </p:nvGrpSpPr>
          <p:grpSpPr>
            <a:xfrm>
              <a:off x="4861052" y="4256682"/>
              <a:ext cx="531900" cy="528283"/>
              <a:chOff x="4861052" y="4256682"/>
              <a:chExt cx="531900" cy="528283"/>
            </a:xfrm>
          </p:grpSpPr>
          <p:sp>
            <p:nvSpPr>
              <p:cNvPr id="42" name="Oval 15"/>
              <p:cNvSpPr/>
              <p:nvPr/>
            </p:nvSpPr>
            <p:spPr>
              <a:xfrm flipH="1">
                <a:off x="4861052" y="4256682"/>
                <a:ext cx="531900" cy="52828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3" name="Freeform: Shape 16"/>
              <p:cNvSpPr/>
              <p:nvPr/>
            </p:nvSpPr>
            <p:spPr>
              <a:xfrm>
                <a:off x="5043623" y="4400718"/>
                <a:ext cx="166775" cy="2402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3" h="21572" extrusionOk="0">
                    <a:moveTo>
                      <a:pt x="10303" y="0"/>
                    </a:moveTo>
                    <a:cubicBezTo>
                      <a:pt x="3072" y="0"/>
                      <a:pt x="350" y="3280"/>
                      <a:pt x="27" y="6210"/>
                    </a:cubicBezTo>
                    <a:cubicBezTo>
                      <a:pt x="-484" y="10854"/>
                      <a:pt x="6355" y="12351"/>
                      <a:pt x="6355" y="17014"/>
                    </a:cubicBezTo>
                    <a:cubicBezTo>
                      <a:pt x="6355" y="17014"/>
                      <a:pt x="14303" y="17014"/>
                      <a:pt x="14303" y="17014"/>
                    </a:cubicBezTo>
                    <a:cubicBezTo>
                      <a:pt x="14303" y="12351"/>
                      <a:pt x="21116" y="10854"/>
                      <a:pt x="20605" y="6210"/>
                    </a:cubicBezTo>
                    <a:cubicBezTo>
                      <a:pt x="20282" y="3280"/>
                      <a:pt x="17537" y="0"/>
                      <a:pt x="10303" y="0"/>
                    </a:cubicBezTo>
                    <a:close/>
                    <a:moveTo>
                      <a:pt x="6127" y="18465"/>
                    </a:moveTo>
                    <a:cubicBezTo>
                      <a:pt x="6127" y="18465"/>
                      <a:pt x="6127" y="20689"/>
                      <a:pt x="6127" y="20689"/>
                    </a:cubicBezTo>
                    <a:cubicBezTo>
                      <a:pt x="7289" y="21235"/>
                      <a:pt x="8640" y="21600"/>
                      <a:pt x="10278" y="21570"/>
                    </a:cubicBezTo>
                    <a:cubicBezTo>
                      <a:pt x="11918" y="21600"/>
                      <a:pt x="13267" y="21235"/>
                      <a:pt x="14429" y="20689"/>
                    </a:cubicBezTo>
                    <a:lnTo>
                      <a:pt x="14429" y="18465"/>
                    </a:lnTo>
                    <a:lnTo>
                      <a:pt x="6127" y="18465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15" name="千图PPT彼岸天：ID 8661124库_组合 17"/>
          <p:cNvGrpSpPr/>
          <p:nvPr>
            <p:custDataLst>
              <p:tags r:id="rId7"/>
            </p:custDataLst>
          </p:nvPr>
        </p:nvGrpSpPr>
        <p:grpSpPr>
          <a:xfrm>
            <a:off x="6703228" y="4069430"/>
            <a:ext cx="1460775" cy="2865344"/>
            <a:chOff x="6703228" y="4069430"/>
            <a:chExt cx="1460775" cy="2865344"/>
          </a:xfrm>
        </p:grpSpPr>
        <p:sp>
          <p:nvSpPr>
            <p:cNvPr id="34" name="Freeform: Shape 18"/>
            <p:cNvSpPr/>
            <p:nvPr/>
          </p:nvSpPr>
          <p:spPr>
            <a:xfrm>
              <a:off x="7019330" y="6210531"/>
              <a:ext cx="1115426" cy="724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88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5" name="Freeform: Shape 19"/>
            <p:cNvSpPr/>
            <p:nvPr/>
          </p:nvSpPr>
          <p:spPr>
            <a:xfrm flipH="1">
              <a:off x="6703228" y="4069430"/>
              <a:ext cx="1460775" cy="2148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2" h="21600" extrusionOk="0">
                  <a:moveTo>
                    <a:pt x="9693" y="0"/>
                  </a:moveTo>
                  <a:lnTo>
                    <a:pt x="9693" y="16921"/>
                  </a:lnTo>
                  <a:cubicBezTo>
                    <a:pt x="9414" y="17911"/>
                    <a:pt x="9030" y="18397"/>
                    <a:pt x="7110" y="18984"/>
                  </a:cubicBezTo>
                  <a:lnTo>
                    <a:pt x="0" y="21600"/>
                  </a:lnTo>
                  <a:lnTo>
                    <a:pt x="16960" y="21583"/>
                  </a:lnTo>
                  <a:lnTo>
                    <a:pt x="20122" y="18984"/>
                  </a:lnTo>
                  <a:cubicBezTo>
                    <a:pt x="21338" y="18162"/>
                    <a:pt x="21600" y="18045"/>
                    <a:pt x="21545" y="16418"/>
                  </a:cubicBezTo>
                  <a:lnTo>
                    <a:pt x="21545" y="17"/>
                  </a:lnTo>
                  <a:lnTo>
                    <a:pt x="9693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6823274" y="4256682"/>
              <a:ext cx="531900" cy="528283"/>
              <a:chOff x="6823274" y="4256682"/>
              <a:chExt cx="531900" cy="528283"/>
            </a:xfrm>
          </p:grpSpPr>
          <p:sp>
            <p:nvSpPr>
              <p:cNvPr id="37" name="Oval 21"/>
              <p:cNvSpPr/>
              <p:nvPr/>
            </p:nvSpPr>
            <p:spPr>
              <a:xfrm flipH="1">
                <a:off x="6823274" y="4256682"/>
                <a:ext cx="531900" cy="52828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8" name="Freeform: Shape 22"/>
              <p:cNvSpPr/>
              <p:nvPr/>
            </p:nvSpPr>
            <p:spPr>
              <a:xfrm>
                <a:off x="6992029" y="4398677"/>
                <a:ext cx="194391" cy="244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5" h="21072" extrusionOk="0">
                    <a:moveTo>
                      <a:pt x="17468" y="6506"/>
                    </a:moveTo>
                    <a:cubicBezTo>
                      <a:pt x="16410" y="7763"/>
                      <a:pt x="15333" y="6878"/>
                      <a:pt x="13824" y="5996"/>
                    </a:cubicBezTo>
                    <a:cubicBezTo>
                      <a:pt x="12317" y="5116"/>
                      <a:pt x="10950" y="4575"/>
                      <a:pt x="12006" y="3318"/>
                    </a:cubicBezTo>
                    <a:cubicBezTo>
                      <a:pt x="13062" y="2059"/>
                      <a:pt x="15140" y="1754"/>
                      <a:pt x="16648" y="2634"/>
                    </a:cubicBezTo>
                    <a:cubicBezTo>
                      <a:pt x="18155" y="3515"/>
                      <a:pt x="18522" y="5248"/>
                      <a:pt x="17468" y="6506"/>
                    </a:cubicBezTo>
                    <a:close/>
                    <a:moveTo>
                      <a:pt x="20868" y="4865"/>
                    </a:moveTo>
                    <a:cubicBezTo>
                      <a:pt x="20191" y="1663"/>
                      <a:pt x="16530" y="-474"/>
                      <a:pt x="12691" y="90"/>
                    </a:cubicBezTo>
                    <a:cubicBezTo>
                      <a:pt x="8853" y="655"/>
                      <a:pt x="5613" y="3118"/>
                      <a:pt x="6290" y="6320"/>
                    </a:cubicBezTo>
                    <a:cubicBezTo>
                      <a:pt x="6436" y="7009"/>
                      <a:pt x="6840" y="8088"/>
                      <a:pt x="7318" y="8862"/>
                    </a:cubicBezTo>
                    <a:lnTo>
                      <a:pt x="346" y="17166"/>
                    </a:lnTo>
                    <a:cubicBezTo>
                      <a:pt x="90" y="17473"/>
                      <a:pt x="-56" y="18024"/>
                      <a:pt x="20" y="18392"/>
                    </a:cubicBezTo>
                    <a:lnTo>
                      <a:pt x="470" y="20511"/>
                    </a:lnTo>
                    <a:cubicBezTo>
                      <a:pt x="547" y="20879"/>
                      <a:pt x="971" y="21126"/>
                      <a:pt x="1412" y="21061"/>
                    </a:cubicBezTo>
                    <a:lnTo>
                      <a:pt x="3454" y="20761"/>
                    </a:lnTo>
                    <a:cubicBezTo>
                      <a:pt x="3895" y="20696"/>
                      <a:pt x="4457" y="20387"/>
                      <a:pt x="4700" y="20072"/>
                    </a:cubicBezTo>
                    <a:lnTo>
                      <a:pt x="7456" y="16513"/>
                    </a:lnTo>
                    <a:lnTo>
                      <a:pt x="7480" y="16490"/>
                    </a:lnTo>
                    <a:lnTo>
                      <a:pt x="9346" y="16216"/>
                    </a:lnTo>
                    <a:lnTo>
                      <a:pt x="12566" y="12046"/>
                    </a:lnTo>
                    <a:cubicBezTo>
                      <a:pt x="13623" y="12195"/>
                      <a:pt x="15142" y="12146"/>
                      <a:pt x="16039" y="12013"/>
                    </a:cubicBezTo>
                    <a:cubicBezTo>
                      <a:pt x="19878" y="11449"/>
                      <a:pt x="21544" y="8068"/>
                      <a:pt x="20868" y="486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16" name="千图PPT彼岸天：ID 8661124库_组合 23"/>
          <p:cNvGrpSpPr/>
          <p:nvPr>
            <p:custDataLst>
              <p:tags r:id="rId8"/>
            </p:custDataLst>
          </p:nvPr>
        </p:nvGrpSpPr>
        <p:grpSpPr>
          <a:xfrm>
            <a:off x="5198752" y="3124230"/>
            <a:ext cx="1833090" cy="3809173"/>
            <a:chOff x="5198752" y="3124230"/>
            <a:chExt cx="1833090" cy="3809173"/>
          </a:xfrm>
        </p:grpSpPr>
        <p:sp>
          <p:nvSpPr>
            <p:cNvPr id="29" name="Freeform: Shape 24"/>
            <p:cNvSpPr/>
            <p:nvPr/>
          </p:nvSpPr>
          <p:spPr>
            <a:xfrm>
              <a:off x="5198752" y="6199202"/>
              <a:ext cx="1833090" cy="734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cubicBezTo>
                    <a:pt x="21592" y="7200"/>
                    <a:pt x="21583" y="14400"/>
                    <a:pt x="21575" y="21600"/>
                  </a:cubicBezTo>
                  <a:lnTo>
                    <a:pt x="25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0" name="Freeform: Shape 25"/>
            <p:cNvSpPr/>
            <p:nvPr/>
          </p:nvSpPr>
          <p:spPr>
            <a:xfrm>
              <a:off x="5198753" y="3124230"/>
              <a:ext cx="1823183" cy="3081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7" y="15"/>
                  </a:moveTo>
                  <a:lnTo>
                    <a:pt x="17879" y="0"/>
                  </a:lnTo>
                  <a:cubicBezTo>
                    <a:pt x="17905" y="5744"/>
                    <a:pt x="17932" y="11487"/>
                    <a:pt x="17959" y="17231"/>
                  </a:cubicBezTo>
                  <a:cubicBezTo>
                    <a:pt x="18000" y="18452"/>
                    <a:pt x="18327" y="18585"/>
                    <a:pt x="19309" y="19469"/>
                  </a:cubicBezTo>
                  <a:lnTo>
                    <a:pt x="21600" y="21600"/>
                  </a:lnTo>
                  <a:lnTo>
                    <a:pt x="0" y="21585"/>
                  </a:lnTo>
                  <a:lnTo>
                    <a:pt x="2618" y="19055"/>
                  </a:lnTo>
                  <a:cubicBezTo>
                    <a:pt x="3395" y="18340"/>
                    <a:pt x="3436" y="18360"/>
                    <a:pt x="3477" y="16679"/>
                  </a:cubicBezTo>
                  <a:lnTo>
                    <a:pt x="3477" y="15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31" name="Group 26"/>
            <p:cNvGrpSpPr/>
            <p:nvPr/>
          </p:nvGrpSpPr>
          <p:grpSpPr>
            <a:xfrm>
              <a:off x="5773684" y="3366524"/>
              <a:ext cx="644632" cy="640249"/>
              <a:chOff x="5773684" y="3366524"/>
              <a:chExt cx="644632" cy="640249"/>
            </a:xfrm>
          </p:grpSpPr>
          <p:sp>
            <p:nvSpPr>
              <p:cNvPr id="32" name="Oval 27"/>
              <p:cNvSpPr/>
              <p:nvPr/>
            </p:nvSpPr>
            <p:spPr>
              <a:xfrm flipH="1">
                <a:off x="5773684" y="3366524"/>
                <a:ext cx="644632" cy="640249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3" name="Freeform: Shape 28"/>
              <p:cNvSpPr/>
              <p:nvPr/>
            </p:nvSpPr>
            <p:spPr>
              <a:xfrm rot="1878951">
                <a:off x="5969189" y="3564549"/>
                <a:ext cx="277311" cy="277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17" name="千图PPT彼岸天：ID 8661124库_组合 29"/>
          <p:cNvGrpSpPr/>
          <p:nvPr>
            <p:custDataLst>
              <p:tags r:id="rId9"/>
            </p:custDataLst>
          </p:nvPr>
        </p:nvGrpSpPr>
        <p:grpSpPr>
          <a:xfrm>
            <a:off x="2859792" y="5007998"/>
            <a:ext cx="1871310" cy="1925404"/>
            <a:chOff x="2859792" y="5007998"/>
            <a:chExt cx="1871310" cy="1925404"/>
          </a:xfrm>
        </p:grpSpPr>
        <p:sp>
          <p:nvSpPr>
            <p:cNvPr id="24" name="Rectangle 30"/>
            <p:cNvSpPr/>
            <p:nvPr/>
          </p:nvSpPr>
          <p:spPr>
            <a:xfrm>
              <a:off x="2880141" y="6204183"/>
              <a:ext cx="1221588" cy="729219"/>
            </a:xfrm>
            <a:prstGeom prst="rect">
              <a:avLst/>
            </a:prstGeom>
            <a:solidFill>
              <a:schemeClr val="accent4">
                <a:alpha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Freeform: Shape 31"/>
            <p:cNvSpPr/>
            <p:nvPr/>
          </p:nvSpPr>
          <p:spPr>
            <a:xfrm>
              <a:off x="2859792" y="5007998"/>
              <a:ext cx="1871310" cy="1202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53" y="0"/>
                  </a:moveTo>
                  <a:lnTo>
                    <a:pt x="12053" y="16637"/>
                  </a:lnTo>
                  <a:cubicBezTo>
                    <a:pt x="12073" y="17403"/>
                    <a:pt x="11824" y="18268"/>
                    <a:pt x="9786" y="18893"/>
                  </a:cubicBezTo>
                  <a:lnTo>
                    <a:pt x="0" y="21600"/>
                  </a:lnTo>
                  <a:lnTo>
                    <a:pt x="14201" y="21600"/>
                  </a:lnTo>
                  <a:lnTo>
                    <a:pt x="19213" y="18893"/>
                  </a:lnTo>
                  <a:cubicBezTo>
                    <a:pt x="21292" y="17793"/>
                    <a:pt x="21401" y="17568"/>
                    <a:pt x="21600" y="15848"/>
                  </a:cubicBezTo>
                  <a:lnTo>
                    <a:pt x="21600" y="0"/>
                  </a:lnTo>
                  <a:lnTo>
                    <a:pt x="12053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26" name="Group 32"/>
            <p:cNvGrpSpPr/>
            <p:nvPr/>
          </p:nvGrpSpPr>
          <p:grpSpPr>
            <a:xfrm>
              <a:off x="4041864" y="5134837"/>
              <a:ext cx="531900" cy="528283"/>
              <a:chOff x="4041864" y="5134837"/>
              <a:chExt cx="531900" cy="528283"/>
            </a:xfrm>
          </p:grpSpPr>
          <p:sp>
            <p:nvSpPr>
              <p:cNvPr id="27" name="Oval 33"/>
              <p:cNvSpPr/>
              <p:nvPr/>
            </p:nvSpPr>
            <p:spPr>
              <a:xfrm flipH="1">
                <a:off x="4041864" y="5134837"/>
                <a:ext cx="531900" cy="52828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8" name="Freeform: Shape 34"/>
              <p:cNvSpPr/>
              <p:nvPr/>
            </p:nvSpPr>
            <p:spPr>
              <a:xfrm>
                <a:off x="4191719" y="5282852"/>
                <a:ext cx="232193" cy="2322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18" name="千图PPT彼岸天：ID 8661124库_组合 35"/>
          <p:cNvGrpSpPr/>
          <p:nvPr>
            <p:custDataLst>
              <p:tags r:id="rId10"/>
            </p:custDataLst>
          </p:nvPr>
        </p:nvGrpSpPr>
        <p:grpSpPr>
          <a:xfrm>
            <a:off x="7500026" y="5007998"/>
            <a:ext cx="1872726" cy="1925404"/>
            <a:chOff x="7500026" y="5007998"/>
            <a:chExt cx="1872726" cy="1925404"/>
          </a:xfrm>
        </p:grpSpPr>
        <p:sp>
          <p:nvSpPr>
            <p:cNvPr id="19" name="Rectangle 36"/>
            <p:cNvSpPr/>
            <p:nvPr/>
          </p:nvSpPr>
          <p:spPr>
            <a:xfrm>
              <a:off x="8130281" y="6204183"/>
              <a:ext cx="1223005" cy="729219"/>
            </a:xfrm>
            <a:prstGeom prst="rect">
              <a:avLst/>
            </a:prstGeom>
            <a:solidFill>
              <a:schemeClr val="accent4">
                <a:alpha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0" name="Freeform: Shape 37"/>
            <p:cNvSpPr/>
            <p:nvPr/>
          </p:nvSpPr>
          <p:spPr>
            <a:xfrm flipH="1">
              <a:off x="7500026" y="5007998"/>
              <a:ext cx="1872726" cy="1202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53" y="0"/>
                  </a:moveTo>
                  <a:lnTo>
                    <a:pt x="12053" y="16637"/>
                  </a:lnTo>
                  <a:cubicBezTo>
                    <a:pt x="12073" y="17403"/>
                    <a:pt x="11824" y="18268"/>
                    <a:pt x="9786" y="18893"/>
                  </a:cubicBezTo>
                  <a:lnTo>
                    <a:pt x="0" y="21600"/>
                  </a:lnTo>
                  <a:lnTo>
                    <a:pt x="14201" y="21600"/>
                  </a:lnTo>
                  <a:lnTo>
                    <a:pt x="19213" y="18893"/>
                  </a:lnTo>
                  <a:cubicBezTo>
                    <a:pt x="21292" y="17793"/>
                    <a:pt x="21401" y="17568"/>
                    <a:pt x="21600" y="15848"/>
                  </a:cubicBezTo>
                  <a:lnTo>
                    <a:pt x="21600" y="0"/>
                  </a:lnTo>
                  <a:lnTo>
                    <a:pt x="12053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21" name="Group 38"/>
            <p:cNvGrpSpPr/>
            <p:nvPr/>
          </p:nvGrpSpPr>
          <p:grpSpPr>
            <a:xfrm>
              <a:off x="7646923" y="5134837"/>
              <a:ext cx="531900" cy="528283"/>
              <a:chOff x="7646923" y="5134837"/>
              <a:chExt cx="531900" cy="528283"/>
            </a:xfrm>
          </p:grpSpPr>
          <p:sp>
            <p:nvSpPr>
              <p:cNvPr id="22" name="Oval 39"/>
              <p:cNvSpPr/>
              <p:nvPr/>
            </p:nvSpPr>
            <p:spPr>
              <a:xfrm flipH="1">
                <a:off x="7646923" y="5134837"/>
                <a:ext cx="531900" cy="52828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3" name="Freeform: Shape 40"/>
              <p:cNvSpPr/>
              <p:nvPr/>
            </p:nvSpPr>
            <p:spPr>
              <a:xfrm>
                <a:off x="7796777" y="5281284"/>
                <a:ext cx="267417" cy="235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1" y="15188"/>
                    </a:moveTo>
                    <a:cubicBezTo>
                      <a:pt x="8905" y="14174"/>
                      <a:pt x="8222" y="13317"/>
                      <a:pt x="8222" y="11485"/>
                    </a:cubicBezTo>
                    <a:cubicBezTo>
                      <a:pt x="8222" y="10385"/>
                      <a:pt x="8875" y="10744"/>
                      <a:pt x="9161" y="8730"/>
                    </a:cubicBezTo>
                    <a:cubicBezTo>
                      <a:pt x="9279" y="7894"/>
                      <a:pt x="9855" y="8716"/>
                      <a:pt x="9966" y="6808"/>
                    </a:cubicBezTo>
                    <a:cubicBezTo>
                      <a:pt x="9966" y="6047"/>
                      <a:pt x="9651" y="5858"/>
                      <a:pt x="9651" y="5858"/>
                    </a:cubicBezTo>
                    <a:cubicBezTo>
                      <a:pt x="9651" y="5858"/>
                      <a:pt x="9811" y="4733"/>
                      <a:pt x="9873" y="3867"/>
                    </a:cubicBezTo>
                    <a:cubicBezTo>
                      <a:pt x="9951" y="2788"/>
                      <a:pt x="9396" y="0"/>
                      <a:pt x="6431" y="0"/>
                    </a:cubicBezTo>
                    <a:cubicBezTo>
                      <a:pt x="3466" y="0"/>
                      <a:pt x="2909" y="2788"/>
                      <a:pt x="2987" y="3867"/>
                    </a:cubicBezTo>
                    <a:cubicBezTo>
                      <a:pt x="3050" y="4733"/>
                      <a:pt x="3210" y="5858"/>
                      <a:pt x="3210" y="5858"/>
                    </a:cubicBezTo>
                    <a:cubicBezTo>
                      <a:pt x="3210" y="5858"/>
                      <a:pt x="2895" y="6047"/>
                      <a:pt x="2895" y="6808"/>
                    </a:cubicBezTo>
                    <a:cubicBezTo>
                      <a:pt x="3005" y="8716"/>
                      <a:pt x="3582" y="7894"/>
                      <a:pt x="3700" y="8730"/>
                    </a:cubicBezTo>
                    <a:cubicBezTo>
                      <a:pt x="3987" y="10744"/>
                      <a:pt x="4639" y="10385"/>
                      <a:pt x="4639" y="11485"/>
                    </a:cubicBezTo>
                    <a:cubicBezTo>
                      <a:pt x="4639" y="13317"/>
                      <a:pt x="3956" y="14174"/>
                      <a:pt x="1819" y="15188"/>
                    </a:cubicBezTo>
                    <a:cubicBezTo>
                      <a:pt x="1169" y="15497"/>
                      <a:pt x="0" y="15976"/>
                      <a:pt x="0" y="17129"/>
                    </a:cubicBezTo>
                    <a:lnTo>
                      <a:pt x="0" y="21600"/>
                    </a:lnTo>
                    <a:lnTo>
                      <a:pt x="15005" y="21600"/>
                    </a:lnTo>
                    <a:cubicBezTo>
                      <a:pt x="15005" y="21600"/>
                      <a:pt x="15005" y="18955"/>
                      <a:pt x="15005" y="18248"/>
                    </a:cubicBezTo>
                    <a:cubicBezTo>
                      <a:pt x="15005" y="17196"/>
                      <a:pt x="13184" y="16207"/>
                      <a:pt x="11041" y="15188"/>
                    </a:cubicBezTo>
                    <a:close/>
                    <a:moveTo>
                      <a:pt x="21600" y="21600"/>
                    </a:moveTo>
                    <a:cubicBezTo>
                      <a:pt x="21600" y="21600"/>
                      <a:pt x="21557" y="16953"/>
                      <a:pt x="21307" y="16471"/>
                    </a:cubicBezTo>
                    <a:cubicBezTo>
                      <a:pt x="20935" y="15754"/>
                      <a:pt x="20071" y="15261"/>
                      <a:pt x="18463" y="14498"/>
                    </a:cubicBezTo>
                    <a:cubicBezTo>
                      <a:pt x="16861" y="13736"/>
                      <a:pt x="16349" y="13094"/>
                      <a:pt x="16349" y="11720"/>
                    </a:cubicBezTo>
                    <a:cubicBezTo>
                      <a:pt x="16349" y="10894"/>
                      <a:pt x="16838" y="11164"/>
                      <a:pt x="17053" y="9653"/>
                    </a:cubicBezTo>
                    <a:cubicBezTo>
                      <a:pt x="17142" y="9026"/>
                      <a:pt x="17574" y="9643"/>
                      <a:pt x="17657" y="8212"/>
                    </a:cubicBezTo>
                    <a:cubicBezTo>
                      <a:pt x="17657" y="7642"/>
                      <a:pt x="17420" y="7499"/>
                      <a:pt x="17420" y="7499"/>
                    </a:cubicBezTo>
                    <a:cubicBezTo>
                      <a:pt x="17420" y="7499"/>
                      <a:pt x="17541" y="6656"/>
                      <a:pt x="17588" y="6006"/>
                    </a:cubicBezTo>
                    <a:cubicBezTo>
                      <a:pt x="17646" y="5197"/>
                      <a:pt x="17229" y="3106"/>
                      <a:pt x="15005" y="3106"/>
                    </a:cubicBezTo>
                    <a:cubicBezTo>
                      <a:pt x="12781" y="3106"/>
                      <a:pt x="12365" y="5197"/>
                      <a:pt x="12422" y="6006"/>
                    </a:cubicBezTo>
                    <a:cubicBezTo>
                      <a:pt x="12469" y="6656"/>
                      <a:pt x="12589" y="7499"/>
                      <a:pt x="12589" y="7499"/>
                    </a:cubicBezTo>
                    <a:cubicBezTo>
                      <a:pt x="12589" y="7499"/>
                      <a:pt x="12353" y="7642"/>
                      <a:pt x="12353" y="8212"/>
                    </a:cubicBezTo>
                    <a:cubicBezTo>
                      <a:pt x="12437" y="9643"/>
                      <a:pt x="12868" y="9026"/>
                      <a:pt x="12957" y="9653"/>
                    </a:cubicBezTo>
                    <a:cubicBezTo>
                      <a:pt x="13173" y="11164"/>
                      <a:pt x="13662" y="10894"/>
                      <a:pt x="13662" y="11720"/>
                    </a:cubicBezTo>
                    <a:cubicBezTo>
                      <a:pt x="13662" y="12655"/>
                      <a:pt x="13424" y="13250"/>
                      <a:pt x="12768" y="13776"/>
                    </a:cubicBezTo>
                    <a:cubicBezTo>
                      <a:pt x="16268" y="15766"/>
                      <a:pt x="16737" y="16172"/>
                      <a:pt x="16737" y="17952"/>
                    </a:cubicBezTo>
                    <a:lnTo>
                      <a:pt x="16737" y="21600"/>
                    </a:lnTo>
                    <a:cubicBezTo>
                      <a:pt x="16737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sp>
        <p:nvSpPr>
          <p:cNvPr id="48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" t="20836" r="30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72899" y="1630088"/>
            <a:ext cx="64462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6000" b="1" kern="1400" spc="267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谢谢您的观看</a:t>
            </a:r>
            <a:endParaRPr lang="zh-CN" altLang="en-US" sz="6000" b="1" kern="1400" spc="267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" name="文本框 16"/>
          <p:cNvSpPr txBox="1">
            <a:spLocks noChangeArrowheads="1"/>
          </p:cNvSpPr>
          <p:nvPr/>
        </p:nvSpPr>
        <p:spPr bwMode="auto">
          <a:xfrm>
            <a:off x="2872899" y="2667332"/>
            <a:ext cx="6446202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293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BUSINESS POWERPOINT</a:t>
            </a:r>
            <a:endParaRPr lang="zh-CN" altLang="en-US" sz="2935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2872899" y="3438363"/>
            <a:ext cx="6446202" cy="7852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defTabSz="1449705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Lorem ipsum dolor sit amet, consectetur adipisicing elit, sed do eiusmod tempor incididunt ut labore et dolore magna aliqua.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Segoe UI" panose="020B0502040204020203" pitchFamily="34" charset="0"/>
            </a:endParaRPr>
          </a:p>
          <a:p>
            <a:pPr marL="0" indent="0" algn="dist" defTabSz="1449705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ad minim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veniam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Segoe UI" panose="020B0502040204020203" pitchFamily="34" charset="0"/>
              </a:rPr>
              <a:t>nostrud</a:t>
            </a:r>
            <a:endParaRPr lang="en-US" altLang="zh-CN" sz="12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4" b="3263"/>
          <a:stretch>
            <a:fillRect/>
          </a:stretch>
        </p:blipFill>
        <p:spPr>
          <a:xfrm>
            <a:off x="0" y="4922518"/>
            <a:ext cx="12192000" cy="1935482"/>
          </a:xfrm>
          <a:prstGeom prst="rect">
            <a:avLst/>
          </a:prstGeom>
        </p:spPr>
      </p:pic>
      <p:sp>
        <p:nvSpPr>
          <p:cNvPr id="13" name="TextBox 23"/>
          <p:cNvSpPr txBox="1"/>
          <p:nvPr/>
        </p:nvSpPr>
        <p:spPr>
          <a:xfrm>
            <a:off x="3720678" y="301481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添加文字标题一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3720678" y="3450850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添加文字标题二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4071198" y="2303708"/>
            <a:ext cx="187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自我介绍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550661" y="305926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添加文字标题四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550661" y="3495299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添加文字标题五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673045" y="2361406"/>
            <a:ext cx="1578156" cy="1779589"/>
            <a:chOff x="1340508" y="1771054"/>
            <a:chExt cx="1183617" cy="1334692"/>
          </a:xfrm>
        </p:grpSpPr>
        <p:grpSp>
          <p:nvGrpSpPr>
            <p:cNvPr id="20" name="组合 19"/>
            <p:cNvGrpSpPr/>
            <p:nvPr/>
          </p:nvGrpSpPr>
          <p:grpSpPr>
            <a:xfrm>
              <a:off x="1340508" y="1771054"/>
              <a:ext cx="1183617" cy="1334692"/>
              <a:chOff x="812038" y="2213192"/>
              <a:chExt cx="2060884" cy="2323931"/>
            </a:xfrm>
          </p:grpSpPr>
          <p:sp>
            <p:nvSpPr>
              <p:cNvPr id="18" name="任意多边形: 形状 17"/>
              <p:cNvSpPr/>
              <p:nvPr/>
            </p:nvSpPr>
            <p:spPr>
              <a:xfrm rot="19800000" flipH="1">
                <a:off x="1132094" y="2213192"/>
                <a:ext cx="1740828" cy="2323931"/>
              </a:xfrm>
              <a:custGeom>
                <a:avLst/>
                <a:gdLst>
                  <a:gd name="connsiteX0" fmla="*/ 228243 w 1740828"/>
                  <a:gd name="connsiteY0" fmla="*/ 41971 h 2323931"/>
                  <a:gd name="connsiteX1" fmla="*/ 206112 w 1740828"/>
                  <a:gd name="connsiteY1" fmla="*/ 55538 h 2323931"/>
                  <a:gd name="connsiteX2" fmla="*/ 183297 w 1740828"/>
                  <a:gd name="connsiteY2" fmla="*/ 67921 h 2323931"/>
                  <a:gd name="connsiteX3" fmla="*/ 175745 w 1740828"/>
                  <a:gd name="connsiteY3" fmla="*/ 74152 h 2323931"/>
                  <a:gd name="connsiteX4" fmla="*/ 162710 w 1740828"/>
                  <a:gd name="connsiteY4" fmla="*/ 82142 h 2323931"/>
                  <a:gd name="connsiteX5" fmla="*/ 134918 w 1740828"/>
                  <a:gd name="connsiteY5" fmla="*/ 107837 h 2323931"/>
                  <a:gd name="connsiteX6" fmla="*/ 124439 w 1740828"/>
                  <a:gd name="connsiteY6" fmla="*/ 116483 h 2323931"/>
                  <a:gd name="connsiteX7" fmla="*/ 120813 w 1740828"/>
                  <a:gd name="connsiteY7" fmla="*/ 120878 h 2323931"/>
                  <a:gd name="connsiteX8" fmla="*/ 105315 w 1740828"/>
                  <a:gd name="connsiteY8" fmla="*/ 135206 h 2323931"/>
                  <a:gd name="connsiteX9" fmla="*/ 80111 w 1740828"/>
                  <a:gd name="connsiteY9" fmla="*/ 170209 h 2323931"/>
                  <a:gd name="connsiteX10" fmla="*/ 75876 w 1740828"/>
                  <a:gd name="connsiteY10" fmla="*/ 175342 h 2323931"/>
                  <a:gd name="connsiteX11" fmla="*/ 74226 w 1740828"/>
                  <a:gd name="connsiteY11" fmla="*/ 178382 h 2323931"/>
                  <a:gd name="connsiteX12" fmla="*/ 58243 w 1740828"/>
                  <a:gd name="connsiteY12" fmla="*/ 200578 h 2323931"/>
                  <a:gd name="connsiteX13" fmla="*/ 5885 w 1740828"/>
                  <a:gd name="connsiteY13" fmla="*/ 427107 h 2323931"/>
                  <a:gd name="connsiteX14" fmla="*/ 7955 w 1740828"/>
                  <a:gd name="connsiteY14" fmla="*/ 439443 h 2323931"/>
                  <a:gd name="connsiteX15" fmla="*/ 7955 w 1740828"/>
                  <a:gd name="connsiteY15" fmla="*/ 1856977 h 2323931"/>
                  <a:gd name="connsiteX16" fmla="*/ 990 w 1740828"/>
                  <a:gd name="connsiteY16" fmla="*/ 1898487 h 2323931"/>
                  <a:gd name="connsiteX17" fmla="*/ 53348 w 1740828"/>
                  <a:gd name="connsiteY17" fmla="*/ 2125015 h 2323931"/>
                  <a:gd name="connsiteX18" fmla="*/ 523164 w 1740828"/>
                  <a:gd name="connsiteY18" fmla="*/ 2303661 h 2323931"/>
                  <a:gd name="connsiteX19" fmla="*/ 547977 w 1740828"/>
                  <a:gd name="connsiteY19" fmla="*/ 2292487 h 2323931"/>
                  <a:gd name="connsiteX20" fmla="*/ 560458 w 1740828"/>
                  <a:gd name="connsiteY20" fmla="*/ 2288613 h 2323931"/>
                  <a:gd name="connsiteX21" fmla="*/ 579347 w 1740828"/>
                  <a:gd name="connsiteY21" fmla="*/ 2278360 h 2323931"/>
                  <a:gd name="connsiteX22" fmla="*/ 596616 w 1740828"/>
                  <a:gd name="connsiteY22" fmla="*/ 2270583 h 2323931"/>
                  <a:gd name="connsiteX23" fmla="*/ 1740828 w 1740828"/>
                  <a:gd name="connsiteY23" fmla="*/ 1609972 h 2323931"/>
                  <a:gd name="connsiteX24" fmla="*/ 1737359 w 1740828"/>
                  <a:gd name="connsiteY24" fmla="*/ 1605680 h 2323931"/>
                  <a:gd name="connsiteX25" fmla="*/ 1732050 w 1740828"/>
                  <a:gd name="connsiteY25" fmla="*/ 1609491 h 2323931"/>
                  <a:gd name="connsiteX26" fmla="*/ 1342902 w 1740828"/>
                  <a:gd name="connsiteY26" fmla="*/ 1662105 h 2323931"/>
                  <a:gd name="connsiteX27" fmla="*/ 970295 w 1740828"/>
                  <a:gd name="connsiteY27" fmla="*/ 1021793 h 2323931"/>
                  <a:gd name="connsiteX28" fmla="*/ 920519 w 1740828"/>
                  <a:gd name="connsiteY28" fmla="*/ 243001 h 2323931"/>
                  <a:gd name="connsiteX29" fmla="*/ 925878 w 1740828"/>
                  <a:gd name="connsiteY29" fmla="*/ 246430 h 2323931"/>
                  <a:gd name="connsiteX30" fmla="*/ 926624 w 1740828"/>
                  <a:gd name="connsiteY30" fmla="*/ 242715 h 2323931"/>
                  <a:gd name="connsiteX31" fmla="*/ 637662 w 1740828"/>
                  <a:gd name="connsiteY31" fmla="*/ 75882 h 2323931"/>
                  <a:gd name="connsiteX32" fmla="*/ 628013 w 1740828"/>
                  <a:gd name="connsiteY32" fmla="*/ 67921 h 2323931"/>
                  <a:gd name="connsiteX33" fmla="*/ 405655 w 1740828"/>
                  <a:gd name="connsiteY33" fmla="*/ 0 h 2323931"/>
                  <a:gd name="connsiteX34" fmla="*/ 378441 w 1740828"/>
                  <a:gd name="connsiteY34" fmla="*/ 2743 h 2323931"/>
                  <a:gd name="connsiteX35" fmla="*/ 374983 w 1740828"/>
                  <a:gd name="connsiteY35" fmla="*/ 2652 h 2323931"/>
                  <a:gd name="connsiteX36" fmla="*/ 368420 w 1740828"/>
                  <a:gd name="connsiteY36" fmla="*/ 3754 h 2323931"/>
                  <a:gd name="connsiteX37" fmla="*/ 325504 w 1740828"/>
                  <a:gd name="connsiteY37" fmla="*/ 8080 h 2323931"/>
                  <a:gd name="connsiteX38" fmla="*/ 305348 w 1740828"/>
                  <a:gd name="connsiteY38" fmla="*/ 14337 h 2323931"/>
                  <a:gd name="connsiteX39" fmla="*/ 299729 w 1740828"/>
                  <a:gd name="connsiteY39" fmla="*/ 15280 h 2323931"/>
                  <a:gd name="connsiteX40" fmla="*/ 287001 w 1740828"/>
                  <a:gd name="connsiteY40" fmla="*/ 20032 h 2323931"/>
                  <a:gd name="connsiteX41" fmla="*/ 250852 w 1740828"/>
                  <a:gd name="connsiteY41" fmla="*/ 31253 h 2323931"/>
                  <a:gd name="connsiteX42" fmla="*/ 237415 w 1740828"/>
                  <a:gd name="connsiteY42" fmla="*/ 38547 h 23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740828" h="2323931">
                    <a:moveTo>
                      <a:pt x="228243" y="41971"/>
                    </a:moveTo>
                    <a:lnTo>
                      <a:pt x="206112" y="55538"/>
                    </a:lnTo>
                    <a:lnTo>
                      <a:pt x="183297" y="67921"/>
                    </a:lnTo>
                    <a:lnTo>
                      <a:pt x="175745" y="74152"/>
                    </a:lnTo>
                    <a:lnTo>
                      <a:pt x="162710" y="82142"/>
                    </a:lnTo>
                    <a:lnTo>
                      <a:pt x="134918" y="107837"/>
                    </a:lnTo>
                    <a:lnTo>
                      <a:pt x="124439" y="116483"/>
                    </a:lnTo>
                    <a:lnTo>
                      <a:pt x="120813" y="120878"/>
                    </a:lnTo>
                    <a:lnTo>
                      <a:pt x="105315" y="135206"/>
                    </a:lnTo>
                    <a:lnTo>
                      <a:pt x="80111" y="170209"/>
                    </a:lnTo>
                    <a:lnTo>
                      <a:pt x="75876" y="175342"/>
                    </a:lnTo>
                    <a:lnTo>
                      <a:pt x="74226" y="178382"/>
                    </a:lnTo>
                    <a:lnTo>
                      <a:pt x="58243" y="200578"/>
                    </a:lnTo>
                    <a:cubicBezTo>
                      <a:pt x="17060" y="271910"/>
                      <a:pt x="485" y="350696"/>
                      <a:pt x="5885" y="427107"/>
                    </a:cubicBezTo>
                    <a:lnTo>
                      <a:pt x="7955" y="439443"/>
                    </a:lnTo>
                    <a:lnTo>
                      <a:pt x="7955" y="1856977"/>
                    </a:lnTo>
                    <a:lnTo>
                      <a:pt x="990" y="1898487"/>
                    </a:lnTo>
                    <a:cubicBezTo>
                      <a:pt x="-4410" y="1974897"/>
                      <a:pt x="12165" y="2053684"/>
                      <a:pt x="53348" y="2125015"/>
                    </a:cubicBezTo>
                    <a:cubicBezTo>
                      <a:pt x="149442" y="2291455"/>
                      <a:pt x="347676" y="2362158"/>
                      <a:pt x="523164" y="2303661"/>
                    </a:cubicBezTo>
                    <a:lnTo>
                      <a:pt x="547977" y="2292487"/>
                    </a:lnTo>
                    <a:lnTo>
                      <a:pt x="560458" y="2288613"/>
                    </a:lnTo>
                    <a:lnTo>
                      <a:pt x="579347" y="2278360"/>
                    </a:lnTo>
                    <a:lnTo>
                      <a:pt x="596616" y="2270583"/>
                    </a:lnTo>
                    <a:lnTo>
                      <a:pt x="1740828" y="1609972"/>
                    </a:lnTo>
                    <a:lnTo>
                      <a:pt x="1737359" y="1605680"/>
                    </a:lnTo>
                    <a:lnTo>
                      <a:pt x="1732050" y="1609491"/>
                    </a:lnTo>
                    <a:cubicBezTo>
                      <a:pt x="1618565" y="1675540"/>
                      <a:pt x="1479883" y="1698297"/>
                      <a:pt x="1342902" y="1662105"/>
                    </a:cubicBezTo>
                    <a:cubicBezTo>
                      <a:pt x="1068941" y="1589721"/>
                      <a:pt x="980164" y="1301059"/>
                      <a:pt x="970295" y="1021793"/>
                    </a:cubicBezTo>
                    <a:cubicBezTo>
                      <a:pt x="959894" y="808480"/>
                      <a:pt x="920509" y="453523"/>
                      <a:pt x="920519" y="243001"/>
                    </a:cubicBezTo>
                    <a:lnTo>
                      <a:pt x="925878" y="246430"/>
                    </a:lnTo>
                    <a:lnTo>
                      <a:pt x="926624" y="242715"/>
                    </a:lnTo>
                    <a:lnTo>
                      <a:pt x="637662" y="75882"/>
                    </a:lnTo>
                    <a:lnTo>
                      <a:pt x="628013" y="67921"/>
                    </a:lnTo>
                    <a:cubicBezTo>
                      <a:pt x="564540" y="25039"/>
                      <a:pt x="488021" y="0"/>
                      <a:pt x="405655" y="0"/>
                    </a:cubicBezTo>
                    <a:lnTo>
                      <a:pt x="378441" y="2743"/>
                    </a:lnTo>
                    <a:lnTo>
                      <a:pt x="374983" y="2652"/>
                    </a:lnTo>
                    <a:lnTo>
                      <a:pt x="368420" y="3754"/>
                    </a:lnTo>
                    <a:lnTo>
                      <a:pt x="325504" y="8080"/>
                    </a:lnTo>
                    <a:lnTo>
                      <a:pt x="305348" y="14337"/>
                    </a:lnTo>
                    <a:lnTo>
                      <a:pt x="299729" y="15280"/>
                    </a:lnTo>
                    <a:lnTo>
                      <a:pt x="287001" y="20032"/>
                    </a:lnTo>
                    <a:lnTo>
                      <a:pt x="250852" y="31253"/>
                    </a:lnTo>
                    <a:lnTo>
                      <a:pt x="237415" y="385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15" name="泪滴形 11"/>
              <p:cNvSpPr/>
              <p:nvPr/>
            </p:nvSpPr>
            <p:spPr>
              <a:xfrm rot="18911993">
                <a:off x="812038" y="2918946"/>
                <a:ext cx="1222263" cy="1203392"/>
              </a:xfrm>
              <a:custGeom>
                <a:avLst/>
                <a:gdLst>
                  <a:gd name="connsiteX0" fmla="*/ 0 w 1026145"/>
                  <a:gd name="connsiteY0" fmla="*/ 513073 h 1026145"/>
                  <a:gd name="connsiteX1" fmla="*/ 513073 w 1026145"/>
                  <a:gd name="connsiteY1" fmla="*/ 0 h 1026145"/>
                  <a:gd name="connsiteX2" fmla="*/ 1026145 w 1026145"/>
                  <a:gd name="connsiteY2" fmla="*/ 0 h 1026145"/>
                  <a:gd name="connsiteX3" fmla="*/ 1026145 w 1026145"/>
                  <a:gd name="connsiteY3" fmla="*/ 513073 h 1026145"/>
                  <a:gd name="connsiteX4" fmla="*/ 513072 w 1026145"/>
                  <a:gd name="connsiteY4" fmla="*/ 1026146 h 1026145"/>
                  <a:gd name="connsiteX5" fmla="*/ -1 w 1026145"/>
                  <a:gd name="connsiteY5" fmla="*/ 513073 h 1026145"/>
                  <a:gd name="connsiteX6" fmla="*/ 0 w 1026145"/>
                  <a:gd name="connsiteY6" fmla="*/ 513073 h 1026145"/>
                  <a:gd name="connsiteX0-1" fmla="*/ 1 w 1283949"/>
                  <a:gd name="connsiteY0-2" fmla="*/ 751052 h 1264125"/>
                  <a:gd name="connsiteX1-3" fmla="*/ 513074 w 1283949"/>
                  <a:gd name="connsiteY1-4" fmla="*/ 237979 h 1264125"/>
                  <a:gd name="connsiteX2-5" fmla="*/ 1283949 w 1283949"/>
                  <a:gd name="connsiteY2-6" fmla="*/ 0 h 1264125"/>
                  <a:gd name="connsiteX3-7" fmla="*/ 1026146 w 1283949"/>
                  <a:gd name="connsiteY3-8" fmla="*/ 751052 h 1264125"/>
                  <a:gd name="connsiteX4-9" fmla="*/ 513073 w 1283949"/>
                  <a:gd name="connsiteY4-10" fmla="*/ 1264125 h 1264125"/>
                  <a:gd name="connsiteX5-11" fmla="*/ 0 w 1283949"/>
                  <a:gd name="connsiteY5-12" fmla="*/ 751052 h 1264125"/>
                  <a:gd name="connsiteX6-13" fmla="*/ 1 w 1283949"/>
                  <a:gd name="connsiteY6-14" fmla="*/ 751052 h 1264125"/>
                  <a:gd name="connsiteX0-15" fmla="*/ 1 w 1283949"/>
                  <a:gd name="connsiteY0-16" fmla="*/ 751052 h 1264125"/>
                  <a:gd name="connsiteX1-17" fmla="*/ 513074 w 1283949"/>
                  <a:gd name="connsiteY1-18" fmla="*/ 237979 h 1264125"/>
                  <a:gd name="connsiteX2-19" fmla="*/ 1283949 w 1283949"/>
                  <a:gd name="connsiteY2-20" fmla="*/ 0 h 1264125"/>
                  <a:gd name="connsiteX3-21" fmla="*/ 1026146 w 1283949"/>
                  <a:gd name="connsiteY3-22" fmla="*/ 751052 h 1264125"/>
                  <a:gd name="connsiteX4-23" fmla="*/ 513073 w 1283949"/>
                  <a:gd name="connsiteY4-24" fmla="*/ 1264125 h 1264125"/>
                  <a:gd name="connsiteX5-25" fmla="*/ 0 w 1283949"/>
                  <a:gd name="connsiteY5-26" fmla="*/ 751052 h 1264125"/>
                  <a:gd name="connsiteX6-27" fmla="*/ 1 w 1283949"/>
                  <a:gd name="connsiteY6-28" fmla="*/ 751052 h 1264125"/>
                  <a:gd name="connsiteX0-29" fmla="*/ 1 w 1283949"/>
                  <a:gd name="connsiteY0-30" fmla="*/ 751052 h 1264125"/>
                  <a:gd name="connsiteX1-31" fmla="*/ 513074 w 1283949"/>
                  <a:gd name="connsiteY1-32" fmla="*/ 237979 h 1264125"/>
                  <a:gd name="connsiteX2-33" fmla="*/ 1283949 w 1283949"/>
                  <a:gd name="connsiteY2-34" fmla="*/ 0 h 1264125"/>
                  <a:gd name="connsiteX3-35" fmla="*/ 1026146 w 1283949"/>
                  <a:gd name="connsiteY3-36" fmla="*/ 751052 h 1264125"/>
                  <a:gd name="connsiteX4-37" fmla="*/ 513073 w 1283949"/>
                  <a:gd name="connsiteY4-38" fmla="*/ 1264125 h 1264125"/>
                  <a:gd name="connsiteX5-39" fmla="*/ 0 w 1283949"/>
                  <a:gd name="connsiteY5-40" fmla="*/ 751052 h 1264125"/>
                  <a:gd name="connsiteX6-41" fmla="*/ 1 w 1283949"/>
                  <a:gd name="connsiteY6-42" fmla="*/ 751052 h 1264125"/>
                  <a:gd name="connsiteX0-43" fmla="*/ 1 w 1283949"/>
                  <a:gd name="connsiteY0-44" fmla="*/ 751052 h 1264125"/>
                  <a:gd name="connsiteX1-45" fmla="*/ 513074 w 1283949"/>
                  <a:gd name="connsiteY1-46" fmla="*/ 237979 h 1264125"/>
                  <a:gd name="connsiteX2-47" fmla="*/ 1283949 w 1283949"/>
                  <a:gd name="connsiteY2-48" fmla="*/ 0 h 1264125"/>
                  <a:gd name="connsiteX3-49" fmla="*/ 1026146 w 1283949"/>
                  <a:gd name="connsiteY3-50" fmla="*/ 751052 h 1264125"/>
                  <a:gd name="connsiteX4-51" fmla="*/ 513073 w 1283949"/>
                  <a:gd name="connsiteY4-52" fmla="*/ 1264125 h 1264125"/>
                  <a:gd name="connsiteX5-53" fmla="*/ 0 w 1283949"/>
                  <a:gd name="connsiteY5-54" fmla="*/ 751052 h 1264125"/>
                  <a:gd name="connsiteX6-55" fmla="*/ 1 w 1283949"/>
                  <a:gd name="connsiteY6-56" fmla="*/ 751052 h 1264125"/>
                  <a:gd name="connsiteX0-57" fmla="*/ 1 w 1283949"/>
                  <a:gd name="connsiteY0-58" fmla="*/ 751052 h 1264125"/>
                  <a:gd name="connsiteX1-59" fmla="*/ 513074 w 1283949"/>
                  <a:gd name="connsiteY1-60" fmla="*/ 237979 h 1264125"/>
                  <a:gd name="connsiteX2-61" fmla="*/ 1283949 w 1283949"/>
                  <a:gd name="connsiteY2-62" fmla="*/ 0 h 1264125"/>
                  <a:gd name="connsiteX3-63" fmla="*/ 1026146 w 1283949"/>
                  <a:gd name="connsiteY3-64" fmla="*/ 751052 h 1264125"/>
                  <a:gd name="connsiteX4-65" fmla="*/ 513073 w 1283949"/>
                  <a:gd name="connsiteY4-66" fmla="*/ 1264125 h 1264125"/>
                  <a:gd name="connsiteX5-67" fmla="*/ 0 w 1283949"/>
                  <a:gd name="connsiteY5-68" fmla="*/ 751052 h 1264125"/>
                  <a:gd name="connsiteX6-69" fmla="*/ 1 w 1283949"/>
                  <a:gd name="connsiteY6-70" fmla="*/ 751052 h 1264125"/>
                  <a:gd name="connsiteX0-71" fmla="*/ 1 w 1283949"/>
                  <a:gd name="connsiteY0-72" fmla="*/ 751052 h 1264125"/>
                  <a:gd name="connsiteX1-73" fmla="*/ 513074 w 1283949"/>
                  <a:gd name="connsiteY1-74" fmla="*/ 237979 h 1264125"/>
                  <a:gd name="connsiteX2-75" fmla="*/ 1283949 w 1283949"/>
                  <a:gd name="connsiteY2-76" fmla="*/ 0 h 1264125"/>
                  <a:gd name="connsiteX3-77" fmla="*/ 1026146 w 1283949"/>
                  <a:gd name="connsiteY3-78" fmla="*/ 751052 h 1264125"/>
                  <a:gd name="connsiteX4-79" fmla="*/ 513073 w 1283949"/>
                  <a:gd name="connsiteY4-80" fmla="*/ 1264125 h 1264125"/>
                  <a:gd name="connsiteX5-81" fmla="*/ 0 w 1283949"/>
                  <a:gd name="connsiteY5-82" fmla="*/ 751052 h 1264125"/>
                  <a:gd name="connsiteX6-83" fmla="*/ 1 w 1283949"/>
                  <a:gd name="connsiteY6-84" fmla="*/ 751052 h 1264125"/>
                  <a:gd name="connsiteX0-85" fmla="*/ 1 w 1283949"/>
                  <a:gd name="connsiteY0-86" fmla="*/ 751052 h 1264125"/>
                  <a:gd name="connsiteX1-87" fmla="*/ 513074 w 1283949"/>
                  <a:gd name="connsiteY1-88" fmla="*/ 237979 h 1264125"/>
                  <a:gd name="connsiteX2-89" fmla="*/ 1283949 w 1283949"/>
                  <a:gd name="connsiteY2-90" fmla="*/ 0 h 1264125"/>
                  <a:gd name="connsiteX3-91" fmla="*/ 1026146 w 1283949"/>
                  <a:gd name="connsiteY3-92" fmla="*/ 751052 h 1264125"/>
                  <a:gd name="connsiteX4-93" fmla="*/ 513073 w 1283949"/>
                  <a:gd name="connsiteY4-94" fmla="*/ 1264125 h 1264125"/>
                  <a:gd name="connsiteX5-95" fmla="*/ 0 w 1283949"/>
                  <a:gd name="connsiteY5-96" fmla="*/ 751052 h 1264125"/>
                  <a:gd name="connsiteX6-97" fmla="*/ 1 w 1283949"/>
                  <a:gd name="connsiteY6-98" fmla="*/ 751052 h 1264125"/>
                  <a:gd name="connsiteX0-99" fmla="*/ 1 w 1283949"/>
                  <a:gd name="connsiteY0-100" fmla="*/ 751052 h 1264125"/>
                  <a:gd name="connsiteX1-101" fmla="*/ 513074 w 1283949"/>
                  <a:gd name="connsiteY1-102" fmla="*/ 237979 h 1264125"/>
                  <a:gd name="connsiteX2-103" fmla="*/ 1283949 w 1283949"/>
                  <a:gd name="connsiteY2-104" fmla="*/ 0 h 1264125"/>
                  <a:gd name="connsiteX3-105" fmla="*/ 1026146 w 1283949"/>
                  <a:gd name="connsiteY3-106" fmla="*/ 751052 h 1264125"/>
                  <a:gd name="connsiteX4-107" fmla="*/ 513073 w 1283949"/>
                  <a:gd name="connsiteY4-108" fmla="*/ 1264125 h 1264125"/>
                  <a:gd name="connsiteX5-109" fmla="*/ 0 w 1283949"/>
                  <a:gd name="connsiteY5-110" fmla="*/ 751052 h 1264125"/>
                  <a:gd name="connsiteX6-111" fmla="*/ 1 w 1283949"/>
                  <a:gd name="connsiteY6-112" fmla="*/ 751052 h 1264125"/>
                  <a:gd name="connsiteX0-113" fmla="*/ 1 w 1283949"/>
                  <a:gd name="connsiteY0-114" fmla="*/ 751052 h 1264125"/>
                  <a:gd name="connsiteX1-115" fmla="*/ 513074 w 1283949"/>
                  <a:gd name="connsiteY1-116" fmla="*/ 237979 h 1264125"/>
                  <a:gd name="connsiteX2-117" fmla="*/ 1283949 w 1283949"/>
                  <a:gd name="connsiteY2-118" fmla="*/ 0 h 1264125"/>
                  <a:gd name="connsiteX3-119" fmla="*/ 1026146 w 1283949"/>
                  <a:gd name="connsiteY3-120" fmla="*/ 751052 h 1264125"/>
                  <a:gd name="connsiteX4-121" fmla="*/ 513073 w 1283949"/>
                  <a:gd name="connsiteY4-122" fmla="*/ 1264125 h 1264125"/>
                  <a:gd name="connsiteX5-123" fmla="*/ 0 w 1283949"/>
                  <a:gd name="connsiteY5-124" fmla="*/ 751052 h 1264125"/>
                  <a:gd name="connsiteX6-125" fmla="*/ 1 w 1283949"/>
                  <a:gd name="connsiteY6-126" fmla="*/ 751052 h 1264125"/>
                  <a:gd name="connsiteX0-127" fmla="*/ 1 w 1283949"/>
                  <a:gd name="connsiteY0-128" fmla="*/ 751052 h 1264125"/>
                  <a:gd name="connsiteX1-129" fmla="*/ 513074 w 1283949"/>
                  <a:gd name="connsiteY1-130" fmla="*/ 237979 h 1264125"/>
                  <a:gd name="connsiteX2-131" fmla="*/ 1283949 w 1283949"/>
                  <a:gd name="connsiteY2-132" fmla="*/ 0 h 1264125"/>
                  <a:gd name="connsiteX3-133" fmla="*/ 1026146 w 1283949"/>
                  <a:gd name="connsiteY3-134" fmla="*/ 751052 h 1264125"/>
                  <a:gd name="connsiteX4-135" fmla="*/ 513073 w 1283949"/>
                  <a:gd name="connsiteY4-136" fmla="*/ 1264125 h 1264125"/>
                  <a:gd name="connsiteX5-137" fmla="*/ 0 w 1283949"/>
                  <a:gd name="connsiteY5-138" fmla="*/ 751052 h 1264125"/>
                  <a:gd name="connsiteX6-139" fmla="*/ 1 w 1283949"/>
                  <a:gd name="connsiteY6-140" fmla="*/ 751052 h 1264125"/>
                  <a:gd name="connsiteX0-141" fmla="*/ 1 w 1283949"/>
                  <a:gd name="connsiteY0-142" fmla="*/ 751052 h 1264125"/>
                  <a:gd name="connsiteX1-143" fmla="*/ 513074 w 1283949"/>
                  <a:gd name="connsiteY1-144" fmla="*/ 237979 h 1264125"/>
                  <a:gd name="connsiteX2-145" fmla="*/ 1283949 w 1283949"/>
                  <a:gd name="connsiteY2-146" fmla="*/ 0 h 1264125"/>
                  <a:gd name="connsiteX3-147" fmla="*/ 1026146 w 1283949"/>
                  <a:gd name="connsiteY3-148" fmla="*/ 751052 h 1264125"/>
                  <a:gd name="connsiteX4-149" fmla="*/ 513073 w 1283949"/>
                  <a:gd name="connsiteY4-150" fmla="*/ 1264125 h 1264125"/>
                  <a:gd name="connsiteX5-151" fmla="*/ 0 w 1283949"/>
                  <a:gd name="connsiteY5-152" fmla="*/ 751052 h 1264125"/>
                  <a:gd name="connsiteX6-153" fmla="*/ 1 w 1283949"/>
                  <a:gd name="connsiteY6-154" fmla="*/ 751052 h 1264125"/>
                  <a:gd name="connsiteX0-155" fmla="*/ 1 w 1283949"/>
                  <a:gd name="connsiteY0-156" fmla="*/ 751052 h 1264125"/>
                  <a:gd name="connsiteX1-157" fmla="*/ 513074 w 1283949"/>
                  <a:gd name="connsiteY1-158" fmla="*/ 237979 h 1264125"/>
                  <a:gd name="connsiteX2-159" fmla="*/ 1283949 w 1283949"/>
                  <a:gd name="connsiteY2-160" fmla="*/ 0 h 1264125"/>
                  <a:gd name="connsiteX3-161" fmla="*/ 1026146 w 1283949"/>
                  <a:gd name="connsiteY3-162" fmla="*/ 751052 h 1264125"/>
                  <a:gd name="connsiteX4-163" fmla="*/ 513073 w 1283949"/>
                  <a:gd name="connsiteY4-164" fmla="*/ 1264125 h 1264125"/>
                  <a:gd name="connsiteX5-165" fmla="*/ 0 w 1283949"/>
                  <a:gd name="connsiteY5-166" fmla="*/ 751052 h 1264125"/>
                  <a:gd name="connsiteX6-167" fmla="*/ 1 w 1283949"/>
                  <a:gd name="connsiteY6-168" fmla="*/ 751052 h 1264125"/>
                  <a:gd name="connsiteX0-169" fmla="*/ 1 w 1283949"/>
                  <a:gd name="connsiteY0-170" fmla="*/ 751052 h 1264125"/>
                  <a:gd name="connsiteX1-171" fmla="*/ 513074 w 1283949"/>
                  <a:gd name="connsiteY1-172" fmla="*/ 237979 h 1264125"/>
                  <a:gd name="connsiteX2-173" fmla="*/ 1283949 w 1283949"/>
                  <a:gd name="connsiteY2-174" fmla="*/ 0 h 1264125"/>
                  <a:gd name="connsiteX3-175" fmla="*/ 1026146 w 1283949"/>
                  <a:gd name="connsiteY3-176" fmla="*/ 751052 h 1264125"/>
                  <a:gd name="connsiteX4-177" fmla="*/ 513073 w 1283949"/>
                  <a:gd name="connsiteY4-178" fmla="*/ 1264125 h 1264125"/>
                  <a:gd name="connsiteX5-179" fmla="*/ 0 w 1283949"/>
                  <a:gd name="connsiteY5-180" fmla="*/ 751052 h 1264125"/>
                  <a:gd name="connsiteX6-181" fmla="*/ 1 w 1283949"/>
                  <a:gd name="connsiteY6-182" fmla="*/ 751052 h 1264125"/>
                  <a:gd name="connsiteX0-183" fmla="*/ 1 w 1283949"/>
                  <a:gd name="connsiteY0-184" fmla="*/ 751052 h 1264125"/>
                  <a:gd name="connsiteX1-185" fmla="*/ 513074 w 1283949"/>
                  <a:gd name="connsiteY1-186" fmla="*/ 237979 h 1264125"/>
                  <a:gd name="connsiteX2-187" fmla="*/ 1283949 w 1283949"/>
                  <a:gd name="connsiteY2-188" fmla="*/ 0 h 1264125"/>
                  <a:gd name="connsiteX3-189" fmla="*/ 1036884 w 1283949"/>
                  <a:gd name="connsiteY3-190" fmla="*/ 740238 h 1264125"/>
                  <a:gd name="connsiteX4-191" fmla="*/ 513073 w 1283949"/>
                  <a:gd name="connsiteY4-192" fmla="*/ 1264125 h 1264125"/>
                  <a:gd name="connsiteX5-193" fmla="*/ 0 w 1283949"/>
                  <a:gd name="connsiteY5-194" fmla="*/ 751052 h 1264125"/>
                  <a:gd name="connsiteX6-195" fmla="*/ 1 w 1283949"/>
                  <a:gd name="connsiteY6-196" fmla="*/ 751052 h 1264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283949" h="1264125">
                    <a:moveTo>
                      <a:pt x="1" y="751052"/>
                    </a:moveTo>
                    <a:cubicBezTo>
                      <a:pt x="1" y="467690"/>
                      <a:pt x="181500" y="318970"/>
                      <a:pt x="513074" y="237979"/>
                    </a:cubicBezTo>
                    <a:cubicBezTo>
                      <a:pt x="807767" y="163910"/>
                      <a:pt x="1026991" y="79326"/>
                      <a:pt x="1283949" y="0"/>
                    </a:cubicBezTo>
                    <a:cubicBezTo>
                      <a:pt x="1230181" y="203540"/>
                      <a:pt x="1101430" y="536659"/>
                      <a:pt x="1036884" y="740238"/>
                    </a:cubicBezTo>
                    <a:cubicBezTo>
                      <a:pt x="956005" y="1007718"/>
                      <a:pt x="796435" y="1264125"/>
                      <a:pt x="513073" y="1264125"/>
                    </a:cubicBezTo>
                    <a:cubicBezTo>
                      <a:pt x="229711" y="1264125"/>
                      <a:pt x="0" y="1034414"/>
                      <a:pt x="0" y="751052"/>
                    </a:cubicBezTo>
                    <a:lnTo>
                      <a:pt x="1" y="7510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525801" y="2387084"/>
              <a:ext cx="280365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41870" y="2639921"/>
            <a:ext cx="1779589" cy="1578156"/>
            <a:chOff x="3238552" y="1979940"/>
            <a:chExt cx="1334692" cy="1183617"/>
          </a:xfrm>
        </p:grpSpPr>
        <p:grpSp>
          <p:nvGrpSpPr>
            <p:cNvPr id="21" name="组合 20"/>
            <p:cNvGrpSpPr/>
            <p:nvPr/>
          </p:nvGrpSpPr>
          <p:grpSpPr>
            <a:xfrm rot="14538534">
              <a:off x="3314089" y="1904403"/>
              <a:ext cx="1183617" cy="1334692"/>
              <a:chOff x="812038" y="2213192"/>
              <a:chExt cx="2060884" cy="2323931"/>
            </a:xfrm>
          </p:grpSpPr>
          <p:sp>
            <p:nvSpPr>
              <p:cNvPr id="22" name="任意多边形: 形状 21"/>
              <p:cNvSpPr/>
              <p:nvPr/>
            </p:nvSpPr>
            <p:spPr>
              <a:xfrm rot="19800000" flipH="1">
                <a:off x="1132094" y="2213192"/>
                <a:ext cx="1740828" cy="2323931"/>
              </a:xfrm>
              <a:custGeom>
                <a:avLst/>
                <a:gdLst>
                  <a:gd name="connsiteX0" fmla="*/ 228243 w 1740828"/>
                  <a:gd name="connsiteY0" fmla="*/ 41971 h 2323931"/>
                  <a:gd name="connsiteX1" fmla="*/ 206112 w 1740828"/>
                  <a:gd name="connsiteY1" fmla="*/ 55538 h 2323931"/>
                  <a:gd name="connsiteX2" fmla="*/ 183297 w 1740828"/>
                  <a:gd name="connsiteY2" fmla="*/ 67921 h 2323931"/>
                  <a:gd name="connsiteX3" fmla="*/ 175745 w 1740828"/>
                  <a:gd name="connsiteY3" fmla="*/ 74152 h 2323931"/>
                  <a:gd name="connsiteX4" fmla="*/ 162710 w 1740828"/>
                  <a:gd name="connsiteY4" fmla="*/ 82142 h 2323931"/>
                  <a:gd name="connsiteX5" fmla="*/ 134918 w 1740828"/>
                  <a:gd name="connsiteY5" fmla="*/ 107837 h 2323931"/>
                  <a:gd name="connsiteX6" fmla="*/ 124439 w 1740828"/>
                  <a:gd name="connsiteY6" fmla="*/ 116483 h 2323931"/>
                  <a:gd name="connsiteX7" fmla="*/ 120813 w 1740828"/>
                  <a:gd name="connsiteY7" fmla="*/ 120878 h 2323931"/>
                  <a:gd name="connsiteX8" fmla="*/ 105315 w 1740828"/>
                  <a:gd name="connsiteY8" fmla="*/ 135206 h 2323931"/>
                  <a:gd name="connsiteX9" fmla="*/ 80111 w 1740828"/>
                  <a:gd name="connsiteY9" fmla="*/ 170209 h 2323931"/>
                  <a:gd name="connsiteX10" fmla="*/ 75876 w 1740828"/>
                  <a:gd name="connsiteY10" fmla="*/ 175342 h 2323931"/>
                  <a:gd name="connsiteX11" fmla="*/ 74226 w 1740828"/>
                  <a:gd name="connsiteY11" fmla="*/ 178382 h 2323931"/>
                  <a:gd name="connsiteX12" fmla="*/ 58243 w 1740828"/>
                  <a:gd name="connsiteY12" fmla="*/ 200578 h 2323931"/>
                  <a:gd name="connsiteX13" fmla="*/ 5885 w 1740828"/>
                  <a:gd name="connsiteY13" fmla="*/ 427107 h 2323931"/>
                  <a:gd name="connsiteX14" fmla="*/ 7955 w 1740828"/>
                  <a:gd name="connsiteY14" fmla="*/ 439443 h 2323931"/>
                  <a:gd name="connsiteX15" fmla="*/ 7955 w 1740828"/>
                  <a:gd name="connsiteY15" fmla="*/ 1856977 h 2323931"/>
                  <a:gd name="connsiteX16" fmla="*/ 990 w 1740828"/>
                  <a:gd name="connsiteY16" fmla="*/ 1898487 h 2323931"/>
                  <a:gd name="connsiteX17" fmla="*/ 53348 w 1740828"/>
                  <a:gd name="connsiteY17" fmla="*/ 2125015 h 2323931"/>
                  <a:gd name="connsiteX18" fmla="*/ 523164 w 1740828"/>
                  <a:gd name="connsiteY18" fmla="*/ 2303661 h 2323931"/>
                  <a:gd name="connsiteX19" fmla="*/ 547977 w 1740828"/>
                  <a:gd name="connsiteY19" fmla="*/ 2292487 h 2323931"/>
                  <a:gd name="connsiteX20" fmla="*/ 560458 w 1740828"/>
                  <a:gd name="connsiteY20" fmla="*/ 2288613 h 2323931"/>
                  <a:gd name="connsiteX21" fmla="*/ 579347 w 1740828"/>
                  <a:gd name="connsiteY21" fmla="*/ 2278360 h 2323931"/>
                  <a:gd name="connsiteX22" fmla="*/ 596616 w 1740828"/>
                  <a:gd name="connsiteY22" fmla="*/ 2270583 h 2323931"/>
                  <a:gd name="connsiteX23" fmla="*/ 1740828 w 1740828"/>
                  <a:gd name="connsiteY23" fmla="*/ 1609972 h 2323931"/>
                  <a:gd name="connsiteX24" fmla="*/ 1737359 w 1740828"/>
                  <a:gd name="connsiteY24" fmla="*/ 1605680 h 2323931"/>
                  <a:gd name="connsiteX25" fmla="*/ 1732050 w 1740828"/>
                  <a:gd name="connsiteY25" fmla="*/ 1609491 h 2323931"/>
                  <a:gd name="connsiteX26" fmla="*/ 1342902 w 1740828"/>
                  <a:gd name="connsiteY26" fmla="*/ 1662105 h 2323931"/>
                  <a:gd name="connsiteX27" fmla="*/ 970295 w 1740828"/>
                  <a:gd name="connsiteY27" fmla="*/ 1021793 h 2323931"/>
                  <a:gd name="connsiteX28" fmla="*/ 920519 w 1740828"/>
                  <a:gd name="connsiteY28" fmla="*/ 243001 h 2323931"/>
                  <a:gd name="connsiteX29" fmla="*/ 925878 w 1740828"/>
                  <a:gd name="connsiteY29" fmla="*/ 246430 h 2323931"/>
                  <a:gd name="connsiteX30" fmla="*/ 926624 w 1740828"/>
                  <a:gd name="connsiteY30" fmla="*/ 242715 h 2323931"/>
                  <a:gd name="connsiteX31" fmla="*/ 637662 w 1740828"/>
                  <a:gd name="connsiteY31" fmla="*/ 75882 h 2323931"/>
                  <a:gd name="connsiteX32" fmla="*/ 628013 w 1740828"/>
                  <a:gd name="connsiteY32" fmla="*/ 67921 h 2323931"/>
                  <a:gd name="connsiteX33" fmla="*/ 405655 w 1740828"/>
                  <a:gd name="connsiteY33" fmla="*/ 0 h 2323931"/>
                  <a:gd name="connsiteX34" fmla="*/ 378441 w 1740828"/>
                  <a:gd name="connsiteY34" fmla="*/ 2743 h 2323931"/>
                  <a:gd name="connsiteX35" fmla="*/ 374983 w 1740828"/>
                  <a:gd name="connsiteY35" fmla="*/ 2652 h 2323931"/>
                  <a:gd name="connsiteX36" fmla="*/ 368420 w 1740828"/>
                  <a:gd name="connsiteY36" fmla="*/ 3754 h 2323931"/>
                  <a:gd name="connsiteX37" fmla="*/ 325504 w 1740828"/>
                  <a:gd name="connsiteY37" fmla="*/ 8080 h 2323931"/>
                  <a:gd name="connsiteX38" fmla="*/ 305348 w 1740828"/>
                  <a:gd name="connsiteY38" fmla="*/ 14337 h 2323931"/>
                  <a:gd name="connsiteX39" fmla="*/ 299729 w 1740828"/>
                  <a:gd name="connsiteY39" fmla="*/ 15280 h 2323931"/>
                  <a:gd name="connsiteX40" fmla="*/ 287001 w 1740828"/>
                  <a:gd name="connsiteY40" fmla="*/ 20032 h 2323931"/>
                  <a:gd name="connsiteX41" fmla="*/ 250852 w 1740828"/>
                  <a:gd name="connsiteY41" fmla="*/ 31253 h 2323931"/>
                  <a:gd name="connsiteX42" fmla="*/ 237415 w 1740828"/>
                  <a:gd name="connsiteY42" fmla="*/ 38547 h 23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740828" h="2323931">
                    <a:moveTo>
                      <a:pt x="228243" y="41971"/>
                    </a:moveTo>
                    <a:lnTo>
                      <a:pt x="206112" y="55538"/>
                    </a:lnTo>
                    <a:lnTo>
                      <a:pt x="183297" y="67921"/>
                    </a:lnTo>
                    <a:lnTo>
                      <a:pt x="175745" y="74152"/>
                    </a:lnTo>
                    <a:lnTo>
                      <a:pt x="162710" y="82142"/>
                    </a:lnTo>
                    <a:lnTo>
                      <a:pt x="134918" y="107837"/>
                    </a:lnTo>
                    <a:lnTo>
                      <a:pt x="124439" y="116483"/>
                    </a:lnTo>
                    <a:lnTo>
                      <a:pt x="120813" y="120878"/>
                    </a:lnTo>
                    <a:lnTo>
                      <a:pt x="105315" y="135206"/>
                    </a:lnTo>
                    <a:lnTo>
                      <a:pt x="80111" y="170209"/>
                    </a:lnTo>
                    <a:lnTo>
                      <a:pt x="75876" y="175342"/>
                    </a:lnTo>
                    <a:lnTo>
                      <a:pt x="74226" y="178382"/>
                    </a:lnTo>
                    <a:lnTo>
                      <a:pt x="58243" y="200578"/>
                    </a:lnTo>
                    <a:cubicBezTo>
                      <a:pt x="17060" y="271910"/>
                      <a:pt x="485" y="350696"/>
                      <a:pt x="5885" y="427107"/>
                    </a:cubicBezTo>
                    <a:lnTo>
                      <a:pt x="7955" y="439443"/>
                    </a:lnTo>
                    <a:lnTo>
                      <a:pt x="7955" y="1856977"/>
                    </a:lnTo>
                    <a:lnTo>
                      <a:pt x="990" y="1898487"/>
                    </a:lnTo>
                    <a:cubicBezTo>
                      <a:pt x="-4410" y="1974897"/>
                      <a:pt x="12165" y="2053684"/>
                      <a:pt x="53348" y="2125015"/>
                    </a:cubicBezTo>
                    <a:cubicBezTo>
                      <a:pt x="149442" y="2291455"/>
                      <a:pt x="347676" y="2362158"/>
                      <a:pt x="523164" y="2303661"/>
                    </a:cubicBezTo>
                    <a:lnTo>
                      <a:pt x="547977" y="2292487"/>
                    </a:lnTo>
                    <a:lnTo>
                      <a:pt x="560458" y="2288613"/>
                    </a:lnTo>
                    <a:lnTo>
                      <a:pt x="579347" y="2278360"/>
                    </a:lnTo>
                    <a:lnTo>
                      <a:pt x="596616" y="2270583"/>
                    </a:lnTo>
                    <a:lnTo>
                      <a:pt x="1740828" y="1609972"/>
                    </a:lnTo>
                    <a:lnTo>
                      <a:pt x="1737359" y="1605680"/>
                    </a:lnTo>
                    <a:lnTo>
                      <a:pt x="1732050" y="1609491"/>
                    </a:lnTo>
                    <a:cubicBezTo>
                      <a:pt x="1618565" y="1675540"/>
                      <a:pt x="1479883" y="1698297"/>
                      <a:pt x="1342902" y="1662105"/>
                    </a:cubicBezTo>
                    <a:cubicBezTo>
                      <a:pt x="1068941" y="1589721"/>
                      <a:pt x="980164" y="1301059"/>
                      <a:pt x="970295" y="1021793"/>
                    </a:cubicBezTo>
                    <a:cubicBezTo>
                      <a:pt x="959894" y="808480"/>
                      <a:pt x="920509" y="453523"/>
                      <a:pt x="920519" y="243001"/>
                    </a:cubicBezTo>
                    <a:lnTo>
                      <a:pt x="925878" y="246430"/>
                    </a:lnTo>
                    <a:lnTo>
                      <a:pt x="926624" y="242715"/>
                    </a:lnTo>
                    <a:lnTo>
                      <a:pt x="637662" y="75882"/>
                    </a:lnTo>
                    <a:lnTo>
                      <a:pt x="628013" y="67921"/>
                    </a:lnTo>
                    <a:cubicBezTo>
                      <a:pt x="564540" y="25039"/>
                      <a:pt x="488021" y="0"/>
                      <a:pt x="405655" y="0"/>
                    </a:cubicBezTo>
                    <a:lnTo>
                      <a:pt x="378441" y="2743"/>
                    </a:lnTo>
                    <a:lnTo>
                      <a:pt x="374983" y="2652"/>
                    </a:lnTo>
                    <a:lnTo>
                      <a:pt x="368420" y="3754"/>
                    </a:lnTo>
                    <a:lnTo>
                      <a:pt x="325504" y="8080"/>
                    </a:lnTo>
                    <a:lnTo>
                      <a:pt x="305348" y="14337"/>
                    </a:lnTo>
                    <a:lnTo>
                      <a:pt x="299729" y="15280"/>
                    </a:lnTo>
                    <a:lnTo>
                      <a:pt x="287001" y="20032"/>
                    </a:lnTo>
                    <a:lnTo>
                      <a:pt x="250852" y="31253"/>
                    </a:lnTo>
                    <a:lnTo>
                      <a:pt x="237415" y="385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3" name="泪滴形 11"/>
              <p:cNvSpPr/>
              <p:nvPr/>
            </p:nvSpPr>
            <p:spPr>
              <a:xfrm rot="18911993">
                <a:off x="812038" y="2918946"/>
                <a:ext cx="1222263" cy="1203392"/>
              </a:xfrm>
              <a:custGeom>
                <a:avLst/>
                <a:gdLst>
                  <a:gd name="connsiteX0" fmla="*/ 0 w 1026145"/>
                  <a:gd name="connsiteY0" fmla="*/ 513073 h 1026145"/>
                  <a:gd name="connsiteX1" fmla="*/ 513073 w 1026145"/>
                  <a:gd name="connsiteY1" fmla="*/ 0 h 1026145"/>
                  <a:gd name="connsiteX2" fmla="*/ 1026145 w 1026145"/>
                  <a:gd name="connsiteY2" fmla="*/ 0 h 1026145"/>
                  <a:gd name="connsiteX3" fmla="*/ 1026145 w 1026145"/>
                  <a:gd name="connsiteY3" fmla="*/ 513073 h 1026145"/>
                  <a:gd name="connsiteX4" fmla="*/ 513072 w 1026145"/>
                  <a:gd name="connsiteY4" fmla="*/ 1026146 h 1026145"/>
                  <a:gd name="connsiteX5" fmla="*/ -1 w 1026145"/>
                  <a:gd name="connsiteY5" fmla="*/ 513073 h 1026145"/>
                  <a:gd name="connsiteX6" fmla="*/ 0 w 1026145"/>
                  <a:gd name="connsiteY6" fmla="*/ 513073 h 1026145"/>
                  <a:gd name="connsiteX0-1" fmla="*/ 1 w 1283949"/>
                  <a:gd name="connsiteY0-2" fmla="*/ 751052 h 1264125"/>
                  <a:gd name="connsiteX1-3" fmla="*/ 513074 w 1283949"/>
                  <a:gd name="connsiteY1-4" fmla="*/ 237979 h 1264125"/>
                  <a:gd name="connsiteX2-5" fmla="*/ 1283949 w 1283949"/>
                  <a:gd name="connsiteY2-6" fmla="*/ 0 h 1264125"/>
                  <a:gd name="connsiteX3-7" fmla="*/ 1026146 w 1283949"/>
                  <a:gd name="connsiteY3-8" fmla="*/ 751052 h 1264125"/>
                  <a:gd name="connsiteX4-9" fmla="*/ 513073 w 1283949"/>
                  <a:gd name="connsiteY4-10" fmla="*/ 1264125 h 1264125"/>
                  <a:gd name="connsiteX5-11" fmla="*/ 0 w 1283949"/>
                  <a:gd name="connsiteY5-12" fmla="*/ 751052 h 1264125"/>
                  <a:gd name="connsiteX6-13" fmla="*/ 1 w 1283949"/>
                  <a:gd name="connsiteY6-14" fmla="*/ 751052 h 1264125"/>
                  <a:gd name="connsiteX0-15" fmla="*/ 1 w 1283949"/>
                  <a:gd name="connsiteY0-16" fmla="*/ 751052 h 1264125"/>
                  <a:gd name="connsiteX1-17" fmla="*/ 513074 w 1283949"/>
                  <a:gd name="connsiteY1-18" fmla="*/ 237979 h 1264125"/>
                  <a:gd name="connsiteX2-19" fmla="*/ 1283949 w 1283949"/>
                  <a:gd name="connsiteY2-20" fmla="*/ 0 h 1264125"/>
                  <a:gd name="connsiteX3-21" fmla="*/ 1026146 w 1283949"/>
                  <a:gd name="connsiteY3-22" fmla="*/ 751052 h 1264125"/>
                  <a:gd name="connsiteX4-23" fmla="*/ 513073 w 1283949"/>
                  <a:gd name="connsiteY4-24" fmla="*/ 1264125 h 1264125"/>
                  <a:gd name="connsiteX5-25" fmla="*/ 0 w 1283949"/>
                  <a:gd name="connsiteY5-26" fmla="*/ 751052 h 1264125"/>
                  <a:gd name="connsiteX6-27" fmla="*/ 1 w 1283949"/>
                  <a:gd name="connsiteY6-28" fmla="*/ 751052 h 1264125"/>
                  <a:gd name="connsiteX0-29" fmla="*/ 1 w 1283949"/>
                  <a:gd name="connsiteY0-30" fmla="*/ 751052 h 1264125"/>
                  <a:gd name="connsiteX1-31" fmla="*/ 513074 w 1283949"/>
                  <a:gd name="connsiteY1-32" fmla="*/ 237979 h 1264125"/>
                  <a:gd name="connsiteX2-33" fmla="*/ 1283949 w 1283949"/>
                  <a:gd name="connsiteY2-34" fmla="*/ 0 h 1264125"/>
                  <a:gd name="connsiteX3-35" fmla="*/ 1026146 w 1283949"/>
                  <a:gd name="connsiteY3-36" fmla="*/ 751052 h 1264125"/>
                  <a:gd name="connsiteX4-37" fmla="*/ 513073 w 1283949"/>
                  <a:gd name="connsiteY4-38" fmla="*/ 1264125 h 1264125"/>
                  <a:gd name="connsiteX5-39" fmla="*/ 0 w 1283949"/>
                  <a:gd name="connsiteY5-40" fmla="*/ 751052 h 1264125"/>
                  <a:gd name="connsiteX6-41" fmla="*/ 1 w 1283949"/>
                  <a:gd name="connsiteY6-42" fmla="*/ 751052 h 1264125"/>
                  <a:gd name="connsiteX0-43" fmla="*/ 1 w 1283949"/>
                  <a:gd name="connsiteY0-44" fmla="*/ 751052 h 1264125"/>
                  <a:gd name="connsiteX1-45" fmla="*/ 513074 w 1283949"/>
                  <a:gd name="connsiteY1-46" fmla="*/ 237979 h 1264125"/>
                  <a:gd name="connsiteX2-47" fmla="*/ 1283949 w 1283949"/>
                  <a:gd name="connsiteY2-48" fmla="*/ 0 h 1264125"/>
                  <a:gd name="connsiteX3-49" fmla="*/ 1026146 w 1283949"/>
                  <a:gd name="connsiteY3-50" fmla="*/ 751052 h 1264125"/>
                  <a:gd name="connsiteX4-51" fmla="*/ 513073 w 1283949"/>
                  <a:gd name="connsiteY4-52" fmla="*/ 1264125 h 1264125"/>
                  <a:gd name="connsiteX5-53" fmla="*/ 0 w 1283949"/>
                  <a:gd name="connsiteY5-54" fmla="*/ 751052 h 1264125"/>
                  <a:gd name="connsiteX6-55" fmla="*/ 1 w 1283949"/>
                  <a:gd name="connsiteY6-56" fmla="*/ 751052 h 1264125"/>
                  <a:gd name="connsiteX0-57" fmla="*/ 1 w 1283949"/>
                  <a:gd name="connsiteY0-58" fmla="*/ 751052 h 1264125"/>
                  <a:gd name="connsiteX1-59" fmla="*/ 513074 w 1283949"/>
                  <a:gd name="connsiteY1-60" fmla="*/ 237979 h 1264125"/>
                  <a:gd name="connsiteX2-61" fmla="*/ 1283949 w 1283949"/>
                  <a:gd name="connsiteY2-62" fmla="*/ 0 h 1264125"/>
                  <a:gd name="connsiteX3-63" fmla="*/ 1026146 w 1283949"/>
                  <a:gd name="connsiteY3-64" fmla="*/ 751052 h 1264125"/>
                  <a:gd name="connsiteX4-65" fmla="*/ 513073 w 1283949"/>
                  <a:gd name="connsiteY4-66" fmla="*/ 1264125 h 1264125"/>
                  <a:gd name="connsiteX5-67" fmla="*/ 0 w 1283949"/>
                  <a:gd name="connsiteY5-68" fmla="*/ 751052 h 1264125"/>
                  <a:gd name="connsiteX6-69" fmla="*/ 1 w 1283949"/>
                  <a:gd name="connsiteY6-70" fmla="*/ 751052 h 1264125"/>
                  <a:gd name="connsiteX0-71" fmla="*/ 1 w 1283949"/>
                  <a:gd name="connsiteY0-72" fmla="*/ 751052 h 1264125"/>
                  <a:gd name="connsiteX1-73" fmla="*/ 513074 w 1283949"/>
                  <a:gd name="connsiteY1-74" fmla="*/ 237979 h 1264125"/>
                  <a:gd name="connsiteX2-75" fmla="*/ 1283949 w 1283949"/>
                  <a:gd name="connsiteY2-76" fmla="*/ 0 h 1264125"/>
                  <a:gd name="connsiteX3-77" fmla="*/ 1026146 w 1283949"/>
                  <a:gd name="connsiteY3-78" fmla="*/ 751052 h 1264125"/>
                  <a:gd name="connsiteX4-79" fmla="*/ 513073 w 1283949"/>
                  <a:gd name="connsiteY4-80" fmla="*/ 1264125 h 1264125"/>
                  <a:gd name="connsiteX5-81" fmla="*/ 0 w 1283949"/>
                  <a:gd name="connsiteY5-82" fmla="*/ 751052 h 1264125"/>
                  <a:gd name="connsiteX6-83" fmla="*/ 1 w 1283949"/>
                  <a:gd name="connsiteY6-84" fmla="*/ 751052 h 1264125"/>
                  <a:gd name="connsiteX0-85" fmla="*/ 1 w 1283949"/>
                  <a:gd name="connsiteY0-86" fmla="*/ 751052 h 1264125"/>
                  <a:gd name="connsiteX1-87" fmla="*/ 513074 w 1283949"/>
                  <a:gd name="connsiteY1-88" fmla="*/ 237979 h 1264125"/>
                  <a:gd name="connsiteX2-89" fmla="*/ 1283949 w 1283949"/>
                  <a:gd name="connsiteY2-90" fmla="*/ 0 h 1264125"/>
                  <a:gd name="connsiteX3-91" fmla="*/ 1026146 w 1283949"/>
                  <a:gd name="connsiteY3-92" fmla="*/ 751052 h 1264125"/>
                  <a:gd name="connsiteX4-93" fmla="*/ 513073 w 1283949"/>
                  <a:gd name="connsiteY4-94" fmla="*/ 1264125 h 1264125"/>
                  <a:gd name="connsiteX5-95" fmla="*/ 0 w 1283949"/>
                  <a:gd name="connsiteY5-96" fmla="*/ 751052 h 1264125"/>
                  <a:gd name="connsiteX6-97" fmla="*/ 1 w 1283949"/>
                  <a:gd name="connsiteY6-98" fmla="*/ 751052 h 1264125"/>
                  <a:gd name="connsiteX0-99" fmla="*/ 1 w 1283949"/>
                  <a:gd name="connsiteY0-100" fmla="*/ 751052 h 1264125"/>
                  <a:gd name="connsiteX1-101" fmla="*/ 513074 w 1283949"/>
                  <a:gd name="connsiteY1-102" fmla="*/ 237979 h 1264125"/>
                  <a:gd name="connsiteX2-103" fmla="*/ 1283949 w 1283949"/>
                  <a:gd name="connsiteY2-104" fmla="*/ 0 h 1264125"/>
                  <a:gd name="connsiteX3-105" fmla="*/ 1026146 w 1283949"/>
                  <a:gd name="connsiteY3-106" fmla="*/ 751052 h 1264125"/>
                  <a:gd name="connsiteX4-107" fmla="*/ 513073 w 1283949"/>
                  <a:gd name="connsiteY4-108" fmla="*/ 1264125 h 1264125"/>
                  <a:gd name="connsiteX5-109" fmla="*/ 0 w 1283949"/>
                  <a:gd name="connsiteY5-110" fmla="*/ 751052 h 1264125"/>
                  <a:gd name="connsiteX6-111" fmla="*/ 1 w 1283949"/>
                  <a:gd name="connsiteY6-112" fmla="*/ 751052 h 1264125"/>
                  <a:gd name="connsiteX0-113" fmla="*/ 1 w 1283949"/>
                  <a:gd name="connsiteY0-114" fmla="*/ 751052 h 1264125"/>
                  <a:gd name="connsiteX1-115" fmla="*/ 513074 w 1283949"/>
                  <a:gd name="connsiteY1-116" fmla="*/ 237979 h 1264125"/>
                  <a:gd name="connsiteX2-117" fmla="*/ 1283949 w 1283949"/>
                  <a:gd name="connsiteY2-118" fmla="*/ 0 h 1264125"/>
                  <a:gd name="connsiteX3-119" fmla="*/ 1026146 w 1283949"/>
                  <a:gd name="connsiteY3-120" fmla="*/ 751052 h 1264125"/>
                  <a:gd name="connsiteX4-121" fmla="*/ 513073 w 1283949"/>
                  <a:gd name="connsiteY4-122" fmla="*/ 1264125 h 1264125"/>
                  <a:gd name="connsiteX5-123" fmla="*/ 0 w 1283949"/>
                  <a:gd name="connsiteY5-124" fmla="*/ 751052 h 1264125"/>
                  <a:gd name="connsiteX6-125" fmla="*/ 1 w 1283949"/>
                  <a:gd name="connsiteY6-126" fmla="*/ 751052 h 1264125"/>
                  <a:gd name="connsiteX0-127" fmla="*/ 1 w 1283949"/>
                  <a:gd name="connsiteY0-128" fmla="*/ 751052 h 1264125"/>
                  <a:gd name="connsiteX1-129" fmla="*/ 513074 w 1283949"/>
                  <a:gd name="connsiteY1-130" fmla="*/ 237979 h 1264125"/>
                  <a:gd name="connsiteX2-131" fmla="*/ 1283949 w 1283949"/>
                  <a:gd name="connsiteY2-132" fmla="*/ 0 h 1264125"/>
                  <a:gd name="connsiteX3-133" fmla="*/ 1026146 w 1283949"/>
                  <a:gd name="connsiteY3-134" fmla="*/ 751052 h 1264125"/>
                  <a:gd name="connsiteX4-135" fmla="*/ 513073 w 1283949"/>
                  <a:gd name="connsiteY4-136" fmla="*/ 1264125 h 1264125"/>
                  <a:gd name="connsiteX5-137" fmla="*/ 0 w 1283949"/>
                  <a:gd name="connsiteY5-138" fmla="*/ 751052 h 1264125"/>
                  <a:gd name="connsiteX6-139" fmla="*/ 1 w 1283949"/>
                  <a:gd name="connsiteY6-140" fmla="*/ 751052 h 1264125"/>
                  <a:gd name="connsiteX0-141" fmla="*/ 1 w 1283949"/>
                  <a:gd name="connsiteY0-142" fmla="*/ 751052 h 1264125"/>
                  <a:gd name="connsiteX1-143" fmla="*/ 513074 w 1283949"/>
                  <a:gd name="connsiteY1-144" fmla="*/ 237979 h 1264125"/>
                  <a:gd name="connsiteX2-145" fmla="*/ 1283949 w 1283949"/>
                  <a:gd name="connsiteY2-146" fmla="*/ 0 h 1264125"/>
                  <a:gd name="connsiteX3-147" fmla="*/ 1026146 w 1283949"/>
                  <a:gd name="connsiteY3-148" fmla="*/ 751052 h 1264125"/>
                  <a:gd name="connsiteX4-149" fmla="*/ 513073 w 1283949"/>
                  <a:gd name="connsiteY4-150" fmla="*/ 1264125 h 1264125"/>
                  <a:gd name="connsiteX5-151" fmla="*/ 0 w 1283949"/>
                  <a:gd name="connsiteY5-152" fmla="*/ 751052 h 1264125"/>
                  <a:gd name="connsiteX6-153" fmla="*/ 1 w 1283949"/>
                  <a:gd name="connsiteY6-154" fmla="*/ 751052 h 1264125"/>
                  <a:gd name="connsiteX0-155" fmla="*/ 1 w 1283949"/>
                  <a:gd name="connsiteY0-156" fmla="*/ 751052 h 1264125"/>
                  <a:gd name="connsiteX1-157" fmla="*/ 513074 w 1283949"/>
                  <a:gd name="connsiteY1-158" fmla="*/ 237979 h 1264125"/>
                  <a:gd name="connsiteX2-159" fmla="*/ 1283949 w 1283949"/>
                  <a:gd name="connsiteY2-160" fmla="*/ 0 h 1264125"/>
                  <a:gd name="connsiteX3-161" fmla="*/ 1026146 w 1283949"/>
                  <a:gd name="connsiteY3-162" fmla="*/ 751052 h 1264125"/>
                  <a:gd name="connsiteX4-163" fmla="*/ 513073 w 1283949"/>
                  <a:gd name="connsiteY4-164" fmla="*/ 1264125 h 1264125"/>
                  <a:gd name="connsiteX5-165" fmla="*/ 0 w 1283949"/>
                  <a:gd name="connsiteY5-166" fmla="*/ 751052 h 1264125"/>
                  <a:gd name="connsiteX6-167" fmla="*/ 1 w 1283949"/>
                  <a:gd name="connsiteY6-168" fmla="*/ 751052 h 1264125"/>
                  <a:gd name="connsiteX0-169" fmla="*/ 1 w 1283949"/>
                  <a:gd name="connsiteY0-170" fmla="*/ 751052 h 1264125"/>
                  <a:gd name="connsiteX1-171" fmla="*/ 513074 w 1283949"/>
                  <a:gd name="connsiteY1-172" fmla="*/ 237979 h 1264125"/>
                  <a:gd name="connsiteX2-173" fmla="*/ 1283949 w 1283949"/>
                  <a:gd name="connsiteY2-174" fmla="*/ 0 h 1264125"/>
                  <a:gd name="connsiteX3-175" fmla="*/ 1026146 w 1283949"/>
                  <a:gd name="connsiteY3-176" fmla="*/ 751052 h 1264125"/>
                  <a:gd name="connsiteX4-177" fmla="*/ 513073 w 1283949"/>
                  <a:gd name="connsiteY4-178" fmla="*/ 1264125 h 1264125"/>
                  <a:gd name="connsiteX5-179" fmla="*/ 0 w 1283949"/>
                  <a:gd name="connsiteY5-180" fmla="*/ 751052 h 1264125"/>
                  <a:gd name="connsiteX6-181" fmla="*/ 1 w 1283949"/>
                  <a:gd name="connsiteY6-182" fmla="*/ 751052 h 1264125"/>
                  <a:gd name="connsiteX0-183" fmla="*/ 1 w 1283949"/>
                  <a:gd name="connsiteY0-184" fmla="*/ 751052 h 1264125"/>
                  <a:gd name="connsiteX1-185" fmla="*/ 513074 w 1283949"/>
                  <a:gd name="connsiteY1-186" fmla="*/ 237979 h 1264125"/>
                  <a:gd name="connsiteX2-187" fmla="*/ 1283949 w 1283949"/>
                  <a:gd name="connsiteY2-188" fmla="*/ 0 h 1264125"/>
                  <a:gd name="connsiteX3-189" fmla="*/ 1036884 w 1283949"/>
                  <a:gd name="connsiteY3-190" fmla="*/ 740238 h 1264125"/>
                  <a:gd name="connsiteX4-191" fmla="*/ 513073 w 1283949"/>
                  <a:gd name="connsiteY4-192" fmla="*/ 1264125 h 1264125"/>
                  <a:gd name="connsiteX5-193" fmla="*/ 0 w 1283949"/>
                  <a:gd name="connsiteY5-194" fmla="*/ 751052 h 1264125"/>
                  <a:gd name="connsiteX6-195" fmla="*/ 1 w 1283949"/>
                  <a:gd name="connsiteY6-196" fmla="*/ 751052 h 1264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283949" h="1264125">
                    <a:moveTo>
                      <a:pt x="1" y="751052"/>
                    </a:moveTo>
                    <a:cubicBezTo>
                      <a:pt x="1" y="467690"/>
                      <a:pt x="181500" y="318970"/>
                      <a:pt x="513074" y="237979"/>
                    </a:cubicBezTo>
                    <a:cubicBezTo>
                      <a:pt x="807767" y="163910"/>
                      <a:pt x="1026991" y="79326"/>
                      <a:pt x="1283949" y="0"/>
                    </a:cubicBezTo>
                    <a:cubicBezTo>
                      <a:pt x="1230181" y="203540"/>
                      <a:pt x="1101430" y="536659"/>
                      <a:pt x="1036884" y="740238"/>
                    </a:cubicBezTo>
                    <a:cubicBezTo>
                      <a:pt x="956005" y="1007718"/>
                      <a:pt x="796435" y="1264125"/>
                      <a:pt x="513073" y="1264125"/>
                    </a:cubicBezTo>
                    <a:cubicBezTo>
                      <a:pt x="229711" y="1264125"/>
                      <a:pt x="0" y="1034414"/>
                      <a:pt x="0" y="751052"/>
                    </a:cubicBezTo>
                    <a:lnTo>
                      <a:pt x="1" y="75105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4024511" y="2537842"/>
              <a:ext cx="280365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51729" y="2031206"/>
            <a:ext cx="1578156" cy="1779589"/>
            <a:chOff x="4763796" y="1523404"/>
            <a:chExt cx="1183617" cy="1334692"/>
          </a:xfrm>
        </p:grpSpPr>
        <p:grpSp>
          <p:nvGrpSpPr>
            <p:cNvPr id="24" name="组合 23"/>
            <p:cNvGrpSpPr/>
            <p:nvPr/>
          </p:nvGrpSpPr>
          <p:grpSpPr>
            <a:xfrm flipV="1">
              <a:off x="4763796" y="1523404"/>
              <a:ext cx="1183617" cy="1334692"/>
              <a:chOff x="812038" y="2213192"/>
              <a:chExt cx="2060884" cy="2323931"/>
            </a:xfrm>
          </p:grpSpPr>
          <p:sp>
            <p:nvSpPr>
              <p:cNvPr id="25" name="任意多边形: 形状 24"/>
              <p:cNvSpPr/>
              <p:nvPr/>
            </p:nvSpPr>
            <p:spPr>
              <a:xfrm rot="19800000" flipH="1">
                <a:off x="1132094" y="2213192"/>
                <a:ext cx="1740828" cy="2323931"/>
              </a:xfrm>
              <a:custGeom>
                <a:avLst/>
                <a:gdLst>
                  <a:gd name="connsiteX0" fmla="*/ 228243 w 1740828"/>
                  <a:gd name="connsiteY0" fmla="*/ 41971 h 2323931"/>
                  <a:gd name="connsiteX1" fmla="*/ 206112 w 1740828"/>
                  <a:gd name="connsiteY1" fmla="*/ 55538 h 2323931"/>
                  <a:gd name="connsiteX2" fmla="*/ 183297 w 1740828"/>
                  <a:gd name="connsiteY2" fmla="*/ 67921 h 2323931"/>
                  <a:gd name="connsiteX3" fmla="*/ 175745 w 1740828"/>
                  <a:gd name="connsiteY3" fmla="*/ 74152 h 2323931"/>
                  <a:gd name="connsiteX4" fmla="*/ 162710 w 1740828"/>
                  <a:gd name="connsiteY4" fmla="*/ 82142 h 2323931"/>
                  <a:gd name="connsiteX5" fmla="*/ 134918 w 1740828"/>
                  <a:gd name="connsiteY5" fmla="*/ 107837 h 2323931"/>
                  <a:gd name="connsiteX6" fmla="*/ 124439 w 1740828"/>
                  <a:gd name="connsiteY6" fmla="*/ 116483 h 2323931"/>
                  <a:gd name="connsiteX7" fmla="*/ 120813 w 1740828"/>
                  <a:gd name="connsiteY7" fmla="*/ 120878 h 2323931"/>
                  <a:gd name="connsiteX8" fmla="*/ 105315 w 1740828"/>
                  <a:gd name="connsiteY8" fmla="*/ 135206 h 2323931"/>
                  <a:gd name="connsiteX9" fmla="*/ 80111 w 1740828"/>
                  <a:gd name="connsiteY9" fmla="*/ 170209 h 2323931"/>
                  <a:gd name="connsiteX10" fmla="*/ 75876 w 1740828"/>
                  <a:gd name="connsiteY10" fmla="*/ 175342 h 2323931"/>
                  <a:gd name="connsiteX11" fmla="*/ 74226 w 1740828"/>
                  <a:gd name="connsiteY11" fmla="*/ 178382 h 2323931"/>
                  <a:gd name="connsiteX12" fmla="*/ 58243 w 1740828"/>
                  <a:gd name="connsiteY12" fmla="*/ 200578 h 2323931"/>
                  <a:gd name="connsiteX13" fmla="*/ 5885 w 1740828"/>
                  <a:gd name="connsiteY13" fmla="*/ 427107 h 2323931"/>
                  <a:gd name="connsiteX14" fmla="*/ 7955 w 1740828"/>
                  <a:gd name="connsiteY14" fmla="*/ 439443 h 2323931"/>
                  <a:gd name="connsiteX15" fmla="*/ 7955 w 1740828"/>
                  <a:gd name="connsiteY15" fmla="*/ 1856977 h 2323931"/>
                  <a:gd name="connsiteX16" fmla="*/ 990 w 1740828"/>
                  <a:gd name="connsiteY16" fmla="*/ 1898487 h 2323931"/>
                  <a:gd name="connsiteX17" fmla="*/ 53348 w 1740828"/>
                  <a:gd name="connsiteY17" fmla="*/ 2125015 h 2323931"/>
                  <a:gd name="connsiteX18" fmla="*/ 523164 w 1740828"/>
                  <a:gd name="connsiteY18" fmla="*/ 2303661 h 2323931"/>
                  <a:gd name="connsiteX19" fmla="*/ 547977 w 1740828"/>
                  <a:gd name="connsiteY19" fmla="*/ 2292487 h 2323931"/>
                  <a:gd name="connsiteX20" fmla="*/ 560458 w 1740828"/>
                  <a:gd name="connsiteY20" fmla="*/ 2288613 h 2323931"/>
                  <a:gd name="connsiteX21" fmla="*/ 579347 w 1740828"/>
                  <a:gd name="connsiteY21" fmla="*/ 2278360 h 2323931"/>
                  <a:gd name="connsiteX22" fmla="*/ 596616 w 1740828"/>
                  <a:gd name="connsiteY22" fmla="*/ 2270583 h 2323931"/>
                  <a:gd name="connsiteX23" fmla="*/ 1740828 w 1740828"/>
                  <a:gd name="connsiteY23" fmla="*/ 1609972 h 2323931"/>
                  <a:gd name="connsiteX24" fmla="*/ 1737359 w 1740828"/>
                  <a:gd name="connsiteY24" fmla="*/ 1605680 h 2323931"/>
                  <a:gd name="connsiteX25" fmla="*/ 1732050 w 1740828"/>
                  <a:gd name="connsiteY25" fmla="*/ 1609491 h 2323931"/>
                  <a:gd name="connsiteX26" fmla="*/ 1342902 w 1740828"/>
                  <a:gd name="connsiteY26" fmla="*/ 1662105 h 2323931"/>
                  <a:gd name="connsiteX27" fmla="*/ 970295 w 1740828"/>
                  <a:gd name="connsiteY27" fmla="*/ 1021793 h 2323931"/>
                  <a:gd name="connsiteX28" fmla="*/ 920519 w 1740828"/>
                  <a:gd name="connsiteY28" fmla="*/ 243001 h 2323931"/>
                  <a:gd name="connsiteX29" fmla="*/ 925878 w 1740828"/>
                  <a:gd name="connsiteY29" fmla="*/ 246430 h 2323931"/>
                  <a:gd name="connsiteX30" fmla="*/ 926624 w 1740828"/>
                  <a:gd name="connsiteY30" fmla="*/ 242715 h 2323931"/>
                  <a:gd name="connsiteX31" fmla="*/ 637662 w 1740828"/>
                  <a:gd name="connsiteY31" fmla="*/ 75882 h 2323931"/>
                  <a:gd name="connsiteX32" fmla="*/ 628013 w 1740828"/>
                  <a:gd name="connsiteY32" fmla="*/ 67921 h 2323931"/>
                  <a:gd name="connsiteX33" fmla="*/ 405655 w 1740828"/>
                  <a:gd name="connsiteY33" fmla="*/ 0 h 2323931"/>
                  <a:gd name="connsiteX34" fmla="*/ 378441 w 1740828"/>
                  <a:gd name="connsiteY34" fmla="*/ 2743 h 2323931"/>
                  <a:gd name="connsiteX35" fmla="*/ 374983 w 1740828"/>
                  <a:gd name="connsiteY35" fmla="*/ 2652 h 2323931"/>
                  <a:gd name="connsiteX36" fmla="*/ 368420 w 1740828"/>
                  <a:gd name="connsiteY36" fmla="*/ 3754 h 2323931"/>
                  <a:gd name="connsiteX37" fmla="*/ 325504 w 1740828"/>
                  <a:gd name="connsiteY37" fmla="*/ 8080 h 2323931"/>
                  <a:gd name="connsiteX38" fmla="*/ 305348 w 1740828"/>
                  <a:gd name="connsiteY38" fmla="*/ 14337 h 2323931"/>
                  <a:gd name="connsiteX39" fmla="*/ 299729 w 1740828"/>
                  <a:gd name="connsiteY39" fmla="*/ 15280 h 2323931"/>
                  <a:gd name="connsiteX40" fmla="*/ 287001 w 1740828"/>
                  <a:gd name="connsiteY40" fmla="*/ 20032 h 2323931"/>
                  <a:gd name="connsiteX41" fmla="*/ 250852 w 1740828"/>
                  <a:gd name="connsiteY41" fmla="*/ 31253 h 2323931"/>
                  <a:gd name="connsiteX42" fmla="*/ 237415 w 1740828"/>
                  <a:gd name="connsiteY42" fmla="*/ 38547 h 23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740828" h="2323931">
                    <a:moveTo>
                      <a:pt x="228243" y="41971"/>
                    </a:moveTo>
                    <a:lnTo>
                      <a:pt x="206112" y="55538"/>
                    </a:lnTo>
                    <a:lnTo>
                      <a:pt x="183297" y="67921"/>
                    </a:lnTo>
                    <a:lnTo>
                      <a:pt x="175745" y="74152"/>
                    </a:lnTo>
                    <a:lnTo>
                      <a:pt x="162710" y="82142"/>
                    </a:lnTo>
                    <a:lnTo>
                      <a:pt x="134918" y="107837"/>
                    </a:lnTo>
                    <a:lnTo>
                      <a:pt x="124439" y="116483"/>
                    </a:lnTo>
                    <a:lnTo>
                      <a:pt x="120813" y="120878"/>
                    </a:lnTo>
                    <a:lnTo>
                      <a:pt x="105315" y="135206"/>
                    </a:lnTo>
                    <a:lnTo>
                      <a:pt x="80111" y="170209"/>
                    </a:lnTo>
                    <a:lnTo>
                      <a:pt x="75876" y="175342"/>
                    </a:lnTo>
                    <a:lnTo>
                      <a:pt x="74226" y="178382"/>
                    </a:lnTo>
                    <a:lnTo>
                      <a:pt x="58243" y="200578"/>
                    </a:lnTo>
                    <a:cubicBezTo>
                      <a:pt x="17060" y="271910"/>
                      <a:pt x="485" y="350696"/>
                      <a:pt x="5885" y="427107"/>
                    </a:cubicBezTo>
                    <a:lnTo>
                      <a:pt x="7955" y="439443"/>
                    </a:lnTo>
                    <a:lnTo>
                      <a:pt x="7955" y="1856977"/>
                    </a:lnTo>
                    <a:lnTo>
                      <a:pt x="990" y="1898487"/>
                    </a:lnTo>
                    <a:cubicBezTo>
                      <a:pt x="-4410" y="1974897"/>
                      <a:pt x="12165" y="2053684"/>
                      <a:pt x="53348" y="2125015"/>
                    </a:cubicBezTo>
                    <a:cubicBezTo>
                      <a:pt x="149442" y="2291455"/>
                      <a:pt x="347676" y="2362158"/>
                      <a:pt x="523164" y="2303661"/>
                    </a:cubicBezTo>
                    <a:lnTo>
                      <a:pt x="547977" y="2292487"/>
                    </a:lnTo>
                    <a:lnTo>
                      <a:pt x="560458" y="2288613"/>
                    </a:lnTo>
                    <a:lnTo>
                      <a:pt x="579347" y="2278360"/>
                    </a:lnTo>
                    <a:lnTo>
                      <a:pt x="596616" y="2270583"/>
                    </a:lnTo>
                    <a:lnTo>
                      <a:pt x="1740828" y="1609972"/>
                    </a:lnTo>
                    <a:lnTo>
                      <a:pt x="1737359" y="1605680"/>
                    </a:lnTo>
                    <a:lnTo>
                      <a:pt x="1732050" y="1609491"/>
                    </a:lnTo>
                    <a:cubicBezTo>
                      <a:pt x="1618565" y="1675540"/>
                      <a:pt x="1479883" y="1698297"/>
                      <a:pt x="1342902" y="1662105"/>
                    </a:cubicBezTo>
                    <a:cubicBezTo>
                      <a:pt x="1068941" y="1589721"/>
                      <a:pt x="980164" y="1301059"/>
                      <a:pt x="970295" y="1021793"/>
                    </a:cubicBezTo>
                    <a:cubicBezTo>
                      <a:pt x="959894" y="808480"/>
                      <a:pt x="920509" y="453523"/>
                      <a:pt x="920519" y="243001"/>
                    </a:cubicBezTo>
                    <a:lnTo>
                      <a:pt x="925878" y="246430"/>
                    </a:lnTo>
                    <a:lnTo>
                      <a:pt x="926624" y="242715"/>
                    </a:lnTo>
                    <a:lnTo>
                      <a:pt x="637662" y="75882"/>
                    </a:lnTo>
                    <a:lnTo>
                      <a:pt x="628013" y="67921"/>
                    </a:lnTo>
                    <a:cubicBezTo>
                      <a:pt x="564540" y="25039"/>
                      <a:pt x="488021" y="0"/>
                      <a:pt x="405655" y="0"/>
                    </a:cubicBezTo>
                    <a:lnTo>
                      <a:pt x="378441" y="2743"/>
                    </a:lnTo>
                    <a:lnTo>
                      <a:pt x="374983" y="2652"/>
                    </a:lnTo>
                    <a:lnTo>
                      <a:pt x="368420" y="3754"/>
                    </a:lnTo>
                    <a:lnTo>
                      <a:pt x="325504" y="8080"/>
                    </a:lnTo>
                    <a:lnTo>
                      <a:pt x="305348" y="14337"/>
                    </a:lnTo>
                    <a:lnTo>
                      <a:pt x="299729" y="15280"/>
                    </a:lnTo>
                    <a:lnTo>
                      <a:pt x="287001" y="20032"/>
                    </a:lnTo>
                    <a:lnTo>
                      <a:pt x="250852" y="31253"/>
                    </a:lnTo>
                    <a:lnTo>
                      <a:pt x="237415" y="385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6" name="泪滴形 11"/>
              <p:cNvSpPr/>
              <p:nvPr/>
            </p:nvSpPr>
            <p:spPr>
              <a:xfrm rot="18911993">
                <a:off x="812038" y="2918946"/>
                <a:ext cx="1222263" cy="1203392"/>
              </a:xfrm>
              <a:custGeom>
                <a:avLst/>
                <a:gdLst>
                  <a:gd name="connsiteX0" fmla="*/ 0 w 1026145"/>
                  <a:gd name="connsiteY0" fmla="*/ 513073 h 1026145"/>
                  <a:gd name="connsiteX1" fmla="*/ 513073 w 1026145"/>
                  <a:gd name="connsiteY1" fmla="*/ 0 h 1026145"/>
                  <a:gd name="connsiteX2" fmla="*/ 1026145 w 1026145"/>
                  <a:gd name="connsiteY2" fmla="*/ 0 h 1026145"/>
                  <a:gd name="connsiteX3" fmla="*/ 1026145 w 1026145"/>
                  <a:gd name="connsiteY3" fmla="*/ 513073 h 1026145"/>
                  <a:gd name="connsiteX4" fmla="*/ 513072 w 1026145"/>
                  <a:gd name="connsiteY4" fmla="*/ 1026146 h 1026145"/>
                  <a:gd name="connsiteX5" fmla="*/ -1 w 1026145"/>
                  <a:gd name="connsiteY5" fmla="*/ 513073 h 1026145"/>
                  <a:gd name="connsiteX6" fmla="*/ 0 w 1026145"/>
                  <a:gd name="connsiteY6" fmla="*/ 513073 h 1026145"/>
                  <a:gd name="connsiteX0-1" fmla="*/ 1 w 1283949"/>
                  <a:gd name="connsiteY0-2" fmla="*/ 751052 h 1264125"/>
                  <a:gd name="connsiteX1-3" fmla="*/ 513074 w 1283949"/>
                  <a:gd name="connsiteY1-4" fmla="*/ 237979 h 1264125"/>
                  <a:gd name="connsiteX2-5" fmla="*/ 1283949 w 1283949"/>
                  <a:gd name="connsiteY2-6" fmla="*/ 0 h 1264125"/>
                  <a:gd name="connsiteX3-7" fmla="*/ 1026146 w 1283949"/>
                  <a:gd name="connsiteY3-8" fmla="*/ 751052 h 1264125"/>
                  <a:gd name="connsiteX4-9" fmla="*/ 513073 w 1283949"/>
                  <a:gd name="connsiteY4-10" fmla="*/ 1264125 h 1264125"/>
                  <a:gd name="connsiteX5-11" fmla="*/ 0 w 1283949"/>
                  <a:gd name="connsiteY5-12" fmla="*/ 751052 h 1264125"/>
                  <a:gd name="connsiteX6-13" fmla="*/ 1 w 1283949"/>
                  <a:gd name="connsiteY6-14" fmla="*/ 751052 h 1264125"/>
                  <a:gd name="connsiteX0-15" fmla="*/ 1 w 1283949"/>
                  <a:gd name="connsiteY0-16" fmla="*/ 751052 h 1264125"/>
                  <a:gd name="connsiteX1-17" fmla="*/ 513074 w 1283949"/>
                  <a:gd name="connsiteY1-18" fmla="*/ 237979 h 1264125"/>
                  <a:gd name="connsiteX2-19" fmla="*/ 1283949 w 1283949"/>
                  <a:gd name="connsiteY2-20" fmla="*/ 0 h 1264125"/>
                  <a:gd name="connsiteX3-21" fmla="*/ 1026146 w 1283949"/>
                  <a:gd name="connsiteY3-22" fmla="*/ 751052 h 1264125"/>
                  <a:gd name="connsiteX4-23" fmla="*/ 513073 w 1283949"/>
                  <a:gd name="connsiteY4-24" fmla="*/ 1264125 h 1264125"/>
                  <a:gd name="connsiteX5-25" fmla="*/ 0 w 1283949"/>
                  <a:gd name="connsiteY5-26" fmla="*/ 751052 h 1264125"/>
                  <a:gd name="connsiteX6-27" fmla="*/ 1 w 1283949"/>
                  <a:gd name="connsiteY6-28" fmla="*/ 751052 h 1264125"/>
                  <a:gd name="connsiteX0-29" fmla="*/ 1 w 1283949"/>
                  <a:gd name="connsiteY0-30" fmla="*/ 751052 h 1264125"/>
                  <a:gd name="connsiteX1-31" fmla="*/ 513074 w 1283949"/>
                  <a:gd name="connsiteY1-32" fmla="*/ 237979 h 1264125"/>
                  <a:gd name="connsiteX2-33" fmla="*/ 1283949 w 1283949"/>
                  <a:gd name="connsiteY2-34" fmla="*/ 0 h 1264125"/>
                  <a:gd name="connsiteX3-35" fmla="*/ 1026146 w 1283949"/>
                  <a:gd name="connsiteY3-36" fmla="*/ 751052 h 1264125"/>
                  <a:gd name="connsiteX4-37" fmla="*/ 513073 w 1283949"/>
                  <a:gd name="connsiteY4-38" fmla="*/ 1264125 h 1264125"/>
                  <a:gd name="connsiteX5-39" fmla="*/ 0 w 1283949"/>
                  <a:gd name="connsiteY5-40" fmla="*/ 751052 h 1264125"/>
                  <a:gd name="connsiteX6-41" fmla="*/ 1 w 1283949"/>
                  <a:gd name="connsiteY6-42" fmla="*/ 751052 h 1264125"/>
                  <a:gd name="connsiteX0-43" fmla="*/ 1 w 1283949"/>
                  <a:gd name="connsiteY0-44" fmla="*/ 751052 h 1264125"/>
                  <a:gd name="connsiteX1-45" fmla="*/ 513074 w 1283949"/>
                  <a:gd name="connsiteY1-46" fmla="*/ 237979 h 1264125"/>
                  <a:gd name="connsiteX2-47" fmla="*/ 1283949 w 1283949"/>
                  <a:gd name="connsiteY2-48" fmla="*/ 0 h 1264125"/>
                  <a:gd name="connsiteX3-49" fmla="*/ 1026146 w 1283949"/>
                  <a:gd name="connsiteY3-50" fmla="*/ 751052 h 1264125"/>
                  <a:gd name="connsiteX4-51" fmla="*/ 513073 w 1283949"/>
                  <a:gd name="connsiteY4-52" fmla="*/ 1264125 h 1264125"/>
                  <a:gd name="connsiteX5-53" fmla="*/ 0 w 1283949"/>
                  <a:gd name="connsiteY5-54" fmla="*/ 751052 h 1264125"/>
                  <a:gd name="connsiteX6-55" fmla="*/ 1 w 1283949"/>
                  <a:gd name="connsiteY6-56" fmla="*/ 751052 h 1264125"/>
                  <a:gd name="connsiteX0-57" fmla="*/ 1 w 1283949"/>
                  <a:gd name="connsiteY0-58" fmla="*/ 751052 h 1264125"/>
                  <a:gd name="connsiteX1-59" fmla="*/ 513074 w 1283949"/>
                  <a:gd name="connsiteY1-60" fmla="*/ 237979 h 1264125"/>
                  <a:gd name="connsiteX2-61" fmla="*/ 1283949 w 1283949"/>
                  <a:gd name="connsiteY2-62" fmla="*/ 0 h 1264125"/>
                  <a:gd name="connsiteX3-63" fmla="*/ 1026146 w 1283949"/>
                  <a:gd name="connsiteY3-64" fmla="*/ 751052 h 1264125"/>
                  <a:gd name="connsiteX4-65" fmla="*/ 513073 w 1283949"/>
                  <a:gd name="connsiteY4-66" fmla="*/ 1264125 h 1264125"/>
                  <a:gd name="connsiteX5-67" fmla="*/ 0 w 1283949"/>
                  <a:gd name="connsiteY5-68" fmla="*/ 751052 h 1264125"/>
                  <a:gd name="connsiteX6-69" fmla="*/ 1 w 1283949"/>
                  <a:gd name="connsiteY6-70" fmla="*/ 751052 h 1264125"/>
                  <a:gd name="connsiteX0-71" fmla="*/ 1 w 1283949"/>
                  <a:gd name="connsiteY0-72" fmla="*/ 751052 h 1264125"/>
                  <a:gd name="connsiteX1-73" fmla="*/ 513074 w 1283949"/>
                  <a:gd name="connsiteY1-74" fmla="*/ 237979 h 1264125"/>
                  <a:gd name="connsiteX2-75" fmla="*/ 1283949 w 1283949"/>
                  <a:gd name="connsiteY2-76" fmla="*/ 0 h 1264125"/>
                  <a:gd name="connsiteX3-77" fmla="*/ 1026146 w 1283949"/>
                  <a:gd name="connsiteY3-78" fmla="*/ 751052 h 1264125"/>
                  <a:gd name="connsiteX4-79" fmla="*/ 513073 w 1283949"/>
                  <a:gd name="connsiteY4-80" fmla="*/ 1264125 h 1264125"/>
                  <a:gd name="connsiteX5-81" fmla="*/ 0 w 1283949"/>
                  <a:gd name="connsiteY5-82" fmla="*/ 751052 h 1264125"/>
                  <a:gd name="connsiteX6-83" fmla="*/ 1 w 1283949"/>
                  <a:gd name="connsiteY6-84" fmla="*/ 751052 h 1264125"/>
                  <a:gd name="connsiteX0-85" fmla="*/ 1 w 1283949"/>
                  <a:gd name="connsiteY0-86" fmla="*/ 751052 h 1264125"/>
                  <a:gd name="connsiteX1-87" fmla="*/ 513074 w 1283949"/>
                  <a:gd name="connsiteY1-88" fmla="*/ 237979 h 1264125"/>
                  <a:gd name="connsiteX2-89" fmla="*/ 1283949 w 1283949"/>
                  <a:gd name="connsiteY2-90" fmla="*/ 0 h 1264125"/>
                  <a:gd name="connsiteX3-91" fmla="*/ 1026146 w 1283949"/>
                  <a:gd name="connsiteY3-92" fmla="*/ 751052 h 1264125"/>
                  <a:gd name="connsiteX4-93" fmla="*/ 513073 w 1283949"/>
                  <a:gd name="connsiteY4-94" fmla="*/ 1264125 h 1264125"/>
                  <a:gd name="connsiteX5-95" fmla="*/ 0 w 1283949"/>
                  <a:gd name="connsiteY5-96" fmla="*/ 751052 h 1264125"/>
                  <a:gd name="connsiteX6-97" fmla="*/ 1 w 1283949"/>
                  <a:gd name="connsiteY6-98" fmla="*/ 751052 h 1264125"/>
                  <a:gd name="connsiteX0-99" fmla="*/ 1 w 1283949"/>
                  <a:gd name="connsiteY0-100" fmla="*/ 751052 h 1264125"/>
                  <a:gd name="connsiteX1-101" fmla="*/ 513074 w 1283949"/>
                  <a:gd name="connsiteY1-102" fmla="*/ 237979 h 1264125"/>
                  <a:gd name="connsiteX2-103" fmla="*/ 1283949 w 1283949"/>
                  <a:gd name="connsiteY2-104" fmla="*/ 0 h 1264125"/>
                  <a:gd name="connsiteX3-105" fmla="*/ 1026146 w 1283949"/>
                  <a:gd name="connsiteY3-106" fmla="*/ 751052 h 1264125"/>
                  <a:gd name="connsiteX4-107" fmla="*/ 513073 w 1283949"/>
                  <a:gd name="connsiteY4-108" fmla="*/ 1264125 h 1264125"/>
                  <a:gd name="connsiteX5-109" fmla="*/ 0 w 1283949"/>
                  <a:gd name="connsiteY5-110" fmla="*/ 751052 h 1264125"/>
                  <a:gd name="connsiteX6-111" fmla="*/ 1 w 1283949"/>
                  <a:gd name="connsiteY6-112" fmla="*/ 751052 h 1264125"/>
                  <a:gd name="connsiteX0-113" fmla="*/ 1 w 1283949"/>
                  <a:gd name="connsiteY0-114" fmla="*/ 751052 h 1264125"/>
                  <a:gd name="connsiteX1-115" fmla="*/ 513074 w 1283949"/>
                  <a:gd name="connsiteY1-116" fmla="*/ 237979 h 1264125"/>
                  <a:gd name="connsiteX2-117" fmla="*/ 1283949 w 1283949"/>
                  <a:gd name="connsiteY2-118" fmla="*/ 0 h 1264125"/>
                  <a:gd name="connsiteX3-119" fmla="*/ 1026146 w 1283949"/>
                  <a:gd name="connsiteY3-120" fmla="*/ 751052 h 1264125"/>
                  <a:gd name="connsiteX4-121" fmla="*/ 513073 w 1283949"/>
                  <a:gd name="connsiteY4-122" fmla="*/ 1264125 h 1264125"/>
                  <a:gd name="connsiteX5-123" fmla="*/ 0 w 1283949"/>
                  <a:gd name="connsiteY5-124" fmla="*/ 751052 h 1264125"/>
                  <a:gd name="connsiteX6-125" fmla="*/ 1 w 1283949"/>
                  <a:gd name="connsiteY6-126" fmla="*/ 751052 h 1264125"/>
                  <a:gd name="connsiteX0-127" fmla="*/ 1 w 1283949"/>
                  <a:gd name="connsiteY0-128" fmla="*/ 751052 h 1264125"/>
                  <a:gd name="connsiteX1-129" fmla="*/ 513074 w 1283949"/>
                  <a:gd name="connsiteY1-130" fmla="*/ 237979 h 1264125"/>
                  <a:gd name="connsiteX2-131" fmla="*/ 1283949 w 1283949"/>
                  <a:gd name="connsiteY2-132" fmla="*/ 0 h 1264125"/>
                  <a:gd name="connsiteX3-133" fmla="*/ 1026146 w 1283949"/>
                  <a:gd name="connsiteY3-134" fmla="*/ 751052 h 1264125"/>
                  <a:gd name="connsiteX4-135" fmla="*/ 513073 w 1283949"/>
                  <a:gd name="connsiteY4-136" fmla="*/ 1264125 h 1264125"/>
                  <a:gd name="connsiteX5-137" fmla="*/ 0 w 1283949"/>
                  <a:gd name="connsiteY5-138" fmla="*/ 751052 h 1264125"/>
                  <a:gd name="connsiteX6-139" fmla="*/ 1 w 1283949"/>
                  <a:gd name="connsiteY6-140" fmla="*/ 751052 h 1264125"/>
                  <a:gd name="connsiteX0-141" fmla="*/ 1 w 1283949"/>
                  <a:gd name="connsiteY0-142" fmla="*/ 751052 h 1264125"/>
                  <a:gd name="connsiteX1-143" fmla="*/ 513074 w 1283949"/>
                  <a:gd name="connsiteY1-144" fmla="*/ 237979 h 1264125"/>
                  <a:gd name="connsiteX2-145" fmla="*/ 1283949 w 1283949"/>
                  <a:gd name="connsiteY2-146" fmla="*/ 0 h 1264125"/>
                  <a:gd name="connsiteX3-147" fmla="*/ 1026146 w 1283949"/>
                  <a:gd name="connsiteY3-148" fmla="*/ 751052 h 1264125"/>
                  <a:gd name="connsiteX4-149" fmla="*/ 513073 w 1283949"/>
                  <a:gd name="connsiteY4-150" fmla="*/ 1264125 h 1264125"/>
                  <a:gd name="connsiteX5-151" fmla="*/ 0 w 1283949"/>
                  <a:gd name="connsiteY5-152" fmla="*/ 751052 h 1264125"/>
                  <a:gd name="connsiteX6-153" fmla="*/ 1 w 1283949"/>
                  <a:gd name="connsiteY6-154" fmla="*/ 751052 h 1264125"/>
                  <a:gd name="connsiteX0-155" fmla="*/ 1 w 1283949"/>
                  <a:gd name="connsiteY0-156" fmla="*/ 751052 h 1264125"/>
                  <a:gd name="connsiteX1-157" fmla="*/ 513074 w 1283949"/>
                  <a:gd name="connsiteY1-158" fmla="*/ 237979 h 1264125"/>
                  <a:gd name="connsiteX2-159" fmla="*/ 1283949 w 1283949"/>
                  <a:gd name="connsiteY2-160" fmla="*/ 0 h 1264125"/>
                  <a:gd name="connsiteX3-161" fmla="*/ 1026146 w 1283949"/>
                  <a:gd name="connsiteY3-162" fmla="*/ 751052 h 1264125"/>
                  <a:gd name="connsiteX4-163" fmla="*/ 513073 w 1283949"/>
                  <a:gd name="connsiteY4-164" fmla="*/ 1264125 h 1264125"/>
                  <a:gd name="connsiteX5-165" fmla="*/ 0 w 1283949"/>
                  <a:gd name="connsiteY5-166" fmla="*/ 751052 h 1264125"/>
                  <a:gd name="connsiteX6-167" fmla="*/ 1 w 1283949"/>
                  <a:gd name="connsiteY6-168" fmla="*/ 751052 h 1264125"/>
                  <a:gd name="connsiteX0-169" fmla="*/ 1 w 1283949"/>
                  <a:gd name="connsiteY0-170" fmla="*/ 751052 h 1264125"/>
                  <a:gd name="connsiteX1-171" fmla="*/ 513074 w 1283949"/>
                  <a:gd name="connsiteY1-172" fmla="*/ 237979 h 1264125"/>
                  <a:gd name="connsiteX2-173" fmla="*/ 1283949 w 1283949"/>
                  <a:gd name="connsiteY2-174" fmla="*/ 0 h 1264125"/>
                  <a:gd name="connsiteX3-175" fmla="*/ 1026146 w 1283949"/>
                  <a:gd name="connsiteY3-176" fmla="*/ 751052 h 1264125"/>
                  <a:gd name="connsiteX4-177" fmla="*/ 513073 w 1283949"/>
                  <a:gd name="connsiteY4-178" fmla="*/ 1264125 h 1264125"/>
                  <a:gd name="connsiteX5-179" fmla="*/ 0 w 1283949"/>
                  <a:gd name="connsiteY5-180" fmla="*/ 751052 h 1264125"/>
                  <a:gd name="connsiteX6-181" fmla="*/ 1 w 1283949"/>
                  <a:gd name="connsiteY6-182" fmla="*/ 751052 h 1264125"/>
                  <a:gd name="connsiteX0-183" fmla="*/ 1 w 1283949"/>
                  <a:gd name="connsiteY0-184" fmla="*/ 751052 h 1264125"/>
                  <a:gd name="connsiteX1-185" fmla="*/ 513074 w 1283949"/>
                  <a:gd name="connsiteY1-186" fmla="*/ 237979 h 1264125"/>
                  <a:gd name="connsiteX2-187" fmla="*/ 1283949 w 1283949"/>
                  <a:gd name="connsiteY2-188" fmla="*/ 0 h 1264125"/>
                  <a:gd name="connsiteX3-189" fmla="*/ 1036884 w 1283949"/>
                  <a:gd name="connsiteY3-190" fmla="*/ 740238 h 1264125"/>
                  <a:gd name="connsiteX4-191" fmla="*/ 513073 w 1283949"/>
                  <a:gd name="connsiteY4-192" fmla="*/ 1264125 h 1264125"/>
                  <a:gd name="connsiteX5-193" fmla="*/ 0 w 1283949"/>
                  <a:gd name="connsiteY5-194" fmla="*/ 751052 h 1264125"/>
                  <a:gd name="connsiteX6-195" fmla="*/ 1 w 1283949"/>
                  <a:gd name="connsiteY6-196" fmla="*/ 751052 h 1264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283949" h="1264125">
                    <a:moveTo>
                      <a:pt x="1" y="751052"/>
                    </a:moveTo>
                    <a:cubicBezTo>
                      <a:pt x="1" y="467690"/>
                      <a:pt x="181500" y="318970"/>
                      <a:pt x="513074" y="237979"/>
                    </a:cubicBezTo>
                    <a:cubicBezTo>
                      <a:pt x="807767" y="163910"/>
                      <a:pt x="1026991" y="79326"/>
                      <a:pt x="1283949" y="0"/>
                    </a:cubicBezTo>
                    <a:cubicBezTo>
                      <a:pt x="1230181" y="203540"/>
                      <a:pt x="1101430" y="536659"/>
                      <a:pt x="1036884" y="740238"/>
                    </a:cubicBezTo>
                    <a:cubicBezTo>
                      <a:pt x="956005" y="1007718"/>
                      <a:pt x="796435" y="1264125"/>
                      <a:pt x="513073" y="1264125"/>
                    </a:cubicBezTo>
                    <a:cubicBezTo>
                      <a:pt x="229711" y="1264125"/>
                      <a:pt x="0" y="1034414"/>
                      <a:pt x="0" y="751052"/>
                    </a:cubicBezTo>
                    <a:lnTo>
                      <a:pt x="1" y="7510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941565" y="1851670"/>
              <a:ext cx="280365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95154" y="2639921"/>
            <a:ext cx="1779589" cy="1578156"/>
            <a:chOff x="6471340" y="1979940"/>
            <a:chExt cx="1334692" cy="1183617"/>
          </a:xfrm>
        </p:grpSpPr>
        <p:grpSp>
          <p:nvGrpSpPr>
            <p:cNvPr id="27" name="组合 26"/>
            <p:cNvGrpSpPr/>
            <p:nvPr/>
          </p:nvGrpSpPr>
          <p:grpSpPr>
            <a:xfrm rot="14538534">
              <a:off x="6546877" y="1904403"/>
              <a:ext cx="1183617" cy="1334692"/>
              <a:chOff x="812038" y="2213192"/>
              <a:chExt cx="2060884" cy="2323931"/>
            </a:xfrm>
          </p:grpSpPr>
          <p:sp>
            <p:nvSpPr>
              <p:cNvPr id="28" name="任意多边形: 形状 27"/>
              <p:cNvSpPr/>
              <p:nvPr/>
            </p:nvSpPr>
            <p:spPr>
              <a:xfrm rot="19800000" flipH="1">
                <a:off x="1132094" y="2213192"/>
                <a:ext cx="1740828" cy="2323931"/>
              </a:xfrm>
              <a:custGeom>
                <a:avLst/>
                <a:gdLst>
                  <a:gd name="connsiteX0" fmla="*/ 228243 w 1740828"/>
                  <a:gd name="connsiteY0" fmla="*/ 41971 h 2323931"/>
                  <a:gd name="connsiteX1" fmla="*/ 206112 w 1740828"/>
                  <a:gd name="connsiteY1" fmla="*/ 55538 h 2323931"/>
                  <a:gd name="connsiteX2" fmla="*/ 183297 w 1740828"/>
                  <a:gd name="connsiteY2" fmla="*/ 67921 h 2323931"/>
                  <a:gd name="connsiteX3" fmla="*/ 175745 w 1740828"/>
                  <a:gd name="connsiteY3" fmla="*/ 74152 h 2323931"/>
                  <a:gd name="connsiteX4" fmla="*/ 162710 w 1740828"/>
                  <a:gd name="connsiteY4" fmla="*/ 82142 h 2323931"/>
                  <a:gd name="connsiteX5" fmla="*/ 134918 w 1740828"/>
                  <a:gd name="connsiteY5" fmla="*/ 107837 h 2323931"/>
                  <a:gd name="connsiteX6" fmla="*/ 124439 w 1740828"/>
                  <a:gd name="connsiteY6" fmla="*/ 116483 h 2323931"/>
                  <a:gd name="connsiteX7" fmla="*/ 120813 w 1740828"/>
                  <a:gd name="connsiteY7" fmla="*/ 120878 h 2323931"/>
                  <a:gd name="connsiteX8" fmla="*/ 105315 w 1740828"/>
                  <a:gd name="connsiteY8" fmla="*/ 135206 h 2323931"/>
                  <a:gd name="connsiteX9" fmla="*/ 80111 w 1740828"/>
                  <a:gd name="connsiteY9" fmla="*/ 170209 h 2323931"/>
                  <a:gd name="connsiteX10" fmla="*/ 75876 w 1740828"/>
                  <a:gd name="connsiteY10" fmla="*/ 175342 h 2323931"/>
                  <a:gd name="connsiteX11" fmla="*/ 74226 w 1740828"/>
                  <a:gd name="connsiteY11" fmla="*/ 178382 h 2323931"/>
                  <a:gd name="connsiteX12" fmla="*/ 58243 w 1740828"/>
                  <a:gd name="connsiteY12" fmla="*/ 200578 h 2323931"/>
                  <a:gd name="connsiteX13" fmla="*/ 5885 w 1740828"/>
                  <a:gd name="connsiteY13" fmla="*/ 427107 h 2323931"/>
                  <a:gd name="connsiteX14" fmla="*/ 7955 w 1740828"/>
                  <a:gd name="connsiteY14" fmla="*/ 439443 h 2323931"/>
                  <a:gd name="connsiteX15" fmla="*/ 7955 w 1740828"/>
                  <a:gd name="connsiteY15" fmla="*/ 1856977 h 2323931"/>
                  <a:gd name="connsiteX16" fmla="*/ 990 w 1740828"/>
                  <a:gd name="connsiteY16" fmla="*/ 1898487 h 2323931"/>
                  <a:gd name="connsiteX17" fmla="*/ 53348 w 1740828"/>
                  <a:gd name="connsiteY17" fmla="*/ 2125015 h 2323931"/>
                  <a:gd name="connsiteX18" fmla="*/ 523164 w 1740828"/>
                  <a:gd name="connsiteY18" fmla="*/ 2303661 h 2323931"/>
                  <a:gd name="connsiteX19" fmla="*/ 547977 w 1740828"/>
                  <a:gd name="connsiteY19" fmla="*/ 2292487 h 2323931"/>
                  <a:gd name="connsiteX20" fmla="*/ 560458 w 1740828"/>
                  <a:gd name="connsiteY20" fmla="*/ 2288613 h 2323931"/>
                  <a:gd name="connsiteX21" fmla="*/ 579347 w 1740828"/>
                  <a:gd name="connsiteY21" fmla="*/ 2278360 h 2323931"/>
                  <a:gd name="connsiteX22" fmla="*/ 596616 w 1740828"/>
                  <a:gd name="connsiteY22" fmla="*/ 2270583 h 2323931"/>
                  <a:gd name="connsiteX23" fmla="*/ 1740828 w 1740828"/>
                  <a:gd name="connsiteY23" fmla="*/ 1609972 h 2323931"/>
                  <a:gd name="connsiteX24" fmla="*/ 1737359 w 1740828"/>
                  <a:gd name="connsiteY24" fmla="*/ 1605680 h 2323931"/>
                  <a:gd name="connsiteX25" fmla="*/ 1732050 w 1740828"/>
                  <a:gd name="connsiteY25" fmla="*/ 1609491 h 2323931"/>
                  <a:gd name="connsiteX26" fmla="*/ 1342902 w 1740828"/>
                  <a:gd name="connsiteY26" fmla="*/ 1662105 h 2323931"/>
                  <a:gd name="connsiteX27" fmla="*/ 970295 w 1740828"/>
                  <a:gd name="connsiteY27" fmla="*/ 1021793 h 2323931"/>
                  <a:gd name="connsiteX28" fmla="*/ 920519 w 1740828"/>
                  <a:gd name="connsiteY28" fmla="*/ 243001 h 2323931"/>
                  <a:gd name="connsiteX29" fmla="*/ 925878 w 1740828"/>
                  <a:gd name="connsiteY29" fmla="*/ 246430 h 2323931"/>
                  <a:gd name="connsiteX30" fmla="*/ 926624 w 1740828"/>
                  <a:gd name="connsiteY30" fmla="*/ 242715 h 2323931"/>
                  <a:gd name="connsiteX31" fmla="*/ 637662 w 1740828"/>
                  <a:gd name="connsiteY31" fmla="*/ 75882 h 2323931"/>
                  <a:gd name="connsiteX32" fmla="*/ 628013 w 1740828"/>
                  <a:gd name="connsiteY32" fmla="*/ 67921 h 2323931"/>
                  <a:gd name="connsiteX33" fmla="*/ 405655 w 1740828"/>
                  <a:gd name="connsiteY33" fmla="*/ 0 h 2323931"/>
                  <a:gd name="connsiteX34" fmla="*/ 378441 w 1740828"/>
                  <a:gd name="connsiteY34" fmla="*/ 2743 h 2323931"/>
                  <a:gd name="connsiteX35" fmla="*/ 374983 w 1740828"/>
                  <a:gd name="connsiteY35" fmla="*/ 2652 h 2323931"/>
                  <a:gd name="connsiteX36" fmla="*/ 368420 w 1740828"/>
                  <a:gd name="connsiteY36" fmla="*/ 3754 h 2323931"/>
                  <a:gd name="connsiteX37" fmla="*/ 325504 w 1740828"/>
                  <a:gd name="connsiteY37" fmla="*/ 8080 h 2323931"/>
                  <a:gd name="connsiteX38" fmla="*/ 305348 w 1740828"/>
                  <a:gd name="connsiteY38" fmla="*/ 14337 h 2323931"/>
                  <a:gd name="connsiteX39" fmla="*/ 299729 w 1740828"/>
                  <a:gd name="connsiteY39" fmla="*/ 15280 h 2323931"/>
                  <a:gd name="connsiteX40" fmla="*/ 287001 w 1740828"/>
                  <a:gd name="connsiteY40" fmla="*/ 20032 h 2323931"/>
                  <a:gd name="connsiteX41" fmla="*/ 250852 w 1740828"/>
                  <a:gd name="connsiteY41" fmla="*/ 31253 h 2323931"/>
                  <a:gd name="connsiteX42" fmla="*/ 237415 w 1740828"/>
                  <a:gd name="connsiteY42" fmla="*/ 38547 h 232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740828" h="2323931">
                    <a:moveTo>
                      <a:pt x="228243" y="41971"/>
                    </a:moveTo>
                    <a:lnTo>
                      <a:pt x="206112" y="55538"/>
                    </a:lnTo>
                    <a:lnTo>
                      <a:pt x="183297" y="67921"/>
                    </a:lnTo>
                    <a:lnTo>
                      <a:pt x="175745" y="74152"/>
                    </a:lnTo>
                    <a:lnTo>
                      <a:pt x="162710" y="82142"/>
                    </a:lnTo>
                    <a:lnTo>
                      <a:pt x="134918" y="107837"/>
                    </a:lnTo>
                    <a:lnTo>
                      <a:pt x="124439" y="116483"/>
                    </a:lnTo>
                    <a:lnTo>
                      <a:pt x="120813" y="120878"/>
                    </a:lnTo>
                    <a:lnTo>
                      <a:pt x="105315" y="135206"/>
                    </a:lnTo>
                    <a:lnTo>
                      <a:pt x="80111" y="170209"/>
                    </a:lnTo>
                    <a:lnTo>
                      <a:pt x="75876" y="175342"/>
                    </a:lnTo>
                    <a:lnTo>
                      <a:pt x="74226" y="178382"/>
                    </a:lnTo>
                    <a:lnTo>
                      <a:pt x="58243" y="200578"/>
                    </a:lnTo>
                    <a:cubicBezTo>
                      <a:pt x="17060" y="271910"/>
                      <a:pt x="485" y="350696"/>
                      <a:pt x="5885" y="427107"/>
                    </a:cubicBezTo>
                    <a:lnTo>
                      <a:pt x="7955" y="439443"/>
                    </a:lnTo>
                    <a:lnTo>
                      <a:pt x="7955" y="1856977"/>
                    </a:lnTo>
                    <a:lnTo>
                      <a:pt x="990" y="1898487"/>
                    </a:lnTo>
                    <a:cubicBezTo>
                      <a:pt x="-4410" y="1974897"/>
                      <a:pt x="12165" y="2053684"/>
                      <a:pt x="53348" y="2125015"/>
                    </a:cubicBezTo>
                    <a:cubicBezTo>
                      <a:pt x="149442" y="2291455"/>
                      <a:pt x="347676" y="2362158"/>
                      <a:pt x="523164" y="2303661"/>
                    </a:cubicBezTo>
                    <a:lnTo>
                      <a:pt x="547977" y="2292487"/>
                    </a:lnTo>
                    <a:lnTo>
                      <a:pt x="560458" y="2288613"/>
                    </a:lnTo>
                    <a:lnTo>
                      <a:pt x="579347" y="2278360"/>
                    </a:lnTo>
                    <a:lnTo>
                      <a:pt x="596616" y="2270583"/>
                    </a:lnTo>
                    <a:lnTo>
                      <a:pt x="1740828" y="1609972"/>
                    </a:lnTo>
                    <a:lnTo>
                      <a:pt x="1737359" y="1605680"/>
                    </a:lnTo>
                    <a:lnTo>
                      <a:pt x="1732050" y="1609491"/>
                    </a:lnTo>
                    <a:cubicBezTo>
                      <a:pt x="1618565" y="1675540"/>
                      <a:pt x="1479883" y="1698297"/>
                      <a:pt x="1342902" y="1662105"/>
                    </a:cubicBezTo>
                    <a:cubicBezTo>
                      <a:pt x="1068941" y="1589721"/>
                      <a:pt x="980164" y="1301059"/>
                      <a:pt x="970295" y="1021793"/>
                    </a:cubicBezTo>
                    <a:cubicBezTo>
                      <a:pt x="959894" y="808480"/>
                      <a:pt x="920509" y="453523"/>
                      <a:pt x="920519" y="243001"/>
                    </a:cubicBezTo>
                    <a:lnTo>
                      <a:pt x="925878" y="246430"/>
                    </a:lnTo>
                    <a:lnTo>
                      <a:pt x="926624" y="242715"/>
                    </a:lnTo>
                    <a:lnTo>
                      <a:pt x="637662" y="75882"/>
                    </a:lnTo>
                    <a:lnTo>
                      <a:pt x="628013" y="67921"/>
                    </a:lnTo>
                    <a:cubicBezTo>
                      <a:pt x="564540" y="25039"/>
                      <a:pt x="488021" y="0"/>
                      <a:pt x="405655" y="0"/>
                    </a:cubicBezTo>
                    <a:lnTo>
                      <a:pt x="378441" y="2743"/>
                    </a:lnTo>
                    <a:lnTo>
                      <a:pt x="374983" y="2652"/>
                    </a:lnTo>
                    <a:lnTo>
                      <a:pt x="368420" y="3754"/>
                    </a:lnTo>
                    <a:lnTo>
                      <a:pt x="325504" y="8080"/>
                    </a:lnTo>
                    <a:lnTo>
                      <a:pt x="305348" y="14337"/>
                    </a:lnTo>
                    <a:lnTo>
                      <a:pt x="299729" y="15280"/>
                    </a:lnTo>
                    <a:lnTo>
                      <a:pt x="287001" y="20032"/>
                    </a:lnTo>
                    <a:lnTo>
                      <a:pt x="250852" y="31253"/>
                    </a:lnTo>
                    <a:lnTo>
                      <a:pt x="237415" y="385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9" name="泪滴形 11"/>
              <p:cNvSpPr/>
              <p:nvPr/>
            </p:nvSpPr>
            <p:spPr>
              <a:xfrm rot="18911993">
                <a:off x="812038" y="2918946"/>
                <a:ext cx="1222263" cy="1203392"/>
              </a:xfrm>
              <a:custGeom>
                <a:avLst/>
                <a:gdLst>
                  <a:gd name="connsiteX0" fmla="*/ 0 w 1026145"/>
                  <a:gd name="connsiteY0" fmla="*/ 513073 h 1026145"/>
                  <a:gd name="connsiteX1" fmla="*/ 513073 w 1026145"/>
                  <a:gd name="connsiteY1" fmla="*/ 0 h 1026145"/>
                  <a:gd name="connsiteX2" fmla="*/ 1026145 w 1026145"/>
                  <a:gd name="connsiteY2" fmla="*/ 0 h 1026145"/>
                  <a:gd name="connsiteX3" fmla="*/ 1026145 w 1026145"/>
                  <a:gd name="connsiteY3" fmla="*/ 513073 h 1026145"/>
                  <a:gd name="connsiteX4" fmla="*/ 513072 w 1026145"/>
                  <a:gd name="connsiteY4" fmla="*/ 1026146 h 1026145"/>
                  <a:gd name="connsiteX5" fmla="*/ -1 w 1026145"/>
                  <a:gd name="connsiteY5" fmla="*/ 513073 h 1026145"/>
                  <a:gd name="connsiteX6" fmla="*/ 0 w 1026145"/>
                  <a:gd name="connsiteY6" fmla="*/ 513073 h 1026145"/>
                  <a:gd name="connsiteX0-1" fmla="*/ 1 w 1283949"/>
                  <a:gd name="connsiteY0-2" fmla="*/ 751052 h 1264125"/>
                  <a:gd name="connsiteX1-3" fmla="*/ 513074 w 1283949"/>
                  <a:gd name="connsiteY1-4" fmla="*/ 237979 h 1264125"/>
                  <a:gd name="connsiteX2-5" fmla="*/ 1283949 w 1283949"/>
                  <a:gd name="connsiteY2-6" fmla="*/ 0 h 1264125"/>
                  <a:gd name="connsiteX3-7" fmla="*/ 1026146 w 1283949"/>
                  <a:gd name="connsiteY3-8" fmla="*/ 751052 h 1264125"/>
                  <a:gd name="connsiteX4-9" fmla="*/ 513073 w 1283949"/>
                  <a:gd name="connsiteY4-10" fmla="*/ 1264125 h 1264125"/>
                  <a:gd name="connsiteX5-11" fmla="*/ 0 w 1283949"/>
                  <a:gd name="connsiteY5-12" fmla="*/ 751052 h 1264125"/>
                  <a:gd name="connsiteX6-13" fmla="*/ 1 w 1283949"/>
                  <a:gd name="connsiteY6-14" fmla="*/ 751052 h 1264125"/>
                  <a:gd name="connsiteX0-15" fmla="*/ 1 w 1283949"/>
                  <a:gd name="connsiteY0-16" fmla="*/ 751052 h 1264125"/>
                  <a:gd name="connsiteX1-17" fmla="*/ 513074 w 1283949"/>
                  <a:gd name="connsiteY1-18" fmla="*/ 237979 h 1264125"/>
                  <a:gd name="connsiteX2-19" fmla="*/ 1283949 w 1283949"/>
                  <a:gd name="connsiteY2-20" fmla="*/ 0 h 1264125"/>
                  <a:gd name="connsiteX3-21" fmla="*/ 1026146 w 1283949"/>
                  <a:gd name="connsiteY3-22" fmla="*/ 751052 h 1264125"/>
                  <a:gd name="connsiteX4-23" fmla="*/ 513073 w 1283949"/>
                  <a:gd name="connsiteY4-24" fmla="*/ 1264125 h 1264125"/>
                  <a:gd name="connsiteX5-25" fmla="*/ 0 w 1283949"/>
                  <a:gd name="connsiteY5-26" fmla="*/ 751052 h 1264125"/>
                  <a:gd name="connsiteX6-27" fmla="*/ 1 w 1283949"/>
                  <a:gd name="connsiteY6-28" fmla="*/ 751052 h 1264125"/>
                  <a:gd name="connsiteX0-29" fmla="*/ 1 w 1283949"/>
                  <a:gd name="connsiteY0-30" fmla="*/ 751052 h 1264125"/>
                  <a:gd name="connsiteX1-31" fmla="*/ 513074 w 1283949"/>
                  <a:gd name="connsiteY1-32" fmla="*/ 237979 h 1264125"/>
                  <a:gd name="connsiteX2-33" fmla="*/ 1283949 w 1283949"/>
                  <a:gd name="connsiteY2-34" fmla="*/ 0 h 1264125"/>
                  <a:gd name="connsiteX3-35" fmla="*/ 1026146 w 1283949"/>
                  <a:gd name="connsiteY3-36" fmla="*/ 751052 h 1264125"/>
                  <a:gd name="connsiteX4-37" fmla="*/ 513073 w 1283949"/>
                  <a:gd name="connsiteY4-38" fmla="*/ 1264125 h 1264125"/>
                  <a:gd name="connsiteX5-39" fmla="*/ 0 w 1283949"/>
                  <a:gd name="connsiteY5-40" fmla="*/ 751052 h 1264125"/>
                  <a:gd name="connsiteX6-41" fmla="*/ 1 w 1283949"/>
                  <a:gd name="connsiteY6-42" fmla="*/ 751052 h 1264125"/>
                  <a:gd name="connsiteX0-43" fmla="*/ 1 w 1283949"/>
                  <a:gd name="connsiteY0-44" fmla="*/ 751052 h 1264125"/>
                  <a:gd name="connsiteX1-45" fmla="*/ 513074 w 1283949"/>
                  <a:gd name="connsiteY1-46" fmla="*/ 237979 h 1264125"/>
                  <a:gd name="connsiteX2-47" fmla="*/ 1283949 w 1283949"/>
                  <a:gd name="connsiteY2-48" fmla="*/ 0 h 1264125"/>
                  <a:gd name="connsiteX3-49" fmla="*/ 1026146 w 1283949"/>
                  <a:gd name="connsiteY3-50" fmla="*/ 751052 h 1264125"/>
                  <a:gd name="connsiteX4-51" fmla="*/ 513073 w 1283949"/>
                  <a:gd name="connsiteY4-52" fmla="*/ 1264125 h 1264125"/>
                  <a:gd name="connsiteX5-53" fmla="*/ 0 w 1283949"/>
                  <a:gd name="connsiteY5-54" fmla="*/ 751052 h 1264125"/>
                  <a:gd name="connsiteX6-55" fmla="*/ 1 w 1283949"/>
                  <a:gd name="connsiteY6-56" fmla="*/ 751052 h 1264125"/>
                  <a:gd name="connsiteX0-57" fmla="*/ 1 w 1283949"/>
                  <a:gd name="connsiteY0-58" fmla="*/ 751052 h 1264125"/>
                  <a:gd name="connsiteX1-59" fmla="*/ 513074 w 1283949"/>
                  <a:gd name="connsiteY1-60" fmla="*/ 237979 h 1264125"/>
                  <a:gd name="connsiteX2-61" fmla="*/ 1283949 w 1283949"/>
                  <a:gd name="connsiteY2-62" fmla="*/ 0 h 1264125"/>
                  <a:gd name="connsiteX3-63" fmla="*/ 1026146 w 1283949"/>
                  <a:gd name="connsiteY3-64" fmla="*/ 751052 h 1264125"/>
                  <a:gd name="connsiteX4-65" fmla="*/ 513073 w 1283949"/>
                  <a:gd name="connsiteY4-66" fmla="*/ 1264125 h 1264125"/>
                  <a:gd name="connsiteX5-67" fmla="*/ 0 w 1283949"/>
                  <a:gd name="connsiteY5-68" fmla="*/ 751052 h 1264125"/>
                  <a:gd name="connsiteX6-69" fmla="*/ 1 w 1283949"/>
                  <a:gd name="connsiteY6-70" fmla="*/ 751052 h 1264125"/>
                  <a:gd name="connsiteX0-71" fmla="*/ 1 w 1283949"/>
                  <a:gd name="connsiteY0-72" fmla="*/ 751052 h 1264125"/>
                  <a:gd name="connsiteX1-73" fmla="*/ 513074 w 1283949"/>
                  <a:gd name="connsiteY1-74" fmla="*/ 237979 h 1264125"/>
                  <a:gd name="connsiteX2-75" fmla="*/ 1283949 w 1283949"/>
                  <a:gd name="connsiteY2-76" fmla="*/ 0 h 1264125"/>
                  <a:gd name="connsiteX3-77" fmla="*/ 1026146 w 1283949"/>
                  <a:gd name="connsiteY3-78" fmla="*/ 751052 h 1264125"/>
                  <a:gd name="connsiteX4-79" fmla="*/ 513073 w 1283949"/>
                  <a:gd name="connsiteY4-80" fmla="*/ 1264125 h 1264125"/>
                  <a:gd name="connsiteX5-81" fmla="*/ 0 w 1283949"/>
                  <a:gd name="connsiteY5-82" fmla="*/ 751052 h 1264125"/>
                  <a:gd name="connsiteX6-83" fmla="*/ 1 w 1283949"/>
                  <a:gd name="connsiteY6-84" fmla="*/ 751052 h 1264125"/>
                  <a:gd name="connsiteX0-85" fmla="*/ 1 w 1283949"/>
                  <a:gd name="connsiteY0-86" fmla="*/ 751052 h 1264125"/>
                  <a:gd name="connsiteX1-87" fmla="*/ 513074 w 1283949"/>
                  <a:gd name="connsiteY1-88" fmla="*/ 237979 h 1264125"/>
                  <a:gd name="connsiteX2-89" fmla="*/ 1283949 w 1283949"/>
                  <a:gd name="connsiteY2-90" fmla="*/ 0 h 1264125"/>
                  <a:gd name="connsiteX3-91" fmla="*/ 1026146 w 1283949"/>
                  <a:gd name="connsiteY3-92" fmla="*/ 751052 h 1264125"/>
                  <a:gd name="connsiteX4-93" fmla="*/ 513073 w 1283949"/>
                  <a:gd name="connsiteY4-94" fmla="*/ 1264125 h 1264125"/>
                  <a:gd name="connsiteX5-95" fmla="*/ 0 w 1283949"/>
                  <a:gd name="connsiteY5-96" fmla="*/ 751052 h 1264125"/>
                  <a:gd name="connsiteX6-97" fmla="*/ 1 w 1283949"/>
                  <a:gd name="connsiteY6-98" fmla="*/ 751052 h 1264125"/>
                  <a:gd name="connsiteX0-99" fmla="*/ 1 w 1283949"/>
                  <a:gd name="connsiteY0-100" fmla="*/ 751052 h 1264125"/>
                  <a:gd name="connsiteX1-101" fmla="*/ 513074 w 1283949"/>
                  <a:gd name="connsiteY1-102" fmla="*/ 237979 h 1264125"/>
                  <a:gd name="connsiteX2-103" fmla="*/ 1283949 w 1283949"/>
                  <a:gd name="connsiteY2-104" fmla="*/ 0 h 1264125"/>
                  <a:gd name="connsiteX3-105" fmla="*/ 1026146 w 1283949"/>
                  <a:gd name="connsiteY3-106" fmla="*/ 751052 h 1264125"/>
                  <a:gd name="connsiteX4-107" fmla="*/ 513073 w 1283949"/>
                  <a:gd name="connsiteY4-108" fmla="*/ 1264125 h 1264125"/>
                  <a:gd name="connsiteX5-109" fmla="*/ 0 w 1283949"/>
                  <a:gd name="connsiteY5-110" fmla="*/ 751052 h 1264125"/>
                  <a:gd name="connsiteX6-111" fmla="*/ 1 w 1283949"/>
                  <a:gd name="connsiteY6-112" fmla="*/ 751052 h 1264125"/>
                  <a:gd name="connsiteX0-113" fmla="*/ 1 w 1283949"/>
                  <a:gd name="connsiteY0-114" fmla="*/ 751052 h 1264125"/>
                  <a:gd name="connsiteX1-115" fmla="*/ 513074 w 1283949"/>
                  <a:gd name="connsiteY1-116" fmla="*/ 237979 h 1264125"/>
                  <a:gd name="connsiteX2-117" fmla="*/ 1283949 w 1283949"/>
                  <a:gd name="connsiteY2-118" fmla="*/ 0 h 1264125"/>
                  <a:gd name="connsiteX3-119" fmla="*/ 1026146 w 1283949"/>
                  <a:gd name="connsiteY3-120" fmla="*/ 751052 h 1264125"/>
                  <a:gd name="connsiteX4-121" fmla="*/ 513073 w 1283949"/>
                  <a:gd name="connsiteY4-122" fmla="*/ 1264125 h 1264125"/>
                  <a:gd name="connsiteX5-123" fmla="*/ 0 w 1283949"/>
                  <a:gd name="connsiteY5-124" fmla="*/ 751052 h 1264125"/>
                  <a:gd name="connsiteX6-125" fmla="*/ 1 w 1283949"/>
                  <a:gd name="connsiteY6-126" fmla="*/ 751052 h 1264125"/>
                  <a:gd name="connsiteX0-127" fmla="*/ 1 w 1283949"/>
                  <a:gd name="connsiteY0-128" fmla="*/ 751052 h 1264125"/>
                  <a:gd name="connsiteX1-129" fmla="*/ 513074 w 1283949"/>
                  <a:gd name="connsiteY1-130" fmla="*/ 237979 h 1264125"/>
                  <a:gd name="connsiteX2-131" fmla="*/ 1283949 w 1283949"/>
                  <a:gd name="connsiteY2-132" fmla="*/ 0 h 1264125"/>
                  <a:gd name="connsiteX3-133" fmla="*/ 1026146 w 1283949"/>
                  <a:gd name="connsiteY3-134" fmla="*/ 751052 h 1264125"/>
                  <a:gd name="connsiteX4-135" fmla="*/ 513073 w 1283949"/>
                  <a:gd name="connsiteY4-136" fmla="*/ 1264125 h 1264125"/>
                  <a:gd name="connsiteX5-137" fmla="*/ 0 w 1283949"/>
                  <a:gd name="connsiteY5-138" fmla="*/ 751052 h 1264125"/>
                  <a:gd name="connsiteX6-139" fmla="*/ 1 w 1283949"/>
                  <a:gd name="connsiteY6-140" fmla="*/ 751052 h 1264125"/>
                  <a:gd name="connsiteX0-141" fmla="*/ 1 w 1283949"/>
                  <a:gd name="connsiteY0-142" fmla="*/ 751052 h 1264125"/>
                  <a:gd name="connsiteX1-143" fmla="*/ 513074 w 1283949"/>
                  <a:gd name="connsiteY1-144" fmla="*/ 237979 h 1264125"/>
                  <a:gd name="connsiteX2-145" fmla="*/ 1283949 w 1283949"/>
                  <a:gd name="connsiteY2-146" fmla="*/ 0 h 1264125"/>
                  <a:gd name="connsiteX3-147" fmla="*/ 1026146 w 1283949"/>
                  <a:gd name="connsiteY3-148" fmla="*/ 751052 h 1264125"/>
                  <a:gd name="connsiteX4-149" fmla="*/ 513073 w 1283949"/>
                  <a:gd name="connsiteY4-150" fmla="*/ 1264125 h 1264125"/>
                  <a:gd name="connsiteX5-151" fmla="*/ 0 w 1283949"/>
                  <a:gd name="connsiteY5-152" fmla="*/ 751052 h 1264125"/>
                  <a:gd name="connsiteX6-153" fmla="*/ 1 w 1283949"/>
                  <a:gd name="connsiteY6-154" fmla="*/ 751052 h 1264125"/>
                  <a:gd name="connsiteX0-155" fmla="*/ 1 w 1283949"/>
                  <a:gd name="connsiteY0-156" fmla="*/ 751052 h 1264125"/>
                  <a:gd name="connsiteX1-157" fmla="*/ 513074 w 1283949"/>
                  <a:gd name="connsiteY1-158" fmla="*/ 237979 h 1264125"/>
                  <a:gd name="connsiteX2-159" fmla="*/ 1283949 w 1283949"/>
                  <a:gd name="connsiteY2-160" fmla="*/ 0 h 1264125"/>
                  <a:gd name="connsiteX3-161" fmla="*/ 1026146 w 1283949"/>
                  <a:gd name="connsiteY3-162" fmla="*/ 751052 h 1264125"/>
                  <a:gd name="connsiteX4-163" fmla="*/ 513073 w 1283949"/>
                  <a:gd name="connsiteY4-164" fmla="*/ 1264125 h 1264125"/>
                  <a:gd name="connsiteX5-165" fmla="*/ 0 w 1283949"/>
                  <a:gd name="connsiteY5-166" fmla="*/ 751052 h 1264125"/>
                  <a:gd name="connsiteX6-167" fmla="*/ 1 w 1283949"/>
                  <a:gd name="connsiteY6-168" fmla="*/ 751052 h 1264125"/>
                  <a:gd name="connsiteX0-169" fmla="*/ 1 w 1283949"/>
                  <a:gd name="connsiteY0-170" fmla="*/ 751052 h 1264125"/>
                  <a:gd name="connsiteX1-171" fmla="*/ 513074 w 1283949"/>
                  <a:gd name="connsiteY1-172" fmla="*/ 237979 h 1264125"/>
                  <a:gd name="connsiteX2-173" fmla="*/ 1283949 w 1283949"/>
                  <a:gd name="connsiteY2-174" fmla="*/ 0 h 1264125"/>
                  <a:gd name="connsiteX3-175" fmla="*/ 1026146 w 1283949"/>
                  <a:gd name="connsiteY3-176" fmla="*/ 751052 h 1264125"/>
                  <a:gd name="connsiteX4-177" fmla="*/ 513073 w 1283949"/>
                  <a:gd name="connsiteY4-178" fmla="*/ 1264125 h 1264125"/>
                  <a:gd name="connsiteX5-179" fmla="*/ 0 w 1283949"/>
                  <a:gd name="connsiteY5-180" fmla="*/ 751052 h 1264125"/>
                  <a:gd name="connsiteX6-181" fmla="*/ 1 w 1283949"/>
                  <a:gd name="connsiteY6-182" fmla="*/ 751052 h 1264125"/>
                  <a:gd name="connsiteX0-183" fmla="*/ 1 w 1283949"/>
                  <a:gd name="connsiteY0-184" fmla="*/ 751052 h 1264125"/>
                  <a:gd name="connsiteX1-185" fmla="*/ 513074 w 1283949"/>
                  <a:gd name="connsiteY1-186" fmla="*/ 237979 h 1264125"/>
                  <a:gd name="connsiteX2-187" fmla="*/ 1283949 w 1283949"/>
                  <a:gd name="connsiteY2-188" fmla="*/ 0 h 1264125"/>
                  <a:gd name="connsiteX3-189" fmla="*/ 1036884 w 1283949"/>
                  <a:gd name="connsiteY3-190" fmla="*/ 740238 h 1264125"/>
                  <a:gd name="connsiteX4-191" fmla="*/ 513073 w 1283949"/>
                  <a:gd name="connsiteY4-192" fmla="*/ 1264125 h 1264125"/>
                  <a:gd name="connsiteX5-193" fmla="*/ 0 w 1283949"/>
                  <a:gd name="connsiteY5-194" fmla="*/ 751052 h 1264125"/>
                  <a:gd name="connsiteX6-195" fmla="*/ 1 w 1283949"/>
                  <a:gd name="connsiteY6-196" fmla="*/ 751052 h 1264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283949" h="1264125">
                    <a:moveTo>
                      <a:pt x="1" y="751052"/>
                    </a:moveTo>
                    <a:cubicBezTo>
                      <a:pt x="1" y="467690"/>
                      <a:pt x="181500" y="318970"/>
                      <a:pt x="513074" y="237979"/>
                    </a:cubicBezTo>
                    <a:cubicBezTo>
                      <a:pt x="807767" y="163910"/>
                      <a:pt x="1026991" y="79326"/>
                      <a:pt x="1283949" y="0"/>
                    </a:cubicBezTo>
                    <a:cubicBezTo>
                      <a:pt x="1230181" y="203540"/>
                      <a:pt x="1101430" y="536659"/>
                      <a:pt x="1036884" y="740238"/>
                    </a:cubicBezTo>
                    <a:cubicBezTo>
                      <a:pt x="956005" y="1007718"/>
                      <a:pt x="796435" y="1264125"/>
                      <a:pt x="513073" y="1264125"/>
                    </a:cubicBezTo>
                    <a:cubicBezTo>
                      <a:pt x="229711" y="1264125"/>
                      <a:pt x="0" y="1034414"/>
                      <a:pt x="0" y="751052"/>
                    </a:cubicBezTo>
                    <a:lnTo>
                      <a:pt x="1" y="751052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255346" y="2533650"/>
              <a:ext cx="280365" cy="3462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23475" y="4428781"/>
            <a:ext cx="2283325" cy="919481"/>
            <a:chOff x="11884" y="3191"/>
            <a:chExt cx="1639" cy="1448"/>
          </a:xfrm>
        </p:grpSpPr>
        <p:sp>
          <p:nvSpPr>
            <p:cNvPr id="45" name="文本框 44"/>
            <p:cNvSpPr txBox="1"/>
            <p:nvPr/>
          </p:nvSpPr>
          <p:spPr>
            <a:xfrm>
              <a:off x="11884" y="3744"/>
              <a:ext cx="1638" cy="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6" name="TextBox 76"/>
            <p:cNvSpPr txBox="1"/>
            <p:nvPr/>
          </p:nvSpPr>
          <p:spPr>
            <a:xfrm>
              <a:off x="11884" y="3191"/>
              <a:ext cx="1639" cy="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sz="18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76371" y="4428781"/>
            <a:ext cx="2283325" cy="919481"/>
            <a:chOff x="11884" y="3191"/>
            <a:chExt cx="1639" cy="1448"/>
          </a:xfrm>
        </p:grpSpPr>
        <p:sp>
          <p:nvSpPr>
            <p:cNvPr id="48" name="文本框 47"/>
            <p:cNvSpPr txBox="1"/>
            <p:nvPr/>
          </p:nvSpPr>
          <p:spPr>
            <a:xfrm>
              <a:off x="11884" y="3744"/>
              <a:ext cx="1638" cy="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9" name="TextBox 76"/>
            <p:cNvSpPr txBox="1"/>
            <p:nvPr/>
          </p:nvSpPr>
          <p:spPr>
            <a:xfrm>
              <a:off x="11884" y="3191"/>
              <a:ext cx="1639" cy="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sz="18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42678" y="4422415"/>
            <a:ext cx="2283325" cy="919481"/>
            <a:chOff x="11884" y="3191"/>
            <a:chExt cx="1639" cy="1448"/>
          </a:xfrm>
        </p:grpSpPr>
        <p:sp>
          <p:nvSpPr>
            <p:cNvPr id="51" name="文本框 50"/>
            <p:cNvSpPr txBox="1"/>
            <p:nvPr/>
          </p:nvSpPr>
          <p:spPr>
            <a:xfrm>
              <a:off x="11884" y="3744"/>
              <a:ext cx="1638" cy="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2" name="TextBox 76"/>
            <p:cNvSpPr txBox="1"/>
            <p:nvPr/>
          </p:nvSpPr>
          <p:spPr>
            <a:xfrm>
              <a:off x="11884" y="3191"/>
              <a:ext cx="1639" cy="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sz="18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295574" y="4422415"/>
            <a:ext cx="2283325" cy="919481"/>
            <a:chOff x="11884" y="3191"/>
            <a:chExt cx="1639" cy="1448"/>
          </a:xfrm>
        </p:grpSpPr>
        <p:sp>
          <p:nvSpPr>
            <p:cNvPr id="54" name="文本框 53"/>
            <p:cNvSpPr txBox="1"/>
            <p:nvPr/>
          </p:nvSpPr>
          <p:spPr>
            <a:xfrm>
              <a:off x="11884" y="3744"/>
              <a:ext cx="1638" cy="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 </a:t>
              </a:r>
              <a:endPara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5" name="TextBox 76"/>
            <p:cNvSpPr txBox="1"/>
            <p:nvPr/>
          </p:nvSpPr>
          <p:spPr>
            <a:xfrm>
              <a:off x="11884" y="3191"/>
              <a:ext cx="1639" cy="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sz="186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</a:fld>
            <a:endParaRPr 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77704" y="4187024"/>
            <a:ext cx="2874305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9" name="Text Placeholder 3"/>
          <p:cNvSpPr txBox="1"/>
          <p:nvPr/>
        </p:nvSpPr>
        <p:spPr>
          <a:xfrm>
            <a:off x="5743611" y="5553277"/>
            <a:ext cx="721352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90%</a:t>
            </a:r>
            <a:endParaRPr lang="en-US" sz="2665" dirty="0">
              <a:solidFill>
                <a:schemeClr val="accent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093043" y="2452763"/>
            <a:ext cx="2611516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86614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2" name="Text Placeholder 3"/>
          <p:cNvSpPr txBox="1"/>
          <p:nvPr/>
        </p:nvSpPr>
        <p:spPr>
          <a:xfrm>
            <a:off x="5735325" y="1969270"/>
            <a:ext cx="721352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accent4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20%</a:t>
            </a:r>
            <a:endParaRPr lang="en-US" sz="2665" dirty="0">
              <a:solidFill>
                <a:schemeClr val="accent4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18344" y="2408653"/>
            <a:ext cx="2874305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5" name="Text Placeholder 3"/>
          <p:cNvSpPr txBox="1"/>
          <p:nvPr/>
        </p:nvSpPr>
        <p:spPr>
          <a:xfrm>
            <a:off x="3976451" y="3577950"/>
            <a:ext cx="721352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accent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80%</a:t>
            </a:r>
            <a:endParaRPr lang="en-US" sz="2665" dirty="0">
              <a:solidFill>
                <a:schemeClr val="accent2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029781" y="4231134"/>
            <a:ext cx="2611516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866140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9" name="Text Placeholder 3"/>
          <p:cNvSpPr txBox="1"/>
          <p:nvPr/>
        </p:nvSpPr>
        <p:spPr>
          <a:xfrm>
            <a:off x="7202443" y="3024521"/>
            <a:ext cx="721352" cy="41043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en-US" sz="2665" dirty="0">
                <a:solidFill>
                  <a:schemeClr val="accent3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60%</a:t>
            </a:r>
            <a:endParaRPr lang="en-US" sz="2665" dirty="0">
              <a:solidFill>
                <a:schemeClr val="accent3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4490395" y="3626947"/>
            <a:ext cx="3211212" cy="1680171"/>
            <a:chOff x="3367796" y="2720210"/>
            <a:chExt cx="2408409" cy="1260128"/>
          </a:xfrm>
        </p:grpSpPr>
        <p:sp>
          <p:nvSpPr>
            <p:cNvPr id="46" name="Freeform 234"/>
            <p:cNvSpPr/>
            <p:nvPr/>
          </p:nvSpPr>
          <p:spPr bwMode="auto">
            <a:xfrm>
              <a:off x="3367796" y="3068174"/>
              <a:ext cx="1205448" cy="912164"/>
            </a:xfrm>
            <a:custGeom>
              <a:avLst/>
              <a:gdLst/>
              <a:ahLst/>
              <a:cxnLst>
                <a:cxn ang="0">
                  <a:pos x="485" y="367"/>
                </a:cxn>
                <a:cxn ang="0">
                  <a:pos x="0" y="229"/>
                </a:cxn>
                <a:cxn ang="0">
                  <a:pos x="0" y="0"/>
                </a:cxn>
                <a:cxn ang="0">
                  <a:pos x="485" y="139"/>
                </a:cxn>
                <a:cxn ang="0">
                  <a:pos x="485" y="367"/>
                </a:cxn>
              </a:cxnLst>
              <a:rect l="0" t="0" r="r" b="b"/>
              <a:pathLst>
                <a:path w="485" h="367">
                  <a:moveTo>
                    <a:pt x="485" y="367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485" y="139"/>
                  </a:lnTo>
                  <a:lnTo>
                    <a:pt x="485" y="3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235"/>
            <p:cNvSpPr/>
            <p:nvPr/>
          </p:nvSpPr>
          <p:spPr bwMode="auto">
            <a:xfrm>
              <a:off x="4570757" y="3068174"/>
              <a:ext cx="1205448" cy="912164"/>
            </a:xfrm>
            <a:custGeom>
              <a:avLst/>
              <a:gdLst/>
              <a:ahLst/>
              <a:cxnLst>
                <a:cxn ang="0">
                  <a:pos x="485" y="229"/>
                </a:cxn>
                <a:cxn ang="0">
                  <a:pos x="0" y="367"/>
                </a:cxn>
                <a:cxn ang="0">
                  <a:pos x="0" y="139"/>
                </a:cxn>
                <a:cxn ang="0">
                  <a:pos x="485" y="0"/>
                </a:cxn>
                <a:cxn ang="0">
                  <a:pos x="485" y="229"/>
                </a:cxn>
              </a:cxnLst>
              <a:rect l="0" t="0" r="r" b="b"/>
              <a:pathLst>
                <a:path w="485" h="367">
                  <a:moveTo>
                    <a:pt x="485" y="229"/>
                  </a:moveTo>
                  <a:lnTo>
                    <a:pt x="0" y="367"/>
                  </a:lnTo>
                  <a:lnTo>
                    <a:pt x="0" y="139"/>
                  </a:lnTo>
                  <a:lnTo>
                    <a:pt x="485" y="0"/>
                  </a:lnTo>
                  <a:lnTo>
                    <a:pt x="485" y="2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236"/>
            <p:cNvSpPr/>
            <p:nvPr/>
          </p:nvSpPr>
          <p:spPr bwMode="auto">
            <a:xfrm>
              <a:off x="3367796" y="2720210"/>
              <a:ext cx="2408409" cy="693443"/>
            </a:xfrm>
            <a:custGeom>
              <a:avLst/>
              <a:gdLst/>
              <a:ahLst/>
              <a:cxnLst>
                <a:cxn ang="0">
                  <a:pos x="969" y="140"/>
                </a:cxn>
                <a:cxn ang="0">
                  <a:pos x="484" y="279"/>
                </a:cxn>
                <a:cxn ang="0">
                  <a:pos x="0" y="140"/>
                </a:cxn>
                <a:cxn ang="0">
                  <a:pos x="0" y="138"/>
                </a:cxn>
                <a:cxn ang="0">
                  <a:pos x="485" y="0"/>
                </a:cxn>
                <a:cxn ang="0">
                  <a:pos x="969" y="138"/>
                </a:cxn>
                <a:cxn ang="0">
                  <a:pos x="969" y="140"/>
                </a:cxn>
              </a:cxnLst>
              <a:rect l="0" t="0" r="r" b="b"/>
              <a:pathLst>
                <a:path w="969" h="279">
                  <a:moveTo>
                    <a:pt x="969" y="140"/>
                  </a:moveTo>
                  <a:lnTo>
                    <a:pt x="484" y="279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485" y="0"/>
                  </a:lnTo>
                  <a:lnTo>
                    <a:pt x="969" y="138"/>
                  </a:lnTo>
                  <a:lnTo>
                    <a:pt x="969" y="1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868185" y="3106657"/>
            <a:ext cx="2455633" cy="1282496"/>
            <a:chOff x="3651138" y="2329993"/>
            <a:chExt cx="1841725" cy="961872"/>
          </a:xfrm>
        </p:grpSpPr>
        <p:sp>
          <p:nvSpPr>
            <p:cNvPr id="49" name="Freeform 237"/>
            <p:cNvSpPr/>
            <p:nvPr/>
          </p:nvSpPr>
          <p:spPr bwMode="auto">
            <a:xfrm>
              <a:off x="3651138" y="2595937"/>
              <a:ext cx="919619" cy="695928"/>
            </a:xfrm>
            <a:custGeom>
              <a:avLst/>
              <a:gdLst/>
              <a:ahLst/>
              <a:cxnLst>
                <a:cxn ang="0">
                  <a:pos x="370" y="280"/>
                </a:cxn>
                <a:cxn ang="0">
                  <a:pos x="0" y="175"/>
                </a:cxn>
                <a:cxn ang="0">
                  <a:pos x="0" y="0"/>
                </a:cxn>
                <a:cxn ang="0">
                  <a:pos x="370" y="105"/>
                </a:cxn>
                <a:cxn ang="0">
                  <a:pos x="370" y="280"/>
                </a:cxn>
              </a:cxnLst>
              <a:rect l="0" t="0" r="r" b="b"/>
              <a:pathLst>
                <a:path w="370" h="280">
                  <a:moveTo>
                    <a:pt x="370" y="280"/>
                  </a:moveTo>
                  <a:lnTo>
                    <a:pt x="0" y="175"/>
                  </a:lnTo>
                  <a:lnTo>
                    <a:pt x="0" y="0"/>
                  </a:lnTo>
                  <a:lnTo>
                    <a:pt x="370" y="105"/>
                  </a:lnTo>
                  <a:lnTo>
                    <a:pt x="370" y="28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238"/>
            <p:cNvSpPr/>
            <p:nvPr/>
          </p:nvSpPr>
          <p:spPr bwMode="auto">
            <a:xfrm>
              <a:off x="4570757" y="2595937"/>
              <a:ext cx="922105" cy="695928"/>
            </a:xfrm>
            <a:custGeom>
              <a:avLst/>
              <a:gdLst/>
              <a:ahLst/>
              <a:cxnLst>
                <a:cxn ang="0">
                  <a:pos x="371" y="175"/>
                </a:cxn>
                <a:cxn ang="0">
                  <a:pos x="0" y="280"/>
                </a:cxn>
                <a:cxn ang="0">
                  <a:pos x="0" y="105"/>
                </a:cxn>
                <a:cxn ang="0">
                  <a:pos x="371" y="0"/>
                </a:cxn>
                <a:cxn ang="0">
                  <a:pos x="371" y="175"/>
                </a:cxn>
              </a:cxnLst>
              <a:rect l="0" t="0" r="r" b="b"/>
              <a:pathLst>
                <a:path w="371" h="280">
                  <a:moveTo>
                    <a:pt x="371" y="175"/>
                  </a:moveTo>
                  <a:lnTo>
                    <a:pt x="0" y="280"/>
                  </a:lnTo>
                  <a:lnTo>
                    <a:pt x="0" y="105"/>
                  </a:lnTo>
                  <a:lnTo>
                    <a:pt x="371" y="0"/>
                  </a:lnTo>
                  <a:lnTo>
                    <a:pt x="371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239"/>
            <p:cNvSpPr/>
            <p:nvPr/>
          </p:nvSpPr>
          <p:spPr bwMode="auto">
            <a:xfrm>
              <a:off x="3651138" y="2329993"/>
              <a:ext cx="1841725" cy="526917"/>
            </a:xfrm>
            <a:custGeom>
              <a:avLst/>
              <a:gdLst/>
              <a:ahLst/>
              <a:cxnLst>
                <a:cxn ang="0">
                  <a:pos x="741" y="107"/>
                </a:cxn>
                <a:cxn ang="0">
                  <a:pos x="370" y="212"/>
                </a:cxn>
                <a:cxn ang="0">
                  <a:pos x="0" y="107"/>
                </a:cxn>
                <a:cxn ang="0">
                  <a:pos x="0" y="105"/>
                </a:cxn>
                <a:cxn ang="0">
                  <a:pos x="370" y="0"/>
                </a:cxn>
                <a:cxn ang="0">
                  <a:pos x="741" y="105"/>
                </a:cxn>
                <a:cxn ang="0">
                  <a:pos x="741" y="107"/>
                </a:cxn>
              </a:cxnLst>
              <a:rect l="0" t="0" r="r" b="b"/>
              <a:pathLst>
                <a:path w="741" h="212">
                  <a:moveTo>
                    <a:pt x="741" y="107"/>
                  </a:moveTo>
                  <a:lnTo>
                    <a:pt x="370" y="212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370" y="0"/>
                  </a:lnTo>
                  <a:lnTo>
                    <a:pt x="741" y="105"/>
                  </a:lnTo>
                  <a:lnTo>
                    <a:pt x="741" y="1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66439" y="2682473"/>
            <a:ext cx="1869067" cy="977615"/>
            <a:chOff x="3874829" y="2011854"/>
            <a:chExt cx="1401800" cy="733211"/>
          </a:xfrm>
        </p:grpSpPr>
        <p:sp>
          <p:nvSpPr>
            <p:cNvPr id="52" name="Freeform 240"/>
            <p:cNvSpPr/>
            <p:nvPr/>
          </p:nvSpPr>
          <p:spPr bwMode="auto">
            <a:xfrm>
              <a:off x="3874829" y="2215662"/>
              <a:ext cx="703385" cy="529403"/>
            </a:xfrm>
            <a:custGeom>
              <a:avLst/>
              <a:gdLst/>
              <a:ahLst/>
              <a:cxnLst>
                <a:cxn ang="0">
                  <a:pos x="283" y="213"/>
                </a:cxn>
                <a:cxn ang="0">
                  <a:pos x="0" y="133"/>
                </a:cxn>
                <a:cxn ang="0">
                  <a:pos x="0" y="0"/>
                </a:cxn>
                <a:cxn ang="0">
                  <a:pos x="283" y="81"/>
                </a:cxn>
                <a:cxn ang="0">
                  <a:pos x="283" y="213"/>
                </a:cxn>
              </a:cxnLst>
              <a:rect l="0" t="0" r="r" b="b"/>
              <a:pathLst>
                <a:path w="283" h="213">
                  <a:moveTo>
                    <a:pt x="283" y="213"/>
                  </a:moveTo>
                  <a:lnTo>
                    <a:pt x="0" y="133"/>
                  </a:lnTo>
                  <a:lnTo>
                    <a:pt x="0" y="0"/>
                  </a:lnTo>
                  <a:lnTo>
                    <a:pt x="283" y="81"/>
                  </a:lnTo>
                  <a:lnTo>
                    <a:pt x="283" y="2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 241"/>
            <p:cNvSpPr/>
            <p:nvPr/>
          </p:nvSpPr>
          <p:spPr bwMode="auto">
            <a:xfrm>
              <a:off x="4573244" y="2215662"/>
              <a:ext cx="703385" cy="529403"/>
            </a:xfrm>
            <a:custGeom>
              <a:avLst/>
              <a:gdLst/>
              <a:ahLst/>
              <a:cxnLst>
                <a:cxn ang="0">
                  <a:pos x="283" y="133"/>
                </a:cxn>
                <a:cxn ang="0">
                  <a:pos x="0" y="213"/>
                </a:cxn>
                <a:cxn ang="0">
                  <a:pos x="0" y="81"/>
                </a:cxn>
                <a:cxn ang="0">
                  <a:pos x="283" y="0"/>
                </a:cxn>
                <a:cxn ang="0">
                  <a:pos x="283" y="133"/>
                </a:cxn>
              </a:cxnLst>
              <a:rect l="0" t="0" r="r" b="b"/>
              <a:pathLst>
                <a:path w="283" h="213">
                  <a:moveTo>
                    <a:pt x="283" y="133"/>
                  </a:moveTo>
                  <a:lnTo>
                    <a:pt x="0" y="213"/>
                  </a:lnTo>
                  <a:lnTo>
                    <a:pt x="0" y="81"/>
                  </a:lnTo>
                  <a:lnTo>
                    <a:pt x="283" y="0"/>
                  </a:lnTo>
                  <a:lnTo>
                    <a:pt x="283" y="13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242"/>
            <p:cNvSpPr/>
            <p:nvPr/>
          </p:nvSpPr>
          <p:spPr bwMode="auto">
            <a:xfrm>
              <a:off x="3874829" y="2011854"/>
              <a:ext cx="1401798" cy="405130"/>
            </a:xfrm>
            <a:custGeom>
              <a:avLst/>
              <a:gdLst/>
              <a:ahLst/>
              <a:cxnLst>
                <a:cxn ang="0">
                  <a:pos x="564" y="82"/>
                </a:cxn>
                <a:cxn ang="0">
                  <a:pos x="281" y="163"/>
                </a:cxn>
                <a:cxn ang="0">
                  <a:pos x="0" y="82"/>
                </a:cxn>
                <a:cxn ang="0">
                  <a:pos x="0" y="81"/>
                </a:cxn>
                <a:cxn ang="0">
                  <a:pos x="283" y="0"/>
                </a:cxn>
                <a:cxn ang="0">
                  <a:pos x="564" y="81"/>
                </a:cxn>
                <a:cxn ang="0">
                  <a:pos x="564" y="82"/>
                </a:cxn>
              </a:cxnLst>
              <a:rect l="0" t="0" r="r" b="b"/>
              <a:pathLst>
                <a:path w="564" h="163">
                  <a:moveTo>
                    <a:pt x="564" y="82"/>
                  </a:moveTo>
                  <a:lnTo>
                    <a:pt x="281" y="163"/>
                  </a:lnTo>
                  <a:lnTo>
                    <a:pt x="0" y="82"/>
                  </a:lnTo>
                  <a:lnTo>
                    <a:pt x="0" y="81"/>
                  </a:lnTo>
                  <a:lnTo>
                    <a:pt x="283" y="0"/>
                  </a:lnTo>
                  <a:lnTo>
                    <a:pt x="564" y="81"/>
                  </a:lnTo>
                  <a:lnTo>
                    <a:pt x="564" y="8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444811" y="2400788"/>
            <a:ext cx="1315637" cy="695928"/>
            <a:chOff x="4083608" y="1800591"/>
            <a:chExt cx="986728" cy="521946"/>
          </a:xfrm>
        </p:grpSpPr>
        <p:sp>
          <p:nvSpPr>
            <p:cNvPr id="55" name="Freeform 243"/>
            <p:cNvSpPr/>
            <p:nvPr/>
          </p:nvSpPr>
          <p:spPr bwMode="auto">
            <a:xfrm>
              <a:off x="4083608" y="1947232"/>
              <a:ext cx="494607" cy="375305"/>
            </a:xfrm>
            <a:custGeom>
              <a:avLst/>
              <a:gdLst/>
              <a:ahLst/>
              <a:cxnLst>
                <a:cxn ang="0">
                  <a:pos x="199" y="151"/>
                </a:cxn>
                <a:cxn ang="0">
                  <a:pos x="0" y="94"/>
                </a:cxn>
                <a:cxn ang="0">
                  <a:pos x="0" y="0"/>
                </a:cxn>
                <a:cxn ang="0">
                  <a:pos x="199" y="56"/>
                </a:cxn>
                <a:cxn ang="0">
                  <a:pos x="199" y="151"/>
                </a:cxn>
              </a:cxnLst>
              <a:rect l="0" t="0" r="r" b="b"/>
              <a:pathLst>
                <a:path w="199" h="151">
                  <a:moveTo>
                    <a:pt x="199" y="151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199" y="56"/>
                  </a:lnTo>
                  <a:lnTo>
                    <a:pt x="199" y="15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244"/>
            <p:cNvSpPr/>
            <p:nvPr/>
          </p:nvSpPr>
          <p:spPr bwMode="auto">
            <a:xfrm>
              <a:off x="4578215" y="1947232"/>
              <a:ext cx="492121" cy="375305"/>
            </a:xfrm>
            <a:custGeom>
              <a:avLst/>
              <a:gdLst/>
              <a:ahLst/>
              <a:cxnLst>
                <a:cxn ang="0">
                  <a:pos x="198" y="94"/>
                </a:cxn>
                <a:cxn ang="0">
                  <a:pos x="0" y="151"/>
                </a:cxn>
                <a:cxn ang="0">
                  <a:pos x="0" y="56"/>
                </a:cxn>
                <a:cxn ang="0">
                  <a:pos x="198" y="0"/>
                </a:cxn>
                <a:cxn ang="0">
                  <a:pos x="198" y="94"/>
                </a:cxn>
              </a:cxnLst>
              <a:rect l="0" t="0" r="r" b="b"/>
              <a:pathLst>
                <a:path w="198" h="151">
                  <a:moveTo>
                    <a:pt x="198" y="94"/>
                  </a:moveTo>
                  <a:lnTo>
                    <a:pt x="0" y="151"/>
                  </a:lnTo>
                  <a:lnTo>
                    <a:pt x="0" y="56"/>
                  </a:lnTo>
                  <a:lnTo>
                    <a:pt x="198" y="0"/>
                  </a:lnTo>
                  <a:lnTo>
                    <a:pt x="198" y="9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245"/>
            <p:cNvSpPr/>
            <p:nvPr/>
          </p:nvSpPr>
          <p:spPr bwMode="auto">
            <a:xfrm>
              <a:off x="4083608" y="1800591"/>
              <a:ext cx="986727" cy="285828"/>
            </a:xfrm>
            <a:custGeom>
              <a:avLst/>
              <a:gdLst/>
              <a:ahLst/>
              <a:cxnLst>
                <a:cxn ang="0">
                  <a:pos x="397" y="59"/>
                </a:cxn>
                <a:cxn ang="0">
                  <a:pos x="199" y="115"/>
                </a:cxn>
                <a:cxn ang="0">
                  <a:pos x="0" y="59"/>
                </a:cxn>
                <a:cxn ang="0">
                  <a:pos x="0" y="58"/>
                </a:cxn>
                <a:cxn ang="0">
                  <a:pos x="199" y="0"/>
                </a:cxn>
                <a:cxn ang="0">
                  <a:pos x="397" y="58"/>
                </a:cxn>
                <a:cxn ang="0">
                  <a:pos x="397" y="59"/>
                </a:cxn>
              </a:cxnLst>
              <a:rect l="0" t="0" r="r" b="b"/>
              <a:pathLst>
                <a:path w="397" h="115">
                  <a:moveTo>
                    <a:pt x="397" y="59"/>
                  </a:moveTo>
                  <a:lnTo>
                    <a:pt x="199" y="115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199" y="0"/>
                  </a:lnTo>
                  <a:lnTo>
                    <a:pt x="397" y="58"/>
                  </a:lnTo>
                  <a:lnTo>
                    <a:pt x="397" y="5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61008" y="4208289"/>
            <a:ext cx="657827" cy="638993"/>
            <a:chOff x="2750859" y="3370932"/>
            <a:chExt cx="493370" cy="479245"/>
          </a:xfrm>
        </p:grpSpPr>
        <p:sp>
          <p:nvSpPr>
            <p:cNvPr id="66" name="Oval 65"/>
            <p:cNvSpPr/>
            <p:nvPr/>
          </p:nvSpPr>
          <p:spPr>
            <a:xfrm>
              <a:off x="2750859" y="3370932"/>
              <a:ext cx="493370" cy="4792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7" name="Freeform 101"/>
            <p:cNvSpPr>
              <a:spLocks noEditPoints="1"/>
            </p:cNvSpPr>
            <p:nvPr/>
          </p:nvSpPr>
          <p:spPr bwMode="auto">
            <a:xfrm>
              <a:off x="2877273" y="3497591"/>
              <a:ext cx="233363" cy="215900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88280" y="2448742"/>
            <a:ext cx="657827" cy="638993"/>
            <a:chOff x="3821284" y="2086962"/>
            <a:chExt cx="493370" cy="479245"/>
          </a:xfrm>
        </p:grpSpPr>
        <p:sp>
          <p:nvSpPr>
            <p:cNvPr id="69" name="Oval 68"/>
            <p:cNvSpPr/>
            <p:nvPr/>
          </p:nvSpPr>
          <p:spPr>
            <a:xfrm>
              <a:off x="3821284" y="2086962"/>
              <a:ext cx="493370" cy="4792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0" name="Freeform 145"/>
            <p:cNvSpPr/>
            <p:nvPr/>
          </p:nvSpPr>
          <p:spPr bwMode="auto">
            <a:xfrm>
              <a:off x="3960076" y="2209495"/>
              <a:ext cx="219075" cy="188913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633811" y="4171862"/>
            <a:ext cx="657827" cy="638993"/>
            <a:chOff x="4770609" y="1334079"/>
            <a:chExt cx="493370" cy="479245"/>
          </a:xfrm>
        </p:grpSpPr>
        <p:sp>
          <p:nvSpPr>
            <p:cNvPr id="75" name="Oval 74"/>
            <p:cNvSpPr/>
            <p:nvPr/>
          </p:nvSpPr>
          <p:spPr>
            <a:xfrm>
              <a:off x="4770609" y="1334079"/>
              <a:ext cx="493370" cy="4792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7" name="Freeform 54"/>
            <p:cNvSpPr>
              <a:spLocks noEditPoints="1"/>
            </p:cNvSpPr>
            <p:nvPr/>
          </p:nvSpPr>
          <p:spPr bwMode="auto">
            <a:xfrm>
              <a:off x="4903787" y="1460569"/>
              <a:ext cx="247458" cy="18348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0647509" y="2408653"/>
            <a:ext cx="657827" cy="638993"/>
            <a:chOff x="5775178" y="2507649"/>
            <a:chExt cx="493370" cy="479245"/>
          </a:xfrm>
        </p:grpSpPr>
        <p:sp>
          <p:nvSpPr>
            <p:cNvPr id="79" name="Oval 78"/>
            <p:cNvSpPr/>
            <p:nvPr/>
          </p:nvSpPr>
          <p:spPr>
            <a:xfrm>
              <a:off x="5775178" y="2507649"/>
              <a:ext cx="493370" cy="4792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1920"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0" name="Freeform 37"/>
            <p:cNvSpPr>
              <a:spLocks noEditPoints="1"/>
            </p:cNvSpPr>
            <p:nvPr/>
          </p:nvSpPr>
          <p:spPr bwMode="auto">
            <a:xfrm>
              <a:off x="5914071" y="2630424"/>
              <a:ext cx="233363" cy="203200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0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  <p:bldP spid="44" grpId="0"/>
      <p:bldP spid="45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7ba213c-5644-4961-86a1-f64d5fddce15"/>
          <p:cNvGrpSpPr>
            <a:grpSpLocks noChangeAspect="1"/>
          </p:cNvGrpSpPr>
          <p:nvPr/>
        </p:nvGrpSpPr>
        <p:grpSpPr>
          <a:xfrm>
            <a:off x="1055441" y="2204865"/>
            <a:ext cx="7915879" cy="2700408"/>
            <a:chOff x="1055440" y="2204865"/>
            <a:chExt cx="7915879" cy="2700408"/>
          </a:xfrm>
        </p:grpSpPr>
        <p:sp>
          <p:nvSpPr>
            <p:cNvPr id="4" name="Freeform: Shape 17"/>
            <p:cNvSpPr/>
            <p:nvPr/>
          </p:nvSpPr>
          <p:spPr bwMode="auto">
            <a:xfrm>
              <a:off x="1055440" y="2908713"/>
              <a:ext cx="3658811" cy="590547"/>
            </a:xfrm>
            <a:custGeom>
              <a:avLst/>
              <a:gdLst>
                <a:gd name="connsiteX0" fmla="*/ 4083050 w 4083050"/>
                <a:gd name="connsiteY0" fmla="*/ 0 h 635000"/>
                <a:gd name="connsiteX1" fmla="*/ 4083050 w 4083050"/>
                <a:gd name="connsiteY1" fmla="*/ 162530 h 635000"/>
                <a:gd name="connsiteX2" fmla="*/ 1600200 w 4083050"/>
                <a:gd name="connsiteY2" fmla="*/ 635000 h 635000"/>
                <a:gd name="connsiteX3" fmla="*/ 0 w 4083050"/>
                <a:gd name="connsiteY3" fmla="*/ 635000 h 635000"/>
                <a:gd name="connsiteX4" fmla="*/ 0 w 4083050"/>
                <a:gd name="connsiteY4" fmla="*/ 504031 h 635000"/>
                <a:gd name="connsiteX5" fmla="*/ 1600200 w 4083050"/>
                <a:gd name="connsiteY5" fmla="*/ 504031 h 635000"/>
                <a:gd name="connsiteX6" fmla="*/ 1600200 w 4083050"/>
                <a:gd name="connsiteY6" fmla="*/ 502708 h 635000"/>
                <a:gd name="connsiteX7" fmla="*/ 4083050 w 4083050"/>
                <a:gd name="connsiteY7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83050" h="635000">
                  <a:moveTo>
                    <a:pt x="4083050" y="0"/>
                  </a:moveTo>
                  <a:cubicBezTo>
                    <a:pt x="4083050" y="162530"/>
                    <a:pt x="4083050" y="162530"/>
                    <a:pt x="4083050" y="162530"/>
                  </a:cubicBezTo>
                  <a:cubicBezTo>
                    <a:pt x="4083050" y="162530"/>
                    <a:pt x="3269248" y="608542"/>
                    <a:pt x="1600200" y="635000"/>
                  </a:cubicBezTo>
                  <a:lnTo>
                    <a:pt x="0" y="635000"/>
                  </a:lnTo>
                  <a:lnTo>
                    <a:pt x="0" y="504031"/>
                  </a:lnTo>
                  <a:lnTo>
                    <a:pt x="1600200" y="504031"/>
                  </a:lnTo>
                  <a:lnTo>
                    <a:pt x="1600200" y="502708"/>
                  </a:lnTo>
                  <a:cubicBezTo>
                    <a:pt x="1600200" y="502708"/>
                    <a:pt x="3152452" y="517828"/>
                    <a:pt x="40830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" name="Freeform: Shape 20"/>
            <p:cNvSpPr/>
            <p:nvPr/>
          </p:nvSpPr>
          <p:spPr bwMode="auto">
            <a:xfrm flipV="1">
              <a:off x="1055440" y="3745562"/>
              <a:ext cx="3658811" cy="1026073"/>
            </a:xfrm>
            <a:custGeom>
              <a:avLst/>
              <a:gdLst>
                <a:gd name="connsiteX0" fmla="*/ 0 w 4083050"/>
                <a:gd name="connsiteY0" fmla="*/ 1103313 h 1103313"/>
                <a:gd name="connsiteX1" fmla="*/ 1600200 w 4083050"/>
                <a:gd name="connsiteY1" fmla="*/ 1103313 h 1103313"/>
                <a:gd name="connsiteX2" fmla="*/ 4083050 w 4083050"/>
                <a:gd name="connsiteY2" fmla="*/ 162474 h 1103313"/>
                <a:gd name="connsiteX3" fmla="*/ 4083050 w 4083050"/>
                <a:gd name="connsiteY3" fmla="*/ 0 h 1103313"/>
                <a:gd name="connsiteX4" fmla="*/ 1600200 w 4083050"/>
                <a:gd name="connsiteY4" fmla="*/ 971067 h 1103313"/>
                <a:gd name="connsiteX5" fmla="*/ 1600200 w 4083050"/>
                <a:gd name="connsiteY5" fmla="*/ 972344 h 1103313"/>
                <a:gd name="connsiteX6" fmla="*/ 0 w 4083050"/>
                <a:gd name="connsiteY6" fmla="*/ 972344 h 110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3050" h="1103313">
                  <a:moveTo>
                    <a:pt x="0" y="1103313"/>
                  </a:moveTo>
                  <a:lnTo>
                    <a:pt x="1600200" y="1103313"/>
                  </a:lnTo>
                  <a:cubicBezTo>
                    <a:pt x="3077100" y="937061"/>
                    <a:pt x="4083050" y="162474"/>
                    <a:pt x="4083050" y="162474"/>
                  </a:cubicBezTo>
                  <a:cubicBezTo>
                    <a:pt x="4083050" y="162474"/>
                    <a:pt x="4083050" y="162474"/>
                    <a:pt x="4083050" y="0"/>
                  </a:cubicBezTo>
                  <a:cubicBezTo>
                    <a:pt x="2753087" y="914390"/>
                    <a:pt x="1600200" y="971067"/>
                    <a:pt x="1600200" y="971067"/>
                  </a:cubicBezTo>
                  <a:lnTo>
                    <a:pt x="1600200" y="972344"/>
                  </a:lnTo>
                  <a:lnTo>
                    <a:pt x="0" y="9723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" name="Freeform: Shape 19"/>
            <p:cNvSpPr/>
            <p:nvPr/>
          </p:nvSpPr>
          <p:spPr bwMode="auto">
            <a:xfrm flipV="1">
              <a:off x="1055440" y="3625977"/>
              <a:ext cx="3658811" cy="590547"/>
            </a:xfrm>
            <a:custGeom>
              <a:avLst/>
              <a:gdLst>
                <a:gd name="connsiteX0" fmla="*/ 0 w 4083050"/>
                <a:gd name="connsiteY0" fmla="*/ 635000 h 635000"/>
                <a:gd name="connsiteX1" fmla="*/ 1600200 w 4083050"/>
                <a:gd name="connsiteY1" fmla="*/ 635000 h 635000"/>
                <a:gd name="connsiteX2" fmla="*/ 4083050 w 4083050"/>
                <a:gd name="connsiteY2" fmla="*/ 162530 h 635000"/>
                <a:gd name="connsiteX3" fmla="*/ 4083050 w 4083050"/>
                <a:gd name="connsiteY3" fmla="*/ 0 h 635000"/>
                <a:gd name="connsiteX4" fmla="*/ 1600200 w 4083050"/>
                <a:gd name="connsiteY4" fmla="*/ 502708 h 635000"/>
                <a:gd name="connsiteX5" fmla="*/ 1600200 w 4083050"/>
                <a:gd name="connsiteY5" fmla="*/ 504031 h 635000"/>
                <a:gd name="connsiteX6" fmla="*/ 0 w 4083050"/>
                <a:gd name="connsiteY6" fmla="*/ 504031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3050" h="635000">
                  <a:moveTo>
                    <a:pt x="0" y="635000"/>
                  </a:moveTo>
                  <a:lnTo>
                    <a:pt x="1600200" y="635000"/>
                  </a:lnTo>
                  <a:cubicBezTo>
                    <a:pt x="3269248" y="608542"/>
                    <a:pt x="4083050" y="162530"/>
                    <a:pt x="4083050" y="162530"/>
                  </a:cubicBezTo>
                  <a:cubicBezTo>
                    <a:pt x="4083050" y="162530"/>
                    <a:pt x="4083050" y="162530"/>
                    <a:pt x="4083050" y="0"/>
                  </a:cubicBezTo>
                  <a:cubicBezTo>
                    <a:pt x="3152452" y="517828"/>
                    <a:pt x="1600200" y="502708"/>
                    <a:pt x="1600200" y="502708"/>
                  </a:cubicBezTo>
                  <a:lnTo>
                    <a:pt x="1600200" y="504031"/>
                  </a:lnTo>
                  <a:lnTo>
                    <a:pt x="0" y="5040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7" name="Freeform: Shape 16"/>
            <p:cNvSpPr/>
            <p:nvPr/>
          </p:nvSpPr>
          <p:spPr>
            <a:xfrm>
              <a:off x="1055440" y="2347697"/>
              <a:ext cx="3658811" cy="1026073"/>
            </a:xfrm>
            <a:custGeom>
              <a:avLst/>
              <a:gdLst>
                <a:gd name="connsiteX0" fmla="*/ 4083050 w 4083050"/>
                <a:gd name="connsiteY0" fmla="*/ 0 h 1103313"/>
                <a:gd name="connsiteX1" fmla="*/ 4083050 w 4083050"/>
                <a:gd name="connsiteY1" fmla="*/ 162474 h 1103313"/>
                <a:gd name="connsiteX2" fmla="*/ 1600200 w 4083050"/>
                <a:gd name="connsiteY2" fmla="*/ 1103313 h 1103313"/>
                <a:gd name="connsiteX3" fmla="*/ 1600200 w 4083050"/>
                <a:gd name="connsiteY3" fmla="*/ 1103312 h 1103313"/>
                <a:gd name="connsiteX4" fmla="*/ 0 w 4083050"/>
                <a:gd name="connsiteY4" fmla="*/ 1103312 h 1103313"/>
                <a:gd name="connsiteX5" fmla="*/ 0 w 4083050"/>
                <a:gd name="connsiteY5" fmla="*/ 972343 h 1103313"/>
                <a:gd name="connsiteX6" fmla="*/ 1600200 w 4083050"/>
                <a:gd name="connsiteY6" fmla="*/ 972343 h 1103313"/>
                <a:gd name="connsiteX7" fmla="*/ 1600200 w 4083050"/>
                <a:gd name="connsiteY7" fmla="*/ 971066 h 1103313"/>
                <a:gd name="connsiteX8" fmla="*/ 4083050 w 4083050"/>
                <a:gd name="connsiteY8" fmla="*/ 0 h 110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83050" h="1103313">
                  <a:moveTo>
                    <a:pt x="4083050" y="0"/>
                  </a:moveTo>
                  <a:cubicBezTo>
                    <a:pt x="4083050" y="162474"/>
                    <a:pt x="4083050" y="162474"/>
                    <a:pt x="4083050" y="162474"/>
                  </a:cubicBezTo>
                  <a:cubicBezTo>
                    <a:pt x="4083050" y="162474"/>
                    <a:pt x="3077100" y="937060"/>
                    <a:pt x="1600200" y="1103313"/>
                  </a:cubicBezTo>
                  <a:lnTo>
                    <a:pt x="1600200" y="1103312"/>
                  </a:lnTo>
                  <a:lnTo>
                    <a:pt x="0" y="1103312"/>
                  </a:lnTo>
                  <a:lnTo>
                    <a:pt x="0" y="972343"/>
                  </a:lnTo>
                  <a:lnTo>
                    <a:pt x="1600200" y="972343"/>
                  </a:lnTo>
                  <a:lnTo>
                    <a:pt x="1600200" y="971066"/>
                  </a:lnTo>
                  <a:cubicBezTo>
                    <a:pt x="1600200" y="971066"/>
                    <a:pt x="2753087" y="914389"/>
                    <a:pt x="408305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" name="Rectangle 12"/>
            <p:cNvSpPr/>
            <p:nvPr/>
          </p:nvSpPr>
          <p:spPr>
            <a:xfrm>
              <a:off x="1055440" y="3502456"/>
              <a:ext cx="3658811" cy="12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4715509" y="2204865"/>
              <a:ext cx="1661825" cy="4188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920" anchor="ctr">
              <a:normAutofit/>
            </a:bodyPr>
            <a:lstStyle/>
            <a:p>
              <a:pPr algn="ctr"/>
              <a:r>
                <a:rPr lang="zh-CN" altLang="en-US" sz="1600" b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标题文本预设</a:t>
              </a:r>
              <a:endParaRPr lang="zh-CN" altLang="en-US" sz="1600" b="1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4715509" y="2759229"/>
              <a:ext cx="1661825" cy="418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920" anchor="ctr">
              <a:normAutofit/>
            </a:bodyPr>
            <a:lstStyle/>
            <a:p>
              <a:pPr algn="ctr"/>
              <a:r>
                <a:rPr lang="zh-CN" altLang="en-US" sz="1600" b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标题文本预设</a:t>
              </a:r>
              <a:endParaRPr lang="zh-CN" altLang="en-US" sz="1600" b="1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4715509" y="3356765"/>
              <a:ext cx="1661825" cy="4188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920" anchor="ctr">
              <a:normAutofit/>
            </a:bodyPr>
            <a:lstStyle/>
            <a:p>
              <a:pPr algn="ctr"/>
              <a:r>
                <a:rPr lang="zh-CN" altLang="en-US" sz="1600" b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标题文本预设</a:t>
              </a:r>
              <a:endParaRPr lang="zh-CN" altLang="en-US" sz="1600" b="1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4715509" y="3929702"/>
              <a:ext cx="1661825" cy="4188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920" anchor="ctr">
              <a:normAutofit/>
            </a:bodyPr>
            <a:lstStyle/>
            <a:p>
              <a:pPr algn="ctr"/>
              <a:r>
                <a:rPr lang="zh-CN" altLang="en-US" sz="1600" b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标题文本预设</a:t>
              </a:r>
              <a:endParaRPr lang="zh-CN" altLang="en-US" sz="1600" b="1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>
              <a:off x="4715509" y="4486426"/>
              <a:ext cx="1661825" cy="41884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21920" anchor="ctr">
              <a:normAutofit/>
            </a:bodyPr>
            <a:lstStyle/>
            <a:p>
              <a:pPr algn="ctr"/>
              <a:r>
                <a:rPr lang="zh-CN" altLang="en-US" sz="1600" b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标题文本预设</a:t>
              </a:r>
              <a:endParaRPr lang="zh-CN" altLang="en-US" sz="1600" b="1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Right Bracket 6"/>
            <p:cNvSpPr/>
            <p:nvPr/>
          </p:nvSpPr>
          <p:spPr>
            <a:xfrm>
              <a:off x="6377335" y="2414290"/>
              <a:ext cx="488632" cy="2281559"/>
            </a:xfrm>
            <a:prstGeom prst="rightBracket">
              <a:avLst>
                <a:gd name="adj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5" name="Isosceles Triangle 7"/>
            <p:cNvSpPr/>
            <p:nvPr/>
          </p:nvSpPr>
          <p:spPr>
            <a:xfrm rot="5400000">
              <a:off x="6367546" y="3151743"/>
              <a:ext cx="2281559" cy="82323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013164" y="3084280"/>
              <a:ext cx="958155" cy="95815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865" b="1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zh-CN" altLang="en-US" sz="1865" b="1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1" name="Rectangle 29"/>
          <p:cNvSpPr/>
          <p:nvPr/>
        </p:nvSpPr>
        <p:spPr>
          <a:xfrm>
            <a:off x="8954081" y="3318330"/>
            <a:ext cx="2215992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输入标题给你创意和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9996623" y="2947805"/>
            <a:ext cx="1165704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5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865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4187" y="1997219"/>
            <a:ext cx="5115959" cy="4304268"/>
            <a:chOff x="5973507" y="1584869"/>
            <a:chExt cx="6171677" cy="5192489"/>
          </a:xfrm>
        </p:grpSpPr>
        <p:sp>
          <p:nvSpPr>
            <p:cNvPr id="7" name="矩形 6"/>
            <p:cNvSpPr/>
            <p:nvPr/>
          </p:nvSpPr>
          <p:spPr>
            <a:xfrm>
              <a:off x="5973507" y="5637978"/>
              <a:ext cx="5751960" cy="10543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Rectangle 24"/>
            <p:cNvSpPr>
              <a:spLocks noChangeArrowheads="1"/>
            </p:cNvSpPr>
            <p:nvPr/>
          </p:nvSpPr>
          <p:spPr bwMode="auto">
            <a:xfrm>
              <a:off x="6118902" y="5945863"/>
              <a:ext cx="6026282" cy="83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73507" y="1584869"/>
              <a:ext cx="5751960" cy="3892573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91471" y="1997219"/>
            <a:ext cx="3977292" cy="4166100"/>
            <a:chOff x="3070870" y="1777450"/>
            <a:chExt cx="6480720" cy="4578127"/>
          </a:xfrm>
        </p:grpSpPr>
        <p:sp>
          <p:nvSpPr>
            <p:cNvPr id="15" name="TextBox 5"/>
            <p:cNvSpPr txBox="1"/>
            <p:nvPr/>
          </p:nvSpPr>
          <p:spPr>
            <a:xfrm>
              <a:off x="3247629" y="1945923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070870" y="1777450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8"/>
            <p:cNvSpPr txBox="1"/>
            <p:nvPr/>
          </p:nvSpPr>
          <p:spPr>
            <a:xfrm>
              <a:off x="3247629" y="3549230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70870" y="3360119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1"/>
            <p:cNvSpPr txBox="1"/>
            <p:nvPr/>
          </p:nvSpPr>
          <p:spPr>
            <a:xfrm>
              <a:off x="3247629" y="5159006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070870" y="4990533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8"/>
          <p:cNvSpPr txBox="1"/>
          <p:nvPr/>
        </p:nvSpPr>
        <p:spPr>
          <a:xfrm>
            <a:off x="4080396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42272" y="562518"/>
            <a:ext cx="10507462" cy="0"/>
            <a:chOff x="1028775" y="591989"/>
            <a:chExt cx="11086097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24" b="3263"/>
          <a:stretch>
            <a:fillRect/>
          </a:stretch>
        </p:blipFill>
        <p:spPr>
          <a:xfrm>
            <a:off x="0" y="4922518"/>
            <a:ext cx="12192000" cy="1935482"/>
          </a:xfrm>
          <a:prstGeom prst="rect">
            <a:avLst/>
          </a:prstGeom>
        </p:spPr>
      </p:pic>
      <p:sp>
        <p:nvSpPr>
          <p:cNvPr id="13" name="TextBox 23"/>
          <p:cNvSpPr txBox="1"/>
          <p:nvPr/>
        </p:nvSpPr>
        <p:spPr>
          <a:xfrm>
            <a:off x="3720678" y="301481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添加文字标题一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3720678" y="3450850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添加文字标题二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4071198" y="2303708"/>
            <a:ext cx="1871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工作经历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550661" y="3059266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添加文字标题四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550661" y="3495299"/>
            <a:ext cx="2241319" cy="379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381000" indent="-381000">
              <a:buFont typeface="Wingdings" panose="05000000000000000000" pitchFamily="2" charset="2"/>
              <a:buChar char="ü"/>
              <a:defRPr/>
            </a:pPr>
            <a:r>
              <a:rPr lang="zh-CN" altLang="en-US" sz="186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添加文字标题五</a:t>
            </a:r>
            <a:endParaRPr lang="zh-CN" altLang="en-US" sz="186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3aae573-840d-4b7d-8cba-db7dfbb9d0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7885" y="2096611"/>
            <a:ext cx="9433022" cy="3007448"/>
            <a:chOff x="991313" y="2169182"/>
            <a:chExt cx="9433025" cy="3007449"/>
          </a:xfrm>
        </p:grpSpPr>
        <p:sp>
          <p:nvSpPr>
            <p:cNvPr id="4" name="iṣlïḑé"/>
            <p:cNvSpPr/>
            <p:nvPr/>
          </p:nvSpPr>
          <p:spPr bwMode="auto">
            <a:xfrm>
              <a:off x="1140395" y="2321448"/>
              <a:ext cx="4880653" cy="2728729"/>
            </a:xfrm>
            <a:custGeom>
              <a:avLst/>
              <a:gdLst>
                <a:gd name="T0" fmla="*/ 709 w 928"/>
                <a:gd name="T1" fmla="*/ 183 h 518"/>
                <a:gd name="T2" fmla="*/ 622 w 928"/>
                <a:gd name="T3" fmla="*/ 0 h 518"/>
                <a:gd name="T4" fmla="*/ 521 w 928"/>
                <a:gd name="T5" fmla="*/ 17 h 518"/>
                <a:gd name="T6" fmla="*/ 610 w 928"/>
                <a:gd name="T7" fmla="*/ 35 h 518"/>
                <a:gd name="T8" fmla="*/ 329 w 928"/>
                <a:gd name="T9" fmla="*/ 81 h 518"/>
                <a:gd name="T10" fmla="*/ 384 w 928"/>
                <a:gd name="T11" fmla="*/ 47 h 518"/>
                <a:gd name="T12" fmla="*/ 384 w 928"/>
                <a:gd name="T13" fmla="*/ 21 h 518"/>
                <a:gd name="T14" fmla="*/ 253 w 928"/>
                <a:gd name="T15" fmla="*/ 34 h 518"/>
                <a:gd name="T16" fmla="*/ 276 w 928"/>
                <a:gd name="T17" fmla="*/ 59 h 518"/>
                <a:gd name="T18" fmla="*/ 241 w 928"/>
                <a:gd name="T19" fmla="*/ 192 h 518"/>
                <a:gd name="T20" fmla="*/ 0 w 928"/>
                <a:gd name="T21" fmla="*/ 347 h 518"/>
                <a:gd name="T22" fmla="*/ 340 w 928"/>
                <a:gd name="T23" fmla="*/ 365 h 518"/>
                <a:gd name="T24" fmla="*/ 448 w 928"/>
                <a:gd name="T25" fmla="*/ 427 h 518"/>
                <a:gd name="T26" fmla="*/ 417 w 928"/>
                <a:gd name="T27" fmla="*/ 436 h 518"/>
                <a:gd name="T28" fmla="*/ 457 w 928"/>
                <a:gd name="T29" fmla="*/ 445 h 518"/>
                <a:gd name="T30" fmla="*/ 466 w 928"/>
                <a:gd name="T31" fmla="*/ 363 h 518"/>
                <a:gd name="T32" fmla="*/ 467 w 928"/>
                <a:gd name="T33" fmla="*/ 362 h 518"/>
                <a:gd name="T34" fmla="*/ 471 w 928"/>
                <a:gd name="T35" fmla="*/ 358 h 518"/>
                <a:gd name="T36" fmla="*/ 471 w 928"/>
                <a:gd name="T37" fmla="*/ 358 h 518"/>
                <a:gd name="T38" fmla="*/ 649 w 928"/>
                <a:gd name="T39" fmla="*/ 132 h 518"/>
                <a:gd name="T40" fmla="*/ 586 w 928"/>
                <a:gd name="T41" fmla="*/ 347 h 518"/>
                <a:gd name="T42" fmla="*/ 928 w 928"/>
                <a:gd name="T43" fmla="*/ 347 h 518"/>
                <a:gd name="T44" fmla="*/ 317 w 928"/>
                <a:gd name="T45" fmla="*/ 132 h 518"/>
                <a:gd name="T46" fmla="*/ 340 w 928"/>
                <a:gd name="T47" fmla="*/ 329 h 518"/>
                <a:gd name="T48" fmla="*/ 317 w 928"/>
                <a:gd name="T49" fmla="*/ 132 h 518"/>
                <a:gd name="T50" fmla="*/ 202 w 928"/>
                <a:gd name="T51" fmla="*/ 329 h 518"/>
                <a:gd name="T52" fmla="*/ 304 w 928"/>
                <a:gd name="T53" fmla="*/ 329 h 518"/>
                <a:gd name="T54" fmla="*/ 35 w 928"/>
                <a:gd name="T55" fmla="*/ 347 h 518"/>
                <a:gd name="T56" fmla="*/ 223 w 928"/>
                <a:gd name="T57" fmla="*/ 223 h 518"/>
                <a:gd name="T58" fmla="*/ 155 w 928"/>
                <a:gd name="T59" fmla="*/ 356 h 518"/>
                <a:gd name="T60" fmla="*/ 304 w 928"/>
                <a:gd name="T61" fmla="*/ 365 h 518"/>
                <a:gd name="T62" fmla="*/ 466 w 928"/>
                <a:gd name="T63" fmla="*/ 308 h 518"/>
                <a:gd name="T64" fmla="*/ 488 w 928"/>
                <a:gd name="T65" fmla="*/ 267 h 518"/>
                <a:gd name="T66" fmla="*/ 488 w 928"/>
                <a:gd name="T67" fmla="*/ 249 h 518"/>
                <a:gd name="T68" fmla="*/ 448 w 928"/>
                <a:gd name="T69" fmla="*/ 258 h 518"/>
                <a:gd name="T70" fmla="*/ 349 w 928"/>
                <a:gd name="T71" fmla="*/ 117 h 518"/>
                <a:gd name="T72" fmla="*/ 466 w 928"/>
                <a:gd name="T73" fmla="*/ 308 h 518"/>
                <a:gd name="T74" fmla="*/ 622 w 928"/>
                <a:gd name="T75" fmla="*/ 347 h 518"/>
                <a:gd name="T76" fmla="*/ 740 w 928"/>
                <a:gd name="T77" fmla="*/ 354 h 518"/>
                <a:gd name="T78" fmla="*/ 773 w 928"/>
                <a:gd name="T79" fmla="*/ 340 h 518"/>
                <a:gd name="T80" fmla="*/ 757 w 928"/>
                <a:gd name="T81" fmla="*/ 212 h 518"/>
                <a:gd name="T82" fmla="*/ 757 w 928"/>
                <a:gd name="T83" fmla="*/ 482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8" h="518">
                  <a:moveTo>
                    <a:pt x="757" y="176"/>
                  </a:moveTo>
                  <a:cubicBezTo>
                    <a:pt x="740" y="176"/>
                    <a:pt x="724" y="179"/>
                    <a:pt x="709" y="183"/>
                  </a:cubicBezTo>
                  <a:cubicBezTo>
                    <a:pt x="638" y="11"/>
                    <a:pt x="638" y="11"/>
                    <a:pt x="638" y="11"/>
                  </a:cubicBezTo>
                  <a:cubicBezTo>
                    <a:pt x="635" y="4"/>
                    <a:pt x="629" y="0"/>
                    <a:pt x="622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29" y="0"/>
                    <a:pt x="521" y="8"/>
                    <a:pt x="521" y="17"/>
                  </a:cubicBezTo>
                  <a:cubicBezTo>
                    <a:pt x="521" y="27"/>
                    <a:pt x="529" y="35"/>
                    <a:pt x="538" y="35"/>
                  </a:cubicBezTo>
                  <a:cubicBezTo>
                    <a:pt x="538" y="35"/>
                    <a:pt x="592" y="35"/>
                    <a:pt x="610" y="35"/>
                  </a:cubicBezTo>
                  <a:cubicBezTo>
                    <a:pt x="612" y="40"/>
                    <a:pt x="619" y="57"/>
                    <a:pt x="629" y="81"/>
                  </a:cubicBezTo>
                  <a:cubicBezTo>
                    <a:pt x="329" y="81"/>
                    <a:pt x="329" y="81"/>
                    <a:pt x="329" y="81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84" y="47"/>
                    <a:pt x="384" y="47"/>
                    <a:pt x="384" y="47"/>
                  </a:cubicBezTo>
                  <a:cubicBezTo>
                    <a:pt x="392" y="47"/>
                    <a:pt x="397" y="41"/>
                    <a:pt x="397" y="34"/>
                  </a:cubicBezTo>
                  <a:cubicBezTo>
                    <a:pt x="397" y="27"/>
                    <a:pt x="392" y="21"/>
                    <a:pt x="384" y="21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59" y="21"/>
                    <a:pt x="253" y="27"/>
                    <a:pt x="253" y="34"/>
                  </a:cubicBezTo>
                  <a:cubicBezTo>
                    <a:pt x="253" y="41"/>
                    <a:pt x="251" y="62"/>
                    <a:pt x="273" y="60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97" y="96"/>
                    <a:pt x="297" y="96"/>
                    <a:pt x="297" y="96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19" y="182"/>
                    <a:pt x="196" y="176"/>
                    <a:pt x="170" y="176"/>
                  </a:cubicBezTo>
                  <a:cubicBezTo>
                    <a:pt x="76" y="176"/>
                    <a:pt x="0" y="253"/>
                    <a:pt x="0" y="347"/>
                  </a:cubicBezTo>
                  <a:cubicBezTo>
                    <a:pt x="0" y="441"/>
                    <a:pt x="76" y="518"/>
                    <a:pt x="170" y="518"/>
                  </a:cubicBezTo>
                  <a:cubicBezTo>
                    <a:pt x="259" y="518"/>
                    <a:pt x="331" y="451"/>
                    <a:pt x="340" y="365"/>
                  </a:cubicBezTo>
                  <a:cubicBezTo>
                    <a:pt x="448" y="365"/>
                    <a:pt x="448" y="365"/>
                    <a:pt x="448" y="365"/>
                  </a:cubicBezTo>
                  <a:cubicBezTo>
                    <a:pt x="448" y="395"/>
                    <a:pt x="448" y="421"/>
                    <a:pt x="448" y="427"/>
                  </a:cubicBezTo>
                  <a:cubicBezTo>
                    <a:pt x="439" y="427"/>
                    <a:pt x="426" y="427"/>
                    <a:pt x="426" y="427"/>
                  </a:cubicBezTo>
                  <a:cubicBezTo>
                    <a:pt x="421" y="427"/>
                    <a:pt x="417" y="431"/>
                    <a:pt x="417" y="436"/>
                  </a:cubicBezTo>
                  <a:cubicBezTo>
                    <a:pt x="417" y="441"/>
                    <a:pt x="421" y="445"/>
                    <a:pt x="426" y="445"/>
                  </a:cubicBezTo>
                  <a:cubicBezTo>
                    <a:pt x="457" y="445"/>
                    <a:pt x="457" y="445"/>
                    <a:pt x="457" y="445"/>
                  </a:cubicBezTo>
                  <a:cubicBezTo>
                    <a:pt x="462" y="445"/>
                    <a:pt x="466" y="441"/>
                    <a:pt x="466" y="436"/>
                  </a:cubicBezTo>
                  <a:cubicBezTo>
                    <a:pt x="466" y="436"/>
                    <a:pt x="466" y="401"/>
                    <a:pt x="466" y="363"/>
                  </a:cubicBezTo>
                  <a:cubicBezTo>
                    <a:pt x="466" y="363"/>
                    <a:pt x="466" y="363"/>
                    <a:pt x="466" y="363"/>
                  </a:cubicBezTo>
                  <a:cubicBezTo>
                    <a:pt x="466" y="362"/>
                    <a:pt x="467" y="362"/>
                    <a:pt x="467" y="362"/>
                  </a:cubicBezTo>
                  <a:cubicBezTo>
                    <a:pt x="468" y="361"/>
                    <a:pt x="468" y="361"/>
                    <a:pt x="469" y="361"/>
                  </a:cubicBezTo>
                  <a:cubicBezTo>
                    <a:pt x="469" y="360"/>
                    <a:pt x="470" y="359"/>
                    <a:pt x="471" y="358"/>
                  </a:cubicBezTo>
                  <a:cubicBezTo>
                    <a:pt x="471" y="358"/>
                    <a:pt x="471" y="358"/>
                    <a:pt x="471" y="358"/>
                  </a:cubicBezTo>
                  <a:cubicBezTo>
                    <a:pt x="471" y="358"/>
                    <a:pt x="471" y="358"/>
                    <a:pt x="471" y="358"/>
                  </a:cubicBezTo>
                  <a:cubicBezTo>
                    <a:pt x="471" y="358"/>
                    <a:pt x="471" y="358"/>
                    <a:pt x="471" y="358"/>
                  </a:cubicBezTo>
                  <a:cubicBezTo>
                    <a:pt x="649" y="132"/>
                    <a:pt x="649" y="132"/>
                    <a:pt x="649" y="132"/>
                  </a:cubicBezTo>
                  <a:cubicBezTo>
                    <a:pt x="658" y="153"/>
                    <a:pt x="667" y="175"/>
                    <a:pt x="676" y="197"/>
                  </a:cubicBezTo>
                  <a:cubicBezTo>
                    <a:pt x="622" y="226"/>
                    <a:pt x="586" y="282"/>
                    <a:pt x="586" y="347"/>
                  </a:cubicBezTo>
                  <a:cubicBezTo>
                    <a:pt x="586" y="441"/>
                    <a:pt x="663" y="518"/>
                    <a:pt x="757" y="518"/>
                  </a:cubicBezTo>
                  <a:cubicBezTo>
                    <a:pt x="851" y="518"/>
                    <a:pt x="928" y="441"/>
                    <a:pt x="928" y="347"/>
                  </a:cubicBezTo>
                  <a:cubicBezTo>
                    <a:pt x="928" y="253"/>
                    <a:pt x="851" y="176"/>
                    <a:pt x="757" y="176"/>
                  </a:cubicBezTo>
                  <a:close/>
                  <a:moveTo>
                    <a:pt x="317" y="132"/>
                  </a:moveTo>
                  <a:cubicBezTo>
                    <a:pt x="427" y="329"/>
                    <a:pt x="427" y="329"/>
                    <a:pt x="427" y="329"/>
                  </a:cubicBezTo>
                  <a:cubicBezTo>
                    <a:pt x="406" y="329"/>
                    <a:pt x="374" y="329"/>
                    <a:pt x="340" y="329"/>
                  </a:cubicBezTo>
                  <a:cubicBezTo>
                    <a:pt x="335" y="280"/>
                    <a:pt x="309" y="238"/>
                    <a:pt x="271" y="210"/>
                  </a:cubicBezTo>
                  <a:cubicBezTo>
                    <a:pt x="290" y="179"/>
                    <a:pt x="307" y="150"/>
                    <a:pt x="317" y="132"/>
                  </a:cubicBezTo>
                  <a:close/>
                  <a:moveTo>
                    <a:pt x="304" y="329"/>
                  </a:moveTo>
                  <a:cubicBezTo>
                    <a:pt x="261" y="329"/>
                    <a:pt x="221" y="329"/>
                    <a:pt x="202" y="329"/>
                  </a:cubicBezTo>
                  <a:cubicBezTo>
                    <a:pt x="211" y="313"/>
                    <a:pt x="232" y="278"/>
                    <a:pt x="253" y="241"/>
                  </a:cubicBezTo>
                  <a:cubicBezTo>
                    <a:pt x="281" y="262"/>
                    <a:pt x="300" y="293"/>
                    <a:pt x="304" y="329"/>
                  </a:cubicBezTo>
                  <a:close/>
                  <a:moveTo>
                    <a:pt x="170" y="482"/>
                  </a:moveTo>
                  <a:cubicBezTo>
                    <a:pt x="96" y="482"/>
                    <a:pt x="35" y="422"/>
                    <a:pt x="35" y="347"/>
                  </a:cubicBezTo>
                  <a:cubicBezTo>
                    <a:pt x="35" y="273"/>
                    <a:pt x="96" y="212"/>
                    <a:pt x="170" y="212"/>
                  </a:cubicBezTo>
                  <a:cubicBezTo>
                    <a:pt x="189" y="212"/>
                    <a:pt x="207" y="216"/>
                    <a:pt x="223" y="223"/>
                  </a:cubicBezTo>
                  <a:cubicBezTo>
                    <a:pt x="155" y="338"/>
                    <a:pt x="155" y="338"/>
                    <a:pt x="155" y="338"/>
                  </a:cubicBezTo>
                  <a:cubicBezTo>
                    <a:pt x="152" y="344"/>
                    <a:pt x="152" y="351"/>
                    <a:pt x="155" y="356"/>
                  </a:cubicBezTo>
                  <a:cubicBezTo>
                    <a:pt x="158" y="362"/>
                    <a:pt x="164" y="365"/>
                    <a:pt x="170" y="365"/>
                  </a:cubicBezTo>
                  <a:cubicBezTo>
                    <a:pt x="304" y="365"/>
                    <a:pt x="304" y="365"/>
                    <a:pt x="304" y="365"/>
                  </a:cubicBezTo>
                  <a:cubicBezTo>
                    <a:pt x="296" y="431"/>
                    <a:pt x="239" y="482"/>
                    <a:pt x="170" y="482"/>
                  </a:cubicBezTo>
                  <a:close/>
                  <a:moveTo>
                    <a:pt x="466" y="308"/>
                  </a:moveTo>
                  <a:cubicBezTo>
                    <a:pt x="466" y="287"/>
                    <a:pt x="466" y="272"/>
                    <a:pt x="466" y="267"/>
                  </a:cubicBezTo>
                  <a:cubicBezTo>
                    <a:pt x="475" y="267"/>
                    <a:pt x="488" y="267"/>
                    <a:pt x="488" y="267"/>
                  </a:cubicBezTo>
                  <a:cubicBezTo>
                    <a:pt x="493" y="267"/>
                    <a:pt x="497" y="263"/>
                    <a:pt x="497" y="258"/>
                  </a:cubicBezTo>
                  <a:cubicBezTo>
                    <a:pt x="497" y="253"/>
                    <a:pt x="493" y="249"/>
                    <a:pt x="488" y="249"/>
                  </a:cubicBezTo>
                  <a:cubicBezTo>
                    <a:pt x="457" y="249"/>
                    <a:pt x="457" y="249"/>
                    <a:pt x="457" y="249"/>
                  </a:cubicBezTo>
                  <a:cubicBezTo>
                    <a:pt x="452" y="249"/>
                    <a:pt x="448" y="253"/>
                    <a:pt x="448" y="258"/>
                  </a:cubicBezTo>
                  <a:cubicBezTo>
                    <a:pt x="448" y="258"/>
                    <a:pt x="448" y="273"/>
                    <a:pt x="448" y="294"/>
                  </a:cubicBezTo>
                  <a:cubicBezTo>
                    <a:pt x="349" y="117"/>
                    <a:pt x="349" y="117"/>
                    <a:pt x="349" y="117"/>
                  </a:cubicBezTo>
                  <a:cubicBezTo>
                    <a:pt x="410" y="117"/>
                    <a:pt x="569" y="117"/>
                    <a:pt x="616" y="117"/>
                  </a:cubicBezTo>
                  <a:cubicBezTo>
                    <a:pt x="588" y="152"/>
                    <a:pt x="503" y="260"/>
                    <a:pt x="466" y="308"/>
                  </a:cubicBezTo>
                  <a:close/>
                  <a:moveTo>
                    <a:pt x="757" y="482"/>
                  </a:moveTo>
                  <a:cubicBezTo>
                    <a:pt x="682" y="482"/>
                    <a:pt x="622" y="422"/>
                    <a:pt x="622" y="347"/>
                  </a:cubicBezTo>
                  <a:cubicBezTo>
                    <a:pt x="622" y="297"/>
                    <a:pt x="649" y="253"/>
                    <a:pt x="690" y="230"/>
                  </a:cubicBezTo>
                  <a:cubicBezTo>
                    <a:pt x="717" y="296"/>
                    <a:pt x="740" y="354"/>
                    <a:pt x="740" y="354"/>
                  </a:cubicBezTo>
                  <a:cubicBezTo>
                    <a:pt x="744" y="363"/>
                    <a:pt x="755" y="367"/>
                    <a:pt x="764" y="364"/>
                  </a:cubicBezTo>
                  <a:cubicBezTo>
                    <a:pt x="773" y="360"/>
                    <a:pt x="777" y="350"/>
                    <a:pt x="773" y="340"/>
                  </a:cubicBezTo>
                  <a:cubicBezTo>
                    <a:pt x="723" y="217"/>
                    <a:pt x="723" y="217"/>
                    <a:pt x="723" y="217"/>
                  </a:cubicBezTo>
                  <a:cubicBezTo>
                    <a:pt x="734" y="214"/>
                    <a:pt x="745" y="212"/>
                    <a:pt x="757" y="212"/>
                  </a:cubicBezTo>
                  <a:cubicBezTo>
                    <a:pt x="831" y="212"/>
                    <a:pt x="892" y="273"/>
                    <a:pt x="892" y="347"/>
                  </a:cubicBezTo>
                  <a:cubicBezTo>
                    <a:pt x="892" y="422"/>
                    <a:pt x="831" y="482"/>
                    <a:pt x="757" y="48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5" name="iṡ1idê"/>
            <p:cNvGrpSpPr/>
            <p:nvPr/>
          </p:nvGrpSpPr>
          <p:grpSpPr>
            <a:xfrm>
              <a:off x="4095409" y="3126757"/>
              <a:ext cx="2045437" cy="2049874"/>
              <a:chOff x="4095409" y="3126757"/>
              <a:chExt cx="2045437" cy="2049874"/>
            </a:xfrm>
          </p:grpSpPr>
          <p:sp>
            <p:nvSpPr>
              <p:cNvPr id="41" name="íSliďé"/>
              <p:cNvSpPr/>
              <p:nvPr/>
            </p:nvSpPr>
            <p:spPr bwMode="auto">
              <a:xfrm>
                <a:off x="4494735" y="3126757"/>
                <a:ext cx="1231256" cy="437041"/>
              </a:xfrm>
              <a:custGeom>
                <a:avLst/>
                <a:gdLst>
                  <a:gd name="T0" fmla="*/ 17 w 234"/>
                  <a:gd name="T1" fmla="*/ 44 h 83"/>
                  <a:gd name="T2" fmla="*/ 234 w 234"/>
                  <a:gd name="T3" fmla="*/ 54 h 83"/>
                  <a:gd name="T4" fmla="*/ 209 w 234"/>
                  <a:gd name="T5" fmla="*/ 78 h 83"/>
                  <a:gd name="T6" fmla="*/ 41 w 234"/>
                  <a:gd name="T7" fmla="*/ 69 h 83"/>
                  <a:gd name="T8" fmla="*/ 55 w 234"/>
                  <a:gd name="T9" fmla="*/ 83 h 83"/>
                  <a:gd name="T10" fmla="*/ 0 w 234"/>
                  <a:gd name="T11" fmla="*/ 82 h 83"/>
                  <a:gd name="T12" fmla="*/ 0 w 234"/>
                  <a:gd name="T13" fmla="*/ 27 h 83"/>
                  <a:gd name="T14" fmla="*/ 17 w 234"/>
                  <a:gd name="T1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4" h="83">
                    <a:moveTo>
                      <a:pt x="17" y="44"/>
                    </a:moveTo>
                    <a:cubicBezTo>
                      <a:pt x="83" y="0"/>
                      <a:pt x="171" y="3"/>
                      <a:pt x="234" y="54"/>
                    </a:cubicBezTo>
                    <a:cubicBezTo>
                      <a:pt x="209" y="78"/>
                      <a:pt x="209" y="78"/>
                      <a:pt x="209" y="78"/>
                    </a:cubicBezTo>
                    <a:cubicBezTo>
                      <a:pt x="161" y="40"/>
                      <a:pt x="93" y="37"/>
                      <a:pt x="41" y="6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7" y="44"/>
                      <a:pt x="17" y="44"/>
                      <a:pt x="17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isľïḋé"/>
              <p:cNvSpPr/>
              <p:nvPr/>
            </p:nvSpPr>
            <p:spPr bwMode="auto">
              <a:xfrm>
                <a:off x="5721553" y="3548268"/>
                <a:ext cx="419293" cy="1202416"/>
              </a:xfrm>
              <a:custGeom>
                <a:avLst/>
                <a:gdLst>
                  <a:gd name="T0" fmla="*/ 0 w 80"/>
                  <a:gd name="T1" fmla="*/ 56 h 228"/>
                  <a:gd name="T2" fmla="*/ 14 w 80"/>
                  <a:gd name="T3" fmla="*/ 42 h 228"/>
                  <a:gd name="T4" fmla="*/ 3 w 80"/>
                  <a:gd name="T5" fmla="*/ 204 h 228"/>
                  <a:gd name="T6" fmla="*/ 28 w 80"/>
                  <a:gd name="T7" fmla="*/ 228 h 228"/>
                  <a:gd name="T8" fmla="*/ 39 w 80"/>
                  <a:gd name="T9" fmla="*/ 17 h 228"/>
                  <a:gd name="T10" fmla="*/ 56 w 80"/>
                  <a:gd name="T11" fmla="*/ 0 h 228"/>
                  <a:gd name="T12" fmla="*/ 0 w 80"/>
                  <a:gd name="T13" fmla="*/ 0 h 228"/>
                  <a:gd name="T14" fmla="*/ 0 w 80"/>
                  <a:gd name="T15" fmla="*/ 5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28">
                    <a:moveTo>
                      <a:pt x="0" y="56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43" y="93"/>
                      <a:pt x="39" y="157"/>
                      <a:pt x="3" y="204"/>
                    </a:cubicBezTo>
                    <a:cubicBezTo>
                      <a:pt x="28" y="228"/>
                      <a:pt x="28" y="228"/>
                      <a:pt x="28" y="228"/>
                    </a:cubicBezTo>
                    <a:cubicBezTo>
                      <a:pt x="76" y="167"/>
                      <a:pt x="80" y="82"/>
                      <a:pt x="39" y="1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3" name="isḷiḍè"/>
              <p:cNvSpPr/>
              <p:nvPr/>
            </p:nvSpPr>
            <p:spPr bwMode="auto">
              <a:xfrm>
                <a:off x="4528011" y="4755120"/>
                <a:ext cx="1202416" cy="421511"/>
              </a:xfrm>
              <a:custGeom>
                <a:avLst/>
                <a:gdLst>
                  <a:gd name="T0" fmla="*/ 229 w 229"/>
                  <a:gd name="T1" fmla="*/ 56 h 80"/>
                  <a:gd name="T2" fmla="*/ 211 w 229"/>
                  <a:gd name="T3" fmla="*/ 38 h 80"/>
                  <a:gd name="T4" fmla="*/ 0 w 229"/>
                  <a:gd name="T5" fmla="*/ 29 h 80"/>
                  <a:gd name="T6" fmla="*/ 24 w 229"/>
                  <a:gd name="T7" fmla="*/ 4 h 80"/>
                  <a:gd name="T8" fmla="*/ 187 w 229"/>
                  <a:gd name="T9" fmla="*/ 13 h 80"/>
                  <a:gd name="T10" fmla="*/ 174 w 229"/>
                  <a:gd name="T11" fmla="*/ 0 h 80"/>
                  <a:gd name="T12" fmla="*/ 229 w 229"/>
                  <a:gd name="T13" fmla="*/ 0 h 80"/>
                  <a:gd name="T14" fmla="*/ 229 w 229"/>
                  <a:gd name="T15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80">
                    <a:moveTo>
                      <a:pt x="229" y="56"/>
                    </a:moveTo>
                    <a:cubicBezTo>
                      <a:pt x="211" y="38"/>
                      <a:pt x="211" y="38"/>
                      <a:pt x="211" y="38"/>
                    </a:cubicBezTo>
                    <a:cubicBezTo>
                      <a:pt x="147" y="80"/>
                      <a:pt x="62" y="77"/>
                      <a:pt x="0" y="29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72" y="40"/>
                      <a:pt x="136" y="43"/>
                      <a:pt x="187" y="13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56"/>
                      <a:pt x="229" y="56"/>
                      <a:pt x="229" y="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íṣḷiḑe"/>
              <p:cNvSpPr/>
              <p:nvPr/>
            </p:nvSpPr>
            <p:spPr bwMode="auto">
              <a:xfrm>
                <a:off x="4095409" y="3559359"/>
                <a:ext cx="425948" cy="1217946"/>
              </a:xfrm>
              <a:custGeom>
                <a:avLst/>
                <a:gdLst>
                  <a:gd name="T0" fmla="*/ 26 w 81"/>
                  <a:gd name="T1" fmla="*/ 231 h 231"/>
                  <a:gd name="T2" fmla="*/ 43 w 81"/>
                  <a:gd name="T3" fmla="*/ 213 h 231"/>
                  <a:gd name="T4" fmla="*/ 52 w 81"/>
                  <a:gd name="T5" fmla="*/ 0 h 231"/>
                  <a:gd name="T6" fmla="*/ 77 w 81"/>
                  <a:gd name="T7" fmla="*/ 24 h 231"/>
                  <a:gd name="T8" fmla="*/ 68 w 81"/>
                  <a:gd name="T9" fmla="*/ 189 h 231"/>
                  <a:gd name="T10" fmla="*/ 81 w 81"/>
                  <a:gd name="T11" fmla="*/ 175 h 231"/>
                  <a:gd name="T12" fmla="*/ 81 w 81"/>
                  <a:gd name="T13" fmla="*/ 231 h 231"/>
                  <a:gd name="T14" fmla="*/ 26 w 81"/>
                  <a:gd name="T1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231">
                    <a:moveTo>
                      <a:pt x="26" y="231"/>
                    </a:moveTo>
                    <a:cubicBezTo>
                      <a:pt x="43" y="213"/>
                      <a:pt x="43" y="213"/>
                      <a:pt x="43" y="213"/>
                    </a:cubicBezTo>
                    <a:cubicBezTo>
                      <a:pt x="0" y="148"/>
                      <a:pt x="3" y="62"/>
                      <a:pt x="52" y="0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40" y="72"/>
                      <a:pt x="37" y="138"/>
                      <a:pt x="68" y="189"/>
                    </a:cubicBezTo>
                    <a:cubicBezTo>
                      <a:pt x="81" y="175"/>
                      <a:pt x="81" y="175"/>
                      <a:pt x="81" y="175"/>
                    </a:cubicBezTo>
                    <a:cubicBezTo>
                      <a:pt x="81" y="231"/>
                      <a:pt x="81" y="231"/>
                      <a:pt x="81" y="231"/>
                    </a:cubicBezTo>
                    <a:lnTo>
                      <a:pt x="26" y="23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iṣļïdê"/>
            <p:cNvGrpSpPr/>
            <p:nvPr/>
          </p:nvGrpSpPr>
          <p:grpSpPr>
            <a:xfrm>
              <a:off x="991313" y="3126757"/>
              <a:ext cx="2045437" cy="2049874"/>
              <a:chOff x="991313" y="3126757"/>
              <a:chExt cx="2045437" cy="2049874"/>
            </a:xfrm>
          </p:grpSpPr>
          <p:sp>
            <p:nvSpPr>
              <p:cNvPr id="37" name="ïṣlîḑe"/>
              <p:cNvSpPr/>
              <p:nvPr/>
            </p:nvSpPr>
            <p:spPr bwMode="auto">
              <a:xfrm>
                <a:off x="1390639" y="3126757"/>
                <a:ext cx="1231256" cy="437041"/>
              </a:xfrm>
              <a:custGeom>
                <a:avLst/>
                <a:gdLst>
                  <a:gd name="T0" fmla="*/ 17 w 234"/>
                  <a:gd name="T1" fmla="*/ 44 h 83"/>
                  <a:gd name="T2" fmla="*/ 234 w 234"/>
                  <a:gd name="T3" fmla="*/ 54 h 83"/>
                  <a:gd name="T4" fmla="*/ 209 w 234"/>
                  <a:gd name="T5" fmla="*/ 78 h 83"/>
                  <a:gd name="T6" fmla="*/ 41 w 234"/>
                  <a:gd name="T7" fmla="*/ 69 h 83"/>
                  <a:gd name="T8" fmla="*/ 55 w 234"/>
                  <a:gd name="T9" fmla="*/ 83 h 83"/>
                  <a:gd name="T10" fmla="*/ 0 w 234"/>
                  <a:gd name="T11" fmla="*/ 82 h 83"/>
                  <a:gd name="T12" fmla="*/ 0 w 234"/>
                  <a:gd name="T13" fmla="*/ 27 h 83"/>
                  <a:gd name="T14" fmla="*/ 17 w 234"/>
                  <a:gd name="T1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4" h="83">
                    <a:moveTo>
                      <a:pt x="17" y="44"/>
                    </a:moveTo>
                    <a:cubicBezTo>
                      <a:pt x="83" y="0"/>
                      <a:pt x="171" y="3"/>
                      <a:pt x="234" y="54"/>
                    </a:cubicBezTo>
                    <a:cubicBezTo>
                      <a:pt x="209" y="78"/>
                      <a:pt x="209" y="78"/>
                      <a:pt x="209" y="78"/>
                    </a:cubicBezTo>
                    <a:cubicBezTo>
                      <a:pt x="161" y="40"/>
                      <a:pt x="93" y="37"/>
                      <a:pt x="41" y="69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7" y="44"/>
                      <a:pt x="17" y="44"/>
                      <a:pt x="17" y="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ïŝ1íḑè"/>
              <p:cNvSpPr/>
              <p:nvPr/>
            </p:nvSpPr>
            <p:spPr bwMode="auto">
              <a:xfrm>
                <a:off x="2617457" y="3548268"/>
                <a:ext cx="419293" cy="1202416"/>
              </a:xfrm>
              <a:custGeom>
                <a:avLst/>
                <a:gdLst>
                  <a:gd name="T0" fmla="*/ 0 w 80"/>
                  <a:gd name="T1" fmla="*/ 56 h 228"/>
                  <a:gd name="T2" fmla="*/ 14 w 80"/>
                  <a:gd name="T3" fmla="*/ 42 h 228"/>
                  <a:gd name="T4" fmla="*/ 3 w 80"/>
                  <a:gd name="T5" fmla="*/ 204 h 228"/>
                  <a:gd name="T6" fmla="*/ 28 w 80"/>
                  <a:gd name="T7" fmla="*/ 228 h 228"/>
                  <a:gd name="T8" fmla="*/ 39 w 80"/>
                  <a:gd name="T9" fmla="*/ 17 h 228"/>
                  <a:gd name="T10" fmla="*/ 56 w 80"/>
                  <a:gd name="T11" fmla="*/ 0 h 228"/>
                  <a:gd name="T12" fmla="*/ 0 w 80"/>
                  <a:gd name="T13" fmla="*/ 0 h 228"/>
                  <a:gd name="T14" fmla="*/ 0 w 80"/>
                  <a:gd name="T15" fmla="*/ 5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28">
                    <a:moveTo>
                      <a:pt x="0" y="56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43" y="93"/>
                      <a:pt x="39" y="157"/>
                      <a:pt x="3" y="204"/>
                    </a:cubicBezTo>
                    <a:cubicBezTo>
                      <a:pt x="28" y="228"/>
                      <a:pt x="28" y="228"/>
                      <a:pt x="28" y="228"/>
                    </a:cubicBezTo>
                    <a:cubicBezTo>
                      <a:pt x="76" y="167"/>
                      <a:pt x="80" y="82"/>
                      <a:pt x="39" y="17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islîdé"/>
              <p:cNvSpPr/>
              <p:nvPr/>
            </p:nvSpPr>
            <p:spPr bwMode="auto">
              <a:xfrm>
                <a:off x="1423916" y="4755120"/>
                <a:ext cx="1202416" cy="421511"/>
              </a:xfrm>
              <a:custGeom>
                <a:avLst/>
                <a:gdLst>
                  <a:gd name="T0" fmla="*/ 229 w 229"/>
                  <a:gd name="T1" fmla="*/ 56 h 80"/>
                  <a:gd name="T2" fmla="*/ 211 w 229"/>
                  <a:gd name="T3" fmla="*/ 38 h 80"/>
                  <a:gd name="T4" fmla="*/ 0 w 229"/>
                  <a:gd name="T5" fmla="*/ 29 h 80"/>
                  <a:gd name="T6" fmla="*/ 24 w 229"/>
                  <a:gd name="T7" fmla="*/ 4 h 80"/>
                  <a:gd name="T8" fmla="*/ 187 w 229"/>
                  <a:gd name="T9" fmla="*/ 13 h 80"/>
                  <a:gd name="T10" fmla="*/ 174 w 229"/>
                  <a:gd name="T11" fmla="*/ 0 h 80"/>
                  <a:gd name="T12" fmla="*/ 229 w 229"/>
                  <a:gd name="T13" fmla="*/ 0 h 80"/>
                  <a:gd name="T14" fmla="*/ 229 w 229"/>
                  <a:gd name="T15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80">
                    <a:moveTo>
                      <a:pt x="229" y="56"/>
                    </a:moveTo>
                    <a:cubicBezTo>
                      <a:pt x="211" y="38"/>
                      <a:pt x="211" y="38"/>
                      <a:pt x="211" y="38"/>
                    </a:cubicBezTo>
                    <a:cubicBezTo>
                      <a:pt x="147" y="80"/>
                      <a:pt x="62" y="77"/>
                      <a:pt x="0" y="29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72" y="40"/>
                      <a:pt x="136" y="43"/>
                      <a:pt x="187" y="13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56"/>
                      <a:pt x="229" y="56"/>
                      <a:pt x="229" y="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ïṥḷiḑè"/>
              <p:cNvSpPr/>
              <p:nvPr/>
            </p:nvSpPr>
            <p:spPr bwMode="auto">
              <a:xfrm>
                <a:off x="991313" y="3559359"/>
                <a:ext cx="425948" cy="1217946"/>
              </a:xfrm>
              <a:custGeom>
                <a:avLst/>
                <a:gdLst>
                  <a:gd name="T0" fmla="*/ 26 w 81"/>
                  <a:gd name="T1" fmla="*/ 231 h 231"/>
                  <a:gd name="T2" fmla="*/ 43 w 81"/>
                  <a:gd name="T3" fmla="*/ 213 h 231"/>
                  <a:gd name="T4" fmla="*/ 52 w 81"/>
                  <a:gd name="T5" fmla="*/ 0 h 231"/>
                  <a:gd name="T6" fmla="*/ 77 w 81"/>
                  <a:gd name="T7" fmla="*/ 24 h 231"/>
                  <a:gd name="T8" fmla="*/ 68 w 81"/>
                  <a:gd name="T9" fmla="*/ 189 h 231"/>
                  <a:gd name="T10" fmla="*/ 81 w 81"/>
                  <a:gd name="T11" fmla="*/ 175 h 231"/>
                  <a:gd name="T12" fmla="*/ 81 w 81"/>
                  <a:gd name="T13" fmla="*/ 231 h 231"/>
                  <a:gd name="T14" fmla="*/ 26 w 81"/>
                  <a:gd name="T1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231">
                    <a:moveTo>
                      <a:pt x="26" y="231"/>
                    </a:moveTo>
                    <a:cubicBezTo>
                      <a:pt x="43" y="213"/>
                      <a:pt x="43" y="213"/>
                      <a:pt x="43" y="213"/>
                    </a:cubicBezTo>
                    <a:cubicBezTo>
                      <a:pt x="0" y="148"/>
                      <a:pt x="3" y="62"/>
                      <a:pt x="52" y="0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40" y="72"/>
                      <a:pt x="37" y="138"/>
                      <a:pt x="68" y="189"/>
                    </a:cubicBezTo>
                    <a:cubicBezTo>
                      <a:pt x="81" y="175"/>
                      <a:pt x="81" y="175"/>
                      <a:pt x="81" y="175"/>
                    </a:cubicBezTo>
                    <a:cubicBezTo>
                      <a:pt x="81" y="231"/>
                      <a:pt x="81" y="231"/>
                      <a:pt x="81" y="231"/>
                    </a:cubicBezTo>
                    <a:lnTo>
                      <a:pt x="26" y="23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í$1îḑe"/>
            <p:cNvGrpSpPr/>
            <p:nvPr/>
          </p:nvGrpSpPr>
          <p:grpSpPr>
            <a:xfrm>
              <a:off x="8072915" y="3548268"/>
              <a:ext cx="2351423" cy="150443"/>
              <a:chOff x="5279680" y="3506146"/>
              <a:chExt cx="2352034" cy="150443"/>
            </a:xfrm>
            <a:solidFill>
              <a:schemeClr val="accent1"/>
            </a:solidFill>
          </p:grpSpPr>
          <p:sp>
            <p:nvSpPr>
              <p:cNvPr id="32" name="ïslïḑê"/>
              <p:cNvSpPr/>
              <p:nvPr/>
            </p:nvSpPr>
            <p:spPr>
              <a:xfrm>
                <a:off x="7159104" y="3506147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ï$ľidè"/>
              <p:cNvSpPr/>
              <p:nvPr/>
            </p:nvSpPr>
            <p:spPr>
              <a:xfrm>
                <a:off x="6689248" y="350614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íṥļiďé"/>
              <p:cNvSpPr/>
              <p:nvPr/>
            </p:nvSpPr>
            <p:spPr>
              <a:xfrm>
                <a:off x="6219392" y="350614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íṥļídè"/>
              <p:cNvSpPr/>
              <p:nvPr/>
            </p:nvSpPr>
            <p:spPr>
              <a:xfrm>
                <a:off x="5749536" y="3506148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iṧļiḋe"/>
              <p:cNvSpPr/>
              <p:nvPr/>
            </p:nvSpPr>
            <p:spPr>
              <a:xfrm>
                <a:off x="5279680" y="3506146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îšḷiďé"/>
            <p:cNvGrpSpPr/>
            <p:nvPr/>
          </p:nvGrpSpPr>
          <p:grpSpPr>
            <a:xfrm>
              <a:off x="8072915" y="3944352"/>
              <a:ext cx="2351423" cy="150443"/>
              <a:chOff x="5279680" y="3902230"/>
              <a:chExt cx="2352034" cy="150443"/>
            </a:xfrm>
            <a:solidFill>
              <a:schemeClr val="accent2"/>
            </a:solidFill>
          </p:grpSpPr>
          <p:sp>
            <p:nvSpPr>
              <p:cNvPr id="27" name="íṧḻïḓè"/>
              <p:cNvSpPr/>
              <p:nvPr/>
            </p:nvSpPr>
            <p:spPr>
              <a:xfrm>
                <a:off x="7159104" y="3902231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ïS1iḍè"/>
              <p:cNvSpPr/>
              <p:nvPr/>
            </p:nvSpPr>
            <p:spPr>
              <a:xfrm>
                <a:off x="6689248" y="3902231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ïşḻïḋé"/>
              <p:cNvSpPr/>
              <p:nvPr/>
            </p:nvSpPr>
            <p:spPr>
              <a:xfrm>
                <a:off x="6219392" y="3902231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iṧļiḓe"/>
              <p:cNvSpPr/>
              <p:nvPr/>
            </p:nvSpPr>
            <p:spPr>
              <a:xfrm>
                <a:off x="5749536" y="3902232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ïṡ1iďé"/>
              <p:cNvSpPr/>
              <p:nvPr/>
            </p:nvSpPr>
            <p:spPr>
              <a:xfrm>
                <a:off x="5279680" y="3902230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iṡļiḑe"/>
            <p:cNvGrpSpPr/>
            <p:nvPr/>
          </p:nvGrpSpPr>
          <p:grpSpPr>
            <a:xfrm>
              <a:off x="8072915" y="4363919"/>
              <a:ext cx="2351423" cy="150443"/>
              <a:chOff x="5279680" y="4321797"/>
              <a:chExt cx="2352034" cy="150443"/>
            </a:xfrm>
            <a:solidFill>
              <a:schemeClr val="accent3"/>
            </a:solidFill>
          </p:grpSpPr>
          <p:sp>
            <p:nvSpPr>
              <p:cNvPr id="22" name="íš1íďè"/>
              <p:cNvSpPr/>
              <p:nvPr/>
            </p:nvSpPr>
            <p:spPr>
              <a:xfrm>
                <a:off x="7159104" y="4321798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3" name="íṩḷiḋê"/>
              <p:cNvSpPr/>
              <p:nvPr/>
            </p:nvSpPr>
            <p:spPr>
              <a:xfrm>
                <a:off x="6689248" y="4321798"/>
                <a:ext cx="472610" cy="150439"/>
              </a:xfrm>
              <a:prstGeom prst="parallelogram">
                <a:avLst/>
              </a:prstGeom>
              <a:solidFill>
                <a:schemeClr val="accent3"/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í$1íḑe"/>
              <p:cNvSpPr/>
              <p:nvPr/>
            </p:nvSpPr>
            <p:spPr>
              <a:xfrm>
                <a:off x="6219392" y="4321798"/>
                <a:ext cx="472610" cy="150439"/>
              </a:xfrm>
              <a:prstGeom prst="parallelogram">
                <a:avLst/>
              </a:prstGeom>
              <a:solidFill>
                <a:schemeClr val="accent3"/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íSļidè"/>
              <p:cNvSpPr/>
              <p:nvPr/>
            </p:nvSpPr>
            <p:spPr>
              <a:xfrm>
                <a:off x="5749536" y="4321799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ís1ïdè"/>
              <p:cNvSpPr/>
              <p:nvPr/>
            </p:nvSpPr>
            <p:spPr>
              <a:xfrm>
                <a:off x="5279680" y="4321797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íŝļîḑê"/>
            <p:cNvGrpSpPr/>
            <p:nvPr/>
          </p:nvGrpSpPr>
          <p:grpSpPr>
            <a:xfrm>
              <a:off x="8072915" y="4769528"/>
              <a:ext cx="2351423" cy="150443"/>
              <a:chOff x="5279680" y="4727406"/>
              <a:chExt cx="2352034" cy="150443"/>
            </a:xfrm>
            <a:solidFill>
              <a:schemeClr val="accent4"/>
            </a:solidFill>
          </p:grpSpPr>
          <p:sp>
            <p:nvSpPr>
              <p:cNvPr id="17" name="íşlíḓé"/>
              <p:cNvSpPr/>
              <p:nvPr/>
            </p:nvSpPr>
            <p:spPr>
              <a:xfrm>
                <a:off x="7159104" y="4727407"/>
                <a:ext cx="472610" cy="150439"/>
              </a:xfrm>
              <a:prstGeom prst="parallelogram">
                <a:avLst/>
              </a:prstGeom>
              <a:solidFill>
                <a:schemeClr val="accent4"/>
              </a:solidFill>
              <a:ln w="63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íṥ1îḑé"/>
              <p:cNvSpPr/>
              <p:nvPr/>
            </p:nvSpPr>
            <p:spPr>
              <a:xfrm>
                <a:off x="6689248" y="472740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ïšľîďé"/>
              <p:cNvSpPr/>
              <p:nvPr/>
            </p:nvSpPr>
            <p:spPr>
              <a:xfrm>
                <a:off x="6219392" y="472740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iṣḻiḑê"/>
              <p:cNvSpPr/>
              <p:nvPr/>
            </p:nvSpPr>
            <p:spPr>
              <a:xfrm>
                <a:off x="5749536" y="4727408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iṡḷîďé"/>
              <p:cNvSpPr/>
              <p:nvPr/>
            </p:nvSpPr>
            <p:spPr>
              <a:xfrm>
                <a:off x="5279680" y="4727406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1" name="íṥľíḓè"/>
            <p:cNvSpPr txBox="1"/>
            <p:nvPr/>
          </p:nvSpPr>
          <p:spPr>
            <a:xfrm>
              <a:off x="6858501" y="3502780"/>
              <a:ext cx="1031015" cy="261592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100" b="1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îšľíďê"/>
            <p:cNvSpPr txBox="1"/>
            <p:nvPr/>
          </p:nvSpPr>
          <p:spPr>
            <a:xfrm>
              <a:off x="6858501" y="3881050"/>
              <a:ext cx="1031015" cy="261592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2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100" b="1">
                <a:solidFill>
                  <a:schemeClr val="accent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iṧļïḋe"/>
            <p:cNvSpPr txBox="1"/>
            <p:nvPr/>
          </p:nvSpPr>
          <p:spPr>
            <a:xfrm>
              <a:off x="6858501" y="4322411"/>
              <a:ext cx="1031015" cy="261592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3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100" b="1">
                <a:solidFill>
                  <a:schemeClr val="accent3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ïŝlíḓè"/>
            <p:cNvSpPr txBox="1"/>
            <p:nvPr/>
          </p:nvSpPr>
          <p:spPr>
            <a:xfrm>
              <a:off x="6869641" y="4723352"/>
              <a:ext cx="1031015" cy="261592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4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sz="1100" b="1">
                <a:solidFill>
                  <a:schemeClr val="accent4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íślíḋè"/>
            <p:cNvSpPr txBox="1"/>
            <p:nvPr/>
          </p:nvSpPr>
          <p:spPr>
            <a:xfrm>
              <a:off x="8854711" y="2169182"/>
              <a:ext cx="1569624" cy="369314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0">
              <a:normAutofit/>
            </a:bodyPr>
            <a:lstStyle/>
            <a:p>
              <a:pPr algn="r"/>
              <a:r>
                <a:rPr lang="zh-CN" altLang="en-US" b="1">
                  <a:solidFill>
                    <a:schemeClr val="tx2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tx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ïŝļíḋê"/>
            <p:cNvSpPr/>
            <p:nvPr/>
          </p:nvSpPr>
          <p:spPr>
            <a:xfrm>
              <a:off x="7648462" y="2538496"/>
              <a:ext cx="2775873" cy="66632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</a:br>
              <a:r>
                <a:rPr lang="zh-CN" altLang="en-US" sz="1000"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（建议使用主题字体）</a:t>
              </a:r>
              <a:endParaRPr lang="zh-CN" altLang="en-US" sz="1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0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93aae573-840d-4b7d-8cba-db7dfbb9d0ab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MH" val="20160630124613"/>
  <p:tag name="MH_LIBRARY" val="GRAPHIC"/>
</p:tagLst>
</file>

<file path=ppt/tags/tag4.xml><?xml version="1.0" encoding="utf-8"?>
<p:tagLst xmlns:p="http://schemas.openxmlformats.org/presentationml/2006/main">
  <p:tag name="ISLIDE.DIAGRAM" val="7017cfed-b063-4a2f-aab6-68688076e4ba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​​">
  <a:themeElements>
    <a:clrScheme name="自定义 107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C03243"/>
      </a:accent1>
      <a:accent2>
        <a:srgbClr val="262626"/>
      </a:accent2>
      <a:accent3>
        <a:srgbClr val="C03243"/>
      </a:accent3>
      <a:accent4>
        <a:srgbClr val="262626"/>
      </a:accent4>
      <a:accent5>
        <a:srgbClr val="C03243"/>
      </a:accent5>
      <a:accent6>
        <a:srgbClr val="262626"/>
      </a:accent6>
      <a:hlink>
        <a:srgbClr val="168BBA"/>
      </a:hlink>
      <a:folHlink>
        <a:srgbClr val="68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3158</Words>
  <Application>WPS 演示</Application>
  <PresentationFormat>宽屏</PresentationFormat>
  <Paragraphs>422</Paragraphs>
  <Slides>24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Noto Sans S Chinese Regular</vt:lpstr>
      <vt:lpstr>Lao UI</vt:lpstr>
      <vt:lpstr>微软雅黑</vt:lpstr>
      <vt:lpstr>Segoe UI</vt:lpstr>
      <vt:lpstr>Times New Roman</vt:lpstr>
      <vt:lpstr>Open Sans</vt:lpstr>
      <vt:lpstr>Lato Regular</vt:lpstr>
      <vt:lpstr>Arial Unicode MS</vt:lpstr>
      <vt:lpstr>等线 Light</vt:lpstr>
      <vt:lpstr>等线</vt:lpstr>
      <vt:lpstr>Calibri</vt:lpstr>
      <vt:lpstr>Kozuka Gothic Pr6N B</vt:lpstr>
      <vt:lpstr>Arial Unicode MS</vt:lpstr>
      <vt:lpstr>Roboto Black</vt:lpstr>
      <vt:lpstr>华文黑体</vt:lpstr>
      <vt:lpstr>Arial</vt:lpstr>
      <vt:lpstr>Segoe UI Symbol</vt:lpstr>
      <vt:lpstr>Segoe Print</vt:lpstr>
      <vt:lpstr>黑体</vt:lpstr>
      <vt:lpstr>千图网海量PPT模板www.58pic.com​​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2019-01-01T10:16:32Z</dcterms:created>
  <dcterms:modified xsi:type="dcterms:W3CDTF">2019-01-01T10:21:12Z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