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01" r:id="rId3"/>
    <p:sldId id="302" r:id="rId5"/>
    <p:sldId id="327" r:id="rId6"/>
    <p:sldId id="303" r:id="rId7"/>
    <p:sldId id="304" r:id="rId8"/>
    <p:sldId id="305" r:id="rId9"/>
    <p:sldId id="306" r:id="rId10"/>
    <p:sldId id="328" r:id="rId11"/>
    <p:sldId id="310" r:id="rId12"/>
    <p:sldId id="308" r:id="rId13"/>
    <p:sldId id="307" r:id="rId14"/>
    <p:sldId id="329" r:id="rId15"/>
    <p:sldId id="311" r:id="rId16"/>
    <p:sldId id="312" r:id="rId17"/>
    <p:sldId id="313" r:id="rId18"/>
    <p:sldId id="314" r:id="rId19"/>
    <p:sldId id="331" r:id="rId20"/>
    <p:sldId id="315" r:id="rId21"/>
    <p:sldId id="316" r:id="rId22"/>
    <p:sldId id="317" r:id="rId23"/>
    <p:sldId id="318" r:id="rId24"/>
    <p:sldId id="330" r:id="rId25"/>
    <p:sldId id="319" r:id="rId26"/>
    <p:sldId id="322" r:id="rId27"/>
    <p:sldId id="320" r:id="rId28"/>
    <p:sldId id="321" r:id="rId29"/>
    <p:sldId id="332" r:id="rId30"/>
    <p:sldId id="323" r:id="rId31"/>
    <p:sldId id="324" r:id="rId32"/>
    <p:sldId id="326" r:id="rId33"/>
  </p:sldIdLst>
  <p:sldSz cx="9144000" cy="5143500" type="screen16x9"/>
  <p:notesSz cx="6858000" cy="9144000"/>
  <p:embeddedFontLst>
    <p:bold r:id="rId37"/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Arial Unicode MS" pitchFamily="34" charset="-122"/>
      <p:regular r:id="rId42"/>
    </p:embeddedFont>
    <p:embeddedFont>
      <p:font typeface="微软雅黑" pitchFamily="34" charset="-122"/>
      <p:regular r:id="rId43"/>
      <p:bold r:id="rId44"/>
    </p:embeddedFont>
    <p:embeddedFont>
      <p:font typeface="Stencil" charset="0"/>
      <p:regular r:id="rId45"/>
    </p:embeddedFont>
    <p:embeddedFont>
      <p:font typeface="黑体" pitchFamily="49" charset="-122"/>
      <p:regular r:id="rId46"/>
    </p:embeddedFont>
    <p:embeddedFont>
      <p:font typeface="Lato Light" charset="0"/>
      <p:regular r:id="rId47"/>
      <p:italic r:id="rId48"/>
    </p:embeddedFont>
    <p:embeddedFont>
      <p:font typeface="Impact" pitchFamily="34" charset="0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A8E"/>
    <a:srgbClr val="70C4BC"/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0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font" Target="fonts/font13.fntdata"/><Relationship Id="rId48" Type="http://schemas.openxmlformats.org/officeDocument/2006/relationships/font" Target="fonts/font12.fntdata"/><Relationship Id="rId47" Type="http://schemas.openxmlformats.org/officeDocument/2006/relationships/font" Target="fonts/font11.fntdata"/><Relationship Id="rId46" Type="http://schemas.openxmlformats.org/officeDocument/2006/relationships/font" Target="fonts/font10.fntdata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5470C7-A09F-42D5-A91B-6D2629F9E6B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AB4685-7D18-4AB4-9CC0-EA94FA63BE2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B1522-D8B8-4EE2-937D-B0D68622B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D53F02-4244-447B-8DF9-BB5B6FA1DD4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854476-BD4D-4D4A-9FF7-3D3BEFC45CC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6F85FD-CC27-42CE-AA8E-ED10476E8AE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B1522-D8B8-4EE2-937D-B0D68622B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7AFC301-9D3E-4710-9795-83071347648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30EC41-9BFD-4D75-9BAB-7CDDE97EC82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61BFCB-630F-4270-923E-71B0595F302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25E879-A600-47DC-9BA7-F7265F586D8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3D4986-B150-4F4D-BE53-28370F77CF2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B1522-D8B8-4EE2-937D-B0D68622B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3196B2-0969-49B8-996F-A4653B40E91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1D35E1-58B0-417C-A742-C996A12E887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1A422E9-A9BF-425C-B04D-4FEF9BD7DB0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F6C87C-4158-4940-9B24-3FF11D80FA9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B1522-D8B8-4EE2-937D-B0D68622B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E4F8CE-49C1-43FE-8F4D-F3E406D1D1B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70E5AF-50BD-43E3-946D-E742A3E03E5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B1522-D8B8-4EE2-937D-B0D68622B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145115-A29C-44D8-A835-BB5AEB9FE67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5B74FA-865C-488C-8B5F-110D40782C1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8DF804-B82B-4B07-8316-DA79F39D509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19EE96-B42D-4516-814A-208DD6396AF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B14C6C-D9F5-47F4-9790-6C15EB437C0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B1522-D8B8-4EE2-937D-B0D68622B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0ED448-177D-4698-9A99-ACD5C972449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blinds dir="vert"/>
      </p:transition>
    </mc:Choice>
    <mc:Fallback>
      <p:transition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blinds dir="vert"/>
      </p:transition>
    </mc:Choice>
    <mc:Fallback>
      <p:transition advClick="0" advTm="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bg>
      <p:bgPr>
        <a:pattFill prst="ltUpDiag">
          <a:fgClr>
            <a:schemeClr val="accent6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cover dir="rd"/>
      </p:transition>
    </mc:Choice>
    <mc:Fallback>
      <p:transition advTm="0">
        <p:cover dir="rd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组合 180"/>
          <p:cNvGrpSpPr/>
          <p:nvPr userDrawn="1"/>
        </p:nvGrpSpPr>
        <p:grpSpPr>
          <a:xfrm>
            <a:off x="611560" y="627534"/>
            <a:ext cx="7920880" cy="45719"/>
            <a:chOff x="3060700" y="4724400"/>
            <a:chExt cx="5955507" cy="31432"/>
          </a:xfrm>
        </p:grpSpPr>
        <p:cxnSp>
          <p:nvCxnSpPr>
            <p:cNvPr id="182" name="直接连接符 181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10" advTm="0">
        <p:pull/>
      </p:transition>
    </mc:Choice>
    <mc:Fallback>
      <p:transition advTm="0">
        <p:pull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24.xml"/><Relationship Id="rId13" Type="http://schemas.openxmlformats.org/officeDocument/2006/relationships/slideLayout" Target="../slideLayouts/slideLayout16.xml"/><Relationship Id="rId12" Type="http://schemas.microsoft.com/office/2007/relationships/hdphoto" Target="../media/hdphoto2.wdp"/><Relationship Id="rId11" Type="http://schemas.openxmlformats.org/officeDocument/2006/relationships/image" Target="../media/image6.png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6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371" y="376694"/>
            <a:ext cx="2230535" cy="223023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015413" y="5314104"/>
            <a:ext cx="1128587" cy="38088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r>
              <a:rPr lang="zh-CN" altLang="en-US" dirty="0" smtClean="0"/>
              <a:t>延时文字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33449" y="3243561"/>
            <a:ext cx="3262377" cy="46163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dirty="0">
                <a:solidFill>
                  <a:srgbClr val="2C7A8E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在这输入您</a:t>
            </a:r>
            <a:r>
              <a:rPr lang="zh-CN" altLang="en-US" sz="2400" dirty="0" smtClean="0">
                <a:solidFill>
                  <a:srgbClr val="2C7A8E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的学校名字</a:t>
            </a:r>
            <a:endParaRPr lang="zh-CN" altLang="en-US" sz="2400" dirty="0">
              <a:solidFill>
                <a:srgbClr val="2C7A8E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2" y="2551306"/>
            <a:ext cx="6201036" cy="6461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2C7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毕业学术答辩</a:t>
            </a:r>
            <a:r>
              <a:rPr lang="en-US" altLang="zh-CN" sz="3600" b="1" dirty="0" smtClean="0">
                <a:solidFill>
                  <a:srgbClr val="2C7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rgbClr val="2C7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solidFill>
                <a:srgbClr val="2C7A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4036" y="832862"/>
            <a:ext cx="1341205" cy="132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6300" y="3732924"/>
            <a:ext cx="3871399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2C7A8E"/>
                </a:solidFill>
                <a:latin typeface="+mj-ea"/>
                <a:ea typeface="+mj-ea"/>
              </a:rPr>
              <a:t>XX</a:t>
            </a:r>
            <a:r>
              <a:rPr lang="zh-CN" altLang="en-US" sz="1400" dirty="0" smtClean="0">
                <a:solidFill>
                  <a:srgbClr val="2C7A8E"/>
                </a:solidFill>
                <a:latin typeface="+mj-ea"/>
                <a:ea typeface="+mj-ea"/>
              </a:rPr>
              <a:t>学院</a:t>
            </a:r>
            <a:r>
              <a:rPr lang="en-US" altLang="zh-CN" sz="1400" dirty="0" smtClean="0">
                <a:solidFill>
                  <a:srgbClr val="2C7A8E"/>
                </a:solidFill>
                <a:latin typeface="+mj-ea"/>
                <a:ea typeface="+mj-ea"/>
              </a:rPr>
              <a:t>XX</a:t>
            </a:r>
            <a:r>
              <a:rPr lang="zh-CN" altLang="en-US" sz="1400" dirty="0" smtClean="0">
                <a:solidFill>
                  <a:srgbClr val="2C7A8E"/>
                </a:solidFill>
                <a:latin typeface="+mj-ea"/>
                <a:ea typeface="+mj-ea"/>
              </a:rPr>
              <a:t>系</a:t>
            </a:r>
            <a:r>
              <a:rPr lang="en-US" altLang="zh-CN" sz="1400" dirty="0" smtClean="0">
                <a:solidFill>
                  <a:srgbClr val="2C7A8E"/>
                </a:solidFill>
                <a:latin typeface="+mj-ea"/>
                <a:ea typeface="+mj-ea"/>
              </a:rPr>
              <a:t>XX</a:t>
            </a:r>
            <a:r>
              <a:rPr lang="zh-CN" altLang="en-US" sz="1400" dirty="0" smtClean="0">
                <a:solidFill>
                  <a:srgbClr val="2C7A8E"/>
                </a:solidFill>
                <a:latin typeface="+mj-ea"/>
                <a:ea typeface="+mj-ea"/>
              </a:rPr>
              <a:t>年级</a:t>
            </a:r>
            <a:r>
              <a:rPr lang="en-US" altLang="zh-CN" sz="1400" dirty="0" smtClean="0">
                <a:solidFill>
                  <a:srgbClr val="2C7A8E"/>
                </a:solidFill>
                <a:latin typeface="+mj-ea"/>
                <a:ea typeface="+mj-ea"/>
              </a:rPr>
              <a:t>XX</a:t>
            </a:r>
            <a:r>
              <a:rPr lang="zh-CN" altLang="en-US" sz="1400" dirty="0" smtClean="0">
                <a:solidFill>
                  <a:srgbClr val="2C7A8E"/>
                </a:solidFill>
                <a:latin typeface="+mj-ea"/>
                <a:ea typeface="+mj-ea"/>
              </a:rPr>
              <a:t>班        专业：</a:t>
            </a:r>
            <a:r>
              <a:rPr lang="zh-CN" altLang="en-US" sz="1400" dirty="0">
                <a:solidFill>
                  <a:srgbClr val="2C7A8E"/>
                </a:solidFill>
                <a:latin typeface="+mj-ea"/>
                <a:ea typeface="+mj-ea"/>
              </a:rPr>
              <a:t>代名词</a:t>
            </a:r>
            <a:endParaRPr lang="zh-CN" altLang="zh-CN" sz="1400" dirty="0" smtClean="0">
              <a:solidFill>
                <a:srgbClr val="2C7A8E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60557" y="4080055"/>
            <a:ext cx="3335269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2C7A8E"/>
                </a:solidFill>
                <a:latin typeface="+mj-ea"/>
                <a:ea typeface="+mj-ea"/>
              </a:rPr>
              <a:t>答辩人：</a:t>
            </a:r>
            <a:r>
              <a:rPr lang="zh-CN" altLang="en-US" sz="1400" dirty="0">
                <a:solidFill>
                  <a:srgbClr val="2C7A8E"/>
                </a:solidFill>
                <a:latin typeface="+mj-ea"/>
                <a:ea typeface="+mj-ea"/>
              </a:rPr>
              <a:t>代名词</a:t>
            </a:r>
            <a:r>
              <a:rPr lang="zh-CN" altLang="en-US" sz="1400" dirty="0" smtClean="0">
                <a:solidFill>
                  <a:srgbClr val="2C7A8E"/>
                </a:solidFill>
                <a:latin typeface="+mj-ea"/>
                <a:ea typeface="+mj-ea"/>
              </a:rPr>
              <a:t>　导师：</a:t>
            </a:r>
            <a:r>
              <a:rPr lang="zh-CN" altLang="en-US" sz="1400" dirty="0">
                <a:solidFill>
                  <a:srgbClr val="2C7A8E"/>
                </a:solidFill>
                <a:latin typeface="+mj-ea"/>
                <a:ea typeface="+mj-ea"/>
              </a:rPr>
              <a:t>代名词</a:t>
            </a:r>
            <a:endParaRPr lang="en-US" altLang="zh-CN" sz="1400" dirty="0" smtClean="0">
              <a:solidFill>
                <a:srgbClr val="2C7A8E"/>
              </a:solidFill>
              <a:latin typeface="+mj-ea"/>
              <a:ea typeface="+mj-ea"/>
            </a:endParaRPr>
          </a:p>
        </p:txBody>
      </p:sp>
      <p:pic>
        <p:nvPicPr>
          <p:cNvPr id="36" name="M01-06-0023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21780" y="-935554"/>
            <a:ext cx="609600" cy="609600"/>
          </a:xfrm>
          <a:prstGeom prst="rect">
            <a:avLst/>
          </a:prstGeom>
        </p:spPr>
      </p:pic>
      <p:sp>
        <p:nvSpPr>
          <p:cNvPr id="13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66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66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66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9" grpId="0"/>
      <p:bldP spid="24" grpId="0"/>
      <p:bldP spid="2" grpId="0"/>
      <p:bldP spid="5" grpId="0"/>
      <p:bldP spid="6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 2"/>
          <p:cNvSpPr/>
          <p:nvPr/>
        </p:nvSpPr>
        <p:spPr>
          <a:xfrm>
            <a:off x="1900238" y="2071688"/>
            <a:ext cx="1525587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5" name="组合 34"/>
          <p:cNvGrpSpPr/>
          <p:nvPr/>
        </p:nvGrpSpPr>
        <p:grpSpPr bwMode="auto">
          <a:xfrm>
            <a:off x="1087438" y="1757363"/>
            <a:ext cx="1587500" cy="1431925"/>
            <a:chOff x="1087372" y="1757964"/>
            <a:chExt cx="1587583" cy="1431012"/>
          </a:xfrm>
        </p:grpSpPr>
        <p:sp>
          <p:nvSpPr>
            <p:cNvPr id="2" name="任意多边形 1"/>
            <p:cNvSpPr/>
            <p:nvPr/>
          </p:nvSpPr>
          <p:spPr>
            <a:xfrm>
              <a:off x="1087372" y="1757964"/>
              <a:ext cx="1428825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lvl="1" indent="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1000" dirty="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900" dirty="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404889" y="2684473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228" tIns="49083" rIns="66228" bIns="49083" spcCol="1270"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  <a:endParaRPr lang="zh-CN" altLang="en-US" sz="1200" dirty="0"/>
            </a:p>
          </p:txBody>
        </p:sp>
      </p:grpSp>
      <p:sp>
        <p:nvSpPr>
          <p:cNvPr id="6" name="环形箭头 5"/>
          <p:cNvSpPr/>
          <p:nvPr/>
        </p:nvSpPr>
        <p:spPr>
          <a:xfrm>
            <a:off x="3681413" y="1049338"/>
            <a:ext cx="1709737" cy="1709737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rgbClr val="404040"/>
          </a:solidFill>
          <a:ln>
            <a:solidFill>
              <a:schemeClr val="accent6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形状 8"/>
          <p:cNvSpPr/>
          <p:nvPr/>
        </p:nvSpPr>
        <p:spPr>
          <a:xfrm>
            <a:off x="5487988" y="2071688"/>
            <a:ext cx="1525587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7" name="组合 36"/>
          <p:cNvGrpSpPr/>
          <p:nvPr/>
        </p:nvGrpSpPr>
        <p:grpSpPr bwMode="auto">
          <a:xfrm>
            <a:off x="4675188" y="1757363"/>
            <a:ext cx="1587500" cy="1431925"/>
            <a:chOff x="4675155" y="1757964"/>
            <a:chExt cx="1587581" cy="1431012"/>
          </a:xfrm>
        </p:grpSpPr>
        <p:sp>
          <p:nvSpPr>
            <p:cNvPr id="8" name="任意多边形 7"/>
            <p:cNvSpPr/>
            <p:nvPr/>
          </p:nvSpPr>
          <p:spPr>
            <a:xfrm>
              <a:off x="4675155" y="1757964"/>
              <a:ext cx="1428823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lvl="1" indent="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1000" dirty="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9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92671" y="2684473"/>
              <a:ext cx="1270065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  <a:endParaRPr lang="zh-CN" altLang="en-US" sz="1200" dirty="0"/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672013" y="4003675"/>
            <a:ext cx="2071687" cy="598488"/>
            <a:chOff x="4671292" y="4003427"/>
            <a:chExt cx="2072775" cy="598103"/>
          </a:xfrm>
        </p:grpSpPr>
        <p:sp>
          <p:nvSpPr>
            <p:cNvPr id="17" name="任意多边形 16"/>
            <p:cNvSpPr/>
            <p:nvPr/>
          </p:nvSpPr>
          <p:spPr>
            <a:xfrm>
              <a:off x="4671292" y="4003427"/>
              <a:ext cx="503501" cy="504500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30385" y="4093857"/>
              <a:ext cx="1513682" cy="5076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825" dirty="0">
                <a:latin typeface="+mn-lt"/>
                <a:ea typeface="+mn-ea"/>
              </a:endParaRPr>
            </a:p>
          </p:txBody>
        </p:sp>
        <p:sp>
          <p:nvSpPr>
            <p:cNvPr id="21" name="Freeform 538"/>
            <p:cNvSpPr>
              <a:spLocks noEditPoints="1"/>
            </p:cNvSpPr>
            <p:nvPr/>
          </p:nvSpPr>
          <p:spPr bwMode="auto">
            <a:xfrm>
              <a:off x="4765003" y="4125586"/>
              <a:ext cx="330373" cy="314123"/>
            </a:xfrm>
            <a:custGeom>
              <a:avLst/>
              <a:gdLst>
                <a:gd name="T0" fmla="*/ 131 w 200"/>
                <a:gd name="T1" fmla="*/ 0 h 191"/>
                <a:gd name="T2" fmla="*/ 69 w 200"/>
                <a:gd name="T3" fmla="*/ 0 h 191"/>
                <a:gd name="T4" fmla="*/ 0 w 200"/>
                <a:gd name="T5" fmla="*/ 75 h 191"/>
                <a:gd name="T6" fmla="*/ 59 w 200"/>
                <a:gd name="T7" fmla="*/ 148 h 191"/>
                <a:gd name="T8" fmla="*/ 59 w 200"/>
                <a:gd name="T9" fmla="*/ 183 h 191"/>
                <a:gd name="T10" fmla="*/ 64 w 200"/>
                <a:gd name="T11" fmla="*/ 190 h 191"/>
                <a:gd name="T12" fmla="*/ 67 w 200"/>
                <a:gd name="T13" fmla="*/ 191 h 191"/>
                <a:gd name="T14" fmla="*/ 73 w 200"/>
                <a:gd name="T15" fmla="*/ 188 h 191"/>
                <a:gd name="T16" fmla="*/ 111 w 200"/>
                <a:gd name="T17" fmla="*/ 149 h 191"/>
                <a:gd name="T18" fmla="*/ 131 w 200"/>
                <a:gd name="T19" fmla="*/ 149 h 191"/>
                <a:gd name="T20" fmla="*/ 200 w 200"/>
                <a:gd name="T21" fmla="*/ 75 h 191"/>
                <a:gd name="T22" fmla="*/ 131 w 200"/>
                <a:gd name="T23" fmla="*/ 0 h 191"/>
                <a:gd name="T24" fmla="*/ 93 w 200"/>
                <a:gd name="T25" fmla="*/ 73 h 191"/>
                <a:gd name="T26" fmla="*/ 85 w 200"/>
                <a:gd name="T27" fmla="*/ 103 h 191"/>
                <a:gd name="T28" fmla="*/ 63 w 200"/>
                <a:gd name="T29" fmla="*/ 111 h 191"/>
                <a:gd name="T30" fmla="*/ 61 w 200"/>
                <a:gd name="T31" fmla="*/ 110 h 191"/>
                <a:gd name="T32" fmla="*/ 61 w 200"/>
                <a:gd name="T33" fmla="*/ 98 h 191"/>
                <a:gd name="T34" fmla="*/ 63 w 200"/>
                <a:gd name="T35" fmla="*/ 97 h 191"/>
                <a:gd name="T36" fmla="*/ 74 w 200"/>
                <a:gd name="T37" fmla="*/ 82 h 191"/>
                <a:gd name="T38" fmla="*/ 74 w 200"/>
                <a:gd name="T39" fmla="*/ 77 h 191"/>
                <a:gd name="T40" fmla="*/ 56 w 200"/>
                <a:gd name="T41" fmla="*/ 77 h 191"/>
                <a:gd name="T42" fmla="*/ 55 w 200"/>
                <a:gd name="T43" fmla="*/ 76 h 191"/>
                <a:gd name="T44" fmla="*/ 55 w 200"/>
                <a:gd name="T45" fmla="*/ 43 h 191"/>
                <a:gd name="T46" fmla="*/ 56 w 200"/>
                <a:gd name="T47" fmla="*/ 42 h 191"/>
                <a:gd name="T48" fmla="*/ 91 w 200"/>
                <a:gd name="T49" fmla="*/ 42 h 191"/>
                <a:gd name="T50" fmla="*/ 93 w 200"/>
                <a:gd name="T51" fmla="*/ 43 h 191"/>
                <a:gd name="T52" fmla="*/ 93 w 200"/>
                <a:gd name="T53" fmla="*/ 73 h 191"/>
                <a:gd name="T54" fmla="*/ 146 w 200"/>
                <a:gd name="T55" fmla="*/ 73 h 191"/>
                <a:gd name="T56" fmla="*/ 138 w 200"/>
                <a:gd name="T57" fmla="*/ 103 h 191"/>
                <a:gd name="T58" fmla="*/ 116 w 200"/>
                <a:gd name="T59" fmla="*/ 111 h 191"/>
                <a:gd name="T60" fmla="*/ 114 w 200"/>
                <a:gd name="T61" fmla="*/ 110 h 191"/>
                <a:gd name="T62" fmla="*/ 114 w 200"/>
                <a:gd name="T63" fmla="*/ 98 h 191"/>
                <a:gd name="T64" fmla="*/ 116 w 200"/>
                <a:gd name="T65" fmla="*/ 97 h 191"/>
                <a:gd name="T66" fmla="*/ 127 w 200"/>
                <a:gd name="T67" fmla="*/ 82 h 191"/>
                <a:gd name="T68" fmla="*/ 127 w 200"/>
                <a:gd name="T69" fmla="*/ 77 h 191"/>
                <a:gd name="T70" fmla="*/ 109 w 200"/>
                <a:gd name="T71" fmla="*/ 77 h 191"/>
                <a:gd name="T72" fmla="*/ 108 w 200"/>
                <a:gd name="T73" fmla="*/ 76 h 191"/>
                <a:gd name="T74" fmla="*/ 108 w 200"/>
                <a:gd name="T75" fmla="*/ 43 h 191"/>
                <a:gd name="T76" fmla="*/ 109 w 200"/>
                <a:gd name="T77" fmla="*/ 42 h 191"/>
                <a:gd name="T78" fmla="*/ 144 w 200"/>
                <a:gd name="T79" fmla="*/ 42 h 191"/>
                <a:gd name="T80" fmla="*/ 146 w 200"/>
                <a:gd name="T81" fmla="*/ 43 h 191"/>
                <a:gd name="T82" fmla="*/ 146 w 200"/>
                <a:gd name="T83" fmla="*/ 7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3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3"/>
                    <a:pt x="0" y="75"/>
                  </a:cubicBezTo>
                  <a:cubicBezTo>
                    <a:pt x="0" y="112"/>
                    <a:pt x="26" y="143"/>
                    <a:pt x="59" y="148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9" y="186"/>
                    <a:pt x="61" y="189"/>
                    <a:pt x="64" y="190"/>
                  </a:cubicBezTo>
                  <a:cubicBezTo>
                    <a:pt x="65" y="191"/>
                    <a:pt x="66" y="191"/>
                    <a:pt x="67" y="191"/>
                  </a:cubicBezTo>
                  <a:cubicBezTo>
                    <a:pt x="70" y="191"/>
                    <a:pt x="72" y="190"/>
                    <a:pt x="73" y="18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69" y="149"/>
                    <a:pt x="200" y="116"/>
                    <a:pt x="200" y="75"/>
                  </a:cubicBezTo>
                  <a:cubicBezTo>
                    <a:pt x="200" y="33"/>
                    <a:pt x="169" y="0"/>
                    <a:pt x="131" y="0"/>
                  </a:cubicBezTo>
                  <a:close/>
                  <a:moveTo>
                    <a:pt x="93" y="73"/>
                  </a:moveTo>
                  <a:cubicBezTo>
                    <a:pt x="93" y="87"/>
                    <a:pt x="90" y="97"/>
                    <a:pt x="85" y="103"/>
                  </a:cubicBezTo>
                  <a:cubicBezTo>
                    <a:pt x="79" y="108"/>
                    <a:pt x="72" y="111"/>
                    <a:pt x="63" y="111"/>
                  </a:cubicBezTo>
                  <a:cubicBezTo>
                    <a:pt x="62" y="111"/>
                    <a:pt x="61" y="111"/>
                    <a:pt x="61" y="11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2" y="97"/>
                    <a:pt x="63" y="97"/>
                  </a:cubicBezTo>
                  <a:cubicBezTo>
                    <a:pt x="70" y="97"/>
                    <a:pt x="74" y="92"/>
                    <a:pt x="74" y="82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6"/>
                    <a:pt x="55" y="7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3" y="43"/>
                    <a:pt x="93" y="43"/>
                  </a:cubicBezTo>
                  <a:lnTo>
                    <a:pt x="93" y="73"/>
                  </a:lnTo>
                  <a:close/>
                  <a:moveTo>
                    <a:pt x="146" y="73"/>
                  </a:moveTo>
                  <a:cubicBezTo>
                    <a:pt x="146" y="87"/>
                    <a:pt x="143" y="97"/>
                    <a:pt x="138" y="103"/>
                  </a:cubicBezTo>
                  <a:cubicBezTo>
                    <a:pt x="132" y="108"/>
                    <a:pt x="125" y="111"/>
                    <a:pt x="116" y="111"/>
                  </a:cubicBezTo>
                  <a:cubicBezTo>
                    <a:pt x="115" y="111"/>
                    <a:pt x="114" y="111"/>
                    <a:pt x="114" y="110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5" y="97"/>
                    <a:pt x="116" y="97"/>
                  </a:cubicBezTo>
                  <a:cubicBezTo>
                    <a:pt x="123" y="97"/>
                    <a:pt x="127" y="92"/>
                    <a:pt x="127" y="82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7"/>
                    <a:pt x="108" y="76"/>
                    <a:pt x="108" y="76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2"/>
                    <a:pt x="109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42"/>
                    <a:pt x="146" y="43"/>
                    <a:pt x="146" y="43"/>
                  </a:cubicBezTo>
                  <a:lnTo>
                    <a:pt x="146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414338" y="4003675"/>
            <a:ext cx="2073275" cy="598488"/>
            <a:chOff x="414847" y="4003427"/>
            <a:chExt cx="2072775" cy="598103"/>
          </a:xfrm>
        </p:grpSpPr>
        <p:grpSp>
          <p:nvGrpSpPr>
            <p:cNvPr id="23578" name="组合 28"/>
            <p:cNvGrpSpPr/>
            <p:nvPr/>
          </p:nvGrpSpPr>
          <p:grpSpPr bwMode="auto">
            <a:xfrm>
              <a:off x="414847" y="4003427"/>
              <a:ext cx="2072775" cy="598103"/>
              <a:chOff x="414847" y="4003427"/>
              <a:chExt cx="2072775" cy="598103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414847" y="4003427"/>
                <a:ext cx="503116" cy="504500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6228" tIns="49083" rIns="66228" bIns="49083" spcCol="1270" anchor="ctr"/>
              <a:lstStyle/>
              <a:p>
                <a:pPr algn="ctr" defTabSz="12001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700" dirty="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73512" y="4093857"/>
                <a:ext cx="1514110" cy="5076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微软雅黑" panose="020B0503020204020204" pitchFamily="34" charset="-122"/>
                  </a:rPr>
                  <a:t>您的内容打在这里，或者通过复制您的文本后，在此框中选择粘贴</a:t>
                </a:r>
                <a:endParaRPr lang="zh-CN" altLang="en-US" sz="825" dirty="0">
                  <a:latin typeface="+mn-lt"/>
                  <a:ea typeface="+mn-ea"/>
                </a:endParaRPr>
              </a:p>
            </p:txBody>
          </p:sp>
        </p:grpSp>
        <p:sp>
          <p:nvSpPr>
            <p:cNvPr id="22" name="Freeform 947"/>
            <p:cNvSpPr>
              <a:spLocks noEditPoints="1"/>
            </p:cNvSpPr>
            <p:nvPr/>
          </p:nvSpPr>
          <p:spPr bwMode="auto">
            <a:xfrm>
              <a:off x="503726" y="4125586"/>
              <a:ext cx="325359" cy="310950"/>
            </a:xfrm>
            <a:custGeom>
              <a:avLst/>
              <a:gdLst>
                <a:gd name="T0" fmla="*/ 67 w 197"/>
                <a:gd name="T1" fmla="*/ 189 h 189"/>
                <a:gd name="T2" fmla="*/ 64 w 197"/>
                <a:gd name="T3" fmla="*/ 188 h 189"/>
                <a:gd name="T4" fmla="*/ 58 w 197"/>
                <a:gd name="T5" fmla="*/ 181 h 189"/>
                <a:gd name="T6" fmla="*/ 58 w 197"/>
                <a:gd name="T7" fmla="*/ 147 h 189"/>
                <a:gd name="T8" fmla="*/ 0 w 197"/>
                <a:gd name="T9" fmla="*/ 74 h 189"/>
                <a:gd name="T10" fmla="*/ 69 w 197"/>
                <a:gd name="T11" fmla="*/ 0 h 189"/>
                <a:gd name="T12" fmla="*/ 129 w 197"/>
                <a:gd name="T13" fmla="*/ 0 h 189"/>
                <a:gd name="T14" fmla="*/ 197 w 197"/>
                <a:gd name="T15" fmla="*/ 74 h 189"/>
                <a:gd name="T16" fmla="*/ 129 w 197"/>
                <a:gd name="T17" fmla="*/ 148 h 189"/>
                <a:gd name="T18" fmla="*/ 109 w 197"/>
                <a:gd name="T19" fmla="*/ 148 h 189"/>
                <a:gd name="T20" fmla="*/ 72 w 197"/>
                <a:gd name="T21" fmla="*/ 186 h 189"/>
                <a:gd name="T22" fmla="*/ 67 w 197"/>
                <a:gd name="T23" fmla="*/ 189 h 189"/>
                <a:gd name="T24" fmla="*/ 69 w 197"/>
                <a:gd name="T25" fmla="*/ 17 h 189"/>
                <a:gd name="T26" fmla="*/ 17 w 197"/>
                <a:gd name="T27" fmla="*/ 74 h 189"/>
                <a:gd name="T28" fmla="*/ 67 w 197"/>
                <a:gd name="T29" fmla="*/ 131 h 189"/>
                <a:gd name="T30" fmla="*/ 75 w 197"/>
                <a:gd name="T31" fmla="*/ 140 h 189"/>
                <a:gd name="T32" fmla="*/ 75 w 197"/>
                <a:gd name="T33" fmla="*/ 160 h 189"/>
                <a:gd name="T34" fmla="*/ 100 w 197"/>
                <a:gd name="T35" fmla="*/ 134 h 189"/>
                <a:gd name="T36" fmla="*/ 106 w 197"/>
                <a:gd name="T37" fmla="*/ 132 h 189"/>
                <a:gd name="T38" fmla="*/ 129 w 197"/>
                <a:gd name="T39" fmla="*/ 132 h 189"/>
                <a:gd name="T40" fmla="*/ 181 w 197"/>
                <a:gd name="T41" fmla="*/ 74 h 189"/>
                <a:gd name="T42" fmla="*/ 129 w 197"/>
                <a:gd name="T43" fmla="*/ 17 h 189"/>
                <a:gd name="T44" fmla="*/ 69 w 197"/>
                <a:gd name="T45" fmla="*/ 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9">
                  <a:moveTo>
                    <a:pt x="67" y="189"/>
                  </a:moveTo>
                  <a:cubicBezTo>
                    <a:pt x="66" y="189"/>
                    <a:pt x="65" y="189"/>
                    <a:pt x="64" y="188"/>
                  </a:cubicBezTo>
                  <a:cubicBezTo>
                    <a:pt x="60" y="187"/>
                    <a:pt x="58" y="184"/>
                    <a:pt x="58" y="181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25" y="142"/>
                    <a:pt x="0" y="111"/>
                    <a:pt x="0" y="74"/>
                  </a:cubicBezTo>
                  <a:cubicBezTo>
                    <a:pt x="0" y="33"/>
                    <a:pt x="31" y="0"/>
                    <a:pt x="6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67" y="0"/>
                    <a:pt x="197" y="33"/>
                    <a:pt x="197" y="74"/>
                  </a:cubicBezTo>
                  <a:cubicBezTo>
                    <a:pt x="197" y="115"/>
                    <a:pt x="167" y="148"/>
                    <a:pt x="12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1" y="188"/>
                    <a:pt x="69" y="189"/>
                    <a:pt x="67" y="189"/>
                  </a:cubicBezTo>
                  <a:close/>
                  <a:moveTo>
                    <a:pt x="69" y="17"/>
                  </a:moveTo>
                  <a:cubicBezTo>
                    <a:pt x="40" y="17"/>
                    <a:pt x="17" y="42"/>
                    <a:pt x="17" y="74"/>
                  </a:cubicBezTo>
                  <a:cubicBezTo>
                    <a:pt x="17" y="105"/>
                    <a:pt x="39" y="130"/>
                    <a:pt x="67" y="131"/>
                  </a:cubicBezTo>
                  <a:cubicBezTo>
                    <a:pt x="71" y="132"/>
                    <a:pt x="75" y="135"/>
                    <a:pt x="75" y="14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2" y="132"/>
                    <a:pt x="104" y="132"/>
                    <a:pt x="106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58" y="132"/>
                    <a:pt x="181" y="106"/>
                    <a:pt x="181" y="74"/>
                  </a:cubicBezTo>
                  <a:cubicBezTo>
                    <a:pt x="181" y="42"/>
                    <a:pt x="158" y="17"/>
                    <a:pt x="129" y="17"/>
                  </a:cubicBezTo>
                  <a:lnTo>
                    <a:pt x="6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2543175" y="4003675"/>
            <a:ext cx="2073275" cy="598488"/>
            <a:chOff x="2543069" y="4003427"/>
            <a:chExt cx="2072776" cy="598103"/>
          </a:xfrm>
        </p:grpSpPr>
        <p:grpSp>
          <p:nvGrpSpPr>
            <p:cNvPr id="23574" name="组合 29"/>
            <p:cNvGrpSpPr/>
            <p:nvPr/>
          </p:nvGrpSpPr>
          <p:grpSpPr bwMode="auto">
            <a:xfrm>
              <a:off x="2543069" y="4003427"/>
              <a:ext cx="2072776" cy="598103"/>
              <a:chOff x="2543069" y="4003427"/>
              <a:chExt cx="2072776" cy="59810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543069" y="4003427"/>
                <a:ext cx="503117" cy="504500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101735" y="4093857"/>
                <a:ext cx="1514110" cy="5076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微软雅黑" panose="020B0503020204020204" pitchFamily="34" charset="-122"/>
                  </a:rPr>
                  <a:t>您的内容打在这里，或者通过复制您的文本后，在此框中选择粘贴</a:t>
                </a:r>
                <a:endParaRPr lang="zh-CN" altLang="en-US" sz="825" dirty="0">
                  <a:latin typeface="+mn-lt"/>
                  <a:ea typeface="+mn-ea"/>
                </a:endParaRPr>
              </a:p>
            </p:txBody>
          </p:sp>
        </p:grpSp>
        <p:sp>
          <p:nvSpPr>
            <p:cNvPr id="23" name="Freeform 948"/>
            <p:cNvSpPr>
              <a:spLocks noEditPoints="1"/>
            </p:cNvSpPr>
            <p:nvPr/>
          </p:nvSpPr>
          <p:spPr bwMode="auto">
            <a:xfrm>
              <a:off x="2641470" y="4127172"/>
              <a:ext cx="322185" cy="309364"/>
            </a:xfrm>
            <a:custGeom>
              <a:avLst/>
              <a:gdLst>
                <a:gd name="T0" fmla="*/ 128 w 196"/>
                <a:gd name="T1" fmla="*/ 0 h 188"/>
                <a:gd name="T2" fmla="*/ 68 w 196"/>
                <a:gd name="T3" fmla="*/ 0 h 188"/>
                <a:gd name="T4" fmla="*/ 0 w 196"/>
                <a:gd name="T5" fmla="*/ 73 h 188"/>
                <a:gd name="T6" fmla="*/ 58 w 196"/>
                <a:gd name="T7" fmla="*/ 146 h 188"/>
                <a:gd name="T8" fmla="*/ 58 w 196"/>
                <a:gd name="T9" fmla="*/ 180 h 188"/>
                <a:gd name="T10" fmla="*/ 63 w 196"/>
                <a:gd name="T11" fmla="*/ 187 h 188"/>
                <a:gd name="T12" fmla="*/ 66 w 196"/>
                <a:gd name="T13" fmla="*/ 188 h 188"/>
                <a:gd name="T14" fmla="*/ 72 w 196"/>
                <a:gd name="T15" fmla="*/ 185 h 188"/>
                <a:gd name="T16" fmla="*/ 109 w 196"/>
                <a:gd name="T17" fmla="*/ 147 h 188"/>
                <a:gd name="T18" fmla="*/ 128 w 196"/>
                <a:gd name="T19" fmla="*/ 147 h 188"/>
                <a:gd name="T20" fmla="*/ 196 w 196"/>
                <a:gd name="T21" fmla="*/ 73 h 188"/>
                <a:gd name="T22" fmla="*/ 128 w 196"/>
                <a:gd name="T23" fmla="*/ 0 h 188"/>
                <a:gd name="T24" fmla="*/ 95 w 196"/>
                <a:gd name="T25" fmla="*/ 106 h 188"/>
                <a:gd name="T26" fmla="*/ 57 w 196"/>
                <a:gd name="T27" fmla="*/ 106 h 188"/>
                <a:gd name="T28" fmla="*/ 53 w 196"/>
                <a:gd name="T29" fmla="*/ 101 h 188"/>
                <a:gd name="T30" fmla="*/ 57 w 196"/>
                <a:gd name="T31" fmla="*/ 97 h 188"/>
                <a:gd name="T32" fmla="*/ 95 w 196"/>
                <a:gd name="T33" fmla="*/ 97 h 188"/>
                <a:gd name="T34" fmla="*/ 99 w 196"/>
                <a:gd name="T35" fmla="*/ 101 h 188"/>
                <a:gd name="T36" fmla="*/ 95 w 196"/>
                <a:gd name="T37" fmla="*/ 106 h 188"/>
                <a:gd name="T38" fmla="*/ 139 w 196"/>
                <a:gd name="T39" fmla="*/ 79 h 188"/>
                <a:gd name="T40" fmla="*/ 57 w 196"/>
                <a:gd name="T41" fmla="*/ 79 h 188"/>
                <a:gd name="T42" fmla="*/ 53 w 196"/>
                <a:gd name="T43" fmla="*/ 75 h 188"/>
                <a:gd name="T44" fmla="*/ 57 w 196"/>
                <a:gd name="T45" fmla="*/ 71 h 188"/>
                <a:gd name="T46" fmla="*/ 139 w 196"/>
                <a:gd name="T47" fmla="*/ 71 h 188"/>
                <a:gd name="T48" fmla="*/ 143 w 196"/>
                <a:gd name="T49" fmla="*/ 75 h 188"/>
                <a:gd name="T50" fmla="*/ 139 w 196"/>
                <a:gd name="T51" fmla="*/ 79 h 188"/>
                <a:gd name="T52" fmla="*/ 139 w 196"/>
                <a:gd name="T53" fmla="*/ 49 h 188"/>
                <a:gd name="T54" fmla="*/ 57 w 196"/>
                <a:gd name="T55" fmla="*/ 49 h 188"/>
                <a:gd name="T56" fmla="*/ 53 w 196"/>
                <a:gd name="T57" fmla="*/ 45 h 188"/>
                <a:gd name="T58" fmla="*/ 57 w 196"/>
                <a:gd name="T59" fmla="*/ 41 h 188"/>
                <a:gd name="T60" fmla="*/ 139 w 196"/>
                <a:gd name="T61" fmla="*/ 41 h 188"/>
                <a:gd name="T62" fmla="*/ 143 w 196"/>
                <a:gd name="T63" fmla="*/ 45 h 188"/>
                <a:gd name="T64" fmla="*/ 139 w 196"/>
                <a:gd name="T65" fmla="*/ 4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88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3"/>
                    <a:pt x="0" y="73"/>
                  </a:cubicBezTo>
                  <a:cubicBezTo>
                    <a:pt x="0" y="110"/>
                    <a:pt x="25" y="141"/>
                    <a:pt x="58" y="146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8" y="183"/>
                    <a:pt x="60" y="186"/>
                    <a:pt x="63" y="187"/>
                  </a:cubicBezTo>
                  <a:cubicBezTo>
                    <a:pt x="64" y="188"/>
                    <a:pt x="65" y="188"/>
                    <a:pt x="66" y="188"/>
                  </a:cubicBezTo>
                  <a:cubicBezTo>
                    <a:pt x="68" y="188"/>
                    <a:pt x="70" y="187"/>
                    <a:pt x="72" y="185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66" y="147"/>
                    <a:pt x="196" y="114"/>
                    <a:pt x="196" y="73"/>
                  </a:cubicBezTo>
                  <a:cubicBezTo>
                    <a:pt x="196" y="33"/>
                    <a:pt x="166" y="0"/>
                    <a:pt x="128" y="0"/>
                  </a:cubicBezTo>
                  <a:close/>
                  <a:moveTo>
                    <a:pt x="9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5" y="106"/>
                    <a:pt x="53" y="104"/>
                    <a:pt x="53" y="101"/>
                  </a:cubicBezTo>
                  <a:cubicBezTo>
                    <a:pt x="53" y="99"/>
                    <a:pt x="55" y="97"/>
                    <a:pt x="57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7" y="97"/>
                    <a:pt x="99" y="99"/>
                    <a:pt x="99" y="101"/>
                  </a:cubicBezTo>
                  <a:cubicBezTo>
                    <a:pt x="99" y="104"/>
                    <a:pt x="97" y="106"/>
                    <a:pt x="95" y="106"/>
                  </a:cubicBezTo>
                  <a:close/>
                  <a:moveTo>
                    <a:pt x="139" y="79"/>
                  </a:moveTo>
                  <a:cubicBezTo>
                    <a:pt x="57" y="79"/>
                    <a:pt x="57" y="79"/>
                    <a:pt x="57" y="79"/>
                  </a:cubicBezTo>
                  <a:cubicBezTo>
                    <a:pt x="55" y="79"/>
                    <a:pt x="53" y="77"/>
                    <a:pt x="53" y="75"/>
                  </a:cubicBezTo>
                  <a:cubicBezTo>
                    <a:pt x="53" y="72"/>
                    <a:pt x="55" y="71"/>
                    <a:pt x="57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1" y="71"/>
                    <a:pt x="143" y="72"/>
                    <a:pt x="143" y="75"/>
                  </a:cubicBezTo>
                  <a:cubicBezTo>
                    <a:pt x="143" y="77"/>
                    <a:pt x="141" y="79"/>
                    <a:pt x="139" y="79"/>
                  </a:cubicBezTo>
                  <a:close/>
                  <a:moveTo>
                    <a:pt x="13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3" y="47"/>
                    <a:pt x="53" y="45"/>
                  </a:cubicBezTo>
                  <a:cubicBezTo>
                    <a:pt x="53" y="43"/>
                    <a:pt x="55" y="41"/>
                    <a:pt x="57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3" y="43"/>
                    <a:pt x="143" y="45"/>
                  </a:cubicBezTo>
                  <a:cubicBezTo>
                    <a:pt x="143" y="47"/>
                    <a:pt x="141" y="49"/>
                    <a:pt x="1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6799263" y="4003675"/>
            <a:ext cx="2073275" cy="598488"/>
            <a:chOff x="6799514" y="4003427"/>
            <a:chExt cx="2072776" cy="598103"/>
          </a:xfrm>
        </p:grpSpPr>
        <p:sp>
          <p:nvSpPr>
            <p:cNvPr id="19" name="任意多边形 18"/>
            <p:cNvSpPr/>
            <p:nvPr/>
          </p:nvSpPr>
          <p:spPr>
            <a:xfrm>
              <a:off x="6799514" y="4003427"/>
              <a:ext cx="503116" cy="504500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358180" y="4093857"/>
              <a:ext cx="1514110" cy="5076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825" dirty="0">
                <a:latin typeface="+mn-lt"/>
                <a:ea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94834" y="4135651"/>
              <a:ext cx="326649" cy="285469"/>
              <a:chOff x="6438901" y="2987676"/>
              <a:chExt cx="742950" cy="649287"/>
            </a:xfrm>
            <a:solidFill>
              <a:schemeClr val="bg1"/>
            </a:solidFill>
          </p:grpSpPr>
          <p:sp>
            <p:nvSpPr>
              <p:cNvPr id="25" name="Freeform 949"/>
              <p:cNvSpPr/>
              <p:nvPr/>
            </p:nvSpPr>
            <p:spPr bwMode="auto">
              <a:xfrm>
                <a:off x="6769101" y="3224213"/>
                <a:ext cx="412750" cy="412750"/>
              </a:xfrm>
              <a:custGeom>
                <a:avLst/>
                <a:gdLst>
                  <a:gd name="T0" fmla="*/ 75 w 110"/>
                  <a:gd name="T1" fmla="*/ 0 h 110"/>
                  <a:gd name="T2" fmla="*/ 75 w 110"/>
                  <a:gd name="T3" fmla="*/ 6 h 110"/>
                  <a:gd name="T4" fmla="*/ 12 w 110"/>
                  <a:gd name="T5" fmla="*/ 63 h 110"/>
                  <a:gd name="T6" fmla="*/ 2 w 110"/>
                  <a:gd name="T7" fmla="*/ 63 h 110"/>
                  <a:gd name="T8" fmla="*/ 0 w 110"/>
                  <a:gd name="T9" fmla="*/ 65 h 110"/>
                  <a:gd name="T10" fmla="*/ 35 w 110"/>
                  <a:gd name="T11" fmla="*/ 87 h 110"/>
                  <a:gd name="T12" fmla="*/ 45 w 110"/>
                  <a:gd name="T13" fmla="*/ 87 h 110"/>
                  <a:gd name="T14" fmla="*/ 65 w 110"/>
                  <a:gd name="T15" fmla="*/ 108 h 110"/>
                  <a:gd name="T16" fmla="*/ 70 w 110"/>
                  <a:gd name="T17" fmla="*/ 110 h 110"/>
                  <a:gd name="T18" fmla="*/ 73 w 110"/>
                  <a:gd name="T19" fmla="*/ 109 h 110"/>
                  <a:gd name="T20" fmla="*/ 77 w 110"/>
                  <a:gd name="T21" fmla="*/ 103 h 110"/>
                  <a:gd name="T22" fmla="*/ 77 w 110"/>
                  <a:gd name="T23" fmla="*/ 86 h 110"/>
                  <a:gd name="T24" fmla="*/ 110 w 110"/>
                  <a:gd name="T25" fmla="*/ 43 h 110"/>
                  <a:gd name="T26" fmla="*/ 75 w 11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0">
                    <a:moveTo>
                      <a:pt x="75" y="0"/>
                    </a:moveTo>
                    <a:cubicBezTo>
                      <a:pt x="75" y="2"/>
                      <a:pt x="75" y="4"/>
                      <a:pt x="75" y="6"/>
                    </a:cubicBezTo>
                    <a:cubicBezTo>
                      <a:pt x="70" y="39"/>
                      <a:pt x="44" y="63"/>
                      <a:pt x="1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7" y="78"/>
                      <a:pt x="20" y="87"/>
                      <a:pt x="3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7" y="109"/>
                      <a:pt x="68" y="110"/>
                      <a:pt x="70" y="110"/>
                    </a:cubicBezTo>
                    <a:cubicBezTo>
                      <a:pt x="71" y="110"/>
                      <a:pt x="72" y="109"/>
                      <a:pt x="73" y="109"/>
                    </a:cubicBezTo>
                    <a:cubicBezTo>
                      <a:pt x="75" y="108"/>
                      <a:pt x="77" y="106"/>
                      <a:pt x="77" y="103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96" y="82"/>
                      <a:pt x="110" y="64"/>
                      <a:pt x="110" y="43"/>
                    </a:cubicBezTo>
                    <a:cubicBezTo>
                      <a:pt x="110" y="21"/>
                      <a:pt x="95" y="3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>
                  <a:latin typeface="+mn-lt"/>
                  <a:ea typeface="+mn-ea"/>
                </a:endParaRPr>
              </a:p>
            </p:txBody>
          </p:sp>
          <p:sp>
            <p:nvSpPr>
              <p:cNvPr id="26" name="Freeform 950"/>
              <p:cNvSpPr>
                <a:spLocks noEditPoints="1"/>
              </p:cNvSpPr>
              <p:nvPr/>
            </p:nvSpPr>
            <p:spPr bwMode="auto">
              <a:xfrm>
                <a:off x="6438901" y="2987676"/>
                <a:ext cx="577850" cy="555625"/>
              </a:xfrm>
              <a:custGeom>
                <a:avLst/>
                <a:gdLst>
                  <a:gd name="T0" fmla="*/ 153 w 154"/>
                  <a:gd name="T1" fmla="*/ 67 h 148"/>
                  <a:gd name="T2" fmla="*/ 154 w 154"/>
                  <a:gd name="T3" fmla="*/ 58 h 148"/>
                  <a:gd name="T4" fmla="*/ 100 w 154"/>
                  <a:gd name="T5" fmla="*/ 0 h 148"/>
                  <a:gd name="T6" fmla="*/ 54 w 154"/>
                  <a:gd name="T7" fmla="*/ 0 h 148"/>
                  <a:gd name="T8" fmla="*/ 0 w 154"/>
                  <a:gd name="T9" fmla="*/ 58 h 148"/>
                  <a:gd name="T10" fmla="*/ 44 w 154"/>
                  <a:gd name="T11" fmla="*/ 115 h 148"/>
                  <a:gd name="T12" fmla="*/ 44 w 154"/>
                  <a:gd name="T13" fmla="*/ 140 h 148"/>
                  <a:gd name="T14" fmla="*/ 49 w 154"/>
                  <a:gd name="T15" fmla="*/ 147 h 148"/>
                  <a:gd name="T16" fmla="*/ 52 w 154"/>
                  <a:gd name="T17" fmla="*/ 148 h 148"/>
                  <a:gd name="T18" fmla="*/ 58 w 154"/>
                  <a:gd name="T19" fmla="*/ 145 h 148"/>
                  <a:gd name="T20" fmla="*/ 86 w 154"/>
                  <a:gd name="T21" fmla="*/ 116 h 148"/>
                  <a:gd name="T22" fmla="*/ 100 w 154"/>
                  <a:gd name="T23" fmla="*/ 116 h 148"/>
                  <a:gd name="T24" fmla="*/ 153 w 154"/>
                  <a:gd name="T25" fmla="*/ 67 h 148"/>
                  <a:gd name="T26" fmla="*/ 39 w 154"/>
                  <a:gd name="T27" fmla="*/ 40 h 148"/>
                  <a:gd name="T28" fmla="*/ 114 w 154"/>
                  <a:gd name="T29" fmla="*/ 40 h 148"/>
                  <a:gd name="T30" fmla="*/ 118 w 154"/>
                  <a:gd name="T31" fmla="*/ 44 h 148"/>
                  <a:gd name="T32" fmla="*/ 114 w 154"/>
                  <a:gd name="T33" fmla="*/ 48 h 148"/>
                  <a:gd name="T34" fmla="*/ 39 w 154"/>
                  <a:gd name="T35" fmla="*/ 48 h 148"/>
                  <a:gd name="T36" fmla="*/ 35 w 154"/>
                  <a:gd name="T37" fmla="*/ 44 h 148"/>
                  <a:gd name="T38" fmla="*/ 39 w 154"/>
                  <a:gd name="T39" fmla="*/ 40 h 148"/>
                  <a:gd name="T40" fmla="*/ 84 w 154"/>
                  <a:gd name="T41" fmla="*/ 78 h 148"/>
                  <a:gd name="T42" fmla="*/ 39 w 154"/>
                  <a:gd name="T43" fmla="*/ 78 h 148"/>
                  <a:gd name="T44" fmla="*/ 35 w 154"/>
                  <a:gd name="T45" fmla="*/ 74 h 148"/>
                  <a:gd name="T46" fmla="*/ 39 w 154"/>
                  <a:gd name="T47" fmla="*/ 70 h 148"/>
                  <a:gd name="T48" fmla="*/ 84 w 154"/>
                  <a:gd name="T49" fmla="*/ 70 h 148"/>
                  <a:gd name="T50" fmla="*/ 88 w 154"/>
                  <a:gd name="T51" fmla="*/ 74 h 148"/>
                  <a:gd name="T52" fmla="*/ 84 w 154"/>
                  <a:gd name="T5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4" h="148">
                    <a:moveTo>
                      <a:pt x="153" y="67"/>
                    </a:moveTo>
                    <a:cubicBezTo>
                      <a:pt x="154" y="64"/>
                      <a:pt x="154" y="61"/>
                      <a:pt x="154" y="58"/>
                    </a:cubicBezTo>
                    <a:cubicBezTo>
                      <a:pt x="154" y="26"/>
                      <a:pt x="130" y="0"/>
                      <a:pt x="10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6"/>
                      <a:pt x="0" y="58"/>
                    </a:cubicBezTo>
                    <a:cubicBezTo>
                      <a:pt x="0" y="87"/>
                      <a:pt x="19" y="111"/>
                      <a:pt x="44" y="115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143"/>
                      <a:pt x="46" y="146"/>
                      <a:pt x="49" y="147"/>
                    </a:cubicBezTo>
                    <a:cubicBezTo>
                      <a:pt x="50" y="147"/>
                      <a:pt x="51" y="148"/>
                      <a:pt x="52" y="148"/>
                    </a:cubicBezTo>
                    <a:cubicBezTo>
                      <a:pt x="54" y="148"/>
                      <a:pt x="56" y="147"/>
                      <a:pt x="58" y="145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27" y="116"/>
                      <a:pt x="149" y="96"/>
                      <a:pt x="153" y="67"/>
                    </a:cubicBezTo>
                    <a:close/>
                    <a:moveTo>
                      <a:pt x="39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6" y="40"/>
                      <a:pt x="118" y="42"/>
                      <a:pt x="118" y="44"/>
                    </a:cubicBezTo>
                    <a:cubicBezTo>
                      <a:pt x="118" y="47"/>
                      <a:pt x="116" y="48"/>
                      <a:pt x="114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48"/>
                      <a:pt x="35" y="47"/>
                      <a:pt x="35" y="44"/>
                    </a:cubicBezTo>
                    <a:cubicBezTo>
                      <a:pt x="35" y="42"/>
                      <a:pt x="37" y="40"/>
                      <a:pt x="39" y="40"/>
                    </a:cubicBezTo>
                    <a:close/>
                    <a:moveTo>
                      <a:pt x="84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8"/>
                      <a:pt x="35" y="76"/>
                      <a:pt x="35" y="74"/>
                    </a:cubicBezTo>
                    <a:cubicBezTo>
                      <a:pt x="35" y="72"/>
                      <a:pt x="37" y="70"/>
                      <a:pt x="39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6" y="70"/>
                      <a:pt x="88" y="72"/>
                      <a:pt x="88" y="74"/>
                    </a:cubicBezTo>
                    <a:cubicBezTo>
                      <a:pt x="88" y="76"/>
                      <a:pt x="86" y="78"/>
                      <a:pt x="8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 bwMode="auto">
          <a:xfrm>
            <a:off x="2833688" y="1504950"/>
            <a:ext cx="1635125" cy="1431925"/>
            <a:chOff x="2833233" y="1505432"/>
            <a:chExt cx="1635612" cy="1431012"/>
          </a:xfrm>
        </p:grpSpPr>
        <p:sp>
          <p:nvSpPr>
            <p:cNvPr id="5" name="任意多边形 4"/>
            <p:cNvSpPr/>
            <p:nvPr/>
          </p:nvSpPr>
          <p:spPr>
            <a:xfrm>
              <a:off x="2880872" y="1757684"/>
              <a:ext cx="1429176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 anchor="b"/>
            <a:lstStyle/>
            <a:p>
              <a:pPr marL="214630" lvl="1" indent="-21463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en-US" altLang="zh-CN" sz="75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198467" y="1505432"/>
              <a:ext cx="1270378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  <a:endParaRPr lang="zh-CN" altLang="en-US" sz="1200" dirty="0"/>
            </a:p>
          </p:txBody>
        </p:sp>
        <p:sp>
          <p:nvSpPr>
            <p:cNvPr id="23570" name="矩形 26"/>
            <p:cNvSpPr>
              <a:spLocks noChangeArrowheads="1"/>
            </p:cNvSpPr>
            <p:nvPr/>
          </p:nvSpPr>
          <p:spPr bwMode="auto">
            <a:xfrm>
              <a:off x="2833233" y="2086666"/>
              <a:ext cx="1492189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altLang="zh-CN" sz="900"/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6469063" y="1504950"/>
            <a:ext cx="1587500" cy="1431925"/>
            <a:chOff x="6469046" y="1505432"/>
            <a:chExt cx="1587582" cy="1431012"/>
          </a:xfrm>
        </p:grpSpPr>
        <p:sp>
          <p:nvSpPr>
            <p:cNvPr id="11" name="任意多边形 10"/>
            <p:cNvSpPr/>
            <p:nvPr/>
          </p:nvSpPr>
          <p:spPr>
            <a:xfrm>
              <a:off x="6469046" y="1757684"/>
              <a:ext cx="1428824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325372" rIns="72840" bIns="72840" spcCol="1270"/>
            <a:lstStyle/>
            <a:p>
              <a:pPr marL="214630" lvl="1" indent="-214630" defTabSz="1066800" eaLnBrk="1" fontAlgn="auto" hangingPunct="1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2400"/>
            </a:p>
            <a:p>
              <a:pPr marL="214630" lvl="1" indent="-214630" defTabSz="1066800" eaLnBrk="1" fontAlgn="auto" hangingPunct="1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24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786562" y="1505432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  <a:endParaRPr lang="zh-CN" altLang="en-US" sz="1200" dirty="0"/>
            </a:p>
          </p:txBody>
        </p:sp>
        <p:sp>
          <p:nvSpPr>
            <p:cNvPr id="23567" name="矩形 27"/>
            <p:cNvSpPr>
              <a:spLocks noChangeArrowheads="1"/>
            </p:cNvSpPr>
            <p:nvPr/>
          </p:nvSpPr>
          <p:spPr bwMode="auto">
            <a:xfrm>
              <a:off x="6472623" y="2081157"/>
              <a:ext cx="1533218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066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altLang="zh-CN" sz="900"/>
            </a:p>
          </p:txBody>
        </p:sp>
      </p:grpSp>
      <p:sp>
        <p:nvSpPr>
          <p:cNvPr id="39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666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666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/>
          <p:nvPr/>
        </p:nvGrpSpPr>
        <p:grpSpPr bwMode="auto">
          <a:xfrm>
            <a:off x="593725" y="1131888"/>
            <a:ext cx="3163888" cy="332898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000"/>
              <a:ext cx="3986578" cy="0"/>
            </a:xfrm>
            <a:prstGeom prst="line">
              <a:avLst/>
            </a:prstGeom>
            <a:noFill/>
            <a:ln w="28575">
              <a:solidFill>
                <a:schemeClr val="accent6">
                  <a:lumMod val="75000"/>
                  <a:alpha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726" y="1332541"/>
              <a:ext cx="0" cy="4192919"/>
            </a:xfrm>
            <a:prstGeom prst="line">
              <a:avLst/>
            </a:prstGeom>
            <a:noFill/>
            <a:ln w="28575">
              <a:solidFill>
                <a:schemeClr val="accent6">
                  <a:lumMod val="75000"/>
                  <a:alpha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3494" y="1808418"/>
              <a:ext cx="3192462" cy="3217170"/>
            </a:xfrm>
            <a:prstGeom prst="ellipse">
              <a:avLst/>
            </a:prstGeom>
            <a:noFill/>
            <a:ln w="9525">
              <a:solidFill>
                <a:schemeClr val="accent6">
                  <a:lumMod val="75000"/>
                  <a:alpha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466" y="1600472"/>
              <a:ext cx="3608523" cy="3645060"/>
            </a:xfrm>
            <a:prstGeom prst="ellipse">
              <a:avLst/>
            </a:prstGeom>
            <a:noFill/>
            <a:ln w="19050">
              <a:solidFill>
                <a:schemeClr val="accent6">
                  <a:alpha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" name="标题"/>
          <p:cNvGrpSpPr/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chemeClr val="accent6">
              <a:lumMod val="75000"/>
            </a:schemeClr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</a:rPr>
                <a:t>贡献与创新</a:t>
              </a:r>
              <a:endParaRPr lang="zh-CN" altLang="en-US" sz="2000" b="1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50" y="3952875"/>
            <a:ext cx="18542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/>
              <a:t>此处添加文本</a:t>
            </a:r>
            <a:r>
              <a:rPr lang="en-US" altLang="zh-CN" sz="1400" kern="0" dirty="0"/>
              <a:t>5</a:t>
            </a:r>
            <a:endParaRPr lang="en-US" altLang="zh-CN" sz="1400" kern="0" dirty="0"/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088" y="3384550"/>
            <a:ext cx="18542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/>
              <a:t>此处添加文本</a:t>
            </a:r>
            <a:r>
              <a:rPr lang="en-US" altLang="zh-CN" sz="1400" kern="0" dirty="0"/>
              <a:t>4</a:t>
            </a:r>
            <a:endParaRPr lang="en-US" altLang="zh-CN" sz="1400" kern="0" dirty="0"/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988" y="2667000"/>
            <a:ext cx="1852612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/>
              <a:t>此处添加文本</a:t>
            </a:r>
            <a:r>
              <a:rPr lang="en-US" altLang="zh-CN" sz="1400" kern="0" dirty="0"/>
              <a:t>3</a:t>
            </a:r>
            <a:endParaRPr lang="en-US" altLang="zh-CN" sz="1400" kern="0" dirty="0"/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850" y="1970088"/>
            <a:ext cx="1852613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/>
              <a:t>此处添加文本</a:t>
            </a:r>
            <a:r>
              <a:rPr lang="en-US" altLang="zh-CN" sz="1400" kern="0" dirty="0"/>
              <a:t>2</a:t>
            </a:r>
            <a:endParaRPr lang="en-US" altLang="zh-CN" sz="1400" kern="0" dirty="0"/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3075" y="1343025"/>
            <a:ext cx="185420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/>
              <a:t>此处添加文本</a:t>
            </a:r>
            <a:r>
              <a:rPr lang="en-US" altLang="zh-CN" sz="1400" kern="0" dirty="0"/>
              <a:t>1</a:t>
            </a:r>
            <a:endParaRPr lang="en-US" altLang="zh-CN" sz="1400" kern="0" dirty="0"/>
          </a:p>
        </p:txBody>
      </p:sp>
      <p:grpSp>
        <p:nvGrpSpPr>
          <p:cNvPr id="16" name="圆圈1"/>
          <p:cNvGrpSpPr/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chemeClr val="accent6">
              <a:lumMod val="75000"/>
            </a:schemeClr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圆圈2"/>
          <p:cNvGrpSpPr/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chemeClr val="accent6">
              <a:lumMod val="75000"/>
            </a:schemeClr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圆圈3"/>
          <p:cNvGrpSpPr/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chemeClr val="accent6">
              <a:lumMod val="75000"/>
            </a:schemeClr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5" name="圆圈4"/>
          <p:cNvGrpSpPr/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chemeClr val="accent6">
              <a:lumMod val="75000"/>
            </a:schemeClr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8" name="圆圈5"/>
          <p:cNvGrpSpPr/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chemeClr val="accent6">
              <a:lumMod val="75000"/>
            </a:schemeClr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7400" y="1789113"/>
            <a:ext cx="3025775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7400" y="2716213"/>
            <a:ext cx="2881313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7400" y="1347788"/>
            <a:ext cx="14414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点击添加标题</a:t>
            </a:r>
            <a:endParaRPr lang="en-US" altLang="zh-CN" sz="1600">
              <a:latin typeface="微软雅黑" panose="020B0503020204020204" pitchFamily="34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205" y="1860813"/>
            <a:ext cx="4748071" cy="830997"/>
          </a:xfrm>
          <a:prstGeom prst="rect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5" name="泪滴形 4"/>
          <p:cNvSpPr/>
          <p:nvPr/>
        </p:nvSpPr>
        <p:spPr>
          <a:xfrm>
            <a:off x="1785291" y="1860813"/>
            <a:ext cx="939353" cy="939353"/>
          </a:xfrm>
          <a:prstGeom prst="teardrop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/>
              <a:t>3</a:t>
            </a:r>
            <a:endParaRPr lang="zh-CN" altLang="en-US" sz="5400" dirty="0"/>
          </a:p>
        </p:txBody>
      </p:sp>
      <p:sp>
        <p:nvSpPr>
          <p:cNvPr id="7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文本框 30"/>
          <p:cNvSpPr txBox="1"/>
          <p:nvPr/>
        </p:nvSpPr>
        <p:spPr>
          <a:xfrm>
            <a:off x="3453745" y="1922368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</a:rPr>
              <a:t>研究目标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466725" y="1463675"/>
            <a:ext cx="1860550" cy="2216150"/>
            <a:chOff x="465977" y="1463280"/>
            <a:chExt cx="1862027" cy="2216942"/>
          </a:xfrm>
        </p:grpSpPr>
        <p:grpSp>
          <p:nvGrpSpPr>
            <p:cNvPr id="29717" name="组合 25"/>
            <p:cNvGrpSpPr/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718" name="文本框 29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标题一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719" name="文本框 33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582863" y="1463675"/>
            <a:ext cx="1862137" cy="2216150"/>
            <a:chOff x="2582650" y="1463280"/>
            <a:chExt cx="1862027" cy="2216942"/>
          </a:xfrm>
        </p:grpSpPr>
        <p:grpSp>
          <p:nvGrpSpPr>
            <p:cNvPr id="29712" name="组合 17"/>
            <p:cNvGrpSpPr/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713" name="文本框 3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标题二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714" name="文本框 28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699000" y="1463675"/>
            <a:ext cx="1862138" cy="2216150"/>
            <a:chOff x="4699324" y="1463280"/>
            <a:chExt cx="1862027" cy="2216942"/>
          </a:xfrm>
        </p:grpSpPr>
        <p:grpSp>
          <p:nvGrpSpPr>
            <p:cNvPr id="29707" name="组合 18"/>
            <p:cNvGrpSpPr/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708" name="文本框 30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标题三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709" name="文本框 37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6816725" y="1463675"/>
            <a:ext cx="1860550" cy="2216150"/>
            <a:chOff x="6815997" y="1463280"/>
            <a:chExt cx="1862027" cy="2216942"/>
          </a:xfrm>
        </p:grpSpPr>
        <p:grpSp>
          <p:nvGrpSpPr>
            <p:cNvPr id="29702" name="组合 21"/>
            <p:cNvGrpSpPr/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703" name="文本框 32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标题四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704" name="文本框 38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6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85763" y="3813175"/>
            <a:ext cx="8429625" cy="211138"/>
          </a:xfrm>
          <a:custGeom>
            <a:avLst/>
            <a:gdLst>
              <a:gd name="connsiteX0" fmla="*/ 8998937 w 11238806"/>
              <a:gd name="connsiteY0" fmla="*/ 0 h 282633"/>
              <a:gd name="connsiteX1" fmla="*/ 11238806 w 11238806"/>
              <a:gd name="connsiteY1" fmla="*/ 0 h 282633"/>
              <a:gd name="connsiteX2" fmla="*/ 11238806 w 11238806"/>
              <a:gd name="connsiteY2" fmla="*/ 282633 h 282633"/>
              <a:gd name="connsiteX3" fmla="*/ 8998936 w 11238806"/>
              <a:gd name="connsiteY3" fmla="*/ 282633 h 282633"/>
              <a:gd name="connsiteX4" fmla="*/ 9012415 w 11238806"/>
              <a:gd name="connsiteY4" fmla="*/ 257801 h 282633"/>
              <a:gd name="connsiteX5" fmla="*/ 9035932 w 11238806"/>
              <a:gd name="connsiteY5" fmla="*/ 141316 h 282633"/>
              <a:gd name="connsiteX6" fmla="*/ 9012415 w 11238806"/>
              <a:gd name="connsiteY6" fmla="*/ 24831 h 282633"/>
              <a:gd name="connsiteX7" fmla="*/ 8695498 w 11238806"/>
              <a:gd name="connsiteY7" fmla="*/ 0 h 282633"/>
              <a:gd name="connsiteX8" fmla="*/ 8777850 w 11238806"/>
              <a:gd name="connsiteY8" fmla="*/ 0 h 282633"/>
              <a:gd name="connsiteX9" fmla="*/ 8794916 w 11238806"/>
              <a:gd name="connsiteY9" fmla="*/ 3446 h 282633"/>
              <a:gd name="connsiteX10" fmla="*/ 8886303 w 11238806"/>
              <a:gd name="connsiteY10" fmla="*/ 141316 h 282633"/>
              <a:gd name="connsiteX11" fmla="*/ 8794916 w 11238806"/>
              <a:gd name="connsiteY11" fmla="*/ 279187 h 282633"/>
              <a:gd name="connsiteX12" fmla="*/ 8777845 w 11238806"/>
              <a:gd name="connsiteY12" fmla="*/ 282633 h 282633"/>
              <a:gd name="connsiteX13" fmla="*/ 8695503 w 11238806"/>
              <a:gd name="connsiteY13" fmla="*/ 282633 h 282633"/>
              <a:gd name="connsiteX14" fmla="*/ 8678432 w 11238806"/>
              <a:gd name="connsiteY14" fmla="*/ 279187 h 282633"/>
              <a:gd name="connsiteX15" fmla="*/ 8587045 w 11238806"/>
              <a:gd name="connsiteY15" fmla="*/ 141316 h 282633"/>
              <a:gd name="connsiteX16" fmla="*/ 8678432 w 11238806"/>
              <a:gd name="connsiteY16" fmla="*/ 3446 h 282633"/>
              <a:gd name="connsiteX17" fmla="*/ 6784981 w 11238806"/>
              <a:gd name="connsiteY17" fmla="*/ 0 h 282633"/>
              <a:gd name="connsiteX18" fmla="*/ 8474411 w 11238806"/>
              <a:gd name="connsiteY18" fmla="*/ 0 h 282633"/>
              <a:gd name="connsiteX19" fmla="*/ 8460933 w 11238806"/>
              <a:gd name="connsiteY19" fmla="*/ 24831 h 282633"/>
              <a:gd name="connsiteX20" fmla="*/ 8437416 w 11238806"/>
              <a:gd name="connsiteY20" fmla="*/ 141316 h 282633"/>
              <a:gd name="connsiteX21" fmla="*/ 8460933 w 11238806"/>
              <a:gd name="connsiteY21" fmla="*/ 257801 h 282633"/>
              <a:gd name="connsiteX22" fmla="*/ 8474412 w 11238806"/>
              <a:gd name="connsiteY22" fmla="*/ 282633 h 282633"/>
              <a:gd name="connsiteX23" fmla="*/ 6784981 w 11238806"/>
              <a:gd name="connsiteY23" fmla="*/ 282633 h 282633"/>
              <a:gd name="connsiteX24" fmla="*/ 6798459 w 11238806"/>
              <a:gd name="connsiteY24" fmla="*/ 257801 h 282633"/>
              <a:gd name="connsiteX25" fmla="*/ 6821976 w 11238806"/>
              <a:gd name="connsiteY25" fmla="*/ 141316 h 282633"/>
              <a:gd name="connsiteX26" fmla="*/ 6798459 w 11238806"/>
              <a:gd name="connsiteY26" fmla="*/ 24831 h 282633"/>
              <a:gd name="connsiteX27" fmla="*/ 6481542 w 11238806"/>
              <a:gd name="connsiteY27" fmla="*/ 0 h 282633"/>
              <a:gd name="connsiteX28" fmla="*/ 6563894 w 11238806"/>
              <a:gd name="connsiteY28" fmla="*/ 0 h 282633"/>
              <a:gd name="connsiteX29" fmla="*/ 6580961 w 11238806"/>
              <a:gd name="connsiteY29" fmla="*/ 3446 h 282633"/>
              <a:gd name="connsiteX30" fmla="*/ 6672347 w 11238806"/>
              <a:gd name="connsiteY30" fmla="*/ 141316 h 282633"/>
              <a:gd name="connsiteX31" fmla="*/ 6580961 w 11238806"/>
              <a:gd name="connsiteY31" fmla="*/ 279187 h 282633"/>
              <a:gd name="connsiteX32" fmla="*/ 6563889 w 11238806"/>
              <a:gd name="connsiteY32" fmla="*/ 282633 h 282633"/>
              <a:gd name="connsiteX33" fmla="*/ 6481547 w 11238806"/>
              <a:gd name="connsiteY33" fmla="*/ 282633 h 282633"/>
              <a:gd name="connsiteX34" fmla="*/ 6464476 w 11238806"/>
              <a:gd name="connsiteY34" fmla="*/ 279187 h 282633"/>
              <a:gd name="connsiteX35" fmla="*/ 6373089 w 11238806"/>
              <a:gd name="connsiteY35" fmla="*/ 141316 h 282633"/>
              <a:gd name="connsiteX36" fmla="*/ 6464476 w 11238806"/>
              <a:gd name="connsiteY36" fmla="*/ 3446 h 282633"/>
              <a:gd name="connsiteX37" fmla="*/ 4571025 w 11238806"/>
              <a:gd name="connsiteY37" fmla="*/ 0 h 282633"/>
              <a:gd name="connsiteX38" fmla="*/ 6260455 w 11238806"/>
              <a:gd name="connsiteY38" fmla="*/ 0 h 282633"/>
              <a:gd name="connsiteX39" fmla="*/ 6246977 w 11238806"/>
              <a:gd name="connsiteY39" fmla="*/ 24831 h 282633"/>
              <a:gd name="connsiteX40" fmla="*/ 6223460 w 11238806"/>
              <a:gd name="connsiteY40" fmla="*/ 141316 h 282633"/>
              <a:gd name="connsiteX41" fmla="*/ 6246977 w 11238806"/>
              <a:gd name="connsiteY41" fmla="*/ 257801 h 282633"/>
              <a:gd name="connsiteX42" fmla="*/ 6260456 w 11238806"/>
              <a:gd name="connsiteY42" fmla="*/ 282633 h 282633"/>
              <a:gd name="connsiteX43" fmla="*/ 4571025 w 11238806"/>
              <a:gd name="connsiteY43" fmla="*/ 282633 h 282633"/>
              <a:gd name="connsiteX44" fmla="*/ 4584503 w 11238806"/>
              <a:gd name="connsiteY44" fmla="*/ 257801 h 282633"/>
              <a:gd name="connsiteX45" fmla="*/ 4608020 w 11238806"/>
              <a:gd name="connsiteY45" fmla="*/ 141316 h 282633"/>
              <a:gd name="connsiteX46" fmla="*/ 4584503 w 11238806"/>
              <a:gd name="connsiteY46" fmla="*/ 24831 h 282633"/>
              <a:gd name="connsiteX47" fmla="*/ 4267587 w 11238806"/>
              <a:gd name="connsiteY47" fmla="*/ 0 h 282633"/>
              <a:gd name="connsiteX48" fmla="*/ 4349938 w 11238806"/>
              <a:gd name="connsiteY48" fmla="*/ 0 h 282633"/>
              <a:gd name="connsiteX49" fmla="*/ 4367005 w 11238806"/>
              <a:gd name="connsiteY49" fmla="*/ 3446 h 282633"/>
              <a:gd name="connsiteX50" fmla="*/ 4458391 w 11238806"/>
              <a:gd name="connsiteY50" fmla="*/ 141316 h 282633"/>
              <a:gd name="connsiteX51" fmla="*/ 4367005 w 11238806"/>
              <a:gd name="connsiteY51" fmla="*/ 279187 h 282633"/>
              <a:gd name="connsiteX52" fmla="*/ 4349933 w 11238806"/>
              <a:gd name="connsiteY52" fmla="*/ 282633 h 282633"/>
              <a:gd name="connsiteX53" fmla="*/ 4267591 w 11238806"/>
              <a:gd name="connsiteY53" fmla="*/ 282633 h 282633"/>
              <a:gd name="connsiteX54" fmla="*/ 4250520 w 11238806"/>
              <a:gd name="connsiteY54" fmla="*/ 279187 h 282633"/>
              <a:gd name="connsiteX55" fmla="*/ 4159133 w 11238806"/>
              <a:gd name="connsiteY55" fmla="*/ 141316 h 282633"/>
              <a:gd name="connsiteX56" fmla="*/ 4250520 w 11238806"/>
              <a:gd name="connsiteY56" fmla="*/ 3446 h 282633"/>
              <a:gd name="connsiteX57" fmla="*/ 2357070 w 11238806"/>
              <a:gd name="connsiteY57" fmla="*/ 0 h 282633"/>
              <a:gd name="connsiteX58" fmla="*/ 4046499 w 11238806"/>
              <a:gd name="connsiteY58" fmla="*/ 0 h 282633"/>
              <a:gd name="connsiteX59" fmla="*/ 4033022 w 11238806"/>
              <a:gd name="connsiteY59" fmla="*/ 24831 h 282633"/>
              <a:gd name="connsiteX60" fmla="*/ 4009505 w 11238806"/>
              <a:gd name="connsiteY60" fmla="*/ 141316 h 282633"/>
              <a:gd name="connsiteX61" fmla="*/ 4033022 w 11238806"/>
              <a:gd name="connsiteY61" fmla="*/ 257801 h 282633"/>
              <a:gd name="connsiteX62" fmla="*/ 4046500 w 11238806"/>
              <a:gd name="connsiteY62" fmla="*/ 282633 h 282633"/>
              <a:gd name="connsiteX63" fmla="*/ 2357069 w 11238806"/>
              <a:gd name="connsiteY63" fmla="*/ 282633 h 282633"/>
              <a:gd name="connsiteX64" fmla="*/ 2370548 w 11238806"/>
              <a:gd name="connsiteY64" fmla="*/ 257801 h 282633"/>
              <a:gd name="connsiteX65" fmla="*/ 2394065 w 11238806"/>
              <a:gd name="connsiteY65" fmla="*/ 141316 h 282633"/>
              <a:gd name="connsiteX66" fmla="*/ 2370548 w 11238806"/>
              <a:gd name="connsiteY66" fmla="*/ 24831 h 282633"/>
              <a:gd name="connsiteX67" fmla="*/ 2053631 w 11238806"/>
              <a:gd name="connsiteY67" fmla="*/ 0 h 282633"/>
              <a:gd name="connsiteX68" fmla="*/ 2135983 w 11238806"/>
              <a:gd name="connsiteY68" fmla="*/ 0 h 282633"/>
              <a:gd name="connsiteX69" fmla="*/ 2153049 w 11238806"/>
              <a:gd name="connsiteY69" fmla="*/ 3446 h 282633"/>
              <a:gd name="connsiteX70" fmla="*/ 2244436 w 11238806"/>
              <a:gd name="connsiteY70" fmla="*/ 141316 h 282633"/>
              <a:gd name="connsiteX71" fmla="*/ 2153049 w 11238806"/>
              <a:gd name="connsiteY71" fmla="*/ 279187 h 282633"/>
              <a:gd name="connsiteX72" fmla="*/ 2135978 w 11238806"/>
              <a:gd name="connsiteY72" fmla="*/ 282633 h 282633"/>
              <a:gd name="connsiteX73" fmla="*/ 2053636 w 11238806"/>
              <a:gd name="connsiteY73" fmla="*/ 282633 h 282633"/>
              <a:gd name="connsiteX74" fmla="*/ 2036565 w 11238806"/>
              <a:gd name="connsiteY74" fmla="*/ 279187 h 282633"/>
              <a:gd name="connsiteX75" fmla="*/ 1945178 w 11238806"/>
              <a:gd name="connsiteY75" fmla="*/ 141316 h 282633"/>
              <a:gd name="connsiteX76" fmla="*/ 2036565 w 11238806"/>
              <a:gd name="connsiteY76" fmla="*/ 3446 h 282633"/>
              <a:gd name="connsiteX77" fmla="*/ 0 w 11238806"/>
              <a:gd name="connsiteY77" fmla="*/ 0 h 282633"/>
              <a:gd name="connsiteX78" fmla="*/ 1832544 w 11238806"/>
              <a:gd name="connsiteY78" fmla="*/ 0 h 282633"/>
              <a:gd name="connsiteX79" fmla="*/ 1819066 w 11238806"/>
              <a:gd name="connsiteY79" fmla="*/ 24831 h 282633"/>
              <a:gd name="connsiteX80" fmla="*/ 1795549 w 11238806"/>
              <a:gd name="connsiteY80" fmla="*/ 141316 h 282633"/>
              <a:gd name="connsiteX81" fmla="*/ 1819066 w 11238806"/>
              <a:gd name="connsiteY81" fmla="*/ 257801 h 282633"/>
              <a:gd name="connsiteX82" fmla="*/ 1832544 w 11238806"/>
              <a:gd name="connsiteY82" fmla="*/ 282633 h 282633"/>
              <a:gd name="connsiteX83" fmla="*/ 0 w 11238806"/>
              <a:gd name="connsiteY83" fmla="*/ 282633 h 282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1238806" h="282633">
                <a:moveTo>
                  <a:pt x="8998937" y="0"/>
                </a:moveTo>
                <a:lnTo>
                  <a:pt x="11238806" y="0"/>
                </a:lnTo>
                <a:lnTo>
                  <a:pt x="11238806" y="282633"/>
                </a:lnTo>
                <a:lnTo>
                  <a:pt x="8998936" y="282633"/>
                </a:lnTo>
                <a:lnTo>
                  <a:pt x="9012415" y="257801"/>
                </a:lnTo>
                <a:cubicBezTo>
                  <a:pt x="9027558" y="221998"/>
                  <a:pt x="9035932" y="182635"/>
                  <a:pt x="9035932" y="141316"/>
                </a:cubicBezTo>
                <a:cubicBezTo>
                  <a:pt x="9035932" y="99997"/>
                  <a:pt x="9027558" y="60634"/>
                  <a:pt x="9012415" y="24831"/>
                </a:cubicBezTo>
                <a:close/>
                <a:moveTo>
                  <a:pt x="8695498" y="0"/>
                </a:moveTo>
                <a:lnTo>
                  <a:pt x="8777850" y="0"/>
                </a:lnTo>
                <a:lnTo>
                  <a:pt x="8794916" y="3446"/>
                </a:lnTo>
                <a:cubicBezTo>
                  <a:pt x="8848620" y="26161"/>
                  <a:pt x="8886303" y="79338"/>
                  <a:pt x="8886303" y="141316"/>
                </a:cubicBezTo>
                <a:cubicBezTo>
                  <a:pt x="8886303" y="203295"/>
                  <a:pt x="8848620" y="256472"/>
                  <a:pt x="8794916" y="279187"/>
                </a:cubicBezTo>
                <a:lnTo>
                  <a:pt x="8777845" y="282633"/>
                </a:lnTo>
                <a:lnTo>
                  <a:pt x="8695503" y="282633"/>
                </a:lnTo>
                <a:lnTo>
                  <a:pt x="8678432" y="279187"/>
                </a:lnTo>
                <a:cubicBezTo>
                  <a:pt x="8624727" y="256472"/>
                  <a:pt x="8587045" y="203295"/>
                  <a:pt x="8587045" y="141316"/>
                </a:cubicBezTo>
                <a:cubicBezTo>
                  <a:pt x="8587045" y="79338"/>
                  <a:pt x="8624727" y="26161"/>
                  <a:pt x="8678432" y="3446"/>
                </a:cubicBezTo>
                <a:close/>
                <a:moveTo>
                  <a:pt x="6784981" y="0"/>
                </a:moveTo>
                <a:lnTo>
                  <a:pt x="8474411" y="0"/>
                </a:lnTo>
                <a:lnTo>
                  <a:pt x="8460933" y="24831"/>
                </a:lnTo>
                <a:cubicBezTo>
                  <a:pt x="8445790" y="60634"/>
                  <a:pt x="8437416" y="99997"/>
                  <a:pt x="8437416" y="141316"/>
                </a:cubicBezTo>
                <a:cubicBezTo>
                  <a:pt x="8437416" y="182635"/>
                  <a:pt x="8445790" y="221998"/>
                  <a:pt x="8460933" y="257801"/>
                </a:cubicBezTo>
                <a:lnTo>
                  <a:pt x="8474412" y="282633"/>
                </a:lnTo>
                <a:lnTo>
                  <a:pt x="6784981" y="282633"/>
                </a:lnTo>
                <a:lnTo>
                  <a:pt x="6798459" y="257801"/>
                </a:lnTo>
                <a:cubicBezTo>
                  <a:pt x="6813602" y="221998"/>
                  <a:pt x="6821976" y="182635"/>
                  <a:pt x="6821976" y="141316"/>
                </a:cubicBezTo>
                <a:cubicBezTo>
                  <a:pt x="6821976" y="99997"/>
                  <a:pt x="6813602" y="60634"/>
                  <a:pt x="6798459" y="24831"/>
                </a:cubicBezTo>
                <a:close/>
                <a:moveTo>
                  <a:pt x="6481542" y="0"/>
                </a:moveTo>
                <a:lnTo>
                  <a:pt x="6563894" y="0"/>
                </a:lnTo>
                <a:lnTo>
                  <a:pt x="6580961" y="3446"/>
                </a:lnTo>
                <a:cubicBezTo>
                  <a:pt x="6634665" y="26161"/>
                  <a:pt x="6672347" y="79338"/>
                  <a:pt x="6672347" y="141316"/>
                </a:cubicBezTo>
                <a:cubicBezTo>
                  <a:pt x="6672347" y="203295"/>
                  <a:pt x="6634665" y="256472"/>
                  <a:pt x="6580961" y="279187"/>
                </a:cubicBezTo>
                <a:lnTo>
                  <a:pt x="6563889" y="282633"/>
                </a:lnTo>
                <a:lnTo>
                  <a:pt x="6481547" y="282633"/>
                </a:lnTo>
                <a:lnTo>
                  <a:pt x="6464476" y="279187"/>
                </a:lnTo>
                <a:cubicBezTo>
                  <a:pt x="6410772" y="256472"/>
                  <a:pt x="6373089" y="203295"/>
                  <a:pt x="6373089" y="141316"/>
                </a:cubicBezTo>
                <a:cubicBezTo>
                  <a:pt x="6373089" y="79338"/>
                  <a:pt x="6410772" y="26161"/>
                  <a:pt x="6464476" y="3446"/>
                </a:cubicBezTo>
                <a:close/>
                <a:moveTo>
                  <a:pt x="4571025" y="0"/>
                </a:moveTo>
                <a:lnTo>
                  <a:pt x="6260455" y="0"/>
                </a:lnTo>
                <a:lnTo>
                  <a:pt x="6246977" y="24831"/>
                </a:lnTo>
                <a:cubicBezTo>
                  <a:pt x="6231834" y="60634"/>
                  <a:pt x="6223460" y="99997"/>
                  <a:pt x="6223460" y="141316"/>
                </a:cubicBezTo>
                <a:cubicBezTo>
                  <a:pt x="6223460" y="182635"/>
                  <a:pt x="6231834" y="221998"/>
                  <a:pt x="6246977" y="257801"/>
                </a:cubicBezTo>
                <a:lnTo>
                  <a:pt x="6260456" y="282633"/>
                </a:lnTo>
                <a:lnTo>
                  <a:pt x="4571025" y="282633"/>
                </a:lnTo>
                <a:lnTo>
                  <a:pt x="4584503" y="257801"/>
                </a:lnTo>
                <a:cubicBezTo>
                  <a:pt x="4599647" y="221998"/>
                  <a:pt x="4608020" y="182635"/>
                  <a:pt x="4608020" y="141316"/>
                </a:cubicBezTo>
                <a:cubicBezTo>
                  <a:pt x="4608020" y="99997"/>
                  <a:pt x="4599647" y="60634"/>
                  <a:pt x="4584503" y="24831"/>
                </a:cubicBezTo>
                <a:close/>
                <a:moveTo>
                  <a:pt x="4267587" y="0"/>
                </a:moveTo>
                <a:lnTo>
                  <a:pt x="4349938" y="0"/>
                </a:lnTo>
                <a:lnTo>
                  <a:pt x="4367005" y="3446"/>
                </a:lnTo>
                <a:cubicBezTo>
                  <a:pt x="4420709" y="26161"/>
                  <a:pt x="4458391" y="79338"/>
                  <a:pt x="4458391" y="141316"/>
                </a:cubicBezTo>
                <a:cubicBezTo>
                  <a:pt x="4458391" y="203295"/>
                  <a:pt x="4420709" y="256472"/>
                  <a:pt x="4367005" y="279187"/>
                </a:cubicBezTo>
                <a:lnTo>
                  <a:pt x="4349933" y="282633"/>
                </a:lnTo>
                <a:lnTo>
                  <a:pt x="4267591" y="282633"/>
                </a:lnTo>
                <a:lnTo>
                  <a:pt x="4250520" y="279187"/>
                </a:lnTo>
                <a:cubicBezTo>
                  <a:pt x="4196816" y="256472"/>
                  <a:pt x="4159133" y="203295"/>
                  <a:pt x="4159133" y="141316"/>
                </a:cubicBezTo>
                <a:cubicBezTo>
                  <a:pt x="4159133" y="79338"/>
                  <a:pt x="4196816" y="26161"/>
                  <a:pt x="4250520" y="3446"/>
                </a:cubicBezTo>
                <a:close/>
                <a:moveTo>
                  <a:pt x="2357070" y="0"/>
                </a:moveTo>
                <a:lnTo>
                  <a:pt x="4046499" y="0"/>
                </a:lnTo>
                <a:lnTo>
                  <a:pt x="4033022" y="24831"/>
                </a:lnTo>
                <a:cubicBezTo>
                  <a:pt x="4017878" y="60634"/>
                  <a:pt x="4009505" y="99997"/>
                  <a:pt x="4009505" y="141316"/>
                </a:cubicBezTo>
                <a:cubicBezTo>
                  <a:pt x="4009505" y="182635"/>
                  <a:pt x="4017878" y="221998"/>
                  <a:pt x="4033022" y="257801"/>
                </a:cubicBezTo>
                <a:lnTo>
                  <a:pt x="4046500" y="282633"/>
                </a:lnTo>
                <a:lnTo>
                  <a:pt x="2357069" y="282633"/>
                </a:lnTo>
                <a:lnTo>
                  <a:pt x="2370548" y="257801"/>
                </a:lnTo>
                <a:cubicBezTo>
                  <a:pt x="2385691" y="221998"/>
                  <a:pt x="2394065" y="182635"/>
                  <a:pt x="2394065" y="141316"/>
                </a:cubicBezTo>
                <a:cubicBezTo>
                  <a:pt x="2394065" y="99997"/>
                  <a:pt x="2385691" y="60634"/>
                  <a:pt x="2370548" y="24831"/>
                </a:cubicBezTo>
                <a:close/>
                <a:moveTo>
                  <a:pt x="2053631" y="0"/>
                </a:moveTo>
                <a:lnTo>
                  <a:pt x="2135983" y="0"/>
                </a:lnTo>
                <a:lnTo>
                  <a:pt x="2153049" y="3446"/>
                </a:lnTo>
                <a:cubicBezTo>
                  <a:pt x="2206753" y="26161"/>
                  <a:pt x="2244436" y="79338"/>
                  <a:pt x="2244436" y="141316"/>
                </a:cubicBezTo>
                <a:cubicBezTo>
                  <a:pt x="2244436" y="203295"/>
                  <a:pt x="2206753" y="256472"/>
                  <a:pt x="2153049" y="279187"/>
                </a:cubicBezTo>
                <a:lnTo>
                  <a:pt x="2135978" y="282633"/>
                </a:lnTo>
                <a:lnTo>
                  <a:pt x="2053636" y="282633"/>
                </a:lnTo>
                <a:lnTo>
                  <a:pt x="2036565" y="279187"/>
                </a:lnTo>
                <a:cubicBezTo>
                  <a:pt x="1982860" y="256472"/>
                  <a:pt x="1945178" y="203295"/>
                  <a:pt x="1945178" y="141316"/>
                </a:cubicBezTo>
                <a:cubicBezTo>
                  <a:pt x="1945178" y="79338"/>
                  <a:pt x="1982860" y="26161"/>
                  <a:pt x="2036565" y="3446"/>
                </a:cubicBezTo>
                <a:close/>
                <a:moveTo>
                  <a:pt x="0" y="0"/>
                </a:moveTo>
                <a:lnTo>
                  <a:pt x="1832544" y="0"/>
                </a:lnTo>
                <a:lnTo>
                  <a:pt x="1819066" y="24831"/>
                </a:lnTo>
                <a:cubicBezTo>
                  <a:pt x="1803923" y="60634"/>
                  <a:pt x="1795549" y="99997"/>
                  <a:pt x="1795549" y="141316"/>
                </a:cubicBezTo>
                <a:cubicBezTo>
                  <a:pt x="1795549" y="182635"/>
                  <a:pt x="1803923" y="221998"/>
                  <a:pt x="1819066" y="257801"/>
                </a:cubicBezTo>
                <a:lnTo>
                  <a:pt x="1832544" y="282633"/>
                </a:lnTo>
                <a:lnTo>
                  <a:pt x="0" y="28263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1420813" y="1057275"/>
            <a:ext cx="1073150" cy="2755900"/>
            <a:chOff x="1421474" y="760617"/>
            <a:chExt cx="1072344" cy="2755667"/>
          </a:xfrm>
        </p:grpSpPr>
        <p:sp>
          <p:nvSpPr>
            <p:cNvPr id="3" name="任意多边形 2"/>
            <p:cNvSpPr/>
            <p:nvPr/>
          </p:nvSpPr>
          <p:spPr>
            <a:xfrm rot="10800000">
              <a:off x="1421474" y="760617"/>
              <a:ext cx="1072344" cy="2755667"/>
            </a:xfrm>
            <a:custGeom>
              <a:avLst/>
              <a:gdLst>
                <a:gd name="connsiteX0" fmla="*/ 594761 w 973072"/>
                <a:gd name="connsiteY0" fmla="*/ 2871990 h 2871990"/>
                <a:gd name="connsiteX1" fmla="*/ 378311 w 973072"/>
                <a:gd name="connsiteY1" fmla="*/ 2871990 h 2871990"/>
                <a:gd name="connsiteX2" fmla="*/ 0 w 973072"/>
                <a:gd name="connsiteY2" fmla="*/ 2493679 h 2871990"/>
                <a:gd name="connsiteX3" fmla="*/ 0 w 973072"/>
                <a:gd name="connsiteY3" fmla="*/ 731034 h 2871990"/>
                <a:gd name="connsiteX4" fmla="*/ 231055 w 973072"/>
                <a:gd name="connsiteY4" fmla="*/ 382453 h 2871990"/>
                <a:gd name="connsiteX5" fmla="*/ 315228 w 973072"/>
                <a:gd name="connsiteY5" fmla="*/ 365459 h 2871990"/>
                <a:gd name="connsiteX6" fmla="*/ 486537 w 973072"/>
                <a:gd name="connsiteY6" fmla="*/ 0 h 2871990"/>
                <a:gd name="connsiteX7" fmla="*/ 657846 w 973072"/>
                <a:gd name="connsiteY7" fmla="*/ 365459 h 2871990"/>
                <a:gd name="connsiteX8" fmla="*/ 742017 w 973072"/>
                <a:gd name="connsiteY8" fmla="*/ 382453 h 2871990"/>
                <a:gd name="connsiteX9" fmla="*/ 973072 w 973072"/>
                <a:gd name="connsiteY9" fmla="*/ 731034 h 2871990"/>
                <a:gd name="connsiteX10" fmla="*/ 973072 w 973072"/>
                <a:gd name="connsiteY10" fmla="*/ 2493679 h 2871990"/>
                <a:gd name="connsiteX11" fmla="*/ 594761 w 973072"/>
                <a:gd name="connsiteY11" fmla="*/ 2871990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21474" y="1362229"/>
              <a:ext cx="1072344" cy="12762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3081338" y="1057275"/>
            <a:ext cx="1073150" cy="2755900"/>
            <a:chOff x="3081940" y="760617"/>
            <a:chExt cx="1072345" cy="2755667"/>
          </a:xfrm>
        </p:grpSpPr>
        <p:sp>
          <p:nvSpPr>
            <p:cNvPr id="4" name="任意多边形 3"/>
            <p:cNvSpPr/>
            <p:nvPr/>
          </p:nvSpPr>
          <p:spPr>
            <a:xfrm rot="10800000">
              <a:off x="3081940" y="760617"/>
              <a:ext cx="1072345" cy="2755667"/>
            </a:xfrm>
            <a:custGeom>
              <a:avLst/>
              <a:gdLst>
                <a:gd name="connsiteX0" fmla="*/ 594761 w 973072"/>
                <a:gd name="connsiteY0" fmla="*/ 2871990 h 2871990"/>
                <a:gd name="connsiteX1" fmla="*/ 378311 w 973072"/>
                <a:gd name="connsiteY1" fmla="*/ 2871990 h 2871990"/>
                <a:gd name="connsiteX2" fmla="*/ 0 w 973072"/>
                <a:gd name="connsiteY2" fmla="*/ 2493679 h 2871990"/>
                <a:gd name="connsiteX3" fmla="*/ 0 w 973072"/>
                <a:gd name="connsiteY3" fmla="*/ 731034 h 2871990"/>
                <a:gd name="connsiteX4" fmla="*/ 231055 w 973072"/>
                <a:gd name="connsiteY4" fmla="*/ 382453 h 2871990"/>
                <a:gd name="connsiteX5" fmla="*/ 315228 w 973072"/>
                <a:gd name="connsiteY5" fmla="*/ 365459 h 2871990"/>
                <a:gd name="connsiteX6" fmla="*/ 486537 w 973072"/>
                <a:gd name="connsiteY6" fmla="*/ 0 h 2871990"/>
                <a:gd name="connsiteX7" fmla="*/ 657846 w 973072"/>
                <a:gd name="connsiteY7" fmla="*/ 365459 h 2871990"/>
                <a:gd name="connsiteX8" fmla="*/ 742017 w 973072"/>
                <a:gd name="connsiteY8" fmla="*/ 382453 h 2871990"/>
                <a:gd name="connsiteX9" fmla="*/ 973072 w 973072"/>
                <a:gd name="connsiteY9" fmla="*/ 731034 h 2871990"/>
                <a:gd name="connsiteX10" fmla="*/ 973072 w 973072"/>
                <a:gd name="connsiteY10" fmla="*/ 2493679 h 2871990"/>
                <a:gd name="connsiteX11" fmla="*/ 594761 w 973072"/>
                <a:gd name="connsiteY11" fmla="*/ 2871990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  <p:sp>
          <p:nvSpPr>
            <p:cNvPr id="19" name="矩形 18"/>
            <p:cNvSpPr/>
            <p:nvPr/>
          </p:nvSpPr>
          <p:spPr>
            <a:xfrm>
              <a:off x="3081940" y="1362229"/>
              <a:ext cx="1072345" cy="12762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4741863" y="1057275"/>
            <a:ext cx="1073150" cy="2755900"/>
            <a:chOff x="4742409" y="760617"/>
            <a:chExt cx="1072344" cy="2755667"/>
          </a:xfrm>
        </p:grpSpPr>
        <p:sp>
          <p:nvSpPr>
            <p:cNvPr id="5" name="任意多边形 4"/>
            <p:cNvSpPr/>
            <p:nvPr/>
          </p:nvSpPr>
          <p:spPr>
            <a:xfrm rot="10800000">
              <a:off x="4742409" y="760617"/>
              <a:ext cx="1072344" cy="2755667"/>
            </a:xfrm>
            <a:custGeom>
              <a:avLst/>
              <a:gdLst>
                <a:gd name="connsiteX0" fmla="*/ 594761 w 973072"/>
                <a:gd name="connsiteY0" fmla="*/ 2871990 h 2871990"/>
                <a:gd name="connsiteX1" fmla="*/ 378311 w 973072"/>
                <a:gd name="connsiteY1" fmla="*/ 2871990 h 2871990"/>
                <a:gd name="connsiteX2" fmla="*/ 0 w 973072"/>
                <a:gd name="connsiteY2" fmla="*/ 2493679 h 2871990"/>
                <a:gd name="connsiteX3" fmla="*/ 0 w 973072"/>
                <a:gd name="connsiteY3" fmla="*/ 731034 h 2871990"/>
                <a:gd name="connsiteX4" fmla="*/ 231055 w 973072"/>
                <a:gd name="connsiteY4" fmla="*/ 382453 h 2871990"/>
                <a:gd name="connsiteX5" fmla="*/ 315228 w 973072"/>
                <a:gd name="connsiteY5" fmla="*/ 365459 h 2871990"/>
                <a:gd name="connsiteX6" fmla="*/ 486537 w 973072"/>
                <a:gd name="connsiteY6" fmla="*/ 0 h 2871990"/>
                <a:gd name="connsiteX7" fmla="*/ 657846 w 973072"/>
                <a:gd name="connsiteY7" fmla="*/ 365459 h 2871990"/>
                <a:gd name="connsiteX8" fmla="*/ 742017 w 973072"/>
                <a:gd name="connsiteY8" fmla="*/ 382453 h 2871990"/>
                <a:gd name="connsiteX9" fmla="*/ 973072 w 973072"/>
                <a:gd name="connsiteY9" fmla="*/ 731034 h 2871990"/>
                <a:gd name="connsiteX10" fmla="*/ 973072 w 973072"/>
                <a:gd name="connsiteY10" fmla="*/ 2493679 h 2871990"/>
                <a:gd name="connsiteX11" fmla="*/ 594761 w 973072"/>
                <a:gd name="connsiteY11" fmla="*/ 2871990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  <p:sp>
          <p:nvSpPr>
            <p:cNvPr id="20" name="矩形 19"/>
            <p:cNvSpPr/>
            <p:nvPr/>
          </p:nvSpPr>
          <p:spPr>
            <a:xfrm>
              <a:off x="4742409" y="1362229"/>
              <a:ext cx="1072344" cy="12762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6402388" y="1057275"/>
            <a:ext cx="1073150" cy="2755900"/>
            <a:chOff x="6402876" y="760617"/>
            <a:chExt cx="1072343" cy="2755667"/>
          </a:xfrm>
        </p:grpSpPr>
        <p:sp>
          <p:nvSpPr>
            <p:cNvPr id="6" name="任意多边形 5"/>
            <p:cNvSpPr/>
            <p:nvPr/>
          </p:nvSpPr>
          <p:spPr>
            <a:xfrm rot="10800000">
              <a:off x="6402876" y="760617"/>
              <a:ext cx="1072343" cy="2755667"/>
            </a:xfrm>
            <a:custGeom>
              <a:avLst/>
              <a:gdLst>
                <a:gd name="connsiteX0" fmla="*/ 594761 w 973072"/>
                <a:gd name="connsiteY0" fmla="*/ 2871990 h 2871990"/>
                <a:gd name="connsiteX1" fmla="*/ 378311 w 973072"/>
                <a:gd name="connsiteY1" fmla="*/ 2871990 h 2871990"/>
                <a:gd name="connsiteX2" fmla="*/ 0 w 973072"/>
                <a:gd name="connsiteY2" fmla="*/ 2493679 h 2871990"/>
                <a:gd name="connsiteX3" fmla="*/ 0 w 973072"/>
                <a:gd name="connsiteY3" fmla="*/ 731034 h 2871990"/>
                <a:gd name="connsiteX4" fmla="*/ 231055 w 973072"/>
                <a:gd name="connsiteY4" fmla="*/ 382453 h 2871990"/>
                <a:gd name="connsiteX5" fmla="*/ 315228 w 973072"/>
                <a:gd name="connsiteY5" fmla="*/ 365459 h 2871990"/>
                <a:gd name="connsiteX6" fmla="*/ 486537 w 973072"/>
                <a:gd name="connsiteY6" fmla="*/ 0 h 2871990"/>
                <a:gd name="connsiteX7" fmla="*/ 657846 w 973072"/>
                <a:gd name="connsiteY7" fmla="*/ 365459 h 2871990"/>
                <a:gd name="connsiteX8" fmla="*/ 742017 w 973072"/>
                <a:gd name="connsiteY8" fmla="*/ 382453 h 2871990"/>
                <a:gd name="connsiteX9" fmla="*/ 973072 w 973072"/>
                <a:gd name="connsiteY9" fmla="*/ 731034 h 2871990"/>
                <a:gd name="connsiteX10" fmla="*/ 973072 w 973072"/>
                <a:gd name="connsiteY10" fmla="*/ 2493679 h 2871990"/>
                <a:gd name="connsiteX11" fmla="*/ 594761 w 973072"/>
                <a:gd name="connsiteY11" fmla="*/ 2871990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02876" y="1362229"/>
              <a:ext cx="1072343" cy="12762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1050925" y="4213225"/>
            <a:ext cx="1760538" cy="771525"/>
            <a:chOff x="8872836" y="2110004"/>
            <a:chExt cx="2949479" cy="1029600"/>
          </a:xfrm>
        </p:grpSpPr>
        <p:sp>
          <p:nvSpPr>
            <p:cNvPr id="30737" name="文本框 24"/>
            <p:cNvSpPr txBox="1">
              <a:spLocks noChangeArrowheads="1"/>
            </p:cNvSpPr>
            <p:nvPr/>
          </p:nvSpPr>
          <p:spPr bwMode="auto">
            <a:xfrm>
              <a:off x="8887027" y="2110004"/>
              <a:ext cx="2935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800" b="1" baseline="-3000">
                  <a:latin typeface="Nexa Light"/>
                </a:rPr>
                <a:t>添加标题</a:t>
              </a:r>
              <a:endParaRPr lang="zh-CN" altLang="en-US" sz="1800" b="1" baseline="-3000">
                <a:latin typeface="Nexa Light"/>
              </a:endParaRPr>
            </a:p>
          </p:txBody>
        </p:sp>
        <p:sp>
          <p:nvSpPr>
            <p:cNvPr id="30738" name="文本框 25"/>
            <p:cNvSpPr txBox="1">
              <a:spLocks noChangeArrowheads="1"/>
            </p:cNvSpPr>
            <p:nvPr/>
          </p:nvSpPr>
          <p:spPr bwMode="auto">
            <a:xfrm>
              <a:off x="8872836" y="2400941"/>
              <a:ext cx="2935287" cy="7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</a:t>
              </a:r>
              <a:endParaRPr lang="en-US" altLang="zh-CN" sz="1000">
                <a:latin typeface="Lato Light" panose="020F0302020204030203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2713038" y="4224338"/>
            <a:ext cx="1758950" cy="771525"/>
            <a:chOff x="8872836" y="2110004"/>
            <a:chExt cx="2949479" cy="1029600"/>
          </a:xfrm>
        </p:grpSpPr>
        <p:sp>
          <p:nvSpPr>
            <p:cNvPr id="30735" name="文本框 30"/>
            <p:cNvSpPr txBox="1">
              <a:spLocks noChangeArrowheads="1"/>
            </p:cNvSpPr>
            <p:nvPr/>
          </p:nvSpPr>
          <p:spPr bwMode="auto">
            <a:xfrm>
              <a:off x="8887027" y="2110004"/>
              <a:ext cx="2935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800" b="1" baseline="-3000">
                  <a:latin typeface="Nexa Light"/>
                </a:rPr>
                <a:t>添加标题</a:t>
              </a:r>
              <a:endParaRPr lang="zh-CN" altLang="en-US" sz="1800" b="1" baseline="-3000">
                <a:latin typeface="Nexa Light"/>
              </a:endParaRPr>
            </a:p>
          </p:txBody>
        </p:sp>
        <p:sp>
          <p:nvSpPr>
            <p:cNvPr id="30736" name="文本框 31"/>
            <p:cNvSpPr txBox="1">
              <a:spLocks noChangeArrowheads="1"/>
            </p:cNvSpPr>
            <p:nvPr/>
          </p:nvSpPr>
          <p:spPr bwMode="auto">
            <a:xfrm>
              <a:off x="8872836" y="2400941"/>
              <a:ext cx="2935287" cy="7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</a:t>
              </a:r>
              <a:endParaRPr lang="en-US" altLang="zh-CN" sz="1000">
                <a:latin typeface="Lato Light" panose="020F0302020204030203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456113" y="4206875"/>
            <a:ext cx="1758950" cy="771525"/>
            <a:chOff x="8872836" y="2110004"/>
            <a:chExt cx="2949479" cy="1029600"/>
          </a:xfrm>
        </p:grpSpPr>
        <p:sp>
          <p:nvSpPr>
            <p:cNvPr id="30733" name="文本框 33"/>
            <p:cNvSpPr txBox="1">
              <a:spLocks noChangeArrowheads="1"/>
            </p:cNvSpPr>
            <p:nvPr/>
          </p:nvSpPr>
          <p:spPr bwMode="auto">
            <a:xfrm>
              <a:off x="8887027" y="2110004"/>
              <a:ext cx="2935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800" b="1" baseline="-3000">
                  <a:latin typeface="Nexa Light"/>
                </a:rPr>
                <a:t>添加标题</a:t>
              </a:r>
              <a:endParaRPr lang="zh-CN" altLang="en-US" sz="1800" b="1" baseline="-3000">
                <a:latin typeface="Nexa Light"/>
              </a:endParaRPr>
            </a:p>
          </p:txBody>
        </p:sp>
        <p:sp>
          <p:nvSpPr>
            <p:cNvPr id="30734" name="文本框 34"/>
            <p:cNvSpPr txBox="1">
              <a:spLocks noChangeArrowheads="1"/>
            </p:cNvSpPr>
            <p:nvPr/>
          </p:nvSpPr>
          <p:spPr bwMode="auto">
            <a:xfrm>
              <a:off x="8872836" y="2400941"/>
              <a:ext cx="2935287" cy="7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</a:t>
              </a:r>
              <a:endParaRPr lang="en-US" altLang="zh-CN" sz="1000">
                <a:latin typeface="Lato Light" panose="020F0302020204030203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6091238" y="4224338"/>
            <a:ext cx="1760537" cy="771525"/>
            <a:chOff x="8872836" y="2110004"/>
            <a:chExt cx="2949479" cy="1029600"/>
          </a:xfrm>
        </p:grpSpPr>
        <p:sp>
          <p:nvSpPr>
            <p:cNvPr id="30731" name="文本框 36"/>
            <p:cNvSpPr txBox="1">
              <a:spLocks noChangeArrowheads="1"/>
            </p:cNvSpPr>
            <p:nvPr/>
          </p:nvSpPr>
          <p:spPr bwMode="auto">
            <a:xfrm>
              <a:off x="8887027" y="2110004"/>
              <a:ext cx="2935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800" b="1" baseline="-3000">
                  <a:latin typeface="Nexa Light"/>
                </a:rPr>
                <a:t>添加标题</a:t>
              </a:r>
              <a:endParaRPr lang="zh-CN" altLang="en-US" sz="1800" b="1" baseline="-3000">
                <a:latin typeface="Nexa Light"/>
              </a:endParaRPr>
            </a:p>
          </p:txBody>
        </p:sp>
        <p:sp>
          <p:nvSpPr>
            <p:cNvPr id="30732" name="文本框 37"/>
            <p:cNvSpPr txBox="1">
              <a:spLocks noChangeArrowheads="1"/>
            </p:cNvSpPr>
            <p:nvPr/>
          </p:nvSpPr>
          <p:spPr bwMode="auto">
            <a:xfrm>
              <a:off x="8872836" y="2400941"/>
              <a:ext cx="2935287" cy="7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</a:t>
              </a:r>
              <a:endParaRPr lang="en-US" altLang="zh-CN" sz="1000">
                <a:latin typeface="Lato Light" panose="020F0302020204030203" charset="0"/>
              </a:endParaRPr>
            </a:p>
          </p:txBody>
        </p:sp>
      </p:grpSp>
      <p:sp>
        <p:nvSpPr>
          <p:cNvPr id="27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6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1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6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6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71588" y="1111250"/>
            <a:ext cx="6600825" cy="2659063"/>
          </a:xfrm>
          <a:prstGeom prst="ellipse">
            <a:avLst/>
          </a:prstGeom>
          <a:noFill/>
          <a:ln w="19050">
            <a:solidFill>
              <a:srgbClr val="00264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/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923925" y="1222375"/>
            <a:ext cx="1990725" cy="1439863"/>
            <a:chOff x="923925" y="947738"/>
            <a:chExt cx="1990725" cy="1438870"/>
          </a:xfrm>
        </p:grpSpPr>
        <p:sp>
          <p:nvSpPr>
            <p:cNvPr id="3" name="圆角矩形 2"/>
            <p:cNvSpPr/>
            <p:nvPr/>
          </p:nvSpPr>
          <p:spPr>
            <a:xfrm>
              <a:off x="923925" y="1266606"/>
              <a:ext cx="1990725" cy="1120002"/>
            </a:xfrm>
            <a:prstGeom prst="roundRect">
              <a:avLst>
                <a:gd name="adj" fmla="val 4948"/>
              </a:avLst>
            </a:pr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228" tIns="49083" rIns="66228" bIns="49083" anchor="ctr"/>
            <a:lstStyle>
              <a:lvl1pPr marL="128905" indent="-128905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l"/>
              </a:pPr>
              <a:endParaRPr lang="en-US" altLang="zh-CN" sz="900">
                <a:solidFill>
                  <a:srgbClr val="FFFFFF"/>
                </a:solidFill>
              </a:endParaRPr>
            </a:p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您的内容打在这里，或者通过复制您的文本后，在此框中选择粘贴文字，您的内容打在</a:t>
              </a:r>
              <a:endParaRPr lang="zh-CN" altLang="en-US" sz="900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600200" y="947738"/>
              <a:ext cx="638175" cy="637735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i="1" dirty="0"/>
                <a:t>01</a:t>
              </a:r>
              <a:endParaRPr lang="zh-CN" altLang="en-US" sz="1800" b="1" i="1" dirty="0"/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923925" y="2895600"/>
            <a:ext cx="1990725" cy="1438275"/>
            <a:chOff x="923925" y="2620566"/>
            <a:chExt cx="1990725" cy="1438871"/>
          </a:xfrm>
        </p:grpSpPr>
        <p:sp>
          <p:nvSpPr>
            <p:cNvPr id="6" name="圆角矩形 5"/>
            <p:cNvSpPr/>
            <p:nvPr/>
          </p:nvSpPr>
          <p:spPr>
            <a:xfrm>
              <a:off x="923925" y="2939786"/>
              <a:ext cx="1990725" cy="1119651"/>
            </a:xfrm>
            <a:prstGeom prst="roundRect">
              <a:avLst>
                <a:gd name="adj" fmla="val 4948"/>
              </a:avLst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128905" indent="-128905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l"/>
              </a:pPr>
              <a:endParaRPr lang="en-US" altLang="zh-CN" sz="900">
                <a:solidFill>
                  <a:srgbClr val="FFFFFF"/>
                </a:solidFill>
              </a:endParaRPr>
            </a:p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您的内容打在这里，或者通过复制您的文本后，在此框中选择粘贴文字，您的内容打在</a:t>
              </a:r>
              <a:endParaRPr lang="zh-CN" altLang="en-US" sz="900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00200" y="2620566"/>
              <a:ext cx="638175" cy="63843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i="1" dirty="0"/>
                <a:t>04</a:t>
              </a:r>
              <a:endParaRPr lang="zh-CN" altLang="en-US" sz="1800" b="1" i="1" dirty="0"/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3576638" y="3489325"/>
            <a:ext cx="1990725" cy="1439863"/>
            <a:chOff x="3576638" y="3214688"/>
            <a:chExt cx="1990725" cy="1438870"/>
          </a:xfrm>
        </p:grpSpPr>
        <p:sp>
          <p:nvSpPr>
            <p:cNvPr id="7" name="圆角矩形 6"/>
            <p:cNvSpPr/>
            <p:nvPr/>
          </p:nvSpPr>
          <p:spPr>
            <a:xfrm>
              <a:off x="3576638" y="3533556"/>
              <a:ext cx="1990725" cy="1120002"/>
            </a:xfrm>
            <a:prstGeom prst="roundRect">
              <a:avLst>
                <a:gd name="adj" fmla="val 4948"/>
              </a:avLst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128905" indent="-128905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l"/>
              </a:pPr>
              <a:endParaRPr lang="en-US" altLang="zh-CN" sz="900">
                <a:solidFill>
                  <a:srgbClr val="FFFFFF"/>
                </a:solidFill>
              </a:endParaRPr>
            </a:p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您的内容打在这里，或者通过复制您的文本后，在此框中选择粘贴文字，您的内容打在</a:t>
              </a:r>
              <a:endParaRPr lang="zh-CN" altLang="en-US" sz="900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262438" y="3214688"/>
              <a:ext cx="638175" cy="6377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i="1" dirty="0"/>
                <a:t>05</a:t>
              </a:r>
              <a:endParaRPr lang="zh-CN" altLang="en-US" sz="1800" b="1" i="1" dirty="0"/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3576638" y="979488"/>
            <a:ext cx="1990725" cy="1438275"/>
            <a:chOff x="3576638" y="703659"/>
            <a:chExt cx="1990725" cy="1438871"/>
          </a:xfrm>
        </p:grpSpPr>
        <p:sp>
          <p:nvSpPr>
            <p:cNvPr id="4" name="圆角矩形 3"/>
            <p:cNvSpPr/>
            <p:nvPr/>
          </p:nvSpPr>
          <p:spPr>
            <a:xfrm>
              <a:off x="3576638" y="1022878"/>
              <a:ext cx="1990725" cy="1119652"/>
            </a:xfrm>
            <a:prstGeom prst="roundRect">
              <a:avLst>
                <a:gd name="adj" fmla="val 4948"/>
              </a:avLst>
            </a:pr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128905" indent="-128905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l"/>
              </a:pPr>
              <a:endParaRPr lang="en-US" altLang="zh-CN" sz="900">
                <a:solidFill>
                  <a:srgbClr val="FFFFFF"/>
                </a:solidFill>
              </a:endParaRPr>
            </a:p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您的内容打在这里，或者通过复制您的文本后，在此框中选择粘贴文字，您的内容打在</a:t>
              </a:r>
              <a:endParaRPr lang="zh-CN" altLang="en-US" sz="900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252913" y="703659"/>
              <a:ext cx="638175" cy="638439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i="1" dirty="0"/>
                <a:t>02</a:t>
              </a:r>
              <a:endParaRPr lang="zh-CN" altLang="en-US" sz="1800" b="1" i="1" dirty="0"/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6229350" y="1222375"/>
            <a:ext cx="1990725" cy="1439863"/>
            <a:chOff x="6229350" y="947738"/>
            <a:chExt cx="1990725" cy="1438870"/>
          </a:xfrm>
        </p:grpSpPr>
        <p:sp>
          <p:nvSpPr>
            <p:cNvPr id="5" name="圆角矩形 4"/>
            <p:cNvSpPr/>
            <p:nvPr/>
          </p:nvSpPr>
          <p:spPr>
            <a:xfrm>
              <a:off x="6229350" y="1266606"/>
              <a:ext cx="1990725" cy="1120002"/>
            </a:xfrm>
            <a:prstGeom prst="roundRect">
              <a:avLst>
                <a:gd name="adj" fmla="val 4948"/>
              </a:avLst>
            </a:pr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128905" indent="-128905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l"/>
              </a:pPr>
              <a:endParaRPr lang="en-US" altLang="zh-CN" sz="900">
                <a:solidFill>
                  <a:srgbClr val="FFFFFF"/>
                </a:solidFill>
              </a:endParaRPr>
            </a:p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您的内容打在这里，或者通过复制您的文本后，在此框中选择粘贴文字，您的内容打在</a:t>
              </a:r>
              <a:endParaRPr lang="zh-CN" altLang="en-US" sz="900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05625" y="947738"/>
              <a:ext cx="638175" cy="637735"/>
            </a:xfrm>
            <a:prstGeom prst="ellipse">
              <a:avLst/>
            </a:prstGeom>
            <a:solidFill>
              <a:schemeClr val="accent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i="1" dirty="0"/>
                <a:t>03</a:t>
              </a:r>
              <a:endParaRPr lang="zh-CN" altLang="en-US" sz="1800" b="1" i="1" dirty="0"/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229350" y="2895600"/>
            <a:ext cx="1990725" cy="1438275"/>
            <a:chOff x="6229350" y="2620566"/>
            <a:chExt cx="1990725" cy="1438871"/>
          </a:xfrm>
        </p:grpSpPr>
        <p:sp>
          <p:nvSpPr>
            <p:cNvPr id="8" name="圆角矩形 7"/>
            <p:cNvSpPr/>
            <p:nvPr/>
          </p:nvSpPr>
          <p:spPr>
            <a:xfrm>
              <a:off x="6229350" y="2939786"/>
              <a:ext cx="1990725" cy="1119651"/>
            </a:xfrm>
            <a:prstGeom prst="roundRect">
              <a:avLst>
                <a:gd name="adj" fmla="val 4948"/>
              </a:avLst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228" tIns="49083" rIns="66228" bIns="49083" anchor="ctr"/>
            <a:lstStyle>
              <a:lvl1pPr marL="128905" indent="-128905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001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0015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l"/>
              </a:pPr>
              <a:endParaRPr lang="en-US" altLang="zh-CN" sz="900">
                <a:solidFill>
                  <a:srgbClr val="FFFFFF"/>
                </a:solidFill>
              </a:endParaRPr>
            </a:p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您的内容打在这里，或者通过复制您的文本后，在此框中选择粘贴文字，您的内容打在</a:t>
              </a:r>
              <a:endParaRPr lang="zh-CN" altLang="en-US" sz="900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05625" y="2620566"/>
              <a:ext cx="638175" cy="63843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i="1" dirty="0"/>
                <a:t>06</a:t>
              </a:r>
              <a:endParaRPr lang="zh-CN" altLang="en-US" sz="1800" b="1" i="1" dirty="0"/>
            </a:p>
          </p:txBody>
        </p:sp>
      </p:grpSp>
      <p:sp>
        <p:nvSpPr>
          <p:cNvPr id="21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666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666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666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6"/>
          <p:cNvSpPr txBox="1"/>
          <p:nvPr/>
        </p:nvSpPr>
        <p:spPr>
          <a:xfrm>
            <a:off x="1260475" y="3711575"/>
            <a:ext cx="1871663" cy="904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sp>
        <p:nvSpPr>
          <p:cNvPr id="33" name="TextBox 17"/>
          <p:cNvSpPr txBox="1"/>
          <p:nvPr/>
        </p:nvSpPr>
        <p:spPr>
          <a:xfrm>
            <a:off x="3652838" y="3668713"/>
            <a:ext cx="1920875" cy="904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1166813" y="1217613"/>
            <a:ext cx="6892925" cy="2300287"/>
            <a:chOff x="1167355" y="1217191"/>
            <a:chExt cx="6892537" cy="2300813"/>
          </a:xfrm>
        </p:grpSpPr>
        <p:sp>
          <p:nvSpPr>
            <p:cNvPr id="36" name="Freeform 4"/>
            <p:cNvSpPr/>
            <p:nvPr/>
          </p:nvSpPr>
          <p:spPr bwMode="auto">
            <a:xfrm>
              <a:off x="1167355" y="1217191"/>
              <a:ext cx="440665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6">
                  <a:lumMod val="75000"/>
                </a:schemeClr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 flipH="1" flipV="1">
              <a:off x="3653240" y="1217191"/>
              <a:ext cx="440665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6">
                  <a:lumMod val="75000"/>
                </a:schemeClr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 rot="18900000">
              <a:off x="1722949" y="1817403"/>
              <a:ext cx="1104838" cy="110515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 rot="18900000">
              <a:off x="4056442" y="1817403"/>
              <a:ext cx="1103250" cy="110515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0" name="Rectangle 8"/>
            <p:cNvSpPr>
              <a:spLocks noChangeArrowheads="1"/>
            </p:cNvSpPr>
            <p:nvPr/>
          </p:nvSpPr>
          <p:spPr bwMode="auto">
            <a:xfrm rot="18900000">
              <a:off x="6366124" y="1817403"/>
              <a:ext cx="1104838" cy="110515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1616592" y="2177848"/>
              <a:ext cx="1274691" cy="369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 flipH="1">
              <a:off x="3970722" y="2174672"/>
              <a:ext cx="1274690" cy="369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6289929" y="2174672"/>
              <a:ext cx="1274691" cy="369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0" name="TextBox 17"/>
          <p:cNvSpPr txBox="1"/>
          <p:nvPr/>
        </p:nvSpPr>
        <p:spPr>
          <a:xfrm>
            <a:off x="5967413" y="3694113"/>
            <a:ext cx="1919287" cy="904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205" y="1860813"/>
            <a:ext cx="4748071" cy="830997"/>
          </a:xfrm>
          <a:prstGeom prst="rect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5" name="泪滴形 4"/>
          <p:cNvSpPr/>
          <p:nvPr/>
        </p:nvSpPr>
        <p:spPr>
          <a:xfrm>
            <a:off x="1785291" y="1860813"/>
            <a:ext cx="939353" cy="939353"/>
          </a:xfrm>
          <a:prstGeom prst="teardrop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/>
              <a:t>5</a:t>
            </a:r>
            <a:endParaRPr lang="zh-CN" altLang="en-US" sz="5400" dirty="0"/>
          </a:p>
        </p:txBody>
      </p:sp>
      <p:sp>
        <p:nvSpPr>
          <p:cNvPr id="7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文本框 27"/>
          <p:cNvSpPr txBox="1"/>
          <p:nvPr/>
        </p:nvSpPr>
        <p:spPr>
          <a:xfrm>
            <a:off x="3453745" y="1922368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</a:rPr>
              <a:t>研究结论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4572000" y="1108075"/>
            <a:ext cx="0" cy="3298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219575" y="2254250"/>
            <a:ext cx="704850" cy="70643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/>
                </a:solidFill>
              </a:rPr>
              <a:t>VS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212850" y="1393825"/>
            <a:ext cx="2698750" cy="1412875"/>
            <a:chOff x="1212260" y="1394385"/>
            <a:chExt cx="2699790" cy="1413046"/>
          </a:xfrm>
        </p:grpSpPr>
        <p:sp>
          <p:nvSpPr>
            <p:cNvPr id="22" name="TextBox 12"/>
            <p:cNvSpPr txBox="1"/>
            <p:nvPr/>
          </p:nvSpPr>
          <p:spPr>
            <a:xfrm>
              <a:off x="1212260" y="1745265"/>
              <a:ext cx="2699790" cy="10621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3895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+mj-ea"/>
                  <a:ea typeface="+mj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36891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rgbClr val="000000"/>
                  </a:solidFill>
                </a:rPr>
                <a:t>添加标题一</a:t>
              </a:r>
              <a:endParaRPr lang="zh-CN" altLang="en-US" sz="18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5172075" y="1408113"/>
            <a:ext cx="2759075" cy="1420812"/>
            <a:chOff x="5171954" y="1407576"/>
            <a:chExt cx="2759786" cy="1421801"/>
          </a:xfrm>
        </p:grpSpPr>
        <p:sp>
          <p:nvSpPr>
            <p:cNvPr id="24" name="TextBox 14"/>
            <p:cNvSpPr txBox="1"/>
            <p:nvPr/>
          </p:nvSpPr>
          <p:spPr>
            <a:xfrm>
              <a:off x="5171954" y="1407576"/>
              <a:ext cx="2040464" cy="3685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eaLnBrk="1" fontAlgn="auto" hangingPunct="1">
                <a:spcAft>
                  <a:spcPts val="0"/>
                </a:spcAft>
                <a:defRPr/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+mn-lt"/>
                </a:rPr>
                <a:t>添加标题二</a:t>
              </a:r>
              <a:endParaRPr lang="zh-CN" altLang="en-US" sz="1800" dirty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25" name="TextBox 15"/>
            <p:cNvSpPr txBox="1"/>
            <p:nvPr/>
          </p:nvSpPr>
          <p:spPr>
            <a:xfrm>
              <a:off x="5189422" y="1768189"/>
              <a:ext cx="2742318" cy="1061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3895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1512888" y="3268663"/>
            <a:ext cx="2219325" cy="1189037"/>
            <a:chOff x="1512237" y="3294193"/>
            <a:chExt cx="2219829" cy="1189680"/>
          </a:xfrm>
        </p:grpSpPr>
        <p:sp>
          <p:nvSpPr>
            <p:cNvPr id="26" name="矩形 25"/>
            <p:cNvSpPr/>
            <p:nvPr/>
          </p:nvSpPr>
          <p:spPr>
            <a:xfrm>
              <a:off x="2144205" y="3294193"/>
              <a:ext cx="1584685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12237" y="3594392"/>
              <a:ext cx="2210302" cy="18901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931432" y="3920006"/>
              <a:ext cx="1800634" cy="19060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TextBox 19"/>
            <p:cNvSpPr txBox="1"/>
            <p:nvPr/>
          </p:nvSpPr>
          <p:spPr>
            <a:xfrm>
              <a:off x="2409378" y="3294193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TextBox 20"/>
            <p:cNvSpPr txBox="1"/>
            <p:nvPr/>
          </p:nvSpPr>
          <p:spPr>
            <a:xfrm>
              <a:off x="2409378" y="3594392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TextBox 21"/>
            <p:cNvSpPr txBox="1"/>
            <p:nvPr/>
          </p:nvSpPr>
          <p:spPr>
            <a:xfrm>
              <a:off x="2409378" y="3924771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86936" y="4259915"/>
              <a:ext cx="1945130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TextBox 21"/>
            <p:cNvSpPr txBox="1"/>
            <p:nvPr/>
          </p:nvSpPr>
          <p:spPr>
            <a:xfrm>
              <a:off x="2409378" y="4264680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292725" y="3273425"/>
            <a:ext cx="2219325" cy="1165225"/>
            <a:chOff x="5291943" y="3273646"/>
            <a:chExt cx="2219829" cy="1165404"/>
          </a:xfrm>
        </p:grpSpPr>
        <p:sp>
          <p:nvSpPr>
            <p:cNvPr id="32" name="矩形 31"/>
            <p:cNvSpPr/>
            <p:nvPr/>
          </p:nvSpPr>
          <p:spPr>
            <a:xfrm>
              <a:off x="5291943" y="3294287"/>
              <a:ext cx="1584685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01470" y="3594370"/>
              <a:ext cx="2210302" cy="18894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291943" y="3911919"/>
              <a:ext cx="1800634" cy="19052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301470" y="4221530"/>
              <a:ext cx="2053104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TextBox 19"/>
            <p:cNvSpPr txBox="1"/>
            <p:nvPr/>
          </p:nvSpPr>
          <p:spPr>
            <a:xfrm>
              <a:off x="5507892" y="3273646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TextBox 20"/>
            <p:cNvSpPr txBox="1"/>
            <p:nvPr/>
          </p:nvSpPr>
          <p:spPr>
            <a:xfrm>
              <a:off x="5507892" y="3589608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TextBox 21"/>
            <p:cNvSpPr txBox="1"/>
            <p:nvPr/>
          </p:nvSpPr>
          <p:spPr>
            <a:xfrm>
              <a:off x="5507892" y="3911919"/>
              <a:ext cx="1113091" cy="2206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5" name="TextBox 21"/>
            <p:cNvSpPr txBox="1"/>
            <p:nvPr/>
          </p:nvSpPr>
          <p:spPr>
            <a:xfrm>
              <a:off x="5507892" y="4219941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5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Freeform 3"/>
          <p:cNvSpPr/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Freeform 4"/>
          <p:cNvSpPr/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accent6">
                <a:lumMod val="60000"/>
                <a:lumOff val="40000"/>
              </a:schemeClr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/>
              <a:t>单击添加标题</a:t>
            </a:r>
            <a:endParaRPr lang="zh-CN" sz="1200" b="1"/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ym typeface="Arial" panose="020B0604020202020204" pitchFamily="34" charset="0"/>
            </a:endParaRPr>
          </a:p>
        </p:txBody>
      </p:sp>
      <p:sp>
        <p:nvSpPr>
          <p:cNvPr id="13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/>
              <a:t>单击添加标题</a:t>
            </a:r>
            <a:endParaRPr lang="zh-CN" sz="1200" b="1"/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ym typeface="Arial" panose="020B0604020202020204" pitchFamily="34" charset="0"/>
            </a:endParaRPr>
          </a:p>
        </p:txBody>
      </p:sp>
      <p:sp>
        <p:nvSpPr>
          <p:cNvPr id="14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anose="020F0502020204030204" pitchFamily="34" charset="0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15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anose="020F0502020204030204" pitchFamily="34" charset="0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"/>
          <p:cNvSpPr txBox="1"/>
          <p:nvPr/>
        </p:nvSpPr>
        <p:spPr>
          <a:xfrm>
            <a:off x="1158588" y="1280412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C7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sz="3200" b="1" dirty="0">
              <a:solidFill>
                <a:srgbClr val="2C7A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763688" y="1346690"/>
            <a:ext cx="0" cy="3240360"/>
          </a:xfrm>
          <a:prstGeom prst="line">
            <a:avLst/>
          </a:prstGeom>
          <a:ln w="19050">
            <a:solidFill>
              <a:srgbClr val="2C7A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871700" y="1346690"/>
            <a:ext cx="54006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7380312" y="1346690"/>
            <a:ext cx="0" cy="3240360"/>
          </a:xfrm>
          <a:prstGeom prst="line">
            <a:avLst/>
          </a:prstGeom>
          <a:ln w="19050">
            <a:solidFill>
              <a:srgbClr val="2C7A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4"/>
          <p:cNvSpPr txBox="1">
            <a:spLocks noChangeArrowheads="1"/>
          </p:cNvSpPr>
          <p:nvPr/>
        </p:nvSpPr>
        <p:spPr bwMode="auto">
          <a:xfrm>
            <a:off x="64751" y="2519406"/>
            <a:ext cx="1693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contents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Stencil" panose="040409050D0802020404" pitchFamily="82" charset="0"/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3077829" y="2111081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课题综述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623804" y="2044406"/>
            <a:ext cx="452438" cy="523875"/>
            <a:chOff x="3530409" y="2047768"/>
            <a:chExt cx="452678" cy="523220"/>
          </a:xfrm>
        </p:grpSpPr>
        <p:sp>
          <p:nvSpPr>
            <p:cNvPr id="11290" name="文本框 16"/>
            <p:cNvSpPr txBox="1">
              <a:spLocks noChangeArrowheads="1"/>
            </p:cNvSpPr>
            <p:nvPr/>
          </p:nvSpPr>
          <p:spPr bwMode="auto">
            <a:xfrm>
              <a:off x="3530409" y="2047768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rgbClr val="414455"/>
                  </a:solidFill>
                </a:rPr>
                <a:t>1</a:t>
              </a:r>
              <a:endParaRPr lang="zh-CN" altLang="en-US" sz="2800" dirty="0">
                <a:solidFill>
                  <a:srgbClr val="414455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3736893" y="2226932"/>
              <a:ext cx="24619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21"/>
          <p:cNvSpPr txBox="1"/>
          <p:nvPr/>
        </p:nvSpPr>
        <p:spPr>
          <a:xfrm>
            <a:off x="5742567" y="2111081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研究过程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258379" y="2028531"/>
            <a:ext cx="484188" cy="523875"/>
            <a:chOff x="6086713" y="2057986"/>
            <a:chExt cx="484013" cy="523220"/>
          </a:xfrm>
        </p:grpSpPr>
        <p:sp>
          <p:nvSpPr>
            <p:cNvPr id="11288" name="文本框 20"/>
            <p:cNvSpPr txBox="1">
              <a:spLocks noChangeArrowheads="1"/>
            </p:cNvSpPr>
            <p:nvPr/>
          </p:nvSpPr>
          <p:spPr bwMode="auto">
            <a:xfrm>
              <a:off x="6086713" y="2057986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414455"/>
                  </a:solidFill>
                </a:rPr>
                <a:t>4</a:t>
              </a:r>
              <a:endParaRPr lang="zh-CN" altLang="en-US" sz="2800">
                <a:solidFill>
                  <a:srgbClr val="414455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6324752" y="2227637"/>
              <a:ext cx="245974" cy="245754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24"/>
          <p:cNvSpPr txBox="1"/>
          <p:nvPr/>
        </p:nvSpPr>
        <p:spPr>
          <a:xfrm>
            <a:off x="3077829" y="2690519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目前现状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2623804" y="2623844"/>
            <a:ext cx="452438" cy="522287"/>
            <a:chOff x="3530409" y="2627150"/>
            <a:chExt cx="452678" cy="523220"/>
          </a:xfrm>
        </p:grpSpPr>
        <p:sp>
          <p:nvSpPr>
            <p:cNvPr id="11286" name="文本框 23"/>
            <p:cNvSpPr txBox="1">
              <a:spLocks noChangeArrowheads="1"/>
            </p:cNvSpPr>
            <p:nvPr/>
          </p:nvSpPr>
          <p:spPr bwMode="auto">
            <a:xfrm>
              <a:off x="3530409" y="2627150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414455"/>
                  </a:solidFill>
                </a:rPr>
                <a:t>2</a:t>
              </a:r>
              <a:endParaRPr lang="zh-CN" altLang="en-US" sz="2800">
                <a:solidFill>
                  <a:srgbClr val="414455"/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3736893" y="2806857"/>
              <a:ext cx="246194" cy="246503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27"/>
          <p:cNvSpPr txBox="1"/>
          <p:nvPr/>
        </p:nvSpPr>
        <p:spPr>
          <a:xfrm>
            <a:off x="5742567" y="2690519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研究结论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5258379" y="2607969"/>
            <a:ext cx="484188" cy="523875"/>
            <a:chOff x="6086713" y="2637368"/>
            <a:chExt cx="484013" cy="523220"/>
          </a:xfrm>
        </p:grpSpPr>
        <p:sp>
          <p:nvSpPr>
            <p:cNvPr id="11284" name="文本框 26"/>
            <p:cNvSpPr txBox="1">
              <a:spLocks noChangeArrowheads="1"/>
            </p:cNvSpPr>
            <p:nvPr/>
          </p:nvSpPr>
          <p:spPr bwMode="auto">
            <a:xfrm>
              <a:off x="6086713" y="2637368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414455"/>
                  </a:solidFill>
                </a:rPr>
                <a:t>5</a:t>
              </a:r>
              <a:endParaRPr lang="zh-CN" altLang="en-US" sz="2800">
                <a:solidFill>
                  <a:srgbClr val="414455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6324752" y="2807018"/>
              <a:ext cx="245974" cy="245755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30"/>
          <p:cNvSpPr txBox="1"/>
          <p:nvPr/>
        </p:nvSpPr>
        <p:spPr>
          <a:xfrm>
            <a:off x="3077829" y="3263606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研究目标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2623804" y="3196931"/>
            <a:ext cx="452438" cy="523875"/>
            <a:chOff x="3530409" y="3200893"/>
            <a:chExt cx="452678" cy="523220"/>
          </a:xfrm>
        </p:grpSpPr>
        <p:sp>
          <p:nvSpPr>
            <p:cNvPr id="11282" name="文本框 29"/>
            <p:cNvSpPr txBox="1">
              <a:spLocks noChangeArrowheads="1"/>
            </p:cNvSpPr>
            <p:nvPr/>
          </p:nvSpPr>
          <p:spPr bwMode="auto">
            <a:xfrm>
              <a:off x="3530409" y="3200893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414455"/>
                  </a:solidFill>
                </a:rPr>
                <a:t>3</a:t>
              </a:r>
              <a:endParaRPr lang="zh-CN" altLang="en-US" sz="2800">
                <a:solidFill>
                  <a:srgbClr val="414455"/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3736893" y="3380057"/>
              <a:ext cx="24619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33"/>
          <p:cNvSpPr txBox="1"/>
          <p:nvPr/>
        </p:nvSpPr>
        <p:spPr>
          <a:xfrm>
            <a:off x="5742567" y="3263606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参考文献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5258379" y="3182644"/>
            <a:ext cx="484188" cy="522287"/>
            <a:chOff x="6086713" y="3211111"/>
            <a:chExt cx="484013" cy="523220"/>
          </a:xfrm>
        </p:grpSpPr>
        <p:sp>
          <p:nvSpPr>
            <p:cNvPr id="11280" name="文本框 32"/>
            <p:cNvSpPr txBox="1">
              <a:spLocks noChangeArrowheads="1"/>
            </p:cNvSpPr>
            <p:nvPr/>
          </p:nvSpPr>
          <p:spPr bwMode="auto">
            <a:xfrm>
              <a:off x="6086713" y="3211111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414455"/>
                  </a:solidFill>
                </a:rPr>
                <a:t>6</a:t>
              </a:r>
              <a:endParaRPr lang="zh-CN" altLang="en-US" sz="2800">
                <a:solidFill>
                  <a:srgbClr val="414455"/>
                </a:solidFill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6324752" y="3381276"/>
              <a:ext cx="245974" cy="244912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/>
        </p:nvCxnSpPr>
        <p:spPr>
          <a:xfrm>
            <a:off x="2152381" y="2158706"/>
            <a:ext cx="0" cy="15462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4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52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60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6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76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84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 animBg="1"/>
      <p:bldP spid="34" grpId="0"/>
      <p:bldP spid="4" grpId="0"/>
      <p:bldP spid="8" grpId="0"/>
      <p:bldP spid="12" grpId="0"/>
      <p:bldP spid="16" grpId="0"/>
      <p:bldP spid="20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52"/>
          <p:cNvSpPr/>
          <p:nvPr/>
        </p:nvSpPr>
        <p:spPr>
          <a:xfrm>
            <a:off x="1398588" y="1336675"/>
            <a:ext cx="1055687" cy="10556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Oval 153"/>
          <p:cNvSpPr/>
          <p:nvPr/>
        </p:nvSpPr>
        <p:spPr>
          <a:xfrm>
            <a:off x="3900488" y="2319338"/>
            <a:ext cx="1057275" cy="10556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" name="Oval 154"/>
          <p:cNvSpPr/>
          <p:nvPr/>
        </p:nvSpPr>
        <p:spPr>
          <a:xfrm>
            <a:off x="5295900" y="3771900"/>
            <a:ext cx="1055688" cy="10556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" name="Oval 155"/>
          <p:cNvSpPr/>
          <p:nvPr/>
        </p:nvSpPr>
        <p:spPr>
          <a:xfrm>
            <a:off x="2500313" y="3771900"/>
            <a:ext cx="1057275" cy="10556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" name="Oval 156"/>
          <p:cNvSpPr/>
          <p:nvPr/>
        </p:nvSpPr>
        <p:spPr>
          <a:xfrm>
            <a:off x="6351588" y="1581150"/>
            <a:ext cx="1057275" cy="10556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7" name="Curved Connector 157"/>
          <p:cNvCxnSpPr>
            <a:stCxn id="3" idx="4"/>
            <a:endCxn id="4" idx="2"/>
          </p:cNvCxnSpPr>
          <p:nvPr/>
        </p:nvCxnSpPr>
        <p:spPr>
          <a:xfrm rot="16200000" flipH="1">
            <a:off x="4399756" y="3404394"/>
            <a:ext cx="925513" cy="866775"/>
          </a:xfrm>
          <a:prstGeom prst="curvedConnector2">
            <a:avLst/>
          </a:prstGeom>
          <a:ln w="12700" cmpd="thickThin">
            <a:solidFill>
              <a:schemeClr val="accent6">
                <a:lumMod val="75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158"/>
          <p:cNvCxnSpPr>
            <a:stCxn id="3" idx="4"/>
            <a:endCxn id="5" idx="0"/>
          </p:cNvCxnSpPr>
          <p:nvPr/>
        </p:nvCxnSpPr>
        <p:spPr>
          <a:xfrm rot="5400000">
            <a:off x="3530600" y="2873375"/>
            <a:ext cx="396875" cy="1400175"/>
          </a:xfrm>
          <a:prstGeom prst="curvedConnector3">
            <a:avLst/>
          </a:prstGeom>
          <a:ln w="12700" cmpd="thickThin">
            <a:solidFill>
              <a:schemeClr val="accent6">
                <a:lumMod val="75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159"/>
          <p:cNvCxnSpPr>
            <a:stCxn id="5" idx="2"/>
          </p:cNvCxnSpPr>
          <p:nvPr/>
        </p:nvCxnSpPr>
        <p:spPr>
          <a:xfrm rot="10800000">
            <a:off x="1398588" y="1863725"/>
            <a:ext cx="1101725" cy="2436813"/>
          </a:xfrm>
          <a:prstGeom prst="curvedConnector3">
            <a:avLst>
              <a:gd name="adj1" fmla="val 115547"/>
            </a:avLst>
          </a:prstGeom>
          <a:ln w="12700" cmpd="thickThin">
            <a:solidFill>
              <a:schemeClr val="accent6">
                <a:lumMod val="75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160"/>
          <p:cNvCxnSpPr>
            <a:stCxn id="6" idx="4"/>
          </p:cNvCxnSpPr>
          <p:nvPr/>
        </p:nvCxnSpPr>
        <p:spPr>
          <a:xfrm rot="5400000" flipH="1">
            <a:off x="4280693" y="37307"/>
            <a:ext cx="773113" cy="4425950"/>
          </a:xfrm>
          <a:prstGeom prst="curvedConnector4">
            <a:avLst>
              <a:gd name="adj1" fmla="val -35696"/>
              <a:gd name="adj2" fmla="val 39881"/>
            </a:avLst>
          </a:prstGeom>
          <a:ln w="12700" cmpd="thickThin">
            <a:solidFill>
              <a:schemeClr val="accent6">
                <a:lumMod val="75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61"/>
          <p:cNvSpPr txBox="1"/>
          <p:nvPr/>
        </p:nvSpPr>
        <p:spPr>
          <a:xfrm rot="21568247">
            <a:off x="3605213" y="2663825"/>
            <a:ext cx="16891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id-ID" altLang="zh-CN" sz="15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TextBox 162"/>
          <p:cNvSpPr txBox="1"/>
          <p:nvPr/>
        </p:nvSpPr>
        <p:spPr>
          <a:xfrm rot="21568247">
            <a:off x="4964113" y="4133850"/>
            <a:ext cx="16891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id-ID" altLang="zh-CN" sz="15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TextBox 163"/>
          <p:cNvSpPr txBox="1"/>
          <p:nvPr/>
        </p:nvSpPr>
        <p:spPr>
          <a:xfrm rot="21568247">
            <a:off x="2251075" y="4119563"/>
            <a:ext cx="1555750" cy="32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id-ID" altLang="zh-CN" sz="15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TextBox 164"/>
          <p:cNvSpPr txBox="1"/>
          <p:nvPr/>
        </p:nvSpPr>
        <p:spPr>
          <a:xfrm rot="21568247">
            <a:off x="1125538" y="1671638"/>
            <a:ext cx="1554162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id-ID" altLang="zh-CN" sz="15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" name="TextBox 165"/>
          <p:cNvSpPr txBox="1"/>
          <p:nvPr/>
        </p:nvSpPr>
        <p:spPr>
          <a:xfrm rot="21568247">
            <a:off x="6102350" y="1931988"/>
            <a:ext cx="1555750" cy="32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id-ID" sz="15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Rectangle 166"/>
          <p:cNvSpPr/>
          <p:nvPr/>
        </p:nvSpPr>
        <p:spPr>
          <a:xfrm>
            <a:off x="3559175" y="4219575"/>
            <a:ext cx="12985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" name="Straight Connector 167"/>
          <p:cNvCxnSpPr/>
          <p:nvPr/>
        </p:nvCxnSpPr>
        <p:spPr>
          <a:xfrm>
            <a:off x="3640138" y="4179888"/>
            <a:ext cx="111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68"/>
          <p:cNvSpPr/>
          <p:nvPr/>
        </p:nvSpPr>
        <p:spPr>
          <a:xfrm>
            <a:off x="6386513" y="4219575"/>
            <a:ext cx="1296987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Straight Connector 169"/>
          <p:cNvCxnSpPr/>
          <p:nvPr/>
        </p:nvCxnSpPr>
        <p:spPr>
          <a:xfrm>
            <a:off x="6465888" y="4179888"/>
            <a:ext cx="1119187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70"/>
          <p:cNvSpPr/>
          <p:nvPr/>
        </p:nvSpPr>
        <p:spPr>
          <a:xfrm>
            <a:off x="5192713" y="1863725"/>
            <a:ext cx="1296987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1" name="Straight Connector 171"/>
          <p:cNvCxnSpPr/>
          <p:nvPr/>
        </p:nvCxnSpPr>
        <p:spPr>
          <a:xfrm>
            <a:off x="5205413" y="1866900"/>
            <a:ext cx="1119187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72"/>
          <p:cNvSpPr/>
          <p:nvPr/>
        </p:nvSpPr>
        <p:spPr>
          <a:xfrm>
            <a:off x="2454275" y="1341438"/>
            <a:ext cx="12985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3" name="Straight Connector 173"/>
          <p:cNvCxnSpPr/>
          <p:nvPr/>
        </p:nvCxnSpPr>
        <p:spPr>
          <a:xfrm>
            <a:off x="2509838" y="1316038"/>
            <a:ext cx="111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174"/>
          <p:cNvSpPr/>
          <p:nvPr/>
        </p:nvSpPr>
        <p:spPr>
          <a:xfrm>
            <a:off x="2614613" y="2659063"/>
            <a:ext cx="1296987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5" name="Straight Connector 175"/>
          <p:cNvCxnSpPr/>
          <p:nvPr/>
        </p:nvCxnSpPr>
        <p:spPr>
          <a:xfrm>
            <a:off x="2693988" y="2619375"/>
            <a:ext cx="1119187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  <p:bldP spid="20" grpId="0"/>
      <p:bldP spid="22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36638" y="858838"/>
            <a:ext cx="3516312" cy="3657600"/>
            <a:chOff x="839089" y="1016488"/>
            <a:chExt cx="4688114" cy="4876868"/>
          </a:xfrm>
        </p:grpSpPr>
        <p:grpSp>
          <p:nvGrpSpPr>
            <p:cNvPr id="43022" name="组合 2"/>
            <p:cNvGrpSpPr/>
            <p:nvPr/>
          </p:nvGrpSpPr>
          <p:grpSpPr bwMode="auto">
            <a:xfrm rot="-297887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0" idx="3"/>
              </p:cNvCxnSpPr>
              <p:nvPr/>
            </p:nvCxnSpPr>
            <p:spPr>
              <a:xfrm rot="297887" flipV="1">
                <a:off x="3094697" y="2229144"/>
                <a:ext cx="842494" cy="599705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0" idx="5"/>
              </p:cNvCxnSpPr>
              <p:nvPr/>
            </p:nvCxnSpPr>
            <p:spPr>
              <a:xfrm rot="297887">
                <a:off x="4139761" y="2295669"/>
                <a:ext cx="740898" cy="624486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308"/>
              <a:ext cx="4688114" cy="342904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95388" y="2370138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95388" y="3298825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5283200" y="1011238"/>
            <a:ext cx="2601913" cy="2855912"/>
            <a:chOff x="6502470" y="1193868"/>
            <a:chExt cx="3467440" cy="3806628"/>
          </a:xfrm>
        </p:grpSpPr>
        <p:grpSp>
          <p:nvGrpSpPr>
            <p:cNvPr id="43015" name="组合 10"/>
            <p:cNvGrpSpPr/>
            <p:nvPr/>
          </p:nvGrpSpPr>
          <p:grpSpPr bwMode="auto">
            <a:xfrm rot="-297887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0" idx="3"/>
              </p:cNvCxnSpPr>
              <p:nvPr/>
            </p:nvCxnSpPr>
            <p:spPr>
              <a:xfrm rot="297887" flipV="1">
                <a:off x="3088495" y="2333580"/>
                <a:ext cx="854327" cy="496933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0" idx="5"/>
              </p:cNvCxnSpPr>
              <p:nvPr/>
            </p:nvCxnSpPr>
            <p:spPr>
              <a:xfrm rot="297887">
                <a:off x="4142586" y="2401697"/>
                <a:ext cx="733146" cy="521174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3450"/>
              <a:ext cx="3467440" cy="25370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434013" y="2235200"/>
            <a:ext cx="2300287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205" y="1860813"/>
            <a:ext cx="4748071" cy="830997"/>
          </a:xfrm>
          <a:prstGeom prst="rect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5" name="泪滴形 4"/>
          <p:cNvSpPr/>
          <p:nvPr/>
        </p:nvSpPr>
        <p:spPr>
          <a:xfrm>
            <a:off x="1785291" y="1860813"/>
            <a:ext cx="939353" cy="939353"/>
          </a:xfrm>
          <a:prstGeom prst="teardrop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/>
              <a:t>4</a:t>
            </a:r>
            <a:endParaRPr lang="zh-CN" altLang="en-US" sz="5400" dirty="0"/>
          </a:p>
        </p:txBody>
      </p:sp>
      <p:sp>
        <p:nvSpPr>
          <p:cNvPr id="7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文本框 21"/>
          <p:cNvSpPr txBox="1"/>
          <p:nvPr/>
        </p:nvSpPr>
        <p:spPr>
          <a:xfrm>
            <a:off x="3453745" y="1922368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</a:rPr>
              <a:t>研究过程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 bwMode="auto">
          <a:xfrm>
            <a:off x="1157288" y="1187450"/>
            <a:ext cx="1917700" cy="3019425"/>
            <a:chOff x="1385455" y="1588470"/>
            <a:chExt cx="1918854" cy="3019694"/>
          </a:xfrm>
        </p:grpSpPr>
        <p:sp>
          <p:nvSpPr>
            <p:cNvPr id="28" name="矩形 27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95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63289" y="1675791"/>
              <a:ext cx="1753655" cy="95734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85455" y="2722046"/>
              <a:ext cx="1918854" cy="2762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项目名称一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Rectangle 23"/>
            <p:cNvSpPr/>
            <p:nvPr/>
          </p:nvSpPr>
          <p:spPr>
            <a:xfrm>
              <a:off x="1463289" y="3007821"/>
              <a:ext cx="1688528" cy="830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单击此处添加文字，添加具体文字内容，您的说明文字在此处添加，此处输入详细的说明文字。单击此处添加文字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2" name="Rectangle 27"/>
            <p:cNvSpPr/>
            <p:nvPr/>
          </p:nvSpPr>
          <p:spPr>
            <a:xfrm>
              <a:off x="1960476" y="4071541"/>
              <a:ext cx="751339" cy="215919"/>
            </a:xfrm>
            <a:prstGeom prst="rect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j-ea"/>
                  <a:ea typeface="+mj-ea"/>
                </a:rPr>
                <a:t>文字内容</a:t>
              </a:r>
              <a:endParaRPr lang="en-US" altLang="zh-CN" sz="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3651250" y="1187450"/>
            <a:ext cx="1917700" cy="3019425"/>
            <a:chOff x="1385455" y="1588470"/>
            <a:chExt cx="1918854" cy="3019694"/>
          </a:xfrm>
        </p:grpSpPr>
        <p:sp>
          <p:nvSpPr>
            <p:cNvPr id="34" name="矩形 33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95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463290" y="1675791"/>
              <a:ext cx="1753655" cy="95734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85455" y="2722046"/>
              <a:ext cx="1918854" cy="2762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项目名称二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7" name="Rectangle 23"/>
            <p:cNvSpPr/>
            <p:nvPr/>
          </p:nvSpPr>
          <p:spPr>
            <a:xfrm>
              <a:off x="1463290" y="3007821"/>
              <a:ext cx="1688527" cy="830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单击此处添加文字，添加具体文字内容，您的说明文字在此处添加，此处输入详细的说明文字。单击此处添加文字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8" name="Rectangle 27"/>
            <p:cNvSpPr/>
            <p:nvPr/>
          </p:nvSpPr>
          <p:spPr>
            <a:xfrm>
              <a:off x="1960476" y="4071541"/>
              <a:ext cx="751340" cy="215919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j-ea"/>
                  <a:ea typeface="+mj-ea"/>
                </a:rPr>
                <a:t>文字内容</a:t>
              </a:r>
              <a:endParaRPr lang="en-US" altLang="zh-CN" sz="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6143625" y="1187450"/>
            <a:ext cx="1919288" cy="3019425"/>
            <a:chOff x="1385455" y="1588470"/>
            <a:chExt cx="1918854" cy="3019694"/>
          </a:xfrm>
        </p:grpSpPr>
        <p:sp>
          <p:nvSpPr>
            <p:cNvPr id="40" name="矩形 39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95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463225" y="1675791"/>
              <a:ext cx="1753790" cy="95734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j-ea"/>
                <a:ea typeface="+mj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85455" y="2722046"/>
              <a:ext cx="1918854" cy="2762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项目名称三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Rectangle 23"/>
            <p:cNvSpPr/>
            <p:nvPr/>
          </p:nvSpPr>
          <p:spPr>
            <a:xfrm>
              <a:off x="1463225" y="3007821"/>
              <a:ext cx="1688718" cy="830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单击此处添加文字，添加具体文字内容，您的说明文字在此处添加，此处输入详细的说明文字。单击此处添加文字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44" name="Rectangle 27"/>
            <p:cNvSpPr/>
            <p:nvPr/>
          </p:nvSpPr>
          <p:spPr>
            <a:xfrm>
              <a:off x="1960000" y="4071541"/>
              <a:ext cx="752305" cy="215919"/>
            </a:xfrm>
            <a:prstGeom prst="rect">
              <a:avLst/>
            </a:prstGeom>
            <a:solidFill>
              <a:schemeClr val="accent1"/>
            </a:solidFill>
            <a:ln w="12700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j-ea"/>
                  <a:ea typeface="+mj-ea"/>
                </a:rPr>
                <a:t>文字内容</a:t>
              </a:r>
              <a:endParaRPr lang="en-US" altLang="zh-CN" sz="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 bwMode="auto">
          <a:xfrm>
            <a:off x="973138" y="1268413"/>
            <a:ext cx="2152650" cy="2252662"/>
            <a:chOff x="973148" y="1379560"/>
            <a:chExt cx="2152196" cy="2252462"/>
          </a:xfrm>
        </p:grpSpPr>
        <p:sp>
          <p:nvSpPr>
            <p:cNvPr id="31" name="MH_Other_1"/>
            <p:cNvSpPr/>
            <p:nvPr>
              <p:custDataLst>
                <p:tags r:id="rId1"/>
              </p:custDataLst>
            </p:nvPr>
          </p:nvSpPr>
          <p:spPr>
            <a:xfrm>
              <a:off x="1052506" y="1562106"/>
              <a:ext cx="1966497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32" name="MH_SubTitle_1"/>
            <p:cNvSpPr/>
            <p:nvPr>
              <p:custDataLst>
                <p:tags r:id="rId2"/>
              </p:custDataLst>
            </p:nvPr>
          </p:nvSpPr>
          <p:spPr>
            <a:xfrm>
              <a:off x="973148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6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prstClr val="white"/>
                </a:solidFill>
              </a:endParaRPr>
            </a:p>
          </p:txBody>
        </p:sp>
        <p:pic>
          <p:nvPicPr>
            <p:cNvPr id="51216" name="MH_Other_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438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51"/>
            <p:cNvSpPr txBox="1"/>
            <p:nvPr/>
          </p:nvSpPr>
          <p:spPr bwMode="auto">
            <a:xfrm rot="20417445">
              <a:off x="1401683" y="1857355"/>
              <a:ext cx="1450669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3448050" y="1268413"/>
            <a:ext cx="2151063" cy="2252662"/>
            <a:chOff x="3447325" y="1379560"/>
            <a:chExt cx="2152196" cy="2252462"/>
          </a:xfrm>
        </p:grpSpPr>
        <p:sp>
          <p:nvSpPr>
            <p:cNvPr id="36" name="MH_Other_2"/>
            <p:cNvSpPr/>
            <p:nvPr>
              <p:custDataLst>
                <p:tags r:id="rId5"/>
              </p:custDataLst>
            </p:nvPr>
          </p:nvSpPr>
          <p:spPr>
            <a:xfrm>
              <a:off x="3526742" y="1562106"/>
              <a:ext cx="1966360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37" name="MH_SubTitle_2"/>
            <p:cNvSpPr/>
            <p:nvPr>
              <p:custDataLst>
                <p:tags r:id="rId6"/>
              </p:custDataLst>
            </p:nvPr>
          </p:nvSpPr>
          <p:spPr>
            <a:xfrm>
              <a:off x="3447325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pic>
          <p:nvPicPr>
            <p:cNvPr id="51212" name="MH_Other_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615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Box 51"/>
            <p:cNvSpPr txBox="1"/>
            <p:nvPr/>
          </p:nvSpPr>
          <p:spPr bwMode="auto">
            <a:xfrm rot="20417445">
              <a:off x="3858705" y="1877991"/>
              <a:ext cx="1451739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5921375" y="1268413"/>
            <a:ext cx="2152650" cy="2252662"/>
            <a:chOff x="5921503" y="1379560"/>
            <a:chExt cx="2152196" cy="2252462"/>
          </a:xfrm>
        </p:grpSpPr>
        <p:sp>
          <p:nvSpPr>
            <p:cNvPr id="41" name="MH_Other_3"/>
            <p:cNvSpPr/>
            <p:nvPr>
              <p:custDataLst>
                <p:tags r:id="rId8"/>
              </p:custDataLst>
            </p:nvPr>
          </p:nvSpPr>
          <p:spPr>
            <a:xfrm>
              <a:off x="6000861" y="1562106"/>
              <a:ext cx="1966498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42" name="MH_SubTitle_3"/>
            <p:cNvSpPr/>
            <p:nvPr>
              <p:custDataLst>
                <p:tags r:id="rId9"/>
              </p:custDataLst>
            </p:nvPr>
          </p:nvSpPr>
          <p:spPr>
            <a:xfrm>
              <a:off x="5921503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6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prstClr val="white"/>
                </a:solidFill>
              </a:endParaRPr>
            </a:p>
          </p:txBody>
        </p:sp>
        <p:pic>
          <p:nvPicPr>
            <p:cNvPr id="51208" name="MH_Other_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3792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51"/>
            <p:cNvSpPr txBox="1"/>
            <p:nvPr/>
          </p:nvSpPr>
          <p:spPr bwMode="auto">
            <a:xfrm rot="20417445">
              <a:off x="6332579" y="1877991"/>
              <a:ext cx="1452256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1146175" y="4044950"/>
            <a:ext cx="7170738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3895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683895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683895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683895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683895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900">
                <a:latin typeface="微软雅黑" panose="020B0503020204020204" pitchFamily="34" charset="-122"/>
              </a:rPr>
              <a:t>这里，或者通过复制您的文本后</a:t>
            </a:r>
            <a:endParaRPr lang="zh-CN" altLang="en-US" sz="900">
              <a:sym typeface="Arial" panose="020B0604020202020204" pitchFamily="34" charset="0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" name="组合 787"/>
          <p:cNvGrpSpPr/>
          <p:nvPr/>
        </p:nvGrpSpPr>
        <p:grpSpPr bwMode="auto">
          <a:xfrm>
            <a:off x="523875" y="1679575"/>
            <a:ext cx="2273300" cy="1227138"/>
            <a:chOff x="524436" y="1679136"/>
            <a:chExt cx="2272552" cy="1227484"/>
          </a:xfrm>
        </p:grpSpPr>
        <p:grpSp>
          <p:nvGrpSpPr>
            <p:cNvPr id="47132" name="组合 757"/>
            <p:cNvGrpSpPr/>
            <p:nvPr/>
          </p:nvGrpSpPr>
          <p:grpSpPr bwMode="auto">
            <a:xfrm>
              <a:off x="961830" y="1679136"/>
              <a:ext cx="1835158" cy="1227484"/>
              <a:chOff x="1482464" y="2339613"/>
              <a:chExt cx="2446877" cy="1636645"/>
            </a:xfrm>
          </p:grpSpPr>
          <p:sp>
            <p:nvSpPr>
              <p:cNvPr id="47134" name="文本框 759"/>
              <p:cNvSpPr txBox="1">
                <a:spLocks noChangeArrowheads="1"/>
              </p:cNvSpPr>
              <p:nvPr/>
            </p:nvSpPr>
            <p:spPr bwMode="auto">
              <a:xfrm>
                <a:off x="1482464" y="2339613"/>
                <a:ext cx="1924761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latin typeface="微软雅黑" panose="020B0503020204020204" pitchFamily="34" charset="-122"/>
                  </a:rPr>
                  <a:t>添加文本标题</a:t>
                </a:r>
                <a:endParaRPr lang="zh-CN" altLang="en-US" sz="1500" b="1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61" name="文本框 760"/>
              <p:cNvSpPr txBox="1"/>
              <p:nvPr/>
            </p:nvSpPr>
            <p:spPr>
              <a:xfrm>
                <a:off x="1483280" y="2763066"/>
                <a:ext cx="2446061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62" name="Freeform 99"/>
            <p:cNvSpPr>
              <a:spLocks noChangeAspect="1" noEditPoints="1" noChangeArrowheads="1"/>
            </p:cNvSpPr>
            <p:nvPr/>
          </p:nvSpPr>
          <p:spPr bwMode="auto">
            <a:xfrm>
              <a:off x="524436" y="1679136"/>
              <a:ext cx="417376" cy="431922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92" name="组合 791"/>
          <p:cNvGrpSpPr/>
          <p:nvPr/>
        </p:nvGrpSpPr>
        <p:grpSpPr bwMode="auto">
          <a:xfrm>
            <a:off x="3376613" y="3224213"/>
            <a:ext cx="2216150" cy="1227137"/>
            <a:chOff x="3376310" y="3224624"/>
            <a:chExt cx="2216028" cy="1227484"/>
          </a:xfrm>
        </p:grpSpPr>
        <p:grpSp>
          <p:nvGrpSpPr>
            <p:cNvPr id="47128" name="组合 774"/>
            <p:cNvGrpSpPr/>
            <p:nvPr/>
          </p:nvGrpSpPr>
          <p:grpSpPr bwMode="auto">
            <a:xfrm>
              <a:off x="3757180" y="3224624"/>
              <a:ext cx="1835158" cy="1227484"/>
              <a:chOff x="1482464" y="2339613"/>
              <a:chExt cx="2446877" cy="1636645"/>
            </a:xfrm>
          </p:grpSpPr>
          <p:sp>
            <p:nvSpPr>
              <p:cNvPr id="47130" name="文本框 775"/>
              <p:cNvSpPr txBox="1">
                <a:spLocks noChangeArrowheads="1"/>
              </p:cNvSpPr>
              <p:nvPr/>
            </p:nvSpPr>
            <p:spPr bwMode="auto">
              <a:xfrm>
                <a:off x="1482464" y="2339613"/>
                <a:ext cx="1924761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latin typeface="微软雅黑" panose="020B0503020204020204" pitchFamily="34" charset="-122"/>
                  </a:rPr>
                  <a:t>添加文本标题</a:t>
                </a:r>
                <a:endParaRPr lang="zh-CN" altLang="en-US" sz="1500" b="1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7" name="文本框 776"/>
              <p:cNvSpPr txBox="1"/>
              <p:nvPr/>
            </p:nvSpPr>
            <p:spPr>
              <a:xfrm>
                <a:off x="1482609" y="2763066"/>
                <a:ext cx="2446732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83" name="Freeform 8"/>
            <p:cNvSpPr>
              <a:spLocks noChangeAspect="1" noEditPoints="1" noChangeArrowheads="1"/>
            </p:cNvSpPr>
            <p:nvPr/>
          </p:nvSpPr>
          <p:spPr bwMode="auto">
            <a:xfrm>
              <a:off x="3376310" y="3265911"/>
              <a:ext cx="395265" cy="393811"/>
            </a:xfrm>
            <a:custGeom>
              <a:avLst/>
              <a:gdLst>
                <a:gd name="T0" fmla="*/ 39 w 108"/>
                <a:gd name="T1" fmla="*/ 4 h 107"/>
                <a:gd name="T2" fmla="*/ 104 w 108"/>
                <a:gd name="T3" fmla="*/ 38 h 107"/>
                <a:gd name="T4" fmla="*/ 70 w 108"/>
                <a:gd name="T5" fmla="*/ 103 h 107"/>
                <a:gd name="T6" fmla="*/ 30 w 108"/>
                <a:gd name="T7" fmla="*/ 99 h 107"/>
                <a:gd name="T8" fmla="*/ 5 w 108"/>
                <a:gd name="T9" fmla="*/ 69 h 107"/>
                <a:gd name="T10" fmla="*/ 95 w 108"/>
                <a:gd name="T11" fmla="*/ 61 h 107"/>
                <a:gd name="T12" fmla="*/ 90 w 108"/>
                <a:gd name="T13" fmla="*/ 45 h 107"/>
                <a:gd name="T14" fmla="*/ 79 w 108"/>
                <a:gd name="T15" fmla="*/ 42 h 107"/>
                <a:gd name="T16" fmla="*/ 74 w 108"/>
                <a:gd name="T17" fmla="*/ 35 h 107"/>
                <a:gd name="T18" fmla="*/ 78 w 108"/>
                <a:gd name="T19" fmla="*/ 25 h 107"/>
                <a:gd name="T20" fmla="*/ 72 w 108"/>
                <a:gd name="T21" fmla="*/ 24 h 107"/>
                <a:gd name="T22" fmla="*/ 69 w 108"/>
                <a:gd name="T23" fmla="*/ 31 h 107"/>
                <a:gd name="T24" fmla="*/ 66 w 108"/>
                <a:gd name="T25" fmla="*/ 25 h 107"/>
                <a:gd name="T26" fmla="*/ 65 w 108"/>
                <a:gd name="T27" fmla="*/ 15 h 107"/>
                <a:gd name="T28" fmla="*/ 57 w 108"/>
                <a:gd name="T29" fmla="*/ 13 h 107"/>
                <a:gd name="T30" fmla="*/ 46 w 108"/>
                <a:gd name="T31" fmla="*/ 15 h 107"/>
                <a:gd name="T32" fmla="*/ 40 w 108"/>
                <a:gd name="T33" fmla="*/ 23 h 107"/>
                <a:gd name="T34" fmla="*/ 36 w 108"/>
                <a:gd name="T35" fmla="*/ 20 h 107"/>
                <a:gd name="T36" fmla="*/ 31 w 108"/>
                <a:gd name="T37" fmla="*/ 28 h 107"/>
                <a:gd name="T38" fmla="*/ 25 w 108"/>
                <a:gd name="T39" fmla="*/ 31 h 107"/>
                <a:gd name="T40" fmla="*/ 29 w 108"/>
                <a:gd name="T41" fmla="*/ 34 h 107"/>
                <a:gd name="T42" fmla="*/ 34 w 108"/>
                <a:gd name="T43" fmla="*/ 29 h 107"/>
                <a:gd name="T44" fmla="*/ 39 w 108"/>
                <a:gd name="T45" fmla="*/ 35 h 107"/>
                <a:gd name="T46" fmla="*/ 33 w 108"/>
                <a:gd name="T47" fmla="*/ 40 h 107"/>
                <a:gd name="T48" fmla="*/ 32 w 108"/>
                <a:gd name="T49" fmla="*/ 46 h 107"/>
                <a:gd name="T50" fmla="*/ 30 w 108"/>
                <a:gd name="T51" fmla="*/ 52 h 107"/>
                <a:gd name="T52" fmla="*/ 22 w 108"/>
                <a:gd name="T53" fmla="*/ 52 h 107"/>
                <a:gd name="T54" fmla="*/ 24 w 108"/>
                <a:gd name="T55" fmla="*/ 60 h 107"/>
                <a:gd name="T56" fmla="*/ 26 w 108"/>
                <a:gd name="T57" fmla="*/ 60 h 107"/>
                <a:gd name="T58" fmla="*/ 32 w 108"/>
                <a:gd name="T59" fmla="*/ 64 h 107"/>
                <a:gd name="T60" fmla="*/ 38 w 108"/>
                <a:gd name="T61" fmla="*/ 66 h 107"/>
                <a:gd name="T62" fmla="*/ 46 w 108"/>
                <a:gd name="T63" fmla="*/ 62 h 107"/>
                <a:gd name="T64" fmla="*/ 56 w 108"/>
                <a:gd name="T65" fmla="*/ 63 h 107"/>
                <a:gd name="T66" fmla="*/ 62 w 108"/>
                <a:gd name="T67" fmla="*/ 66 h 107"/>
                <a:gd name="T68" fmla="*/ 71 w 108"/>
                <a:gd name="T69" fmla="*/ 66 h 107"/>
                <a:gd name="T70" fmla="*/ 72 w 108"/>
                <a:gd name="T71" fmla="*/ 73 h 107"/>
                <a:gd name="T72" fmla="*/ 69 w 108"/>
                <a:gd name="T73" fmla="*/ 79 h 107"/>
                <a:gd name="T74" fmla="*/ 68 w 108"/>
                <a:gd name="T75" fmla="*/ 85 h 107"/>
                <a:gd name="T76" fmla="*/ 64 w 108"/>
                <a:gd name="T77" fmla="*/ 90 h 107"/>
                <a:gd name="T78" fmla="*/ 61 w 108"/>
                <a:gd name="T79" fmla="*/ 94 h 107"/>
                <a:gd name="T80" fmla="*/ 91 w 108"/>
                <a:gd name="T81" fmla="*/ 73 h 107"/>
                <a:gd name="T82" fmla="*/ 52 w 108"/>
                <a:gd name="T83" fmla="*/ 94 h 107"/>
                <a:gd name="T84" fmla="*/ 45 w 108"/>
                <a:gd name="T85" fmla="*/ 84 h 107"/>
                <a:gd name="T86" fmla="*/ 41 w 108"/>
                <a:gd name="T87" fmla="*/ 80 h 107"/>
                <a:gd name="T88" fmla="*/ 36 w 108"/>
                <a:gd name="T89" fmla="*/ 75 h 107"/>
                <a:gd name="T90" fmla="*/ 38 w 108"/>
                <a:gd name="T91" fmla="*/ 67 h 107"/>
                <a:gd name="T92" fmla="*/ 29 w 108"/>
                <a:gd name="T93" fmla="*/ 64 h 107"/>
                <a:gd name="T94" fmla="*/ 20 w 108"/>
                <a:gd name="T95" fmla="*/ 62 h 107"/>
                <a:gd name="T96" fmla="*/ 13 w 108"/>
                <a:gd name="T97" fmla="*/ 56 h 107"/>
                <a:gd name="T98" fmla="*/ 35 w 108"/>
                <a:gd name="T99" fmla="*/ 90 h 1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"/>
                <a:gd name="T151" fmla="*/ 0 h 107"/>
                <a:gd name="T152" fmla="*/ 108 w 108"/>
                <a:gd name="T153" fmla="*/ 107 h 1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 bwMode="auto">
          <a:xfrm>
            <a:off x="6110288" y="1679575"/>
            <a:ext cx="2227262" cy="1227138"/>
            <a:chOff x="6110589" y="1679136"/>
            <a:chExt cx="2226745" cy="1227484"/>
          </a:xfrm>
        </p:grpSpPr>
        <p:grpSp>
          <p:nvGrpSpPr>
            <p:cNvPr id="47124" name="组合 766"/>
            <p:cNvGrpSpPr/>
            <p:nvPr/>
          </p:nvGrpSpPr>
          <p:grpSpPr bwMode="auto">
            <a:xfrm>
              <a:off x="6502176" y="1679136"/>
              <a:ext cx="1835158" cy="1227484"/>
              <a:chOff x="1482464" y="2339613"/>
              <a:chExt cx="2446877" cy="1636645"/>
            </a:xfrm>
          </p:grpSpPr>
          <p:sp>
            <p:nvSpPr>
              <p:cNvPr id="47126" name="文本框 767"/>
              <p:cNvSpPr txBox="1">
                <a:spLocks noChangeArrowheads="1"/>
              </p:cNvSpPr>
              <p:nvPr/>
            </p:nvSpPr>
            <p:spPr bwMode="auto">
              <a:xfrm>
                <a:off x="1482464" y="2339613"/>
                <a:ext cx="1924761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latin typeface="微软雅黑" panose="020B0503020204020204" pitchFamily="34" charset="-122"/>
                  </a:rPr>
                  <a:t>添加文本标题</a:t>
                </a:r>
                <a:endParaRPr lang="zh-CN" altLang="en-US" sz="1500" b="1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69" name="文本框 768"/>
              <p:cNvSpPr txBox="1"/>
              <p:nvPr/>
            </p:nvSpPr>
            <p:spPr>
              <a:xfrm>
                <a:off x="1483043" y="2763066"/>
                <a:ext cx="2446298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84" name="Freeform 36"/>
            <p:cNvSpPr>
              <a:spLocks noEditPoints="1" noChangeArrowheads="1"/>
            </p:cNvSpPr>
            <p:nvPr/>
          </p:nvSpPr>
          <p:spPr bwMode="auto">
            <a:xfrm>
              <a:off x="6110589" y="1723599"/>
              <a:ext cx="395195" cy="395399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"/>
                <a:gd name="T94" fmla="*/ 0 h 97"/>
                <a:gd name="T95" fmla="*/ 97 w 97"/>
                <a:gd name="T96" fmla="*/ 97 h 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93" name="组合 792"/>
          <p:cNvGrpSpPr/>
          <p:nvPr/>
        </p:nvGrpSpPr>
        <p:grpSpPr bwMode="auto">
          <a:xfrm>
            <a:off x="6202363" y="3224213"/>
            <a:ext cx="2116137" cy="1227137"/>
            <a:chOff x="6203032" y="3224624"/>
            <a:chExt cx="2114973" cy="1227484"/>
          </a:xfrm>
        </p:grpSpPr>
        <p:grpSp>
          <p:nvGrpSpPr>
            <p:cNvPr id="47120" name="组合 778"/>
            <p:cNvGrpSpPr/>
            <p:nvPr/>
          </p:nvGrpSpPr>
          <p:grpSpPr bwMode="auto">
            <a:xfrm>
              <a:off x="6482847" y="3224624"/>
              <a:ext cx="1835158" cy="1227484"/>
              <a:chOff x="1482464" y="2339613"/>
              <a:chExt cx="2446877" cy="1636645"/>
            </a:xfrm>
          </p:grpSpPr>
          <p:sp>
            <p:nvSpPr>
              <p:cNvPr id="47122" name="文本框 779"/>
              <p:cNvSpPr txBox="1">
                <a:spLocks noChangeArrowheads="1"/>
              </p:cNvSpPr>
              <p:nvPr/>
            </p:nvSpPr>
            <p:spPr bwMode="auto">
              <a:xfrm>
                <a:off x="1482464" y="2339613"/>
                <a:ext cx="1924761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latin typeface="微软雅黑" panose="020B0503020204020204" pitchFamily="34" charset="-122"/>
                  </a:rPr>
                  <a:t>添加文本标题</a:t>
                </a:r>
                <a:endParaRPr lang="zh-CN" altLang="en-US" sz="1500" b="1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81" name="文本框 780"/>
              <p:cNvSpPr txBox="1"/>
              <p:nvPr/>
            </p:nvSpPr>
            <p:spPr>
              <a:xfrm>
                <a:off x="1481706" y="2763066"/>
                <a:ext cx="2447635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85" name="Freeform 39"/>
            <p:cNvSpPr>
              <a:spLocks noEditPoints="1" noChangeArrowheads="1"/>
            </p:cNvSpPr>
            <p:nvPr/>
          </p:nvSpPr>
          <p:spPr bwMode="auto">
            <a:xfrm>
              <a:off x="6203032" y="3265911"/>
              <a:ext cx="314152" cy="431922"/>
            </a:xfrm>
            <a:custGeom>
              <a:avLst/>
              <a:gdLst>
                <a:gd name="T0" fmla="*/ 8 w 77"/>
                <a:gd name="T1" fmla="*/ 0 h 106"/>
                <a:gd name="T2" fmla="*/ 64 w 77"/>
                <a:gd name="T3" fmla="*/ 0 h 106"/>
                <a:gd name="T4" fmla="*/ 73 w 77"/>
                <a:gd name="T5" fmla="*/ 9 h 106"/>
                <a:gd name="T6" fmla="*/ 73 w 77"/>
                <a:gd name="T7" fmla="*/ 62 h 106"/>
                <a:gd name="T8" fmla="*/ 63 w 77"/>
                <a:gd name="T9" fmla="*/ 60 h 106"/>
                <a:gd name="T10" fmla="*/ 63 w 77"/>
                <a:gd name="T11" fmla="*/ 56 h 106"/>
                <a:gd name="T12" fmla="*/ 63 w 77"/>
                <a:gd name="T13" fmla="*/ 11 h 106"/>
                <a:gd name="T14" fmla="*/ 9 w 77"/>
                <a:gd name="T15" fmla="*/ 11 h 106"/>
                <a:gd name="T16" fmla="*/ 9 w 77"/>
                <a:gd name="T17" fmla="*/ 87 h 106"/>
                <a:gd name="T18" fmla="*/ 36 w 77"/>
                <a:gd name="T19" fmla="*/ 87 h 106"/>
                <a:gd name="T20" fmla="*/ 40 w 77"/>
                <a:gd name="T21" fmla="*/ 96 h 106"/>
                <a:gd name="T22" fmla="*/ 8 w 77"/>
                <a:gd name="T23" fmla="*/ 96 h 106"/>
                <a:gd name="T24" fmla="*/ 0 w 77"/>
                <a:gd name="T25" fmla="*/ 88 h 106"/>
                <a:gd name="T26" fmla="*/ 0 w 77"/>
                <a:gd name="T27" fmla="*/ 9 h 106"/>
                <a:gd name="T28" fmla="*/ 8 w 77"/>
                <a:gd name="T29" fmla="*/ 0 h 106"/>
                <a:gd name="T30" fmla="*/ 16 w 77"/>
                <a:gd name="T31" fmla="*/ 47 h 106"/>
                <a:gd name="T32" fmla="*/ 16 w 77"/>
                <a:gd name="T33" fmla="*/ 54 h 106"/>
                <a:gd name="T34" fmla="*/ 36 w 77"/>
                <a:gd name="T35" fmla="*/ 54 h 106"/>
                <a:gd name="T36" fmla="*/ 36 w 77"/>
                <a:gd name="T37" fmla="*/ 47 h 106"/>
                <a:gd name="T38" fmla="*/ 16 w 77"/>
                <a:gd name="T39" fmla="*/ 47 h 106"/>
                <a:gd name="T40" fmla="*/ 16 w 77"/>
                <a:gd name="T41" fmla="*/ 34 h 106"/>
                <a:gd name="T42" fmla="*/ 16 w 77"/>
                <a:gd name="T43" fmla="*/ 41 h 106"/>
                <a:gd name="T44" fmla="*/ 36 w 77"/>
                <a:gd name="T45" fmla="*/ 41 h 106"/>
                <a:gd name="T46" fmla="*/ 36 w 77"/>
                <a:gd name="T47" fmla="*/ 34 h 106"/>
                <a:gd name="T48" fmla="*/ 16 w 77"/>
                <a:gd name="T49" fmla="*/ 34 h 106"/>
                <a:gd name="T50" fmla="*/ 16 w 77"/>
                <a:gd name="T51" fmla="*/ 21 h 106"/>
                <a:gd name="T52" fmla="*/ 16 w 77"/>
                <a:gd name="T53" fmla="*/ 28 h 106"/>
                <a:gd name="T54" fmla="*/ 55 w 77"/>
                <a:gd name="T55" fmla="*/ 28 h 106"/>
                <a:gd name="T56" fmla="*/ 55 w 77"/>
                <a:gd name="T57" fmla="*/ 21 h 106"/>
                <a:gd name="T58" fmla="*/ 16 w 77"/>
                <a:gd name="T59" fmla="*/ 21 h 106"/>
                <a:gd name="T60" fmla="*/ 47 w 77"/>
                <a:gd name="T61" fmla="*/ 42 h 106"/>
                <a:gd name="T62" fmla="*/ 45 w 77"/>
                <a:gd name="T63" fmla="*/ 70 h 106"/>
                <a:gd name="T64" fmla="*/ 43 w 77"/>
                <a:gd name="T65" fmla="*/ 69 h 106"/>
                <a:gd name="T66" fmla="*/ 39 w 77"/>
                <a:gd name="T67" fmla="*/ 71 h 106"/>
                <a:gd name="T68" fmla="*/ 38 w 77"/>
                <a:gd name="T69" fmla="*/ 74 h 106"/>
                <a:gd name="T70" fmla="*/ 48 w 77"/>
                <a:gd name="T71" fmla="*/ 98 h 106"/>
                <a:gd name="T72" fmla="*/ 48 w 77"/>
                <a:gd name="T73" fmla="*/ 106 h 106"/>
                <a:gd name="T74" fmla="*/ 71 w 77"/>
                <a:gd name="T75" fmla="*/ 106 h 106"/>
                <a:gd name="T76" fmla="*/ 71 w 77"/>
                <a:gd name="T77" fmla="*/ 97 h 106"/>
                <a:gd name="T78" fmla="*/ 77 w 77"/>
                <a:gd name="T79" fmla="*/ 73 h 106"/>
                <a:gd name="T80" fmla="*/ 76 w 77"/>
                <a:gd name="T81" fmla="*/ 69 h 106"/>
                <a:gd name="T82" fmla="*/ 71 w 77"/>
                <a:gd name="T83" fmla="*/ 68 h 106"/>
                <a:gd name="T84" fmla="*/ 69 w 77"/>
                <a:gd name="T85" fmla="*/ 70 h 106"/>
                <a:gd name="T86" fmla="*/ 68 w 77"/>
                <a:gd name="T87" fmla="*/ 68 h 106"/>
                <a:gd name="T88" fmla="*/ 64 w 77"/>
                <a:gd name="T89" fmla="*/ 67 h 106"/>
                <a:gd name="T90" fmla="*/ 62 w 77"/>
                <a:gd name="T91" fmla="*/ 68 h 106"/>
                <a:gd name="T92" fmla="*/ 61 w 77"/>
                <a:gd name="T93" fmla="*/ 66 h 106"/>
                <a:gd name="T94" fmla="*/ 57 w 77"/>
                <a:gd name="T95" fmla="*/ 66 h 106"/>
                <a:gd name="T96" fmla="*/ 55 w 77"/>
                <a:gd name="T97" fmla="*/ 41 h 106"/>
                <a:gd name="T98" fmla="*/ 47 w 77"/>
                <a:gd name="T99" fmla="*/ 42 h 106"/>
                <a:gd name="T100" fmla="*/ 25 w 77"/>
                <a:gd name="T101" fmla="*/ 4 h 106"/>
                <a:gd name="T102" fmla="*/ 25 w 77"/>
                <a:gd name="T103" fmla="*/ 7 h 106"/>
                <a:gd name="T104" fmla="*/ 47 w 77"/>
                <a:gd name="T105" fmla="*/ 7 h 106"/>
                <a:gd name="T106" fmla="*/ 47 w 77"/>
                <a:gd name="T107" fmla="*/ 4 h 106"/>
                <a:gd name="T108" fmla="*/ 25 w 77"/>
                <a:gd name="T109" fmla="*/ 4 h 1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106"/>
                <a:gd name="T167" fmla="*/ 77 w 77"/>
                <a:gd name="T168" fmla="*/ 106 h 1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106">
                  <a:moveTo>
                    <a:pt x="8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9" y="0"/>
                    <a:pt x="73" y="4"/>
                    <a:pt x="73" y="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93"/>
                    <a:pt x="0" y="8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  <a:moveTo>
                    <a:pt x="16" y="47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16" y="47"/>
                    <a:pt x="16" y="47"/>
                    <a:pt x="16" y="47"/>
                  </a:cubicBezTo>
                  <a:close/>
                  <a:moveTo>
                    <a:pt x="16" y="34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16" y="21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47" y="42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47" y="42"/>
                    <a:pt x="47" y="42"/>
                    <a:pt x="47" y="42"/>
                  </a:cubicBezTo>
                  <a:close/>
                  <a:moveTo>
                    <a:pt x="25" y="4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91" name="组合 790"/>
          <p:cNvGrpSpPr/>
          <p:nvPr/>
        </p:nvGrpSpPr>
        <p:grpSpPr bwMode="auto">
          <a:xfrm>
            <a:off x="463550" y="3224213"/>
            <a:ext cx="2314575" cy="1227137"/>
            <a:chOff x="462973" y="3224624"/>
            <a:chExt cx="2314686" cy="1227484"/>
          </a:xfrm>
        </p:grpSpPr>
        <p:grpSp>
          <p:nvGrpSpPr>
            <p:cNvPr id="47116" name="组合 770"/>
            <p:cNvGrpSpPr/>
            <p:nvPr/>
          </p:nvGrpSpPr>
          <p:grpSpPr bwMode="auto">
            <a:xfrm>
              <a:off x="942501" y="3224624"/>
              <a:ext cx="1835158" cy="1227484"/>
              <a:chOff x="1482464" y="2339613"/>
              <a:chExt cx="2446877" cy="1636645"/>
            </a:xfrm>
          </p:grpSpPr>
          <p:sp>
            <p:nvSpPr>
              <p:cNvPr id="47118" name="文本框 771"/>
              <p:cNvSpPr txBox="1">
                <a:spLocks noChangeArrowheads="1"/>
              </p:cNvSpPr>
              <p:nvPr/>
            </p:nvSpPr>
            <p:spPr bwMode="auto">
              <a:xfrm>
                <a:off x="1482464" y="2339613"/>
                <a:ext cx="1924761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latin typeface="微软雅黑" panose="020B0503020204020204" pitchFamily="34" charset="-122"/>
                  </a:rPr>
                  <a:t>添加文本标题</a:t>
                </a:r>
                <a:endParaRPr lang="zh-CN" altLang="en-US" sz="1500" b="1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3" name="文本框 772"/>
              <p:cNvSpPr txBox="1"/>
              <p:nvPr/>
            </p:nvSpPr>
            <p:spPr>
              <a:xfrm>
                <a:off x="1482357" y="2763066"/>
                <a:ext cx="2446984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86" name="Freeform 94"/>
            <p:cNvSpPr>
              <a:spLocks noEditPoints="1" noChangeArrowheads="1"/>
            </p:cNvSpPr>
            <p:nvPr/>
          </p:nvSpPr>
          <p:spPr bwMode="auto">
            <a:xfrm>
              <a:off x="462973" y="3265911"/>
              <a:ext cx="449285" cy="355701"/>
            </a:xfrm>
            <a:custGeom>
              <a:avLst/>
              <a:gdLst>
                <a:gd name="T0" fmla="*/ 18 w 110"/>
                <a:gd name="T1" fmla="*/ 56 h 87"/>
                <a:gd name="T2" fmla="*/ 24 w 110"/>
                <a:gd name="T3" fmla="*/ 55 h 87"/>
                <a:gd name="T4" fmla="*/ 29 w 110"/>
                <a:gd name="T5" fmla="*/ 58 h 87"/>
                <a:gd name="T6" fmla="*/ 40 w 110"/>
                <a:gd name="T7" fmla="*/ 70 h 87"/>
                <a:gd name="T8" fmla="*/ 34 w 110"/>
                <a:gd name="T9" fmla="*/ 56 h 87"/>
                <a:gd name="T10" fmla="*/ 25 w 110"/>
                <a:gd name="T11" fmla="*/ 42 h 87"/>
                <a:gd name="T12" fmla="*/ 26 w 110"/>
                <a:gd name="T13" fmla="*/ 38 h 87"/>
                <a:gd name="T14" fmla="*/ 33 w 110"/>
                <a:gd name="T15" fmla="*/ 53 h 87"/>
                <a:gd name="T16" fmla="*/ 45 w 110"/>
                <a:gd name="T17" fmla="*/ 46 h 87"/>
                <a:gd name="T18" fmla="*/ 57 w 110"/>
                <a:gd name="T19" fmla="*/ 41 h 87"/>
                <a:gd name="T20" fmla="*/ 56 w 110"/>
                <a:gd name="T21" fmla="*/ 35 h 87"/>
                <a:gd name="T22" fmla="*/ 60 w 110"/>
                <a:gd name="T23" fmla="*/ 30 h 87"/>
                <a:gd name="T24" fmla="*/ 71 w 110"/>
                <a:gd name="T25" fmla="*/ 33 h 87"/>
                <a:gd name="T26" fmla="*/ 70 w 110"/>
                <a:gd name="T27" fmla="*/ 42 h 87"/>
                <a:gd name="T28" fmla="*/ 95 w 110"/>
                <a:gd name="T29" fmla="*/ 31 h 87"/>
                <a:gd name="T30" fmla="*/ 98 w 110"/>
                <a:gd name="T31" fmla="*/ 22 h 87"/>
                <a:gd name="T32" fmla="*/ 109 w 110"/>
                <a:gd name="T33" fmla="*/ 24 h 87"/>
                <a:gd name="T34" fmla="*/ 110 w 110"/>
                <a:gd name="T35" fmla="*/ 30 h 87"/>
                <a:gd name="T36" fmla="*/ 107 w 110"/>
                <a:gd name="T37" fmla="*/ 35 h 87"/>
                <a:gd name="T38" fmla="*/ 83 w 110"/>
                <a:gd name="T39" fmla="*/ 56 h 87"/>
                <a:gd name="T40" fmla="*/ 80 w 110"/>
                <a:gd name="T41" fmla="*/ 66 h 87"/>
                <a:gd name="T42" fmla="*/ 69 w 110"/>
                <a:gd name="T43" fmla="*/ 64 h 87"/>
                <a:gd name="T44" fmla="*/ 68 w 110"/>
                <a:gd name="T45" fmla="*/ 58 h 87"/>
                <a:gd name="T46" fmla="*/ 57 w 110"/>
                <a:gd name="T47" fmla="*/ 57 h 87"/>
                <a:gd name="T48" fmla="*/ 101 w 110"/>
                <a:gd name="T49" fmla="*/ 68 h 87"/>
                <a:gd name="T50" fmla="*/ 71 w 110"/>
                <a:gd name="T51" fmla="*/ 74 h 87"/>
                <a:gd name="T52" fmla="*/ 48 w 110"/>
                <a:gd name="T53" fmla="*/ 80 h 87"/>
                <a:gd name="T54" fmla="*/ 45 w 110"/>
                <a:gd name="T55" fmla="*/ 85 h 87"/>
                <a:gd name="T56" fmla="*/ 34 w 110"/>
                <a:gd name="T57" fmla="*/ 83 h 87"/>
                <a:gd name="T58" fmla="*/ 33 w 110"/>
                <a:gd name="T59" fmla="*/ 76 h 87"/>
                <a:gd name="T60" fmla="*/ 16 w 110"/>
                <a:gd name="T61" fmla="*/ 67 h 87"/>
                <a:gd name="T62" fmla="*/ 16 w 110"/>
                <a:gd name="T63" fmla="*/ 67 h 87"/>
                <a:gd name="T64" fmla="*/ 2 w 110"/>
                <a:gd name="T65" fmla="*/ 25 h 87"/>
                <a:gd name="T66" fmla="*/ 24 w 110"/>
                <a:gd name="T67" fmla="*/ 28 h 87"/>
                <a:gd name="T68" fmla="*/ 38 w 110"/>
                <a:gd name="T69" fmla="*/ 18 h 87"/>
                <a:gd name="T70" fmla="*/ 48 w 110"/>
                <a:gd name="T71" fmla="*/ 29 h 87"/>
                <a:gd name="T72" fmla="*/ 77 w 110"/>
                <a:gd name="T73" fmla="*/ 30 h 87"/>
                <a:gd name="T74" fmla="*/ 98 w 110"/>
                <a:gd name="T75" fmla="*/ 0 h 87"/>
                <a:gd name="T76" fmla="*/ 62 w 110"/>
                <a:gd name="T77" fmla="*/ 18 h 87"/>
                <a:gd name="T78" fmla="*/ 40 w 110"/>
                <a:gd name="T79" fmla="*/ 14 h 87"/>
                <a:gd name="T80" fmla="*/ 26 w 110"/>
                <a:gd name="T81" fmla="*/ 24 h 87"/>
                <a:gd name="T82" fmla="*/ 21 w 110"/>
                <a:gd name="T83" fmla="*/ 20 h 87"/>
                <a:gd name="T84" fmla="*/ 103 w 110"/>
                <a:gd name="T85" fmla="*/ 24 h 87"/>
                <a:gd name="T86" fmla="*/ 98 w 110"/>
                <a:gd name="T87" fmla="*/ 28 h 87"/>
                <a:gd name="T88" fmla="*/ 101 w 110"/>
                <a:gd name="T89" fmla="*/ 33 h 87"/>
                <a:gd name="T90" fmla="*/ 107 w 110"/>
                <a:gd name="T91" fmla="*/ 29 h 87"/>
                <a:gd name="T92" fmla="*/ 80 w 110"/>
                <a:gd name="T93" fmla="*/ 57 h 87"/>
                <a:gd name="T94" fmla="*/ 73 w 110"/>
                <a:gd name="T95" fmla="*/ 55 h 87"/>
                <a:gd name="T96" fmla="*/ 72 w 110"/>
                <a:gd name="T97" fmla="*/ 62 h 87"/>
                <a:gd name="T98" fmla="*/ 78 w 110"/>
                <a:gd name="T99" fmla="*/ 63 h 87"/>
                <a:gd name="T100" fmla="*/ 80 w 110"/>
                <a:gd name="T101" fmla="*/ 57 h 87"/>
                <a:gd name="T102" fmla="*/ 61 w 110"/>
                <a:gd name="T103" fmla="*/ 33 h 87"/>
                <a:gd name="T104" fmla="*/ 60 w 110"/>
                <a:gd name="T105" fmla="*/ 40 h 87"/>
                <a:gd name="T106" fmla="*/ 67 w 110"/>
                <a:gd name="T107" fmla="*/ 41 h 87"/>
                <a:gd name="T108" fmla="*/ 68 w 110"/>
                <a:gd name="T109" fmla="*/ 34 h 87"/>
                <a:gd name="T110" fmla="*/ 41 w 110"/>
                <a:gd name="T111" fmla="*/ 74 h 87"/>
                <a:gd name="T112" fmla="*/ 36 w 110"/>
                <a:gd name="T113" fmla="*/ 77 h 87"/>
                <a:gd name="T114" fmla="*/ 39 w 110"/>
                <a:gd name="T115" fmla="*/ 83 h 87"/>
                <a:gd name="T116" fmla="*/ 45 w 110"/>
                <a:gd name="T117" fmla="*/ 79 h 87"/>
                <a:gd name="T118" fmla="*/ 27 w 110"/>
                <a:gd name="T119" fmla="*/ 60 h 87"/>
                <a:gd name="T120" fmla="*/ 20 w 110"/>
                <a:gd name="T121" fmla="*/ 59 h 87"/>
                <a:gd name="T122" fmla="*/ 19 w 110"/>
                <a:gd name="T123" fmla="*/ 65 h 87"/>
                <a:gd name="T124" fmla="*/ 25 w 110"/>
                <a:gd name="T125" fmla="*/ 66 h 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0"/>
                <a:gd name="T190" fmla="*/ 0 h 87"/>
                <a:gd name="T191" fmla="*/ 110 w 110"/>
                <a:gd name="T192" fmla="*/ 87 h 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0" h="87">
                  <a:moveTo>
                    <a:pt x="0" y="61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7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0" y="55"/>
                    <a:pt x="22" y="54"/>
                    <a:pt x="24" y="55"/>
                  </a:cubicBezTo>
                  <a:cubicBezTo>
                    <a:pt x="27" y="55"/>
                    <a:pt x="28" y="56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1" y="60"/>
                    <a:pt x="31" y="62"/>
                    <a:pt x="31" y="64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9" y="71"/>
                    <a:pt x="40" y="70"/>
                    <a:pt x="4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0"/>
                    <a:pt x="56" y="38"/>
                    <a:pt x="56" y="35"/>
                  </a:cubicBezTo>
                  <a:cubicBezTo>
                    <a:pt x="57" y="33"/>
                    <a:pt x="58" y="31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29"/>
                    <a:pt x="63" y="29"/>
                    <a:pt x="65" y="29"/>
                  </a:cubicBezTo>
                  <a:cubicBezTo>
                    <a:pt x="68" y="30"/>
                    <a:pt x="69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4"/>
                    <a:pt x="72" y="36"/>
                    <a:pt x="72" y="39"/>
                  </a:cubicBezTo>
                  <a:cubicBezTo>
                    <a:pt x="71" y="40"/>
                    <a:pt x="71" y="41"/>
                    <a:pt x="70" y="4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7" y="5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8"/>
                    <a:pt x="94" y="27"/>
                  </a:cubicBezTo>
                  <a:cubicBezTo>
                    <a:pt x="95" y="25"/>
                    <a:pt x="96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1"/>
                    <a:pt x="102" y="20"/>
                    <a:pt x="104" y="21"/>
                  </a:cubicBezTo>
                  <a:cubicBezTo>
                    <a:pt x="106" y="21"/>
                    <a:pt x="108" y="22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6"/>
                    <a:pt x="110" y="28"/>
                    <a:pt x="110" y="30"/>
                  </a:cubicBezTo>
                  <a:cubicBezTo>
                    <a:pt x="110" y="32"/>
                    <a:pt x="108" y="34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6"/>
                    <a:pt x="103" y="37"/>
                    <a:pt x="101" y="36"/>
                  </a:cubicBezTo>
                  <a:cubicBezTo>
                    <a:pt x="101" y="36"/>
                    <a:pt x="100" y="36"/>
                    <a:pt x="100" y="3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7"/>
                    <a:pt x="84" y="59"/>
                    <a:pt x="83" y="61"/>
                  </a:cubicBezTo>
                  <a:cubicBezTo>
                    <a:pt x="83" y="63"/>
                    <a:pt x="82" y="65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8" y="67"/>
                    <a:pt x="76" y="67"/>
                    <a:pt x="74" y="67"/>
                  </a:cubicBezTo>
                  <a:cubicBezTo>
                    <a:pt x="72" y="67"/>
                    <a:pt x="70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2"/>
                    <a:pt x="67" y="60"/>
                    <a:pt x="68" y="58"/>
                  </a:cubicBezTo>
                  <a:cubicBezTo>
                    <a:pt x="68" y="57"/>
                    <a:pt x="68" y="56"/>
                    <a:pt x="69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6"/>
                    <a:pt x="49" y="78"/>
                    <a:pt x="48" y="80"/>
                  </a:cubicBezTo>
                  <a:cubicBezTo>
                    <a:pt x="48" y="82"/>
                    <a:pt x="46" y="84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3" y="86"/>
                    <a:pt x="41" y="87"/>
                    <a:pt x="39" y="86"/>
                  </a:cubicBezTo>
                  <a:cubicBezTo>
                    <a:pt x="37" y="86"/>
                    <a:pt x="35" y="84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3" y="77"/>
                  </a:cubicBezTo>
                  <a:cubicBezTo>
                    <a:pt x="33" y="77"/>
                    <a:pt x="33" y="76"/>
                    <a:pt x="33" y="7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70"/>
                    <a:pt x="23" y="71"/>
                    <a:pt x="21" y="70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2" y="25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" y="25"/>
                    <a:pt x="2" y="25"/>
                    <a:pt x="2" y="25"/>
                  </a:cubicBezTo>
                  <a:close/>
                  <a:moveTo>
                    <a:pt x="106" y="26"/>
                  </a:moveTo>
                  <a:cubicBezTo>
                    <a:pt x="106" y="25"/>
                    <a:pt x="104" y="24"/>
                    <a:pt x="103" y="24"/>
                  </a:cubicBezTo>
                  <a:cubicBezTo>
                    <a:pt x="102" y="24"/>
                    <a:pt x="101" y="24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8" y="26"/>
                    <a:pt x="98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3"/>
                    <a:pt x="101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1"/>
                    <a:pt x="107" y="29"/>
                  </a:cubicBezTo>
                  <a:cubicBezTo>
                    <a:pt x="107" y="28"/>
                    <a:pt x="107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lose/>
                  <a:moveTo>
                    <a:pt x="80" y="57"/>
                  </a:moveTo>
                  <a:cubicBezTo>
                    <a:pt x="79" y="56"/>
                    <a:pt x="78" y="55"/>
                    <a:pt x="77" y="55"/>
                  </a:cubicBezTo>
                  <a:cubicBezTo>
                    <a:pt x="75" y="54"/>
                    <a:pt x="74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1" y="58"/>
                  </a:cubicBezTo>
                  <a:cubicBezTo>
                    <a:pt x="71" y="60"/>
                    <a:pt x="71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3" y="64"/>
                    <a:pt x="75" y="64"/>
                  </a:cubicBezTo>
                  <a:cubicBezTo>
                    <a:pt x="76" y="64"/>
                    <a:pt x="7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3"/>
                    <a:pt x="80" y="62"/>
                    <a:pt x="80" y="60"/>
                  </a:cubicBezTo>
                  <a:cubicBezTo>
                    <a:pt x="81" y="59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68" y="34"/>
                  </a:moveTo>
                  <a:cubicBezTo>
                    <a:pt x="67" y="33"/>
                    <a:pt x="66" y="33"/>
                    <a:pt x="65" y="32"/>
                  </a:cubicBezTo>
                  <a:cubicBezTo>
                    <a:pt x="64" y="32"/>
                    <a:pt x="62" y="32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37"/>
                    <a:pt x="59" y="39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1"/>
                    <a:pt x="62" y="41"/>
                    <a:pt x="63" y="42"/>
                  </a:cubicBezTo>
                  <a:cubicBezTo>
                    <a:pt x="64" y="42"/>
                    <a:pt x="66" y="42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0"/>
                    <a:pt x="68" y="39"/>
                    <a:pt x="69" y="38"/>
                  </a:cubicBezTo>
                  <a:cubicBezTo>
                    <a:pt x="69" y="37"/>
                    <a:pt x="69" y="35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lose/>
                  <a:moveTo>
                    <a:pt x="44" y="76"/>
                  </a:moveTo>
                  <a:cubicBezTo>
                    <a:pt x="44" y="75"/>
                    <a:pt x="43" y="74"/>
                    <a:pt x="41" y="74"/>
                  </a:cubicBezTo>
                  <a:cubicBezTo>
                    <a:pt x="40" y="73"/>
                    <a:pt x="39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5"/>
                    <a:pt x="36" y="76"/>
                    <a:pt x="36" y="77"/>
                  </a:cubicBezTo>
                  <a:cubicBezTo>
                    <a:pt x="35" y="79"/>
                    <a:pt x="36" y="80"/>
                    <a:pt x="36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2"/>
                    <a:pt x="38" y="83"/>
                    <a:pt x="39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5" y="81"/>
                    <a:pt x="45" y="79"/>
                  </a:cubicBezTo>
                  <a:cubicBezTo>
                    <a:pt x="45" y="78"/>
                    <a:pt x="45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lose/>
                  <a:moveTo>
                    <a:pt x="27" y="60"/>
                  </a:moveTo>
                  <a:cubicBezTo>
                    <a:pt x="26" y="59"/>
                    <a:pt x="25" y="58"/>
                    <a:pt x="24" y="58"/>
                  </a:cubicBezTo>
                  <a:cubicBezTo>
                    <a:pt x="22" y="58"/>
                    <a:pt x="21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9"/>
                    <a:pt x="18" y="60"/>
                    <a:pt x="18" y="62"/>
                  </a:cubicBezTo>
                  <a:cubicBezTo>
                    <a:pt x="18" y="63"/>
                    <a:pt x="18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21" y="67"/>
                    <a:pt x="22" y="67"/>
                  </a:cubicBezTo>
                  <a:cubicBezTo>
                    <a:pt x="23" y="67"/>
                    <a:pt x="24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7" y="65"/>
                    <a:pt x="27" y="63"/>
                  </a:cubicBezTo>
                  <a:cubicBezTo>
                    <a:pt x="28" y="62"/>
                    <a:pt x="27" y="61"/>
                    <a:pt x="27" y="6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89" name="组合 788"/>
          <p:cNvGrpSpPr/>
          <p:nvPr/>
        </p:nvGrpSpPr>
        <p:grpSpPr bwMode="auto">
          <a:xfrm>
            <a:off x="3421063" y="1679575"/>
            <a:ext cx="2190750" cy="1227138"/>
            <a:chOff x="3421457" y="1679136"/>
            <a:chExt cx="2190210" cy="1227484"/>
          </a:xfrm>
        </p:grpSpPr>
        <p:grpSp>
          <p:nvGrpSpPr>
            <p:cNvPr id="47112" name="组合 762"/>
            <p:cNvGrpSpPr/>
            <p:nvPr/>
          </p:nvGrpSpPr>
          <p:grpSpPr bwMode="auto">
            <a:xfrm>
              <a:off x="3776509" y="1679136"/>
              <a:ext cx="1835158" cy="1227484"/>
              <a:chOff x="1482464" y="2339613"/>
              <a:chExt cx="2446877" cy="1636645"/>
            </a:xfrm>
          </p:grpSpPr>
          <p:sp>
            <p:nvSpPr>
              <p:cNvPr id="47114" name="文本框 763"/>
              <p:cNvSpPr txBox="1">
                <a:spLocks noChangeArrowheads="1"/>
              </p:cNvSpPr>
              <p:nvPr/>
            </p:nvSpPr>
            <p:spPr bwMode="auto">
              <a:xfrm>
                <a:off x="1482464" y="2339613"/>
                <a:ext cx="1924761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latin typeface="微软雅黑" panose="020B0503020204020204" pitchFamily="34" charset="-122"/>
                  </a:rPr>
                  <a:t>添加文本标题</a:t>
                </a:r>
                <a:endParaRPr lang="zh-CN" altLang="en-US" sz="1500" b="1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65" name="文本框 764"/>
              <p:cNvSpPr txBox="1"/>
              <p:nvPr/>
            </p:nvSpPr>
            <p:spPr>
              <a:xfrm>
                <a:off x="1483077" y="2763066"/>
                <a:ext cx="2446264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87" name="Freeform 73"/>
            <p:cNvSpPr>
              <a:spLocks noChangeAspect="1" noEditPoints="1" noChangeArrowheads="1"/>
            </p:cNvSpPr>
            <p:nvPr/>
          </p:nvSpPr>
          <p:spPr bwMode="auto">
            <a:xfrm>
              <a:off x="3421457" y="1707719"/>
              <a:ext cx="404712" cy="43192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9"/>
                <a:gd name="T172" fmla="*/ 0 h 95"/>
                <a:gd name="T173" fmla="*/ 89 w 89"/>
                <a:gd name="T174" fmla="*/ 95 h 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latin typeface="Calibri" panose="020F0502020204030204" pitchFamily="34" charset="0"/>
                <a:ea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32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 bwMode="auto">
          <a:xfrm>
            <a:off x="5180013" y="1820863"/>
            <a:ext cx="1936750" cy="2395537"/>
            <a:chOff x="5180093" y="1821376"/>
            <a:chExt cx="1936139" cy="2394289"/>
          </a:xfrm>
        </p:grpSpPr>
        <p:sp>
          <p:nvSpPr>
            <p:cNvPr id="3" name="任意多边形 92"/>
            <p:cNvSpPr>
              <a:spLocks noChangeArrowheads="1"/>
            </p:cNvSpPr>
            <p:nvPr/>
          </p:nvSpPr>
          <p:spPr bwMode="auto">
            <a:xfrm>
              <a:off x="7011490" y="1827723"/>
              <a:ext cx="104742" cy="509322"/>
            </a:xfrm>
            <a:custGeom>
              <a:avLst/>
              <a:gdLst>
                <a:gd name="T0" fmla="*/ 68388 w 139685"/>
                <a:gd name="T1" fmla="*/ 117634 h 680005"/>
                <a:gd name="T2" fmla="*/ 125060 w 139685"/>
                <a:gd name="T3" fmla="*/ 117634 h 680005"/>
                <a:gd name="T4" fmla="*/ 139685 w 139685"/>
                <a:gd name="T5" fmla="*/ 117634 h 680005"/>
                <a:gd name="T6" fmla="*/ 139685 w 139685"/>
                <a:gd name="T7" fmla="*/ 402472 h 680005"/>
                <a:gd name="T8" fmla="*/ 139523 w 139685"/>
                <a:gd name="T9" fmla="*/ 402472 h 680005"/>
                <a:gd name="T10" fmla="*/ 124564 w 139685"/>
                <a:gd name="T11" fmla="*/ 402472 h 680005"/>
                <a:gd name="T12" fmla="*/ 124564 w 139685"/>
                <a:gd name="T13" fmla="*/ 648357 h 680005"/>
                <a:gd name="T14" fmla="*/ 95254 w 139685"/>
                <a:gd name="T15" fmla="*/ 680005 h 680005"/>
                <a:gd name="T16" fmla="*/ 63503 w 139685"/>
                <a:gd name="T17" fmla="*/ 648357 h 680005"/>
                <a:gd name="T18" fmla="*/ 63503 w 139685"/>
                <a:gd name="T19" fmla="*/ 370823 h 680005"/>
                <a:gd name="T20" fmla="*/ 63503 w 139685"/>
                <a:gd name="T21" fmla="*/ 363519 h 680005"/>
                <a:gd name="T22" fmla="*/ 63503 w 139685"/>
                <a:gd name="T23" fmla="*/ 210145 h 680005"/>
                <a:gd name="T24" fmla="*/ 43963 w 139685"/>
                <a:gd name="T25" fmla="*/ 210145 h 680005"/>
                <a:gd name="T26" fmla="*/ 43963 w 139685"/>
                <a:gd name="T27" fmla="*/ 370823 h 680005"/>
                <a:gd name="T28" fmla="*/ 21982 w 139685"/>
                <a:gd name="T29" fmla="*/ 392733 h 680005"/>
                <a:gd name="T30" fmla="*/ 0 w 139685"/>
                <a:gd name="T31" fmla="*/ 370823 h 680005"/>
                <a:gd name="T32" fmla="*/ 0 w 139685"/>
                <a:gd name="T33" fmla="*/ 183366 h 680005"/>
                <a:gd name="T34" fmla="*/ 0 w 139685"/>
                <a:gd name="T35" fmla="*/ 176062 h 680005"/>
                <a:gd name="T36" fmla="*/ 0 w 139685"/>
                <a:gd name="T37" fmla="*/ 173627 h 680005"/>
                <a:gd name="T38" fmla="*/ 68388 w 139685"/>
                <a:gd name="T39" fmla="*/ 117634 h 680005"/>
                <a:gd name="T40" fmla="*/ 134144 w 139685"/>
                <a:gd name="T41" fmla="*/ 0 h 680005"/>
                <a:gd name="T42" fmla="*/ 139685 w 139685"/>
                <a:gd name="T43" fmla="*/ 2295 h 680005"/>
                <a:gd name="T44" fmla="*/ 139685 w 139685"/>
                <a:gd name="T45" fmla="*/ 105020 h 680005"/>
                <a:gd name="T46" fmla="*/ 134144 w 139685"/>
                <a:gd name="T47" fmla="*/ 107315 h 680005"/>
                <a:gd name="T48" fmla="*/ 80486 w 139685"/>
                <a:gd name="T49" fmla="*/ 53658 h 680005"/>
                <a:gd name="T50" fmla="*/ 134144 w 139685"/>
                <a:gd name="T51" fmla="*/ 0 h 68000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9685" h="680005">
                  <a:moveTo>
                    <a:pt x="68388" y="117634"/>
                  </a:moveTo>
                  <a:cubicBezTo>
                    <a:pt x="68388" y="117634"/>
                    <a:pt x="68388" y="117634"/>
                    <a:pt x="125060" y="117634"/>
                  </a:cubicBezTo>
                  <a:lnTo>
                    <a:pt x="139685" y="117634"/>
                  </a:lnTo>
                  <a:lnTo>
                    <a:pt x="139685" y="402472"/>
                  </a:lnTo>
                  <a:lnTo>
                    <a:pt x="139523" y="402472"/>
                  </a:lnTo>
                  <a:cubicBezTo>
                    <a:pt x="137386" y="402472"/>
                    <a:pt x="133112" y="402472"/>
                    <a:pt x="124564" y="402472"/>
                  </a:cubicBezTo>
                  <a:cubicBezTo>
                    <a:pt x="124564" y="402472"/>
                    <a:pt x="124564" y="402472"/>
                    <a:pt x="124564" y="648357"/>
                  </a:cubicBezTo>
                  <a:cubicBezTo>
                    <a:pt x="124564" y="665398"/>
                    <a:pt x="112351" y="680005"/>
                    <a:pt x="95254" y="680005"/>
                  </a:cubicBezTo>
                  <a:cubicBezTo>
                    <a:pt x="78157" y="680005"/>
                    <a:pt x="63503" y="665398"/>
                    <a:pt x="63503" y="648357"/>
                  </a:cubicBezTo>
                  <a:cubicBezTo>
                    <a:pt x="63503" y="648357"/>
                    <a:pt x="63503" y="648357"/>
                    <a:pt x="63503" y="370823"/>
                  </a:cubicBezTo>
                  <a:cubicBezTo>
                    <a:pt x="63503" y="368388"/>
                    <a:pt x="63503" y="365954"/>
                    <a:pt x="63503" y="363519"/>
                  </a:cubicBezTo>
                  <a:cubicBezTo>
                    <a:pt x="63503" y="363519"/>
                    <a:pt x="63503" y="363519"/>
                    <a:pt x="63503" y="210145"/>
                  </a:cubicBezTo>
                  <a:cubicBezTo>
                    <a:pt x="63503" y="210145"/>
                    <a:pt x="63503" y="210145"/>
                    <a:pt x="43963" y="210145"/>
                  </a:cubicBezTo>
                  <a:cubicBezTo>
                    <a:pt x="43963" y="210145"/>
                    <a:pt x="43963" y="210145"/>
                    <a:pt x="43963" y="370823"/>
                  </a:cubicBezTo>
                  <a:cubicBezTo>
                    <a:pt x="43963" y="382996"/>
                    <a:pt x="34194" y="392733"/>
                    <a:pt x="21982" y="392733"/>
                  </a:cubicBezTo>
                  <a:cubicBezTo>
                    <a:pt x="9770" y="392733"/>
                    <a:pt x="0" y="382996"/>
                    <a:pt x="0" y="370823"/>
                  </a:cubicBezTo>
                  <a:cubicBezTo>
                    <a:pt x="0" y="370823"/>
                    <a:pt x="0" y="370823"/>
                    <a:pt x="0" y="183366"/>
                  </a:cubicBezTo>
                  <a:cubicBezTo>
                    <a:pt x="0" y="183366"/>
                    <a:pt x="0" y="183366"/>
                    <a:pt x="0" y="176062"/>
                  </a:cubicBezTo>
                  <a:cubicBezTo>
                    <a:pt x="0" y="176062"/>
                    <a:pt x="0" y="176062"/>
                    <a:pt x="0" y="173627"/>
                  </a:cubicBezTo>
                  <a:cubicBezTo>
                    <a:pt x="0" y="159021"/>
                    <a:pt x="19539" y="120069"/>
                    <a:pt x="68388" y="117634"/>
                  </a:cubicBezTo>
                  <a:close/>
                  <a:moveTo>
                    <a:pt x="134144" y="0"/>
                  </a:moveTo>
                  <a:lnTo>
                    <a:pt x="139685" y="2295"/>
                  </a:lnTo>
                  <a:lnTo>
                    <a:pt x="139685" y="105020"/>
                  </a:lnTo>
                  <a:lnTo>
                    <a:pt x="134144" y="107315"/>
                  </a:lnTo>
                  <a:cubicBezTo>
                    <a:pt x="104510" y="107315"/>
                    <a:pt x="80486" y="83292"/>
                    <a:pt x="80486" y="53658"/>
                  </a:cubicBezTo>
                  <a:cubicBezTo>
                    <a:pt x="80486" y="24023"/>
                    <a:pt x="104510" y="0"/>
                    <a:pt x="134144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" name="任意多边形 72"/>
            <p:cNvSpPr>
              <a:spLocks noChangeArrowheads="1"/>
            </p:cNvSpPr>
            <p:nvPr/>
          </p:nvSpPr>
          <p:spPr bwMode="auto">
            <a:xfrm>
              <a:off x="5203897" y="1821376"/>
              <a:ext cx="198375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" name="任意多边形 73"/>
            <p:cNvSpPr/>
            <p:nvPr/>
          </p:nvSpPr>
          <p:spPr bwMode="auto">
            <a:xfrm>
              <a:off x="5181679" y="2392578"/>
              <a:ext cx="234876" cy="510909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任意多边形 75"/>
            <p:cNvSpPr>
              <a:spLocks noChangeArrowheads="1"/>
            </p:cNvSpPr>
            <p:nvPr/>
          </p:nvSpPr>
          <p:spPr bwMode="auto">
            <a:xfrm>
              <a:off x="5881547" y="1821376"/>
              <a:ext cx="199962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任意多边形 76"/>
            <p:cNvSpPr>
              <a:spLocks noChangeArrowheads="1"/>
            </p:cNvSpPr>
            <p:nvPr/>
          </p:nvSpPr>
          <p:spPr bwMode="auto">
            <a:xfrm>
              <a:off x="5429251" y="1821376"/>
              <a:ext cx="199962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任意多边形 77"/>
            <p:cNvSpPr>
              <a:spLocks noChangeArrowheads="1"/>
            </p:cNvSpPr>
            <p:nvPr/>
          </p:nvSpPr>
          <p:spPr bwMode="auto">
            <a:xfrm>
              <a:off x="5656193" y="1821376"/>
              <a:ext cx="199962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任意多边形 78"/>
            <p:cNvSpPr>
              <a:spLocks noChangeArrowheads="1"/>
            </p:cNvSpPr>
            <p:nvPr/>
          </p:nvSpPr>
          <p:spPr bwMode="auto">
            <a:xfrm>
              <a:off x="6108487" y="1821376"/>
              <a:ext cx="199962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任意多边形 79"/>
            <p:cNvSpPr>
              <a:spLocks noChangeArrowheads="1"/>
            </p:cNvSpPr>
            <p:nvPr/>
          </p:nvSpPr>
          <p:spPr bwMode="auto">
            <a:xfrm>
              <a:off x="6335428" y="1821376"/>
              <a:ext cx="198374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任意多边形 80"/>
            <p:cNvSpPr>
              <a:spLocks noChangeArrowheads="1"/>
            </p:cNvSpPr>
            <p:nvPr/>
          </p:nvSpPr>
          <p:spPr bwMode="auto">
            <a:xfrm>
              <a:off x="6560782" y="1821376"/>
              <a:ext cx="199962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任意多边形 81"/>
            <p:cNvSpPr/>
            <p:nvPr/>
          </p:nvSpPr>
          <p:spPr bwMode="auto">
            <a:xfrm>
              <a:off x="5637149" y="2392578"/>
              <a:ext cx="233288" cy="510909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任意多边形 82"/>
            <p:cNvSpPr/>
            <p:nvPr/>
          </p:nvSpPr>
          <p:spPr bwMode="auto">
            <a:xfrm>
              <a:off x="5410207" y="2392578"/>
              <a:ext cx="233289" cy="510909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任意多边形 83"/>
            <p:cNvSpPr/>
            <p:nvPr/>
          </p:nvSpPr>
          <p:spPr bwMode="auto">
            <a:xfrm>
              <a:off x="5864089" y="2392578"/>
              <a:ext cx="234876" cy="510909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任意多边形 84"/>
            <p:cNvSpPr>
              <a:spLocks noChangeArrowheads="1"/>
            </p:cNvSpPr>
            <p:nvPr/>
          </p:nvSpPr>
          <p:spPr bwMode="auto">
            <a:xfrm>
              <a:off x="6787723" y="1821376"/>
              <a:ext cx="199962" cy="509322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任意多边形 105"/>
            <p:cNvSpPr>
              <a:spLocks noChangeArrowheads="1"/>
            </p:cNvSpPr>
            <p:nvPr/>
          </p:nvSpPr>
          <p:spPr bwMode="auto">
            <a:xfrm>
              <a:off x="5200723" y="3133554"/>
              <a:ext cx="199962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任意多边形 106"/>
            <p:cNvSpPr/>
            <p:nvPr/>
          </p:nvSpPr>
          <p:spPr bwMode="auto">
            <a:xfrm>
              <a:off x="5180093" y="3706343"/>
              <a:ext cx="233288" cy="509322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任意多边形 107"/>
            <p:cNvSpPr>
              <a:spLocks noChangeArrowheads="1"/>
            </p:cNvSpPr>
            <p:nvPr/>
          </p:nvSpPr>
          <p:spPr bwMode="auto">
            <a:xfrm>
              <a:off x="5879959" y="3133554"/>
              <a:ext cx="198375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任意多边形 108"/>
            <p:cNvSpPr>
              <a:spLocks noChangeArrowheads="1"/>
            </p:cNvSpPr>
            <p:nvPr/>
          </p:nvSpPr>
          <p:spPr bwMode="auto">
            <a:xfrm>
              <a:off x="5427665" y="3133554"/>
              <a:ext cx="198374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任意多边形 109"/>
            <p:cNvSpPr>
              <a:spLocks noChangeArrowheads="1"/>
            </p:cNvSpPr>
            <p:nvPr/>
          </p:nvSpPr>
          <p:spPr bwMode="auto">
            <a:xfrm>
              <a:off x="5653019" y="3133554"/>
              <a:ext cx="199962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任意多边形 110"/>
            <p:cNvSpPr>
              <a:spLocks noChangeArrowheads="1"/>
            </p:cNvSpPr>
            <p:nvPr/>
          </p:nvSpPr>
          <p:spPr bwMode="auto">
            <a:xfrm>
              <a:off x="6105313" y="3133554"/>
              <a:ext cx="199962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任意多边形 111"/>
            <p:cNvSpPr>
              <a:spLocks noChangeArrowheads="1"/>
            </p:cNvSpPr>
            <p:nvPr/>
          </p:nvSpPr>
          <p:spPr bwMode="auto">
            <a:xfrm>
              <a:off x="6332254" y="3133554"/>
              <a:ext cx="199962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任意多边形 112"/>
            <p:cNvSpPr>
              <a:spLocks noChangeArrowheads="1"/>
            </p:cNvSpPr>
            <p:nvPr/>
          </p:nvSpPr>
          <p:spPr bwMode="auto">
            <a:xfrm>
              <a:off x="6557608" y="3133554"/>
              <a:ext cx="199962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任意多边形 113"/>
            <p:cNvSpPr/>
            <p:nvPr/>
          </p:nvSpPr>
          <p:spPr bwMode="auto">
            <a:xfrm>
              <a:off x="5635561" y="3706343"/>
              <a:ext cx="233289" cy="509322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任意多边形 114"/>
            <p:cNvSpPr/>
            <p:nvPr/>
          </p:nvSpPr>
          <p:spPr bwMode="auto">
            <a:xfrm>
              <a:off x="5407033" y="3706343"/>
              <a:ext cx="233289" cy="509322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任意多边形 115"/>
            <p:cNvSpPr/>
            <p:nvPr/>
          </p:nvSpPr>
          <p:spPr bwMode="auto">
            <a:xfrm>
              <a:off x="5862503" y="3706343"/>
              <a:ext cx="233288" cy="509322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任意多边形 116"/>
            <p:cNvSpPr>
              <a:spLocks noChangeArrowheads="1"/>
            </p:cNvSpPr>
            <p:nvPr/>
          </p:nvSpPr>
          <p:spPr bwMode="auto">
            <a:xfrm>
              <a:off x="6784549" y="3133554"/>
              <a:ext cx="199962" cy="510909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任意多边形 118"/>
            <p:cNvSpPr/>
            <p:nvPr/>
          </p:nvSpPr>
          <p:spPr bwMode="auto">
            <a:xfrm>
              <a:off x="6091031" y="3706343"/>
              <a:ext cx="233288" cy="509322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任意多边形 119"/>
            <p:cNvSpPr/>
            <p:nvPr/>
          </p:nvSpPr>
          <p:spPr bwMode="auto">
            <a:xfrm>
              <a:off x="6316384" y="3706343"/>
              <a:ext cx="233288" cy="509322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4949825" y="1168400"/>
            <a:ext cx="0" cy="361632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69"/>
          <p:cNvGrpSpPr/>
          <p:nvPr/>
        </p:nvGrpSpPr>
        <p:grpSpPr bwMode="auto">
          <a:xfrm>
            <a:off x="585788" y="1006475"/>
            <a:ext cx="3997325" cy="3508375"/>
            <a:chOff x="1011309" y="666221"/>
            <a:chExt cx="5333774" cy="4680000"/>
          </a:xfrm>
        </p:grpSpPr>
        <p:sp>
          <p:nvSpPr>
            <p:cNvPr id="35" name="弧形 34"/>
            <p:cNvSpPr/>
            <p:nvPr/>
          </p:nvSpPr>
          <p:spPr>
            <a:xfrm>
              <a:off x="1273973" y="666221"/>
              <a:ext cx="4681350" cy="4680000"/>
            </a:xfrm>
            <a:prstGeom prst="arc">
              <a:avLst>
                <a:gd name="adj1" fmla="val 830435"/>
                <a:gd name="adj2" fmla="val 10793851"/>
              </a:avLst>
            </a:prstGeom>
            <a:ln w="2540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9164" name="组合 21"/>
            <p:cNvGrpSpPr/>
            <p:nvPr/>
          </p:nvGrpSpPr>
          <p:grpSpPr bwMode="auto">
            <a:xfrm>
              <a:off x="3684963" y="1773463"/>
              <a:ext cx="864000" cy="2825421"/>
              <a:chOff x="6656632" y="2132856"/>
              <a:chExt cx="864000" cy="2825421"/>
            </a:xfrm>
          </p:grpSpPr>
          <p:grpSp>
            <p:nvGrpSpPr>
              <p:cNvPr id="49193" name="组合 12"/>
              <p:cNvGrpSpPr/>
              <p:nvPr/>
            </p:nvGrpSpPr>
            <p:grpSpPr bwMode="auto">
              <a:xfrm>
                <a:off x="6656632" y="2132856"/>
                <a:ext cx="864000" cy="2825421"/>
                <a:chOff x="6656632" y="2132856"/>
                <a:chExt cx="864000" cy="2825421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7016324" y="4814085"/>
                  <a:ext cx="144042" cy="144000"/>
                </a:xfrm>
                <a:prstGeom prst="ellipse">
                  <a:avLst/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cxnSp>
              <p:nvCxnSpPr>
                <p:cNvPr id="68" name="直接连接符 67"/>
                <p:cNvCxnSpPr>
                  <a:stCxn id="67" idx="0"/>
                </p:cNvCxnSpPr>
                <p:nvPr/>
              </p:nvCxnSpPr>
              <p:spPr>
                <a:xfrm flipV="1">
                  <a:off x="7088344" y="3014085"/>
                  <a:ext cx="0" cy="1800000"/>
                </a:xfrm>
                <a:prstGeom prst="line">
                  <a:avLst/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9" name="弧形 68"/>
                <p:cNvSpPr/>
                <p:nvPr/>
              </p:nvSpPr>
              <p:spPr>
                <a:xfrm>
                  <a:off x="6656220" y="2133144"/>
                  <a:ext cx="864250" cy="861882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6711294" y="2186085"/>
                  <a:ext cx="756218" cy="756001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 dirty="0"/>
                </a:p>
              </p:txBody>
            </p:sp>
          </p:grpSp>
          <p:sp>
            <p:nvSpPr>
              <p:cNvPr id="49194" name="文本框 20"/>
              <p:cNvSpPr txBox="1">
                <a:spLocks noChangeArrowheads="1"/>
              </p:cNvSpPr>
              <p:nvPr/>
            </p:nvSpPr>
            <p:spPr bwMode="auto">
              <a:xfrm>
                <a:off x="6744708" y="2361870"/>
                <a:ext cx="725494" cy="41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  <a:ea typeface="Arial Unicode MS" panose="020B0604020202020204" charset="-122"/>
                    <a:cs typeface="Arial Unicode MS" panose="020B0604020202020204" charset="-122"/>
                  </a:rPr>
                  <a:t>30%</a:t>
                </a:r>
                <a:endParaRPr lang="zh-CN" altLang="en-US" sz="1400">
                  <a:solidFill>
                    <a:schemeClr val="bg1"/>
                  </a:solidFill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37" name="弧形 36"/>
            <p:cNvSpPr/>
            <p:nvPr/>
          </p:nvSpPr>
          <p:spPr>
            <a:xfrm>
              <a:off x="1634077" y="1026221"/>
              <a:ext cx="3959024" cy="3960000"/>
            </a:xfrm>
            <a:prstGeom prst="arc">
              <a:avLst>
                <a:gd name="adj1" fmla="val 2938498"/>
                <a:gd name="adj2" fmla="val 10793851"/>
              </a:avLst>
            </a:prstGeom>
            <a:ln w="254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38" name="弧形 37"/>
            <p:cNvSpPr/>
            <p:nvPr/>
          </p:nvSpPr>
          <p:spPr>
            <a:xfrm>
              <a:off x="1994181" y="1386221"/>
              <a:ext cx="3240935" cy="3240000"/>
            </a:xfrm>
            <a:prstGeom prst="arc">
              <a:avLst>
                <a:gd name="adj1" fmla="val 4654623"/>
                <a:gd name="adj2" fmla="val 10793851"/>
              </a:avLst>
            </a:prstGeom>
            <a:ln w="2540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39" name="弧形 38"/>
            <p:cNvSpPr/>
            <p:nvPr/>
          </p:nvSpPr>
          <p:spPr>
            <a:xfrm>
              <a:off x="2354285" y="1746221"/>
              <a:ext cx="2520727" cy="2520000"/>
            </a:xfrm>
            <a:prstGeom prst="arc">
              <a:avLst>
                <a:gd name="adj1" fmla="val 7924595"/>
                <a:gd name="adj2" fmla="val 10793851"/>
              </a:avLst>
            </a:prstGeom>
            <a:ln w="2540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1309" y="1627633"/>
              <a:ext cx="493553" cy="1408236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</a:rPr>
                <a:t>点击输入文本</a:t>
              </a:r>
              <a:endParaRPr lang="zh-CN" altLang="en-US"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67176" y="1627633"/>
              <a:ext cx="491436" cy="1408236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</a:rPr>
                <a:t>点击输入文本</a:t>
              </a:r>
              <a:endParaRPr lang="zh-CN" altLang="en-US"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23044" y="1627633"/>
              <a:ext cx="491436" cy="1408236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</a:rPr>
                <a:t>点击输入文本</a:t>
              </a:r>
              <a:endParaRPr lang="zh-CN" altLang="en-US"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076792" y="1627633"/>
              <a:ext cx="493555" cy="1408236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</a:rPr>
                <a:t>点击输入文本</a:t>
              </a:r>
              <a:endParaRPr lang="zh-CN" altLang="en-US" sz="1200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49172" name="组合 58"/>
            <p:cNvGrpSpPr/>
            <p:nvPr/>
          </p:nvGrpSpPr>
          <p:grpSpPr bwMode="auto">
            <a:xfrm>
              <a:off x="4582641" y="1772720"/>
              <a:ext cx="863755" cy="2670204"/>
              <a:chOff x="4582641" y="1772720"/>
              <a:chExt cx="863755" cy="267020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942795" y="4300103"/>
                <a:ext cx="144041" cy="141883"/>
              </a:xfrm>
              <a:prstGeom prst="ellipse">
                <a:avLst/>
              </a:prstGeom>
              <a:noFill/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cxnSp>
            <p:nvCxnSpPr>
              <p:cNvPr id="61" name="直接连接符 60"/>
              <p:cNvCxnSpPr>
                <a:stCxn id="60" idx="0"/>
              </p:cNvCxnSpPr>
              <p:nvPr/>
            </p:nvCxnSpPr>
            <p:spPr>
              <a:xfrm flipV="1">
                <a:off x="5014816" y="2637751"/>
                <a:ext cx="0" cy="1662352"/>
              </a:xfrm>
              <a:prstGeom prst="line">
                <a:avLst/>
              </a:prstGeom>
              <a:noFill/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2" name="弧形 61"/>
              <p:cNvSpPr/>
              <p:nvPr/>
            </p:nvSpPr>
            <p:spPr>
              <a:xfrm>
                <a:off x="4582692" y="1773751"/>
                <a:ext cx="864249" cy="864000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637766" y="1826692"/>
                <a:ext cx="756217" cy="758118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/>
              </a:p>
            </p:txBody>
          </p:sp>
          <p:sp>
            <p:nvSpPr>
              <p:cNvPr id="49192" name="文本框 38"/>
              <p:cNvSpPr txBox="1">
                <a:spLocks noChangeArrowheads="1"/>
              </p:cNvSpPr>
              <p:nvPr/>
            </p:nvSpPr>
            <p:spPr bwMode="auto">
              <a:xfrm>
                <a:off x="4671100" y="2002477"/>
                <a:ext cx="725493" cy="41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  <a:ea typeface="Arial Unicode MS" panose="020B0604020202020204" charset="-122"/>
                    <a:cs typeface="Arial Unicode MS" panose="020B0604020202020204" charset="-122"/>
                  </a:rPr>
                  <a:t>38%</a:t>
                </a:r>
                <a:endParaRPr lang="zh-CN" altLang="en-US" sz="1400">
                  <a:solidFill>
                    <a:schemeClr val="bg1"/>
                  </a:solidFill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grpSp>
          <p:nvGrpSpPr>
            <p:cNvPr id="49173" name="组合 43"/>
            <p:cNvGrpSpPr/>
            <p:nvPr/>
          </p:nvGrpSpPr>
          <p:grpSpPr bwMode="auto">
            <a:xfrm>
              <a:off x="5481083" y="1773463"/>
              <a:ext cx="864000" cy="1726898"/>
              <a:chOff x="6656632" y="2132856"/>
              <a:chExt cx="864000" cy="1726898"/>
            </a:xfrm>
          </p:grpSpPr>
          <p:grpSp>
            <p:nvGrpSpPr>
              <p:cNvPr id="49182" name="组合 44"/>
              <p:cNvGrpSpPr/>
              <p:nvPr/>
            </p:nvGrpSpPr>
            <p:grpSpPr bwMode="auto">
              <a:xfrm>
                <a:off x="6656632" y="2132856"/>
                <a:ext cx="864000" cy="1726898"/>
                <a:chOff x="6656632" y="2132856"/>
                <a:chExt cx="864000" cy="1726898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7016486" y="3715026"/>
                  <a:ext cx="144042" cy="144000"/>
                </a:xfrm>
                <a:prstGeom prst="ellipse">
                  <a:avLst/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cxnSp>
              <p:nvCxnSpPr>
                <p:cNvPr id="57" name="直接连接符 56"/>
                <p:cNvCxnSpPr/>
                <p:nvPr/>
              </p:nvCxnSpPr>
              <p:spPr>
                <a:xfrm flipV="1">
                  <a:off x="7088507" y="2995026"/>
                  <a:ext cx="0" cy="720000"/>
                </a:xfrm>
                <a:prstGeom prst="line">
                  <a:avLst/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8" name="弧形 57"/>
                <p:cNvSpPr/>
                <p:nvPr/>
              </p:nvSpPr>
              <p:spPr>
                <a:xfrm>
                  <a:off x="6656382" y="2133144"/>
                  <a:ext cx="864250" cy="861882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6711457" y="2186085"/>
                  <a:ext cx="756218" cy="758118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 dirty="0"/>
                </a:p>
              </p:txBody>
            </p:sp>
          </p:grpSp>
          <p:sp>
            <p:nvSpPr>
              <p:cNvPr id="49183" name="文本框 45"/>
              <p:cNvSpPr txBox="1">
                <a:spLocks noChangeArrowheads="1"/>
              </p:cNvSpPr>
              <p:nvPr/>
            </p:nvSpPr>
            <p:spPr bwMode="auto">
              <a:xfrm>
                <a:off x="6744708" y="2361870"/>
                <a:ext cx="725494" cy="41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  <a:ea typeface="Arial Unicode MS" panose="020B0604020202020204" charset="-122"/>
                    <a:cs typeface="Arial Unicode MS" panose="020B0604020202020204" charset="-122"/>
                  </a:rPr>
                  <a:t>45%</a:t>
                </a:r>
                <a:endParaRPr lang="zh-CN" altLang="en-US" sz="1400">
                  <a:solidFill>
                    <a:schemeClr val="bg1"/>
                  </a:solidFill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grpSp>
          <p:nvGrpSpPr>
            <p:cNvPr id="49174" name="组合 50"/>
            <p:cNvGrpSpPr/>
            <p:nvPr/>
          </p:nvGrpSpPr>
          <p:grpSpPr bwMode="auto">
            <a:xfrm>
              <a:off x="2786903" y="1773463"/>
              <a:ext cx="864000" cy="2321897"/>
              <a:chOff x="6656632" y="2132856"/>
              <a:chExt cx="864000" cy="2321897"/>
            </a:xfrm>
          </p:grpSpPr>
          <p:grpSp>
            <p:nvGrpSpPr>
              <p:cNvPr id="49176" name="组合 51"/>
              <p:cNvGrpSpPr/>
              <p:nvPr/>
            </p:nvGrpSpPr>
            <p:grpSpPr bwMode="auto">
              <a:xfrm>
                <a:off x="6656632" y="2132856"/>
                <a:ext cx="864000" cy="2321897"/>
                <a:chOff x="6656632" y="2132856"/>
                <a:chExt cx="864000" cy="2321897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6709094" y="4312202"/>
                  <a:ext cx="144042" cy="141883"/>
                </a:xfrm>
                <a:prstGeom prst="ellipse">
                  <a:avLst/>
                </a:prstGeom>
                <a:noFill/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 flipV="1">
                  <a:off x="7088263" y="2995026"/>
                  <a:ext cx="0" cy="1082118"/>
                </a:xfrm>
                <a:prstGeom prst="line">
                  <a:avLst/>
                </a:prstGeom>
                <a:noFill/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2" name="弧形 51"/>
                <p:cNvSpPr/>
                <p:nvPr/>
              </p:nvSpPr>
              <p:spPr>
                <a:xfrm>
                  <a:off x="6656138" y="2133144"/>
                  <a:ext cx="864250" cy="861881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6709094" y="2186085"/>
                  <a:ext cx="756219" cy="758117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 dirty="0"/>
                </a:p>
              </p:txBody>
            </p:sp>
          </p:grpSp>
          <p:sp>
            <p:nvSpPr>
              <p:cNvPr id="49177" name="文本框 52"/>
              <p:cNvSpPr txBox="1">
                <a:spLocks noChangeArrowheads="1"/>
              </p:cNvSpPr>
              <p:nvPr/>
            </p:nvSpPr>
            <p:spPr bwMode="auto">
              <a:xfrm>
                <a:off x="6744708" y="2361870"/>
                <a:ext cx="592885" cy="41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  <a:ea typeface="Arial Unicode MS" panose="020B0604020202020204" charset="-122"/>
                    <a:cs typeface="Arial Unicode MS" panose="020B0604020202020204" charset="-122"/>
                  </a:rPr>
                  <a:t>8%</a:t>
                </a:r>
                <a:endParaRPr lang="zh-CN" altLang="en-US" sz="1400">
                  <a:solidFill>
                    <a:schemeClr val="bg1"/>
                  </a:solidFill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>
              <a:off x="2962224" y="3700810"/>
              <a:ext cx="262664" cy="273176"/>
            </a:xfrm>
            <a:prstGeom prst="line">
              <a:avLst/>
            </a:prstGeom>
            <a:noFill/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1" name="组合 70"/>
          <p:cNvGrpSpPr/>
          <p:nvPr/>
        </p:nvGrpSpPr>
        <p:grpSpPr bwMode="auto">
          <a:xfrm>
            <a:off x="7288213" y="1836738"/>
            <a:ext cx="1760537" cy="1003300"/>
            <a:chOff x="8872836" y="2110004"/>
            <a:chExt cx="2949479" cy="1337376"/>
          </a:xfrm>
        </p:grpSpPr>
        <p:sp>
          <p:nvSpPr>
            <p:cNvPr id="49161" name="文本框 71"/>
            <p:cNvSpPr txBox="1">
              <a:spLocks noChangeArrowheads="1"/>
            </p:cNvSpPr>
            <p:nvPr/>
          </p:nvSpPr>
          <p:spPr bwMode="auto">
            <a:xfrm>
              <a:off x="8887027" y="2110004"/>
              <a:ext cx="2935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800" b="1" baseline="-3000" dirty="0">
                  <a:latin typeface="Nexa Light"/>
                </a:rPr>
                <a:t>添加标题</a:t>
              </a:r>
              <a:endParaRPr lang="zh-CN" altLang="en-US" sz="1800" b="1" baseline="-3000" dirty="0">
                <a:latin typeface="Nexa Light"/>
              </a:endParaRPr>
            </a:p>
          </p:txBody>
        </p:sp>
        <p:sp>
          <p:nvSpPr>
            <p:cNvPr id="49162" name="文本框 72"/>
            <p:cNvSpPr txBox="1">
              <a:spLocks noChangeArrowheads="1"/>
            </p:cNvSpPr>
            <p:nvPr/>
          </p:nvSpPr>
          <p:spPr bwMode="auto">
            <a:xfrm>
              <a:off x="8872836" y="2400941"/>
              <a:ext cx="2935287" cy="10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</a:rPr>
                <a:t>您的内容打在这里，或者通过复制您的文本后，在此框中只留下相关的文字内容</a:t>
              </a:r>
              <a:endParaRPr lang="en-US" altLang="zh-CN" sz="1000" dirty="0">
                <a:latin typeface="Lato Light" panose="020F0302020204030203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 bwMode="auto">
          <a:xfrm>
            <a:off x="7280275" y="3173413"/>
            <a:ext cx="1758950" cy="1001712"/>
            <a:chOff x="8872836" y="2110004"/>
            <a:chExt cx="2949479" cy="1337376"/>
          </a:xfrm>
        </p:grpSpPr>
        <p:sp>
          <p:nvSpPr>
            <p:cNvPr id="49159" name="文本框 74"/>
            <p:cNvSpPr txBox="1">
              <a:spLocks noChangeArrowheads="1"/>
            </p:cNvSpPr>
            <p:nvPr/>
          </p:nvSpPr>
          <p:spPr bwMode="auto">
            <a:xfrm>
              <a:off x="8887027" y="2110004"/>
              <a:ext cx="2935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800" b="1" baseline="-3000">
                  <a:latin typeface="Nexa Light"/>
                </a:rPr>
                <a:t>添加标题</a:t>
              </a:r>
              <a:endParaRPr lang="zh-CN" altLang="en-US" sz="1800" b="1" baseline="-3000">
                <a:latin typeface="Nexa Light"/>
              </a:endParaRPr>
            </a:p>
          </p:txBody>
        </p:sp>
        <p:sp>
          <p:nvSpPr>
            <p:cNvPr id="49160" name="文本框 75"/>
            <p:cNvSpPr txBox="1">
              <a:spLocks noChangeArrowheads="1"/>
            </p:cNvSpPr>
            <p:nvPr/>
          </p:nvSpPr>
          <p:spPr bwMode="auto">
            <a:xfrm>
              <a:off x="8872836" y="2400941"/>
              <a:ext cx="2935287" cy="10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您的内容打在这里，或者通过复制您的文本后，在此框中只留下相关的文字内容</a:t>
              </a:r>
              <a:endParaRPr lang="en-US" altLang="zh-CN" sz="1000">
                <a:latin typeface="Lato Light" panose="020F0302020204030203" charset="0"/>
              </a:endParaRPr>
            </a:p>
          </p:txBody>
        </p:sp>
      </p:grpSp>
      <p:sp>
        <p:nvSpPr>
          <p:cNvPr id="75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6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6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205" y="1860813"/>
            <a:ext cx="4748071" cy="830997"/>
          </a:xfrm>
          <a:prstGeom prst="rect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5" name="泪滴形 4"/>
          <p:cNvSpPr/>
          <p:nvPr/>
        </p:nvSpPr>
        <p:spPr>
          <a:xfrm>
            <a:off x="1785291" y="1860813"/>
            <a:ext cx="939353" cy="939353"/>
          </a:xfrm>
          <a:prstGeom prst="teardrop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/>
              <a:t>6</a:t>
            </a:r>
            <a:endParaRPr lang="zh-CN" altLang="en-US" sz="5400" dirty="0"/>
          </a:p>
        </p:txBody>
      </p:sp>
      <p:sp>
        <p:nvSpPr>
          <p:cNvPr id="7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文本框 33"/>
          <p:cNvSpPr txBox="1"/>
          <p:nvPr/>
        </p:nvSpPr>
        <p:spPr>
          <a:xfrm>
            <a:off x="3453745" y="1922368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</a:rPr>
              <a:t>参考文献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28"/>
          <p:cNvSpPr txBox="1">
            <a:spLocks noChangeArrowheads="1"/>
          </p:cNvSpPr>
          <p:nvPr/>
        </p:nvSpPr>
        <p:spPr bwMode="auto">
          <a:xfrm>
            <a:off x="1504950" y="25400"/>
            <a:ext cx="15700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</a:rPr>
              <a:t>研究总结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 bwMode="auto">
          <a:xfrm>
            <a:off x="395288" y="850900"/>
            <a:ext cx="8212137" cy="3538538"/>
            <a:chOff x="395536" y="850792"/>
            <a:chExt cx="8211288" cy="3538293"/>
          </a:xfrm>
        </p:grpSpPr>
        <p:sp>
          <p:nvSpPr>
            <p:cNvPr id="64" name="TextBox 30"/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TextBox 29"/>
            <p:cNvSpPr txBox="1"/>
            <p:nvPr/>
          </p:nvSpPr>
          <p:spPr>
            <a:xfrm>
              <a:off x="395536" y="1203193"/>
              <a:ext cx="8211288" cy="31858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[1]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[2]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[2]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395288" y="850900"/>
            <a:ext cx="8212137" cy="3538538"/>
            <a:chOff x="395536" y="850792"/>
            <a:chExt cx="8211288" cy="3538293"/>
          </a:xfrm>
        </p:grpSpPr>
        <p:sp>
          <p:nvSpPr>
            <p:cNvPr id="4" name="TextBox 30"/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" name="TextBox 29"/>
            <p:cNvSpPr txBox="1"/>
            <p:nvPr/>
          </p:nvSpPr>
          <p:spPr>
            <a:xfrm>
              <a:off x="395536" y="1203193"/>
              <a:ext cx="8211288" cy="31858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[3]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[4]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[3]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[4]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type something here.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205" y="1860813"/>
            <a:ext cx="4748071" cy="830997"/>
          </a:xfrm>
          <a:prstGeom prst="rect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5" name="泪滴形 4"/>
          <p:cNvSpPr/>
          <p:nvPr/>
        </p:nvSpPr>
        <p:spPr>
          <a:xfrm>
            <a:off x="1785291" y="1860813"/>
            <a:ext cx="939353" cy="939353"/>
          </a:xfrm>
          <a:prstGeom prst="teardrop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/>
              <a:t>1</a:t>
            </a:r>
            <a:endParaRPr lang="zh-CN" altLang="en-US" sz="5400" dirty="0"/>
          </a:p>
        </p:txBody>
      </p:sp>
      <p:sp>
        <p:nvSpPr>
          <p:cNvPr id="7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8" name="文本框 18"/>
          <p:cNvSpPr txBox="1"/>
          <p:nvPr/>
        </p:nvSpPr>
        <p:spPr>
          <a:xfrm>
            <a:off x="3453745" y="1922368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课题综述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6238" y="555625"/>
            <a:ext cx="3551237" cy="1409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accent1"/>
                </a:solidFill>
                <a:latin typeface="Impact" panose="020B0806030902050204" pitchFamily="34" charset="0"/>
              </a:rPr>
              <a:t>THANKS!</a:t>
            </a:r>
            <a:endParaRPr lang="zh-CN" altLang="en-US" sz="6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1995488"/>
            <a:ext cx="6435725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。</a:t>
            </a:r>
            <a:r>
              <a:rPr lang="zh-CN" altLang="en-US" sz="14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本学术能够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顺利完成，要特别感谢我的导师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老师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对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该学术从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选题，构思到最后定稿的各个环节给予细心指引与教导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使我得以最终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完成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毕业学术设计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最后，我要向百忙之中抽时间对本文进行审阅，评议和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参与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本人学术答辩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的各位老师表示感谢！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0225" y="4087813"/>
            <a:ext cx="3048000" cy="5000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恳请各位老师批评指正！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8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 bwMode="auto">
          <a:xfrm>
            <a:off x="3313113" y="2644775"/>
            <a:ext cx="1958975" cy="1871663"/>
            <a:chOff x="3065829" y="2668267"/>
            <a:chExt cx="1872107" cy="1761728"/>
          </a:xfrm>
        </p:grpSpPr>
        <p:sp>
          <p:nvSpPr>
            <p:cNvPr id="11" name="椭圆 10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3334" name="组合 17"/>
            <p:cNvGrpSpPr/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</p:grpSp>
      <p:grpSp>
        <p:nvGrpSpPr>
          <p:cNvPr id="25" name="组合 24"/>
          <p:cNvGrpSpPr/>
          <p:nvPr/>
        </p:nvGrpSpPr>
        <p:grpSpPr bwMode="auto">
          <a:xfrm>
            <a:off x="827088" y="1009650"/>
            <a:ext cx="7496175" cy="1673225"/>
            <a:chOff x="2954339" y="1349947"/>
            <a:chExt cx="7162269" cy="1576155"/>
          </a:xfrm>
        </p:grpSpPr>
        <p:sp>
          <p:nvSpPr>
            <p:cNvPr id="13325" name="矩形 25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326" name="矩形 26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latin typeface="微软雅黑" panose="020B0503020204020204" pitchFamily="34" charset="-122"/>
                </a:rPr>
                <a:t>选题背景</a:t>
              </a:r>
              <a:endParaRPr lang="zh-CN" altLang="en-US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3797300" y="3082925"/>
            <a:ext cx="979488" cy="993775"/>
            <a:chOff x="3254772" y="2872916"/>
            <a:chExt cx="936104" cy="936104"/>
          </a:xfrm>
          <a:solidFill>
            <a:srgbClr val="2C7A8E"/>
          </a:solidFill>
        </p:grpSpPr>
        <p:sp>
          <p:nvSpPr>
            <p:cNvPr id="29" name="椭圆 28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3324" name="矩形 29"/>
            <p:cNvSpPr>
              <a:spLocks noChangeArrowheads="1"/>
            </p:cNvSpPr>
            <p:nvPr/>
          </p:nvSpPr>
          <p:spPr bwMode="auto">
            <a:xfrm>
              <a:off x="3469765" y="3187079"/>
              <a:ext cx="599223" cy="30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5478463" y="3070225"/>
            <a:ext cx="2079625" cy="1214438"/>
            <a:chOff x="789157" y="3505487"/>
            <a:chExt cx="1985951" cy="1142552"/>
          </a:xfrm>
        </p:grpSpPr>
        <p:sp>
          <p:nvSpPr>
            <p:cNvPr id="32" name="TextBox 23"/>
            <p:cNvSpPr txBox="1"/>
            <p:nvPr/>
          </p:nvSpPr>
          <p:spPr>
            <a:xfrm>
              <a:off x="789157" y="3505487"/>
              <a:ext cx="1058163" cy="3479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anose="020B0503020204020204" pitchFamily="34" charset="-122"/>
                </a:rPr>
                <a:t>添加标题</a:t>
              </a:r>
              <a:endParaRPr lang="zh-CN" altLang="en-US" sz="1350" dirty="0">
                <a:latin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11896" y="3801206"/>
              <a:ext cx="1963212" cy="8468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5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954088" y="3081338"/>
            <a:ext cx="2054225" cy="1209675"/>
            <a:chOff x="812496" y="3514973"/>
            <a:chExt cx="1962612" cy="1139022"/>
          </a:xfrm>
        </p:grpSpPr>
        <p:sp>
          <p:nvSpPr>
            <p:cNvPr id="35" name="TextBox 26"/>
            <p:cNvSpPr txBox="1"/>
            <p:nvPr/>
          </p:nvSpPr>
          <p:spPr>
            <a:xfrm>
              <a:off x="864064" y="3514973"/>
              <a:ext cx="1058658" cy="3482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anose="020B0503020204020204" pitchFamily="34" charset="-122"/>
                </a:rPr>
                <a:t>添加标题</a:t>
              </a:r>
              <a:endParaRPr lang="zh-CN" altLang="en-US" sz="1350" dirty="0"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12496" y="3800475"/>
              <a:ext cx="1962612" cy="8535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5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81035" y="794"/>
            <a:ext cx="1962129" cy="857250"/>
          </a:xfrm>
        </p:spPr>
        <p:txBody>
          <a:bodyPr>
            <a:normAutofit/>
          </a:bodyPr>
          <a:lstStyle/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" name="圆角矩形 2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rgbClr val="2C7A8E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anose="020B0604020202020204" pitchFamily="34" charset="0"/>
                </a:rPr>
                <a:t>1</a:t>
              </a:r>
              <a:endParaRPr lang="en-US" altLang="zh-CN" sz="3200" b="1" spc="50" dirty="0">
                <a:ln w="11430"/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385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  <a:endParaRPr lang="zh-CN" altLang="en-US" sz="1200"/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149902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latin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14" name="圆角矩形 13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anose="020B0604020202020204" pitchFamily="34" charset="0"/>
                </a:rPr>
                <a:t>2</a:t>
              </a:r>
              <a:endParaRPr lang="en-US" altLang="zh-CN" sz="3200" b="1" spc="50" dirty="0">
                <a:ln w="11430"/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380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  <a:endParaRPr lang="zh-CN" altLang="en-US" sz="1200"/>
            </a:p>
          </p:txBody>
        </p:sp>
        <p:sp>
          <p:nvSpPr>
            <p:cNvPr id="15381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20" name="圆角矩形 19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anose="020B0604020202020204" pitchFamily="34" charset="0"/>
                </a:rPr>
                <a:t>3</a:t>
              </a:r>
              <a:endParaRPr lang="en-US" altLang="zh-CN" sz="3200" b="1" spc="50" dirty="0">
                <a:ln w="11430"/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375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  <a:endParaRPr lang="zh-CN" altLang="en-US" sz="1200"/>
            </a:p>
          </p:txBody>
        </p:sp>
        <p:sp>
          <p:nvSpPr>
            <p:cNvPr id="15376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26" name="圆角矩形 25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8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anose="020B0604020202020204" pitchFamily="34" charset="0"/>
                </a:rPr>
                <a:t>4</a:t>
              </a:r>
              <a:endParaRPr lang="en-US" altLang="zh-CN" sz="3200" b="1" spc="50" dirty="0">
                <a:ln w="11430"/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370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  <a:endParaRPr lang="zh-CN" altLang="en-US" sz="1200"/>
            </a:p>
          </p:txBody>
        </p:sp>
        <p:sp>
          <p:nvSpPr>
            <p:cNvPr id="15371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9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09588" y="963613"/>
            <a:ext cx="4665662" cy="3859212"/>
            <a:chOff x="555625" y="293801"/>
            <a:chExt cx="7936025" cy="6564199"/>
          </a:xfrm>
        </p:grpSpPr>
        <p:sp>
          <p:nvSpPr>
            <p:cNvPr id="4" name="Freeform 36"/>
            <p:cNvSpPr/>
            <p:nvPr/>
          </p:nvSpPr>
          <p:spPr bwMode="auto">
            <a:xfrm>
              <a:off x="6806696" y="2040833"/>
              <a:ext cx="934285" cy="880267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488975" y="6504274"/>
              <a:ext cx="423940" cy="353726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507878" y="6536676"/>
              <a:ext cx="386134" cy="318624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661791" y="5510598"/>
              <a:ext cx="1244815" cy="955873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3674409" y="4854447"/>
              <a:ext cx="1398728" cy="1479713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4851717" y="5383688"/>
              <a:ext cx="1188109" cy="885667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7381849" y="5389088"/>
              <a:ext cx="283525" cy="6534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7406151" y="5405289"/>
              <a:ext cx="248423" cy="618348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709487" y="4911153"/>
              <a:ext cx="656161" cy="855964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4689702" y="4830146"/>
              <a:ext cx="961288" cy="842464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507878" y="4654632"/>
              <a:ext cx="855977" cy="1012578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285549" y="4597929"/>
              <a:ext cx="739868" cy="1055780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3747317" y="3928278"/>
              <a:ext cx="1541840" cy="151751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874254" y="3269428"/>
              <a:ext cx="3094483" cy="189554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6963310" y="4487219"/>
              <a:ext cx="577853" cy="569744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4975928" y="4273904"/>
              <a:ext cx="731768" cy="761458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437672" y="4106491"/>
              <a:ext cx="1198910" cy="739856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6423261" y="3758164"/>
              <a:ext cx="739868" cy="912669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6620380" y="3636656"/>
              <a:ext cx="864079" cy="85326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5726597" y="3488143"/>
              <a:ext cx="891082" cy="861366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027234" y="2934602"/>
              <a:ext cx="777671" cy="1409507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2621313" y="2910299"/>
              <a:ext cx="1963080" cy="1431109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5677993" y="2718586"/>
              <a:ext cx="537350" cy="1085483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6385457" y="3102015"/>
              <a:ext cx="1015293" cy="680452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noFill/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4805814" y="2999407"/>
              <a:ext cx="440139" cy="683151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6110032" y="2294653"/>
              <a:ext cx="850579" cy="1220493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555625" y="1036357"/>
              <a:ext cx="3143087" cy="2405884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3882329" y="361305"/>
              <a:ext cx="3464416" cy="2964826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6347654" y="2599777"/>
              <a:ext cx="367234" cy="418531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33" name="Freeform 37"/>
            <p:cNvSpPr/>
            <p:nvPr/>
          </p:nvSpPr>
          <p:spPr bwMode="auto">
            <a:xfrm>
              <a:off x="7003815" y="1552097"/>
              <a:ext cx="1331221" cy="845164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6722989" y="293801"/>
              <a:ext cx="1768661" cy="158232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  <p:sp>
          <p:nvSpPr>
            <p:cNvPr id="35" name="Freeform 39"/>
            <p:cNvSpPr/>
            <p:nvPr/>
          </p:nvSpPr>
          <p:spPr bwMode="auto">
            <a:xfrm>
              <a:off x="3180265" y="2302754"/>
              <a:ext cx="2238504" cy="1903644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latin typeface="+mn-lt"/>
                <a:ea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6357938" y="2814638"/>
            <a:ext cx="830262" cy="523875"/>
            <a:chOff x="4167266" y="1813810"/>
            <a:chExt cx="1106205" cy="697627"/>
          </a:xfrm>
        </p:grpSpPr>
        <p:sp>
          <p:nvSpPr>
            <p:cNvPr id="17422" name="文本框 41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780556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/>
                <a:t>80</a:t>
              </a:r>
              <a:endParaRPr lang="zh-CN" altLang="en-US" sz="1800"/>
            </a:p>
          </p:txBody>
        </p:sp>
        <p:sp>
          <p:nvSpPr>
            <p:cNvPr id="17423" name="矩形 42"/>
            <p:cNvSpPr>
              <a:spLocks noChangeArrowheads="1"/>
            </p:cNvSpPr>
            <p:nvPr/>
          </p:nvSpPr>
          <p:spPr bwMode="auto">
            <a:xfrm>
              <a:off x="4723748" y="1932281"/>
              <a:ext cx="549723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000"/>
                <a:t>%</a:t>
              </a:r>
              <a:endParaRPr lang="zh-CN" altLang="en-US" sz="2000"/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6357938" y="3749675"/>
            <a:ext cx="830262" cy="523875"/>
            <a:chOff x="4167266" y="1813810"/>
            <a:chExt cx="1106205" cy="697627"/>
          </a:xfrm>
        </p:grpSpPr>
        <p:sp>
          <p:nvSpPr>
            <p:cNvPr id="17420" name="文本框 44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780556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/>
                <a:t>65</a:t>
              </a:r>
              <a:endParaRPr lang="zh-CN" altLang="en-US" sz="1800"/>
            </a:p>
          </p:txBody>
        </p:sp>
        <p:sp>
          <p:nvSpPr>
            <p:cNvPr id="17421" name="矩形 45"/>
            <p:cNvSpPr>
              <a:spLocks noChangeArrowheads="1"/>
            </p:cNvSpPr>
            <p:nvPr/>
          </p:nvSpPr>
          <p:spPr bwMode="auto">
            <a:xfrm>
              <a:off x="4723748" y="1920991"/>
              <a:ext cx="549723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000"/>
                <a:t>%</a:t>
              </a:r>
              <a:endParaRPr lang="zh-CN" altLang="en-US" sz="2000"/>
            </a:p>
          </p:txBody>
        </p:sp>
      </p:grpSp>
      <p:sp>
        <p:nvSpPr>
          <p:cNvPr id="48" name="Freeform 19"/>
          <p:cNvSpPr/>
          <p:nvPr/>
        </p:nvSpPr>
        <p:spPr bwMode="auto">
          <a:xfrm>
            <a:off x="5545138" y="370205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pattFill prst="wdDnDiag">
            <a:fgClr>
              <a:srgbClr val="F2F2F2"/>
            </a:fgClr>
            <a:bgClr>
              <a:schemeClr val="bg1"/>
            </a:bgClr>
          </a:pattFill>
          <a:ln w="9525">
            <a:solidFill>
              <a:schemeClr val="accent6">
                <a:lumMod val="75000"/>
              </a:schemeClr>
            </a:solidFill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latin typeface="+mn-lt"/>
              <a:ea typeface="+mn-ea"/>
            </a:endParaRPr>
          </a:p>
        </p:txBody>
      </p:sp>
      <p:sp>
        <p:nvSpPr>
          <p:cNvPr id="49" name="Freeform 10"/>
          <p:cNvSpPr/>
          <p:nvPr/>
        </p:nvSpPr>
        <p:spPr bwMode="auto">
          <a:xfrm>
            <a:off x="5465763" y="281463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latin typeface="+mn-lt"/>
              <a:ea typeface="+mn-ea"/>
            </a:endParaRPr>
          </a:p>
        </p:txBody>
      </p:sp>
      <p:grpSp>
        <p:nvGrpSpPr>
          <p:cNvPr id="57" name="组合 56"/>
          <p:cNvGrpSpPr/>
          <p:nvPr/>
        </p:nvGrpSpPr>
        <p:grpSpPr bwMode="auto">
          <a:xfrm>
            <a:off x="5545138" y="1068388"/>
            <a:ext cx="3438525" cy="1298575"/>
            <a:chOff x="5545416" y="1067783"/>
            <a:chExt cx="3437717" cy="1299942"/>
          </a:xfrm>
        </p:grpSpPr>
        <p:sp>
          <p:nvSpPr>
            <p:cNvPr id="17418" name="文本框 52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latin typeface="Nexa Light"/>
                </a:rPr>
                <a:t>添加标题</a:t>
              </a:r>
              <a:endParaRPr lang="zh-CN" altLang="en-US" sz="2000" b="1" baseline="-3000">
                <a:latin typeface="Nexa Ligh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45416" y="1371314"/>
              <a:ext cx="3437717" cy="9964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3895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ym typeface="Arial" panose="020B0604020202020204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172325" y="2811463"/>
            <a:ext cx="2006600" cy="544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3895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172325" y="3700463"/>
            <a:ext cx="2006600" cy="544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3895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ym typeface="Arial" panose="020B0604020202020204" pitchFamily="34" charset="0"/>
            </a:endParaRPr>
          </a:p>
        </p:txBody>
      </p:sp>
      <p:sp>
        <p:nvSpPr>
          <p:cNvPr id="50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2492" y="1099069"/>
            <a:ext cx="6329496" cy="3448049"/>
            <a:chOff x="815256" y="742950"/>
            <a:chExt cx="6726508" cy="3688771"/>
          </a:xfrm>
          <a:solidFill>
            <a:schemeClr val="accent6">
              <a:lumMod val="75000"/>
            </a:schemeClr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8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9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3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4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6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8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9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0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1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2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3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4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6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7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8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0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1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2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3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4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5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6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7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8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9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1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2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3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4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5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7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8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9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0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1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2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3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4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5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6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7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8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9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0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1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2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3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4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5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6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8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9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1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2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6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7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8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0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6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1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 bwMode="auto">
          <a:xfrm>
            <a:off x="6548438" y="1747838"/>
            <a:ext cx="2093912" cy="563562"/>
            <a:chOff x="5815013" y="1408485"/>
            <a:chExt cx="2093892" cy="563190"/>
          </a:xfrm>
        </p:grpSpPr>
        <p:cxnSp>
          <p:nvCxnSpPr>
            <p:cNvPr id="260" name="Straight Connector 21"/>
            <p:cNvCxnSpPr/>
            <p:nvPr/>
          </p:nvCxnSpPr>
          <p:spPr>
            <a:xfrm flipV="1">
              <a:off x="5815013" y="1629001"/>
              <a:ext cx="214310" cy="342674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2"/>
            <p:cNvCxnSpPr/>
            <p:nvPr/>
          </p:nvCxnSpPr>
          <p:spPr>
            <a:xfrm>
              <a:off x="6029323" y="1629001"/>
              <a:ext cx="642932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Rectangle 23"/>
            <p:cNvSpPr/>
            <p:nvPr/>
          </p:nvSpPr>
          <p:spPr>
            <a:xfrm>
              <a:off x="6662730" y="1408485"/>
              <a:ext cx="1246175" cy="4918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anose="020B0604020202020204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 bwMode="auto">
          <a:xfrm>
            <a:off x="127000" y="2362200"/>
            <a:ext cx="2271713" cy="493713"/>
            <a:chOff x="127257" y="2362744"/>
            <a:chExt cx="2271735" cy="492443"/>
          </a:xfrm>
        </p:grpSpPr>
        <p:grpSp>
          <p:nvGrpSpPr>
            <p:cNvPr id="19483" name="组合 263"/>
            <p:cNvGrpSpPr/>
            <p:nvPr/>
          </p:nvGrpSpPr>
          <p:grpSpPr bwMode="auto"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266" name="Straight Connector 27"/>
              <p:cNvCxnSpPr/>
              <p:nvPr/>
            </p:nvCxnSpPr>
            <p:spPr>
              <a:xfrm flipH="1">
                <a:off x="2717213" y="2061465"/>
                <a:ext cx="214315" cy="21059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8"/>
              <p:cNvCxnSpPr/>
              <p:nvPr/>
            </p:nvCxnSpPr>
            <p:spPr>
              <a:xfrm flipH="1">
                <a:off x="1988544" y="2272059"/>
                <a:ext cx="728669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" name="Rectangle 29"/>
            <p:cNvSpPr/>
            <p:nvPr/>
          </p:nvSpPr>
          <p:spPr>
            <a:xfrm>
              <a:off x="127257" y="2362744"/>
              <a:ext cx="1231912" cy="492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anose="020B0604020202020204" pitchFamily="34" charset="0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 bwMode="auto">
          <a:xfrm>
            <a:off x="2270125" y="1870075"/>
            <a:ext cx="468313" cy="446088"/>
            <a:chOff x="3245416" y="680837"/>
            <a:chExt cx="469486" cy="445917"/>
          </a:xfrm>
        </p:grpSpPr>
        <p:sp>
          <p:nvSpPr>
            <p:cNvPr id="269" name="椭圆 268"/>
            <p:cNvSpPr/>
            <p:nvPr/>
          </p:nvSpPr>
          <p:spPr>
            <a:xfrm>
              <a:off x="3254965" y="680837"/>
              <a:ext cx="445613" cy="44591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9482" name="文本框 269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60%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71" name="组合 270"/>
          <p:cNvGrpSpPr/>
          <p:nvPr/>
        </p:nvGrpSpPr>
        <p:grpSpPr bwMode="auto">
          <a:xfrm>
            <a:off x="752475" y="3870325"/>
            <a:ext cx="2265363" cy="492125"/>
            <a:chOff x="752231" y="3870462"/>
            <a:chExt cx="2265049" cy="492443"/>
          </a:xfrm>
        </p:grpSpPr>
        <p:grpSp>
          <p:nvGrpSpPr>
            <p:cNvPr id="19477" name="组合 271"/>
            <p:cNvGrpSpPr/>
            <p:nvPr/>
          </p:nvGrpSpPr>
          <p:grpSpPr bwMode="auto"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274" name="Straight Connector 27"/>
              <p:cNvCxnSpPr/>
              <p:nvPr/>
            </p:nvCxnSpPr>
            <p:spPr>
              <a:xfrm flipH="1">
                <a:off x="2717245" y="2061531"/>
                <a:ext cx="214283" cy="209685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8"/>
              <p:cNvCxnSpPr/>
              <p:nvPr/>
            </p:nvCxnSpPr>
            <p:spPr>
              <a:xfrm flipH="1">
                <a:off x="1988684" y="2271217"/>
                <a:ext cx="728561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3" name="Rectangle 29"/>
            <p:cNvSpPr/>
            <p:nvPr/>
          </p:nvSpPr>
          <p:spPr>
            <a:xfrm>
              <a:off x="752231" y="3870462"/>
              <a:ext cx="1225380" cy="492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anose="020B0604020202020204" pitchFamily="34" charset="0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 bwMode="auto">
          <a:xfrm>
            <a:off x="2887663" y="3378200"/>
            <a:ext cx="469900" cy="446088"/>
            <a:chOff x="3245416" y="680837"/>
            <a:chExt cx="469486" cy="445917"/>
          </a:xfrm>
        </p:grpSpPr>
        <p:sp>
          <p:nvSpPr>
            <p:cNvPr id="277" name="椭圆 276"/>
            <p:cNvSpPr/>
            <p:nvPr/>
          </p:nvSpPr>
          <p:spPr>
            <a:xfrm>
              <a:off x="3254933" y="680837"/>
              <a:ext cx="445694" cy="44591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9476" name="文本框 277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80%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79" name="组合 278"/>
          <p:cNvGrpSpPr/>
          <p:nvPr/>
        </p:nvGrpSpPr>
        <p:grpSpPr bwMode="auto">
          <a:xfrm>
            <a:off x="6175375" y="2366963"/>
            <a:ext cx="468313" cy="446087"/>
            <a:chOff x="4446422" y="3918124"/>
            <a:chExt cx="469486" cy="445917"/>
          </a:xfrm>
        </p:grpSpPr>
        <p:sp>
          <p:nvSpPr>
            <p:cNvPr id="280" name="椭圆 279"/>
            <p:cNvSpPr/>
            <p:nvPr/>
          </p:nvSpPr>
          <p:spPr>
            <a:xfrm>
              <a:off x="4463929" y="3918124"/>
              <a:ext cx="447204" cy="44591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9474" name="文本框 280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90%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82" name="组合 281"/>
          <p:cNvGrpSpPr/>
          <p:nvPr/>
        </p:nvGrpSpPr>
        <p:grpSpPr bwMode="auto">
          <a:xfrm>
            <a:off x="4946650" y="3886200"/>
            <a:ext cx="1758950" cy="946150"/>
            <a:chOff x="4947016" y="3886853"/>
            <a:chExt cx="1758557" cy="944714"/>
          </a:xfrm>
        </p:grpSpPr>
        <p:grpSp>
          <p:nvGrpSpPr>
            <p:cNvPr id="19469" name="组合 282"/>
            <p:cNvGrpSpPr/>
            <p:nvPr/>
          </p:nvGrpSpPr>
          <p:grpSpPr bwMode="auto"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285" name="Straight Connector 21"/>
              <p:cNvCxnSpPr/>
              <p:nvPr/>
            </p:nvCxnSpPr>
            <p:spPr>
              <a:xfrm flipV="1">
                <a:off x="4912537" y="3006628"/>
                <a:ext cx="214265" cy="34238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2"/>
              <p:cNvCxnSpPr/>
              <p:nvPr/>
            </p:nvCxnSpPr>
            <p:spPr>
              <a:xfrm>
                <a:off x="5126802" y="3006628"/>
                <a:ext cx="64279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4" name="Rectangle 23"/>
            <p:cNvSpPr/>
            <p:nvPr/>
          </p:nvSpPr>
          <p:spPr>
            <a:xfrm>
              <a:off x="5478710" y="4338604"/>
              <a:ext cx="1226863" cy="492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anose="020B0604020202020204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 bwMode="auto">
          <a:xfrm>
            <a:off x="4538663" y="3405188"/>
            <a:ext cx="469900" cy="446087"/>
            <a:chOff x="4446422" y="3918124"/>
            <a:chExt cx="469486" cy="445917"/>
          </a:xfrm>
        </p:grpSpPr>
        <p:sp>
          <p:nvSpPr>
            <p:cNvPr id="288" name="椭圆 287"/>
            <p:cNvSpPr/>
            <p:nvPr/>
          </p:nvSpPr>
          <p:spPr>
            <a:xfrm>
              <a:off x="4463869" y="3918124"/>
              <a:ext cx="447281" cy="44591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9468" name="文本框 288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40%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sp>
        <p:nvSpPr>
          <p:cNvPr id="290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91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205" y="1860813"/>
            <a:ext cx="4748071" cy="830997"/>
          </a:xfrm>
          <a:prstGeom prst="rect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5" name="泪滴形 4"/>
          <p:cNvSpPr/>
          <p:nvPr/>
        </p:nvSpPr>
        <p:spPr>
          <a:xfrm>
            <a:off x="1785291" y="1860813"/>
            <a:ext cx="939353" cy="939353"/>
          </a:xfrm>
          <a:prstGeom prst="teardrop">
            <a:avLst/>
          </a:pr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/>
              <a:t>2</a:t>
            </a:r>
            <a:endParaRPr lang="zh-CN" altLang="en-US" sz="5400" dirty="0"/>
          </a:p>
        </p:txBody>
      </p:sp>
      <p:sp>
        <p:nvSpPr>
          <p:cNvPr id="7" name="矩形 2"/>
          <p:cNvSpPr/>
          <p:nvPr/>
        </p:nvSpPr>
        <p:spPr>
          <a:xfrm>
            <a:off x="0" y="4743450"/>
            <a:ext cx="9144000" cy="404813"/>
          </a:xfrm>
          <a:custGeom>
            <a:avLst/>
            <a:gdLst>
              <a:gd name="connsiteX0" fmla="*/ 0 w 9144000"/>
              <a:gd name="connsiteY0" fmla="*/ 0 h 216000"/>
              <a:gd name="connsiteX1" fmla="*/ 9144000 w 9144000"/>
              <a:gd name="connsiteY1" fmla="*/ 0 h 216000"/>
              <a:gd name="connsiteX2" fmla="*/ 9144000 w 9144000"/>
              <a:gd name="connsiteY2" fmla="*/ 216000 h 216000"/>
              <a:gd name="connsiteX3" fmla="*/ 0 w 9144000"/>
              <a:gd name="connsiteY3" fmla="*/ 216000 h 216000"/>
              <a:gd name="connsiteX4" fmla="*/ 0 w 9144000"/>
              <a:gd name="connsiteY4" fmla="*/ 0 h 216000"/>
              <a:gd name="connsiteX0-1" fmla="*/ 0 w 9144000"/>
              <a:gd name="connsiteY0-2" fmla="*/ 113792 h 329792"/>
              <a:gd name="connsiteX1-3" fmla="*/ 9144000 w 9144000"/>
              <a:gd name="connsiteY1-4" fmla="*/ 113792 h 329792"/>
              <a:gd name="connsiteX2-5" fmla="*/ 9144000 w 9144000"/>
              <a:gd name="connsiteY2-6" fmla="*/ 329792 h 329792"/>
              <a:gd name="connsiteX3-7" fmla="*/ 0 w 9144000"/>
              <a:gd name="connsiteY3-8" fmla="*/ 329792 h 329792"/>
              <a:gd name="connsiteX4-9" fmla="*/ 0 w 9144000"/>
              <a:gd name="connsiteY4-10" fmla="*/ 113792 h 329792"/>
              <a:gd name="connsiteX0-11" fmla="*/ 0 w 9144000"/>
              <a:gd name="connsiteY0-12" fmla="*/ 165719 h 381719"/>
              <a:gd name="connsiteX1-13" fmla="*/ 9144000 w 9144000"/>
              <a:gd name="connsiteY1-14" fmla="*/ 165719 h 381719"/>
              <a:gd name="connsiteX2-15" fmla="*/ 9144000 w 9144000"/>
              <a:gd name="connsiteY2-16" fmla="*/ 381719 h 381719"/>
              <a:gd name="connsiteX3-17" fmla="*/ 0 w 9144000"/>
              <a:gd name="connsiteY3-18" fmla="*/ 381719 h 381719"/>
              <a:gd name="connsiteX4-19" fmla="*/ 0 w 9144000"/>
              <a:gd name="connsiteY4-20" fmla="*/ 165719 h 381719"/>
              <a:gd name="connsiteX0-21" fmla="*/ 0 w 9144000"/>
              <a:gd name="connsiteY0-22" fmla="*/ 132628 h 348628"/>
              <a:gd name="connsiteX1-23" fmla="*/ 9144000 w 9144000"/>
              <a:gd name="connsiteY1-24" fmla="*/ 132628 h 348628"/>
              <a:gd name="connsiteX2-25" fmla="*/ 9144000 w 9144000"/>
              <a:gd name="connsiteY2-26" fmla="*/ 348628 h 348628"/>
              <a:gd name="connsiteX3-27" fmla="*/ 0 w 9144000"/>
              <a:gd name="connsiteY3-28" fmla="*/ 348628 h 348628"/>
              <a:gd name="connsiteX4-29" fmla="*/ 0 w 9144000"/>
              <a:gd name="connsiteY4-30" fmla="*/ 132628 h 348628"/>
              <a:gd name="connsiteX0-31" fmla="*/ 0 w 9144000"/>
              <a:gd name="connsiteY0-32" fmla="*/ 119048 h 335048"/>
              <a:gd name="connsiteX1-33" fmla="*/ 9144000 w 9144000"/>
              <a:gd name="connsiteY1-34" fmla="*/ 119048 h 335048"/>
              <a:gd name="connsiteX2-35" fmla="*/ 9144000 w 9144000"/>
              <a:gd name="connsiteY2-36" fmla="*/ 335048 h 335048"/>
              <a:gd name="connsiteX3-37" fmla="*/ 0 w 9144000"/>
              <a:gd name="connsiteY3-38" fmla="*/ 335048 h 335048"/>
              <a:gd name="connsiteX4-39" fmla="*/ 0 w 9144000"/>
              <a:gd name="connsiteY4-40" fmla="*/ 119048 h 335048"/>
              <a:gd name="connsiteX0-41" fmla="*/ 0 w 9144000"/>
              <a:gd name="connsiteY0-42" fmla="*/ 158633 h 374633"/>
              <a:gd name="connsiteX1-43" fmla="*/ 9144000 w 9144000"/>
              <a:gd name="connsiteY1-44" fmla="*/ 158633 h 374633"/>
              <a:gd name="connsiteX2-45" fmla="*/ 9144000 w 9144000"/>
              <a:gd name="connsiteY2-46" fmla="*/ 374633 h 374633"/>
              <a:gd name="connsiteX3-47" fmla="*/ 0 w 9144000"/>
              <a:gd name="connsiteY3-48" fmla="*/ 374633 h 374633"/>
              <a:gd name="connsiteX4-49" fmla="*/ 0 w 9144000"/>
              <a:gd name="connsiteY4-50" fmla="*/ 158633 h 374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74633">
                <a:moveTo>
                  <a:pt x="0" y="158633"/>
                </a:moveTo>
                <a:cubicBezTo>
                  <a:pt x="4165456" y="-109488"/>
                  <a:pt x="5852160" y="12329"/>
                  <a:pt x="9144000" y="158633"/>
                </a:cubicBezTo>
                <a:lnTo>
                  <a:pt x="9144000" y="374633"/>
                </a:lnTo>
                <a:lnTo>
                  <a:pt x="0" y="374633"/>
                </a:lnTo>
                <a:lnTo>
                  <a:pt x="0" y="158633"/>
                </a:lnTo>
                <a:close/>
              </a:path>
            </a:pathLst>
          </a:custGeom>
          <a:solidFill>
            <a:srgbClr val="2C7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文本框 24"/>
          <p:cNvSpPr txBox="1"/>
          <p:nvPr/>
        </p:nvSpPr>
        <p:spPr>
          <a:xfrm>
            <a:off x="3453745" y="1922368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</a:rPr>
              <a:t>目前现状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29"/>
          <p:cNvSpPr txBox="1"/>
          <p:nvPr/>
        </p:nvSpPr>
        <p:spPr>
          <a:xfrm>
            <a:off x="6826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</a:endParaRPr>
          </a:p>
        </p:txBody>
      </p:sp>
      <p:sp>
        <p:nvSpPr>
          <p:cNvPr id="52" name="TextBox 30"/>
          <p:cNvSpPr txBox="1"/>
          <p:nvPr/>
        </p:nvSpPr>
        <p:spPr>
          <a:xfrm>
            <a:off x="257651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</a:endParaRPr>
          </a:p>
        </p:txBody>
      </p:sp>
      <p:sp>
        <p:nvSpPr>
          <p:cNvPr id="53" name="TextBox 31"/>
          <p:cNvSpPr txBox="1"/>
          <p:nvPr/>
        </p:nvSpPr>
        <p:spPr>
          <a:xfrm>
            <a:off x="45386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</a:endParaRPr>
          </a:p>
        </p:txBody>
      </p:sp>
      <p:sp>
        <p:nvSpPr>
          <p:cNvPr id="54" name="TextBox 32"/>
          <p:cNvSpPr txBox="1"/>
          <p:nvPr/>
        </p:nvSpPr>
        <p:spPr>
          <a:xfrm>
            <a:off x="6567488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</a:endParaRPr>
          </a:p>
        </p:txBody>
      </p:sp>
      <p:sp>
        <p:nvSpPr>
          <p:cNvPr id="56" name="TextBox 34"/>
          <p:cNvSpPr txBox="1"/>
          <p:nvPr/>
        </p:nvSpPr>
        <p:spPr>
          <a:xfrm>
            <a:off x="750888" y="4105275"/>
            <a:ext cx="7710487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050" dirty="0">
              <a:latin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 bwMode="auto">
          <a:xfrm>
            <a:off x="750888" y="966788"/>
            <a:ext cx="7642225" cy="2165350"/>
            <a:chOff x="751008" y="967406"/>
            <a:chExt cx="7641986" cy="2164103"/>
          </a:xfrm>
        </p:grpSpPr>
        <p:grpSp>
          <p:nvGrpSpPr>
            <p:cNvPr id="27656" name="组合 71"/>
            <p:cNvGrpSpPr/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rgbClr val="0050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solidFill>
                <a:srgbClr val="2C7A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点击添加标题</a:t>
                </a:r>
                <a:endParaRPr lang="zh-CN" altLang="en-US" sz="1600" b="1" spc="225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7658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7660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7662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7664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5" name="标题 1"/>
          <p:cNvSpPr txBox="1"/>
          <p:nvPr/>
        </p:nvSpPr>
        <p:spPr>
          <a:xfrm>
            <a:off x="581035" y="794"/>
            <a:ext cx="196212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smtClean="0"/>
              <a:t>在此输入学术题目</a:t>
            </a:r>
            <a:endParaRPr lang="zh-CN" altLang="en-US" sz="1600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86" y="175800"/>
            <a:ext cx="495621" cy="49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6" grpId="0"/>
    </p:bldLst>
  </p:timing>
</p:sld>
</file>

<file path=ppt/tags/tag1.xml><?xml version="1.0" encoding="utf-8"?>
<p:tagLst xmlns:p="http://schemas.openxmlformats.org/presentationml/2006/main">
  <p:tag name="MH" val="20151007232237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51007232237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51007232237"/>
  <p:tag name="MH_LIBRARY" val="GRAPHIC"/>
  <p:tag name="MH_TYPE" val="Other"/>
  <p:tag name="MH_ORDER" val="5"/>
</p:tagLst>
</file>

<file path=ppt/tags/tag4.xml><?xml version="1.0" encoding="utf-8"?>
<p:tagLst xmlns:p="http://schemas.openxmlformats.org/presentationml/2006/main">
  <p:tag name="MH" val="20151007232237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51007232237"/>
  <p:tag name="MH_LIBRARY" val="GRAPHIC"/>
  <p:tag name="MH_TYPE" val="SubTitle"/>
  <p:tag name="MH_ORDER" val="2"/>
</p:tagLst>
</file>

<file path=ppt/tags/tag6.xml><?xml version="1.0" encoding="utf-8"?>
<p:tagLst xmlns:p="http://schemas.openxmlformats.org/presentationml/2006/main">
  <p:tag name="MH" val="20151007232237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51007232237"/>
  <p:tag name="MH_LIBRARY" val="GRAPHIC"/>
  <p:tag name="MH_TYPE" val="Other"/>
  <p:tag name="MH_ORDER" val="3"/>
</p:tagLst>
</file>

<file path=ppt/tags/tag8.xml><?xml version="1.0" encoding="utf-8"?>
<p:tagLst xmlns:p="http://schemas.openxmlformats.org/presentationml/2006/main">
  <p:tag name="MH" val="20151007232237"/>
  <p:tag name="MH_LIBRARY" val="GRAPHIC"/>
  <p:tag name="MH_TYPE" val="SubTitle"/>
  <p:tag name="MH_ORDER" val="3"/>
</p:tagLst>
</file>

<file path=ppt/tags/tag9.xml><?xml version="1.0" encoding="utf-8"?>
<p:tagLst xmlns:p="http://schemas.openxmlformats.org/presentationml/2006/main">
  <p:tag name="MH" val="20151007232237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夏雨家 https://xnwe.taobao.com/">
  <a:themeElements>
    <a:clrScheme name="自定义 63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3891A7"/>
      </a:accent1>
      <a:accent2>
        <a:srgbClr val="3891A7"/>
      </a:accent2>
      <a:accent3>
        <a:srgbClr val="3891A7"/>
      </a:accent3>
      <a:accent4>
        <a:srgbClr val="3891A7"/>
      </a:accent4>
      <a:accent5>
        <a:srgbClr val="3891A7"/>
      </a:accent5>
      <a:accent6>
        <a:srgbClr val="3891A7"/>
      </a:accent6>
      <a:hlink>
        <a:srgbClr val="3891A7"/>
      </a:hlink>
      <a:folHlink>
        <a:srgbClr val="3891A7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5124</Words>
  <Application>WPS 演示</Application>
  <PresentationFormat>全屏显示(16:9)</PresentationFormat>
  <Paragraphs>494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2" baseType="lpstr">
      <vt:lpstr>Arial</vt:lpstr>
      <vt:lpstr>方正书宋_GBK</vt:lpstr>
      <vt:lpstr>Wingdings</vt:lpstr>
      <vt:lpstr>微软雅黑</vt:lpstr>
      <vt:lpstr>Calibri</vt:lpstr>
      <vt:lpstr>宋体</vt:lpstr>
      <vt:lpstr>Stencil</vt:lpstr>
      <vt:lpstr>Nexa Light</vt:lpstr>
      <vt:lpstr>Nexa Light</vt:lpstr>
      <vt:lpstr>Open Sans</vt:lpstr>
      <vt:lpstr>Lato Light</vt:lpstr>
      <vt:lpstr>Arial Unicode MS</vt:lpstr>
      <vt:lpstr>Impact</vt:lpstr>
      <vt:lpstr>黑体</vt:lpstr>
      <vt:lpstr>黑体-简</vt:lpstr>
      <vt:lpstr>宋体</vt:lpstr>
      <vt:lpstr>Helvetica Neue</vt:lpstr>
      <vt:lpstr>宋体-简</vt:lpstr>
      <vt:lpstr>苹方-简</vt:lpstr>
      <vt:lpstr>Arial Black</vt:lpstr>
      <vt:lpstr>Thonburi</vt:lpstr>
      <vt:lpstr>夏雨家 https://xnwe.taobao.com/</vt:lpstr>
      <vt:lpstr>PowerPoint 演示文稿</vt:lpstr>
      <vt:lpstr>PowerPoint 演示文稿</vt:lpstr>
      <vt:lpstr>PowerPoint 演示文稿</vt:lpstr>
      <vt:lpstr>在此输入学术题目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adothraki</cp:lastModifiedBy>
  <cp:revision>88</cp:revision>
  <dcterms:created xsi:type="dcterms:W3CDTF">2018-11-08T00:28:01Z</dcterms:created>
  <dcterms:modified xsi:type="dcterms:W3CDTF">2018-11-08T00:28:01Z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