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352" r:id="rId14"/>
    <p:sldId id="519" r:id="rId15"/>
    <p:sldId id="520" r:id="rId16"/>
    <p:sldId id="521" r:id="rId17"/>
    <p:sldId id="522" r:id="rId18"/>
    <p:sldId id="523" r:id="rId19"/>
    <p:sldId id="524" r:id="rId20"/>
    <p:sldId id="525" r:id="rId21"/>
    <p:sldId id="527" r:id="rId22"/>
    <p:sldId id="526" r:id="rId23"/>
    <p:sldId id="528" r:id="rId24"/>
    <p:sldId id="529" r:id="rId25"/>
    <p:sldId id="530" r:id="rId26"/>
    <p:sldId id="531" r:id="rId27"/>
    <p:sldId id="532" r:id="rId28"/>
    <p:sldId id="533" r:id="rId29"/>
    <p:sldId id="535" r:id="rId30"/>
    <p:sldId id="537" r:id="rId31"/>
    <p:sldId id="539" r:id="rId32"/>
    <p:sldId id="538" r:id="rId33"/>
    <p:sldId id="540" r:id="rId34"/>
    <p:sldId id="541"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6833"/>
    <a:srgbClr val="FE7B35"/>
    <a:srgbClr val="6F979B"/>
    <a:srgbClr val="6D9195"/>
    <a:srgbClr val="F87633"/>
    <a:srgbClr val="6BA6A8"/>
    <a:srgbClr val="6DBFAE"/>
    <a:srgbClr val="419571"/>
    <a:srgbClr val="135D93"/>
    <a:srgbClr val="5BC1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varScale="1">
        <p:scale>
          <a:sx n="68" d="100"/>
          <a:sy n="68" d="100"/>
        </p:scale>
        <p:origin x="168" y="6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6F979B"/>
              </a:solidFill>
              <a:ln w="19050">
                <a:noFill/>
              </a:ln>
              <a:effectLst/>
            </c:spPr>
            <c:extLst>
              <c:ext xmlns:c16="http://schemas.microsoft.com/office/drawing/2014/chart" uri="{C3380CC4-5D6E-409C-BE32-E72D297353CC}">
                <c16:uniqueId val="{00000001-1AD1-4491-ABFA-354E632319F8}"/>
              </c:ext>
            </c:extLst>
          </c:dPt>
          <c:dPt>
            <c:idx val="1"/>
            <c:bubble3D val="0"/>
            <c:spPr>
              <a:solidFill>
                <a:srgbClr val="D9D9D9"/>
              </a:solidFill>
              <a:ln w="19050">
                <a:noFill/>
              </a:ln>
              <a:effectLst/>
            </c:spPr>
            <c:extLst>
              <c:ext xmlns:c16="http://schemas.microsoft.com/office/drawing/2014/chart" uri="{C3380CC4-5D6E-409C-BE32-E72D297353CC}">
                <c16:uniqueId val="{00000003-1AD1-4491-ABFA-354E632319F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1AD1-4491-ABFA-354E632319F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1AD1-4491-ABFA-354E632319F8}"/>
              </c:ext>
            </c:extLst>
          </c:dPt>
          <c:cat>
            <c:strRef>
              <c:f>Sheet1!$A$2:$A$5</c:f>
              <c:strCache>
                <c:ptCount val="2"/>
                <c:pt idx="0">
                  <c:v>1st Qtr</c:v>
                </c:pt>
                <c:pt idx="1">
                  <c:v>2nd Qtr</c:v>
                </c:pt>
              </c:strCache>
            </c:strRef>
          </c:cat>
          <c:val>
            <c:numRef>
              <c:f>Sheet1!$B$2:$B$5</c:f>
              <c:numCache>
                <c:formatCode>General</c:formatCode>
                <c:ptCount val="4"/>
                <c:pt idx="0">
                  <c:v>55</c:v>
                </c:pt>
                <c:pt idx="1">
                  <c:v>45</c:v>
                </c:pt>
              </c:numCache>
            </c:numRef>
          </c:val>
          <c:extLst>
            <c:ext xmlns:c16="http://schemas.microsoft.com/office/drawing/2014/chart" uri="{C3380CC4-5D6E-409C-BE32-E72D297353CC}">
              <c16:uniqueId val="{00000008-1AD1-4491-ABFA-354E632319F8}"/>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rgbClr val="DF6282"/>
            </a:solidFill>
          </c:spPr>
          <c:dPt>
            <c:idx val="0"/>
            <c:bubble3D val="0"/>
            <c:spPr>
              <a:solidFill>
                <a:srgbClr val="FE7B35"/>
              </a:solidFill>
              <a:ln w="19050">
                <a:noFill/>
              </a:ln>
              <a:effectLst/>
            </c:spPr>
            <c:extLst>
              <c:ext xmlns:c16="http://schemas.microsoft.com/office/drawing/2014/chart" uri="{C3380CC4-5D6E-409C-BE32-E72D297353CC}">
                <c16:uniqueId val="{00000001-71CF-494D-9304-E5E9E15801C0}"/>
              </c:ext>
            </c:extLst>
          </c:dPt>
          <c:dPt>
            <c:idx val="1"/>
            <c:bubble3D val="0"/>
            <c:spPr>
              <a:solidFill>
                <a:schemeClr val="bg1">
                  <a:lumMod val="85000"/>
                </a:schemeClr>
              </a:solidFill>
              <a:ln w="19050">
                <a:noFill/>
              </a:ln>
              <a:effectLst/>
            </c:spPr>
            <c:extLst>
              <c:ext xmlns:c16="http://schemas.microsoft.com/office/drawing/2014/chart" uri="{C3380CC4-5D6E-409C-BE32-E72D297353CC}">
                <c16:uniqueId val="{00000003-71CF-494D-9304-E5E9E15801C0}"/>
              </c:ext>
            </c:extLst>
          </c:dPt>
          <c:dPt>
            <c:idx val="2"/>
            <c:bubble3D val="0"/>
            <c:spPr>
              <a:solidFill>
                <a:srgbClr val="DF6282"/>
              </a:solidFill>
              <a:ln w="19050">
                <a:solidFill>
                  <a:schemeClr val="lt1"/>
                </a:solidFill>
              </a:ln>
              <a:effectLst/>
            </c:spPr>
            <c:extLst>
              <c:ext xmlns:c16="http://schemas.microsoft.com/office/drawing/2014/chart" uri="{C3380CC4-5D6E-409C-BE32-E72D297353CC}">
                <c16:uniqueId val="{00000005-71CF-494D-9304-E5E9E15801C0}"/>
              </c:ext>
            </c:extLst>
          </c:dPt>
          <c:dPt>
            <c:idx val="3"/>
            <c:bubble3D val="0"/>
            <c:spPr>
              <a:solidFill>
                <a:srgbClr val="DF6282"/>
              </a:solidFill>
              <a:ln w="19050">
                <a:solidFill>
                  <a:schemeClr val="lt1"/>
                </a:solidFill>
              </a:ln>
              <a:effectLst/>
            </c:spPr>
            <c:extLst>
              <c:ext xmlns:c16="http://schemas.microsoft.com/office/drawing/2014/chart" uri="{C3380CC4-5D6E-409C-BE32-E72D297353CC}">
                <c16:uniqueId val="{00000007-71CF-494D-9304-E5E9E15801C0}"/>
              </c:ext>
            </c:extLst>
          </c:dPt>
          <c:cat>
            <c:strRef>
              <c:f>Sheet1!$A$2:$A$5</c:f>
              <c:strCache>
                <c:ptCount val="2"/>
                <c:pt idx="0">
                  <c:v>1st Qtr</c:v>
                </c:pt>
                <c:pt idx="1">
                  <c:v>2nd Qtr</c:v>
                </c:pt>
              </c:strCache>
            </c:strRef>
          </c:cat>
          <c:val>
            <c:numRef>
              <c:f>Sheet1!$B$2:$B$5</c:f>
              <c:numCache>
                <c:formatCode>General</c:formatCode>
                <c:ptCount val="4"/>
                <c:pt idx="0">
                  <c:v>80</c:v>
                </c:pt>
                <c:pt idx="1">
                  <c:v>20</c:v>
                </c:pt>
              </c:numCache>
            </c:numRef>
          </c:val>
          <c:extLst>
            <c:ext xmlns:c16="http://schemas.microsoft.com/office/drawing/2014/chart" uri="{C3380CC4-5D6E-409C-BE32-E72D297353CC}">
              <c16:uniqueId val="{00000008-71CF-494D-9304-E5E9E15801C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6F979B"/>
              </a:solidFill>
              <a:ln w="19050">
                <a:noFill/>
              </a:ln>
              <a:effectLst/>
            </c:spPr>
            <c:extLst>
              <c:ext xmlns:c16="http://schemas.microsoft.com/office/drawing/2014/chart" uri="{C3380CC4-5D6E-409C-BE32-E72D297353CC}">
                <c16:uniqueId val="{00000001-DB67-4A79-8BE7-B639362418A3}"/>
              </c:ext>
            </c:extLst>
          </c:dPt>
          <c:dPt>
            <c:idx val="1"/>
            <c:bubble3D val="0"/>
            <c:spPr>
              <a:solidFill>
                <a:srgbClr val="D9D9D9"/>
              </a:solidFill>
              <a:ln w="19050">
                <a:noFill/>
              </a:ln>
              <a:effectLst/>
            </c:spPr>
            <c:extLst>
              <c:ext xmlns:c16="http://schemas.microsoft.com/office/drawing/2014/chart" uri="{C3380CC4-5D6E-409C-BE32-E72D297353CC}">
                <c16:uniqueId val="{00000003-DB67-4A79-8BE7-B639362418A3}"/>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DB67-4A79-8BE7-B639362418A3}"/>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DB67-4A79-8BE7-B639362418A3}"/>
              </c:ext>
            </c:extLst>
          </c:dPt>
          <c:cat>
            <c:strRef>
              <c:f>Sheet1!$A$2:$A$5</c:f>
              <c:strCache>
                <c:ptCount val="2"/>
                <c:pt idx="0">
                  <c:v>1st Qtr</c:v>
                </c:pt>
                <c:pt idx="1">
                  <c:v>2nd Qtr</c:v>
                </c:pt>
              </c:strCache>
            </c:strRef>
          </c:cat>
          <c:val>
            <c:numRef>
              <c:f>Sheet1!$B$2:$B$5</c:f>
              <c:numCache>
                <c:formatCode>General</c:formatCode>
                <c:ptCount val="4"/>
                <c:pt idx="0">
                  <c:v>70</c:v>
                </c:pt>
                <c:pt idx="1">
                  <c:v>30</c:v>
                </c:pt>
              </c:numCache>
            </c:numRef>
          </c:val>
          <c:extLst>
            <c:ext xmlns:c16="http://schemas.microsoft.com/office/drawing/2014/chart" uri="{C3380CC4-5D6E-409C-BE32-E72D297353CC}">
              <c16:uniqueId val="{00000008-DB67-4A79-8BE7-B639362418A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FE7B35"/>
              </a:solidFill>
              <a:ln w="19050">
                <a:noFill/>
              </a:ln>
              <a:effectLst/>
            </c:spPr>
            <c:extLst>
              <c:ext xmlns:c16="http://schemas.microsoft.com/office/drawing/2014/chart" uri="{C3380CC4-5D6E-409C-BE32-E72D297353CC}">
                <c16:uniqueId val="{00000001-6B20-4FC5-83B6-D59EA8B10E07}"/>
              </c:ext>
            </c:extLst>
          </c:dPt>
          <c:dPt>
            <c:idx val="1"/>
            <c:bubble3D val="0"/>
            <c:spPr>
              <a:solidFill>
                <a:srgbClr val="D9D9D9"/>
              </a:solidFill>
              <a:ln w="19050">
                <a:noFill/>
              </a:ln>
              <a:effectLst/>
            </c:spPr>
            <c:extLst>
              <c:ext xmlns:c16="http://schemas.microsoft.com/office/drawing/2014/chart" uri="{C3380CC4-5D6E-409C-BE32-E72D297353CC}">
                <c16:uniqueId val="{00000003-6B20-4FC5-83B6-D59EA8B10E0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B20-4FC5-83B6-D59EA8B10E0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B20-4FC5-83B6-D59EA8B10E07}"/>
              </c:ext>
            </c:extLst>
          </c:dPt>
          <c:cat>
            <c:strRef>
              <c:f>Sheet1!$A$2:$A$5</c:f>
              <c:strCache>
                <c:ptCount val="2"/>
                <c:pt idx="0">
                  <c:v>1st Qtr</c:v>
                </c:pt>
                <c:pt idx="1">
                  <c:v>2nd Qtr</c:v>
                </c:pt>
              </c:strCache>
            </c:strRef>
          </c:cat>
          <c:val>
            <c:numRef>
              <c:f>Sheet1!$B$2:$B$5</c:f>
              <c:numCache>
                <c:formatCode>General</c:formatCode>
                <c:ptCount val="4"/>
                <c:pt idx="0">
                  <c:v>60</c:v>
                </c:pt>
                <c:pt idx="1">
                  <c:v>40</c:v>
                </c:pt>
              </c:numCache>
            </c:numRef>
          </c:val>
          <c:extLst>
            <c:ext xmlns:c16="http://schemas.microsoft.com/office/drawing/2014/chart" uri="{C3380CC4-5D6E-409C-BE32-E72D297353CC}">
              <c16:uniqueId val="{00000008-6B20-4FC5-83B6-D59EA8B10E07}"/>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2017/7/2</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02002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767762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162902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957528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231275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076329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428739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7913411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817680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695314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405585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8447535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763252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0252822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095810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1279326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5253649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78594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40024447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9525735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1213988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757389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665785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2017/7/2</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7/2/2017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4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3.xml"/><Relationship Id="rId5" Type="http://schemas.microsoft.com/office/2007/relationships/hdphoto" Target="../media/hdphoto2.wdp"/><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4.wdp"/><Relationship Id="rId2" Type="http://schemas.openxmlformats.org/officeDocument/2006/relationships/notesSlide" Target="../notesSlides/notesSlide16.xml"/><Relationship Id="rId1" Type="http://schemas.openxmlformats.org/officeDocument/2006/relationships/slideLayout" Target="../slideLayouts/slideLayout43.xml"/><Relationship Id="rId6" Type="http://schemas.openxmlformats.org/officeDocument/2006/relationships/image" Target="../media/image11.png"/><Relationship Id="rId5" Type="http://schemas.microsoft.com/office/2007/relationships/hdphoto" Target="../media/hdphoto3.wdp"/><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43.xml"/><Relationship Id="rId5" Type="http://schemas.openxmlformats.org/officeDocument/2006/relationships/image" Target="../media/image13.jpg"/><Relationship Id="rId4" Type="http://schemas.openxmlformats.org/officeDocument/2006/relationships/image" Target="../media/image12.jp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43.xml"/><Relationship Id="rId4" Type="http://schemas.openxmlformats.org/officeDocument/2006/relationships/image" Target="../media/image14.jp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4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43.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龚芝怡 - 卓别林">
            <a:hlinkClick r:id="" action="ppaction://media"/>
            <a:extLst>
              <a:ext uri="{FF2B5EF4-FFF2-40B4-BE49-F238E27FC236}">
                <a16:creationId xmlns:a16="http://schemas.microsoft.com/office/drawing/2014/main" id="{E4C7B0F2-6AE8-405B-BAD3-C94FAE22C45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84313" y="-1543050"/>
            <a:ext cx="609600" cy="609600"/>
          </a:xfrm>
          <a:prstGeom prst="rect">
            <a:avLst/>
          </a:prstGeom>
        </p:spPr>
      </p:pic>
      <p:sp>
        <p:nvSpPr>
          <p:cNvPr id="5" name="TextBox 15">
            <a:extLst>
              <a:ext uri="{FF2B5EF4-FFF2-40B4-BE49-F238E27FC236}">
                <a16:creationId xmlns:a16="http://schemas.microsoft.com/office/drawing/2014/main" id="{0AF52DE8-CBDE-4F5F-8C0F-4E65F0403140}"/>
              </a:ext>
            </a:extLst>
          </p:cNvPr>
          <p:cNvSpPr txBox="1"/>
          <p:nvPr/>
        </p:nvSpPr>
        <p:spPr>
          <a:xfrm>
            <a:off x="5595423" y="5115937"/>
            <a:ext cx="1029064" cy="276999"/>
          </a:xfrm>
          <a:prstGeom prst="rect">
            <a:avLst/>
          </a:prstGeom>
          <a:solidFill>
            <a:srgbClr val="6F979B"/>
          </a:solidFill>
          <a:ln>
            <a:noFill/>
          </a:ln>
        </p:spPr>
        <p:txBody>
          <a:bodyPr wrap="none" rtlCol="0">
            <a:spAutoFit/>
          </a:bodyPr>
          <a:lstStyle/>
          <a:p>
            <a:pPr algn="ctr"/>
            <a:r>
              <a:rPr lang="en-US" sz="1200" spc="600" dirty="0">
                <a:solidFill>
                  <a:schemeClr val="bg1"/>
                </a:solidFill>
                <a:latin typeface="Lato Black" charset="0"/>
                <a:ea typeface="Lato Black" charset="0"/>
                <a:cs typeface="Lato Black" charset="0"/>
              </a:rPr>
              <a:t>FANCY</a:t>
            </a:r>
          </a:p>
        </p:txBody>
      </p:sp>
      <p:sp>
        <p:nvSpPr>
          <p:cNvPr id="6" name="矩形 23">
            <a:extLst>
              <a:ext uri="{FF2B5EF4-FFF2-40B4-BE49-F238E27FC236}">
                <a16:creationId xmlns:a16="http://schemas.microsoft.com/office/drawing/2014/main" id="{46B992FD-8C48-453C-8C59-EF3BEC4433BB}"/>
              </a:ext>
            </a:extLst>
          </p:cNvPr>
          <p:cNvSpPr>
            <a:spLocks noChangeArrowheads="1"/>
          </p:cNvSpPr>
          <p:nvPr/>
        </p:nvSpPr>
        <p:spPr bwMode="auto">
          <a:xfrm>
            <a:off x="3551035" y="4339928"/>
            <a:ext cx="5117840" cy="577081"/>
          </a:xfrm>
          <a:prstGeom prst="rect">
            <a:avLst/>
          </a:prstGeom>
          <a:noFill/>
          <a:ln>
            <a:noFill/>
          </a:ln>
        </p:spPr>
        <p:txBody>
          <a:bodyPr wrap="square">
            <a:spAutoFit/>
          </a:bodyPr>
          <a:lstStyle/>
          <a:p>
            <a:pPr algn="ct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THIS IS A ART TEMPLATE ,THE TEMPLATE DESIGN BY JERRY.</a:t>
            </a:r>
          </a:p>
          <a:p>
            <a:pPr algn="ct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 THANK YOU WATCHING THIS ONE. </a:t>
            </a:r>
          </a:p>
        </p:txBody>
      </p:sp>
      <p:sp>
        <p:nvSpPr>
          <p:cNvPr id="7" name="_14">
            <a:extLst>
              <a:ext uri="{FF2B5EF4-FFF2-40B4-BE49-F238E27FC236}">
                <a16:creationId xmlns:a16="http://schemas.microsoft.com/office/drawing/2014/main" id="{18D4AA84-04D6-4D6D-89D5-7847F361A726}"/>
              </a:ext>
            </a:extLst>
          </p:cNvPr>
          <p:cNvSpPr txBox="1">
            <a:spLocks noChangeArrowheads="1"/>
          </p:cNvSpPr>
          <p:nvPr/>
        </p:nvSpPr>
        <p:spPr bwMode="auto">
          <a:xfrm>
            <a:off x="4799336" y="1375570"/>
            <a:ext cx="262123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7200" spc="600" dirty="0">
                <a:solidFill>
                  <a:srgbClr val="6F979B"/>
                </a:solidFill>
                <a:latin typeface="Tw Cen MT" panose="020B0602020104020603" pitchFamily="34" charset="0"/>
                <a:ea typeface="方正汉真广标简体" panose="02000000000000000000" pitchFamily="2" charset="-122"/>
              </a:rPr>
              <a:t>201X</a:t>
            </a:r>
          </a:p>
        </p:txBody>
      </p:sp>
      <p:sp>
        <p:nvSpPr>
          <p:cNvPr id="8" name="_14">
            <a:extLst>
              <a:ext uri="{FF2B5EF4-FFF2-40B4-BE49-F238E27FC236}">
                <a16:creationId xmlns:a16="http://schemas.microsoft.com/office/drawing/2014/main" id="{1D5E46D2-686F-4D5D-A1EA-539A9BE65578}"/>
              </a:ext>
            </a:extLst>
          </p:cNvPr>
          <p:cNvSpPr txBox="1">
            <a:spLocks noChangeArrowheads="1"/>
          </p:cNvSpPr>
          <p:nvPr/>
        </p:nvSpPr>
        <p:spPr bwMode="auto">
          <a:xfrm>
            <a:off x="1499062" y="3133615"/>
            <a:ext cx="9548275"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zh-CN" altLang="en-US" sz="6000" spc="600" dirty="0">
                <a:solidFill>
                  <a:srgbClr val="6F979B"/>
                </a:solidFill>
                <a:latin typeface="微软雅黑" panose="020B0503020204020204" pitchFamily="34" charset="-122"/>
                <a:ea typeface="微软雅黑" panose="020B0503020204020204" pitchFamily="34" charset="-122"/>
              </a:rPr>
              <a:t>文艺</a:t>
            </a:r>
            <a:r>
              <a:rPr lang="zh-CN" altLang="en-US" sz="6000" spc="600" dirty="0">
                <a:solidFill>
                  <a:srgbClr val="E06833"/>
                </a:solidFill>
                <a:latin typeface="微软雅黑" panose="020B0503020204020204" pitchFamily="34" charset="-122"/>
                <a:ea typeface="微软雅黑" panose="020B0503020204020204" pitchFamily="34" charset="-122"/>
              </a:rPr>
              <a:t>小清新</a:t>
            </a:r>
            <a:r>
              <a:rPr lang="zh-CN" altLang="en-US" sz="6000" spc="600" dirty="0">
                <a:solidFill>
                  <a:srgbClr val="6F979B"/>
                </a:solidFill>
                <a:latin typeface="微软雅黑" panose="020B0503020204020204" pitchFamily="34" charset="-122"/>
                <a:ea typeface="微软雅黑" panose="020B0503020204020204" pitchFamily="34" charset="-122"/>
              </a:rPr>
              <a:t>通用</a:t>
            </a:r>
            <a:r>
              <a:rPr lang="en-US" altLang="zh-CN" sz="6000" spc="600" dirty="0">
                <a:solidFill>
                  <a:srgbClr val="6F979B"/>
                </a:solidFill>
                <a:latin typeface="微软雅黑" panose="020B0503020204020204" pitchFamily="34" charset="-122"/>
                <a:ea typeface="微软雅黑" panose="020B0503020204020204" pitchFamily="34" charset="-122"/>
              </a:rPr>
              <a:t>PPT</a:t>
            </a:r>
            <a:r>
              <a:rPr lang="zh-CN" altLang="en-US" sz="6000" spc="600" dirty="0">
                <a:solidFill>
                  <a:srgbClr val="6F979B"/>
                </a:solidFill>
                <a:latin typeface="微软雅黑" panose="020B0503020204020204" pitchFamily="34" charset="-122"/>
                <a:ea typeface="微软雅黑" panose="020B0503020204020204" pitchFamily="34" charset="-122"/>
              </a:rPr>
              <a:t>模板</a:t>
            </a:r>
            <a:endParaRPr lang="zh-CN" sz="6000" spc="600" dirty="0">
              <a:solidFill>
                <a:srgbClr val="6F979B"/>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4D4D9DEE-2A3F-42A3-B3CD-8DC1D400935E}"/>
              </a:ext>
            </a:extLst>
          </p:cNvPr>
          <p:cNvPicPr>
            <a:picLocks noChangeAspect="1"/>
          </p:cNvPicPr>
          <p:nvPr/>
        </p:nvPicPr>
        <p:blipFill rotWithShape="1">
          <a:blip r:embed="rId6">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10" name="图片 9">
            <a:extLst>
              <a:ext uri="{FF2B5EF4-FFF2-40B4-BE49-F238E27FC236}">
                <a16:creationId xmlns:a16="http://schemas.microsoft.com/office/drawing/2014/main" id="{600258D7-F833-4E27-9E7A-9BE84686FAA6}"/>
              </a:ext>
            </a:extLst>
          </p:cNvPr>
          <p:cNvPicPr>
            <a:picLocks noChangeAspect="1"/>
          </p:cNvPicPr>
          <p:nvPr/>
        </p:nvPicPr>
        <p:blipFill rotWithShape="1">
          <a:blip r:embed="rId6">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2" name="组合 1">
            <a:extLst>
              <a:ext uri="{FF2B5EF4-FFF2-40B4-BE49-F238E27FC236}">
                <a16:creationId xmlns:a16="http://schemas.microsoft.com/office/drawing/2014/main" id="{F8C9F81F-2B19-4FA1-8630-17B4CF08AD80}"/>
              </a:ext>
            </a:extLst>
          </p:cNvPr>
          <p:cNvGrpSpPr/>
          <p:nvPr/>
        </p:nvGrpSpPr>
        <p:grpSpPr>
          <a:xfrm>
            <a:off x="4276309" y="2711011"/>
            <a:ext cx="853415" cy="422604"/>
            <a:chOff x="3587482" y="1721298"/>
            <a:chExt cx="1655937" cy="820007"/>
          </a:xfrm>
        </p:grpSpPr>
        <p:pic>
          <p:nvPicPr>
            <p:cNvPr id="12" name="图片 11">
              <a:extLst>
                <a:ext uri="{FF2B5EF4-FFF2-40B4-BE49-F238E27FC236}">
                  <a16:creationId xmlns:a16="http://schemas.microsoft.com/office/drawing/2014/main" id="{FB552D17-5C03-43C3-A404-A0B5156C7B4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6726" r="-1639" b="57687"/>
            <a:stretch/>
          </p:blipFill>
          <p:spPr>
            <a:xfrm rot="19087605">
              <a:off x="4483452" y="1721298"/>
              <a:ext cx="759967" cy="762105"/>
            </a:xfrm>
            <a:prstGeom prst="rect">
              <a:avLst/>
            </a:prstGeom>
          </p:spPr>
        </p:pic>
        <p:pic>
          <p:nvPicPr>
            <p:cNvPr id="13" name="图片 12">
              <a:extLst>
                <a:ext uri="{FF2B5EF4-FFF2-40B4-BE49-F238E27FC236}">
                  <a16:creationId xmlns:a16="http://schemas.microsoft.com/office/drawing/2014/main" id="{E433F78B-333C-4B1F-92B6-F51E3DE72DC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6726" t="62832" r="-1639" b="-14712"/>
            <a:stretch/>
          </p:blipFill>
          <p:spPr>
            <a:xfrm rot="2776262">
              <a:off x="3676933" y="1672438"/>
              <a:ext cx="779416" cy="958317"/>
            </a:xfrm>
            <a:prstGeom prst="rect">
              <a:avLst/>
            </a:prstGeom>
          </p:spPr>
        </p:pic>
      </p:grpSp>
      <p:grpSp>
        <p:nvGrpSpPr>
          <p:cNvPr id="14" name="组合 13">
            <a:extLst>
              <a:ext uri="{FF2B5EF4-FFF2-40B4-BE49-F238E27FC236}">
                <a16:creationId xmlns:a16="http://schemas.microsoft.com/office/drawing/2014/main" id="{7227ADB0-F4CD-4FE3-86FC-13295D39E05A}"/>
              </a:ext>
            </a:extLst>
          </p:cNvPr>
          <p:cNvGrpSpPr/>
          <p:nvPr/>
        </p:nvGrpSpPr>
        <p:grpSpPr>
          <a:xfrm>
            <a:off x="4959620" y="2711011"/>
            <a:ext cx="853415" cy="422604"/>
            <a:chOff x="3587482" y="1721298"/>
            <a:chExt cx="1655937" cy="820007"/>
          </a:xfrm>
        </p:grpSpPr>
        <p:pic>
          <p:nvPicPr>
            <p:cNvPr id="15" name="图片 14">
              <a:extLst>
                <a:ext uri="{FF2B5EF4-FFF2-40B4-BE49-F238E27FC236}">
                  <a16:creationId xmlns:a16="http://schemas.microsoft.com/office/drawing/2014/main" id="{BF209307-0466-4514-9F2D-729413903AD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6726" r="-1639" b="57687"/>
            <a:stretch/>
          </p:blipFill>
          <p:spPr>
            <a:xfrm rot="19087605">
              <a:off x="4483452" y="1721298"/>
              <a:ext cx="759967" cy="762105"/>
            </a:xfrm>
            <a:prstGeom prst="rect">
              <a:avLst/>
            </a:prstGeom>
          </p:spPr>
        </p:pic>
        <p:pic>
          <p:nvPicPr>
            <p:cNvPr id="16" name="图片 15">
              <a:extLst>
                <a:ext uri="{FF2B5EF4-FFF2-40B4-BE49-F238E27FC236}">
                  <a16:creationId xmlns:a16="http://schemas.microsoft.com/office/drawing/2014/main" id="{AA15C9CF-712F-412C-B3F3-02C8B032F85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6726" t="62832" r="-1639" b="-14712"/>
            <a:stretch/>
          </p:blipFill>
          <p:spPr>
            <a:xfrm rot="2776262">
              <a:off x="3676933" y="1672438"/>
              <a:ext cx="779416" cy="958317"/>
            </a:xfrm>
            <a:prstGeom prst="rect">
              <a:avLst/>
            </a:prstGeom>
          </p:spPr>
        </p:pic>
      </p:grpSp>
      <p:grpSp>
        <p:nvGrpSpPr>
          <p:cNvPr id="17" name="组合 16">
            <a:extLst>
              <a:ext uri="{FF2B5EF4-FFF2-40B4-BE49-F238E27FC236}">
                <a16:creationId xmlns:a16="http://schemas.microsoft.com/office/drawing/2014/main" id="{C4775ECD-71C7-4896-8D96-9E9D0C374B8A}"/>
              </a:ext>
            </a:extLst>
          </p:cNvPr>
          <p:cNvGrpSpPr/>
          <p:nvPr/>
        </p:nvGrpSpPr>
        <p:grpSpPr>
          <a:xfrm>
            <a:off x="5704290" y="2696090"/>
            <a:ext cx="853415" cy="422604"/>
            <a:chOff x="3587482" y="1721298"/>
            <a:chExt cx="1655937" cy="820007"/>
          </a:xfrm>
        </p:grpSpPr>
        <p:pic>
          <p:nvPicPr>
            <p:cNvPr id="18" name="图片 17">
              <a:extLst>
                <a:ext uri="{FF2B5EF4-FFF2-40B4-BE49-F238E27FC236}">
                  <a16:creationId xmlns:a16="http://schemas.microsoft.com/office/drawing/2014/main" id="{0DC06272-6D66-4D7C-BF8F-0C3636AFF0F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6726" r="-1639" b="57687"/>
            <a:stretch/>
          </p:blipFill>
          <p:spPr>
            <a:xfrm rot="19087605">
              <a:off x="4483452" y="1721298"/>
              <a:ext cx="759967" cy="762105"/>
            </a:xfrm>
            <a:prstGeom prst="rect">
              <a:avLst/>
            </a:prstGeom>
          </p:spPr>
        </p:pic>
        <p:pic>
          <p:nvPicPr>
            <p:cNvPr id="19" name="图片 18">
              <a:extLst>
                <a:ext uri="{FF2B5EF4-FFF2-40B4-BE49-F238E27FC236}">
                  <a16:creationId xmlns:a16="http://schemas.microsoft.com/office/drawing/2014/main" id="{99FE28F7-BDE3-4888-8E90-700967A35D7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6726" t="62832" r="-1639" b="-14712"/>
            <a:stretch/>
          </p:blipFill>
          <p:spPr>
            <a:xfrm rot="2776262">
              <a:off x="3676933" y="1672438"/>
              <a:ext cx="779416" cy="958317"/>
            </a:xfrm>
            <a:prstGeom prst="rect">
              <a:avLst/>
            </a:prstGeom>
          </p:spPr>
        </p:pic>
      </p:grpSp>
      <p:grpSp>
        <p:nvGrpSpPr>
          <p:cNvPr id="20" name="组合 19">
            <a:extLst>
              <a:ext uri="{FF2B5EF4-FFF2-40B4-BE49-F238E27FC236}">
                <a16:creationId xmlns:a16="http://schemas.microsoft.com/office/drawing/2014/main" id="{DAC3805E-FF85-4457-BED9-A180F5008393}"/>
              </a:ext>
            </a:extLst>
          </p:cNvPr>
          <p:cNvGrpSpPr/>
          <p:nvPr/>
        </p:nvGrpSpPr>
        <p:grpSpPr>
          <a:xfrm>
            <a:off x="6387417" y="2679362"/>
            <a:ext cx="853415" cy="422604"/>
            <a:chOff x="3587482" y="1721298"/>
            <a:chExt cx="1655937" cy="820007"/>
          </a:xfrm>
        </p:grpSpPr>
        <p:pic>
          <p:nvPicPr>
            <p:cNvPr id="21" name="图片 20">
              <a:extLst>
                <a:ext uri="{FF2B5EF4-FFF2-40B4-BE49-F238E27FC236}">
                  <a16:creationId xmlns:a16="http://schemas.microsoft.com/office/drawing/2014/main" id="{14F3EFA1-C76A-4F73-9C13-B977B98503A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6726" r="-1639" b="57687"/>
            <a:stretch/>
          </p:blipFill>
          <p:spPr>
            <a:xfrm rot="19087605">
              <a:off x="4483452" y="1721298"/>
              <a:ext cx="759967" cy="762105"/>
            </a:xfrm>
            <a:prstGeom prst="rect">
              <a:avLst/>
            </a:prstGeom>
          </p:spPr>
        </p:pic>
        <p:pic>
          <p:nvPicPr>
            <p:cNvPr id="22" name="图片 21">
              <a:extLst>
                <a:ext uri="{FF2B5EF4-FFF2-40B4-BE49-F238E27FC236}">
                  <a16:creationId xmlns:a16="http://schemas.microsoft.com/office/drawing/2014/main" id="{ECAB958D-9A0D-480F-B285-09FA6C7829C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6726" t="62832" r="-1639" b="-14712"/>
            <a:stretch/>
          </p:blipFill>
          <p:spPr>
            <a:xfrm rot="2776262">
              <a:off x="3676933" y="1672438"/>
              <a:ext cx="779416" cy="958317"/>
            </a:xfrm>
            <a:prstGeom prst="rect">
              <a:avLst/>
            </a:prstGeom>
          </p:spPr>
        </p:pic>
      </p:grpSp>
    </p:spTree>
    <p:extLst>
      <p:ext uri="{BB962C8B-B14F-4D97-AF65-F5344CB8AC3E}">
        <p14:creationId xmlns:p14="http://schemas.microsoft.com/office/powerpoint/2010/main" val="418321162"/>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9" fill="remove" display="0">
                  <p:stCondLst>
                    <p:cond delay="indefinite"/>
                  </p:stCondLst>
                  <p:endCondLst>
                    <p:cond evt="onStopAudio" delay="0">
                      <p:tgtEl>
                        <p:sldTgt/>
                      </p:tgtEl>
                    </p:cond>
                  </p:endCondLst>
                </p:cTn>
                <p:tgtEl>
                  <p:spTgt spid="4"/>
                </p:tgtEl>
              </p:cMediaNode>
            </p:audio>
          </p:childTnLst>
        </p:cTn>
      </p:par>
    </p:tnLst>
    <p:bldLst>
      <p:bldP spid="5" grpId="0" animBg="1"/>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79F785F2-1AC8-4363-AC15-88AAC2DFB22A}"/>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34" name="图片 33">
            <a:extLst>
              <a:ext uri="{FF2B5EF4-FFF2-40B4-BE49-F238E27FC236}">
                <a16:creationId xmlns:a16="http://schemas.microsoft.com/office/drawing/2014/main" id="{AF9204D4-4E89-434C-A182-6CE26FEE191F}"/>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37" name="矩形 15">
            <a:extLst>
              <a:ext uri="{FF2B5EF4-FFF2-40B4-BE49-F238E27FC236}">
                <a16:creationId xmlns:a16="http://schemas.microsoft.com/office/drawing/2014/main" id="{2433F708-E452-457F-92F7-1DE5C70F789D}"/>
              </a:ext>
            </a:extLst>
          </p:cNvPr>
          <p:cNvSpPr>
            <a:spLocks noChangeArrowheads="1"/>
          </p:cNvSpPr>
          <p:nvPr/>
        </p:nvSpPr>
        <p:spPr bwMode="auto">
          <a:xfrm>
            <a:off x="6820861" y="5323802"/>
            <a:ext cx="428547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050" dirty="0">
                <a:solidFill>
                  <a:schemeClr val="bg1">
                    <a:lumMod val="50000"/>
                  </a:schemeClr>
                </a:solidFill>
              </a:rPr>
              <a:t>Vestibulum ante ipsum primis in faucibus orci luctus et ultrices posuere cubilia CuraeVestibulum ante ipsum primis in faucibus orci luctus et ultrices</a:t>
            </a:r>
          </a:p>
        </p:txBody>
      </p:sp>
      <p:sp>
        <p:nvSpPr>
          <p:cNvPr id="38" name="矩形 16">
            <a:extLst>
              <a:ext uri="{FF2B5EF4-FFF2-40B4-BE49-F238E27FC236}">
                <a16:creationId xmlns:a16="http://schemas.microsoft.com/office/drawing/2014/main" id="{E89ECBE6-F9FB-4E5A-818B-8AF218F9286E}"/>
              </a:ext>
            </a:extLst>
          </p:cNvPr>
          <p:cNvSpPr>
            <a:spLocks noChangeArrowheads="1"/>
          </p:cNvSpPr>
          <p:nvPr/>
        </p:nvSpPr>
        <p:spPr bwMode="auto">
          <a:xfrm>
            <a:off x="6833560" y="495039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39" name="椭圆 38">
            <a:extLst>
              <a:ext uri="{FF2B5EF4-FFF2-40B4-BE49-F238E27FC236}">
                <a16:creationId xmlns:a16="http://schemas.microsoft.com/office/drawing/2014/main" id="{E5C7570F-0BC6-4257-A810-C6E2B4A3FCED}"/>
              </a:ext>
            </a:extLst>
          </p:cNvPr>
          <p:cNvSpPr/>
          <p:nvPr/>
        </p:nvSpPr>
        <p:spPr>
          <a:xfrm>
            <a:off x="6414713" y="5022300"/>
            <a:ext cx="398463" cy="400050"/>
          </a:xfrm>
          <a:prstGeom prst="ellipse">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40" name="Rectangle 30">
            <a:extLst>
              <a:ext uri="{FF2B5EF4-FFF2-40B4-BE49-F238E27FC236}">
                <a16:creationId xmlns:a16="http://schemas.microsoft.com/office/drawing/2014/main" id="{48302C74-4CEE-442F-990E-DF9CDE1E07B6}"/>
              </a:ext>
            </a:extLst>
          </p:cNvPr>
          <p:cNvSpPr/>
          <p:nvPr/>
        </p:nvSpPr>
        <p:spPr>
          <a:xfrm>
            <a:off x="6412757" y="1544039"/>
            <a:ext cx="4660122" cy="3288451"/>
          </a:xfrm>
          <a:prstGeom prst="rect">
            <a:avLst/>
          </a:prstGeom>
          <a:blipFill dpi="0" rotWithShape="1">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44" name="组合 43">
            <a:extLst>
              <a:ext uri="{FF2B5EF4-FFF2-40B4-BE49-F238E27FC236}">
                <a16:creationId xmlns:a16="http://schemas.microsoft.com/office/drawing/2014/main" id="{076388D5-D7D2-4B96-84C4-4B702CB81F37}"/>
              </a:ext>
            </a:extLst>
          </p:cNvPr>
          <p:cNvGrpSpPr/>
          <p:nvPr/>
        </p:nvGrpSpPr>
        <p:grpSpPr>
          <a:xfrm>
            <a:off x="1150784" y="1614573"/>
            <a:ext cx="5054612" cy="4124727"/>
            <a:chOff x="911291" y="2257809"/>
            <a:chExt cx="5054612" cy="4124727"/>
          </a:xfrm>
        </p:grpSpPr>
        <p:sp>
          <p:nvSpPr>
            <p:cNvPr id="45" name="Oval 43">
              <a:extLst>
                <a:ext uri="{FF2B5EF4-FFF2-40B4-BE49-F238E27FC236}">
                  <a16:creationId xmlns:a16="http://schemas.microsoft.com/office/drawing/2014/main" id="{5C6ACD9D-1895-4A80-87CF-7B06F0E19E39}"/>
                </a:ext>
              </a:extLst>
            </p:cNvPr>
            <p:cNvSpPr>
              <a:spLocks noChangeArrowheads="1"/>
            </p:cNvSpPr>
            <p:nvPr/>
          </p:nvSpPr>
          <p:spPr bwMode="auto">
            <a:xfrm flipH="1">
              <a:off x="4370187" y="4237900"/>
              <a:ext cx="1541317" cy="1546326"/>
            </a:xfrm>
            <a:prstGeom prst="ellipse">
              <a:avLst/>
            </a:prstGeom>
            <a:noFill/>
            <a:ln>
              <a:solidFill>
                <a:srgbClr val="6F979B"/>
              </a:solidFill>
            </a:ln>
          </p:spPr>
          <p:txBody>
            <a:bodyPr/>
            <a:lstStyle/>
            <a:p>
              <a:endParaRPr lang="zh-CN" altLang="en-US" sz="3200">
                <a:solidFill>
                  <a:schemeClr val="bg1">
                    <a:lumMod val="50000"/>
                  </a:schemeClr>
                </a:solidFill>
              </a:endParaRPr>
            </a:p>
          </p:txBody>
        </p:sp>
        <p:sp>
          <p:nvSpPr>
            <p:cNvPr id="46" name="Oval 44">
              <a:extLst>
                <a:ext uri="{FF2B5EF4-FFF2-40B4-BE49-F238E27FC236}">
                  <a16:creationId xmlns:a16="http://schemas.microsoft.com/office/drawing/2014/main" id="{1A95F92C-ABBD-47B9-8C9B-3061DF3480E1}"/>
                </a:ext>
              </a:extLst>
            </p:cNvPr>
            <p:cNvSpPr>
              <a:spLocks noChangeArrowheads="1"/>
            </p:cNvSpPr>
            <p:nvPr/>
          </p:nvSpPr>
          <p:spPr bwMode="auto">
            <a:xfrm flipH="1">
              <a:off x="2654340" y="4237900"/>
              <a:ext cx="1541317" cy="1546326"/>
            </a:xfrm>
            <a:prstGeom prst="ellipse">
              <a:avLst/>
            </a:prstGeom>
            <a:noFill/>
            <a:ln>
              <a:solidFill>
                <a:srgbClr val="FE7B35"/>
              </a:solidFill>
            </a:ln>
          </p:spPr>
          <p:txBody>
            <a:bodyPr/>
            <a:lstStyle/>
            <a:p>
              <a:endParaRPr lang="zh-CN" altLang="en-US" sz="3200">
                <a:solidFill>
                  <a:schemeClr val="bg1">
                    <a:lumMod val="50000"/>
                  </a:schemeClr>
                </a:solidFill>
              </a:endParaRPr>
            </a:p>
          </p:txBody>
        </p:sp>
        <p:sp>
          <p:nvSpPr>
            <p:cNvPr id="47" name="Oval 45">
              <a:extLst>
                <a:ext uri="{FF2B5EF4-FFF2-40B4-BE49-F238E27FC236}">
                  <a16:creationId xmlns:a16="http://schemas.microsoft.com/office/drawing/2014/main" id="{3B80963F-1790-41AA-AC84-D224C2435A75}"/>
                </a:ext>
              </a:extLst>
            </p:cNvPr>
            <p:cNvSpPr>
              <a:spLocks noChangeArrowheads="1"/>
            </p:cNvSpPr>
            <p:nvPr/>
          </p:nvSpPr>
          <p:spPr bwMode="auto">
            <a:xfrm flipH="1">
              <a:off x="938491" y="4237900"/>
              <a:ext cx="1541317" cy="1546326"/>
            </a:xfrm>
            <a:prstGeom prst="ellipse">
              <a:avLst/>
            </a:prstGeom>
            <a:noFill/>
            <a:ln>
              <a:solidFill>
                <a:srgbClr val="6F979B"/>
              </a:solidFill>
            </a:ln>
          </p:spPr>
          <p:txBody>
            <a:bodyPr/>
            <a:lstStyle/>
            <a:p>
              <a:endParaRPr lang="zh-CN" altLang="en-US" sz="3200">
                <a:solidFill>
                  <a:schemeClr val="bg1">
                    <a:lumMod val="50000"/>
                  </a:schemeClr>
                </a:solidFill>
              </a:endParaRPr>
            </a:p>
          </p:txBody>
        </p:sp>
        <p:sp>
          <p:nvSpPr>
            <p:cNvPr id="48" name="Rectangle 46">
              <a:extLst>
                <a:ext uri="{FF2B5EF4-FFF2-40B4-BE49-F238E27FC236}">
                  <a16:creationId xmlns:a16="http://schemas.microsoft.com/office/drawing/2014/main" id="{C2F56B82-940F-4AEF-B6E1-552E1533B95C}"/>
                </a:ext>
              </a:extLst>
            </p:cNvPr>
            <p:cNvSpPr>
              <a:spLocks noChangeArrowheads="1"/>
            </p:cNvSpPr>
            <p:nvPr/>
          </p:nvSpPr>
          <p:spPr bwMode="auto">
            <a:xfrm flipH="1">
              <a:off x="911291" y="5933602"/>
              <a:ext cx="5036479" cy="448934"/>
            </a:xfrm>
            <a:prstGeom prst="rect">
              <a:avLst/>
            </a:prstGeom>
            <a:solidFill>
              <a:srgbClr val="6F979B"/>
            </a:solidFill>
            <a:ln>
              <a:noFill/>
            </a:ln>
          </p:spPr>
          <p:txBody>
            <a:bodyPr/>
            <a:lstStyle/>
            <a:p>
              <a:endParaRPr lang="zh-CN" altLang="en-US" sz="3200">
                <a:solidFill>
                  <a:prstClr val="black"/>
                </a:solidFill>
              </a:endParaRPr>
            </a:p>
          </p:txBody>
        </p:sp>
        <p:grpSp>
          <p:nvGrpSpPr>
            <p:cNvPr id="49" name="Group 58">
              <a:extLst>
                <a:ext uri="{FF2B5EF4-FFF2-40B4-BE49-F238E27FC236}">
                  <a16:creationId xmlns:a16="http://schemas.microsoft.com/office/drawing/2014/main" id="{9B4B97D1-2982-4AFF-811F-A41D17210C1F}"/>
                </a:ext>
              </a:extLst>
            </p:cNvPr>
            <p:cNvGrpSpPr/>
            <p:nvPr/>
          </p:nvGrpSpPr>
          <p:grpSpPr bwMode="auto">
            <a:xfrm flipH="1">
              <a:off x="1521017" y="4618815"/>
              <a:ext cx="376263" cy="394517"/>
              <a:chOff x="2352" y="1832"/>
              <a:chExt cx="166" cy="174"/>
            </a:xfrm>
            <a:solidFill>
              <a:srgbClr val="267F42"/>
            </a:solidFill>
          </p:grpSpPr>
          <p:sp>
            <p:nvSpPr>
              <p:cNvPr id="60" name="Freeform 48">
                <a:extLst>
                  <a:ext uri="{FF2B5EF4-FFF2-40B4-BE49-F238E27FC236}">
                    <a16:creationId xmlns:a16="http://schemas.microsoft.com/office/drawing/2014/main" id="{CD0524F3-A5A3-4168-9C79-77EBA7375DB8}"/>
                  </a:ext>
                </a:extLst>
              </p:cNvPr>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1" name="Freeform 49">
                <a:extLst>
                  <a:ext uri="{FF2B5EF4-FFF2-40B4-BE49-F238E27FC236}">
                    <a16:creationId xmlns:a16="http://schemas.microsoft.com/office/drawing/2014/main" id="{810DF232-F5AA-42F2-8F91-BAF6E3656639}"/>
                  </a:ext>
                </a:extLst>
              </p:cNvPr>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2" name="Freeform 50">
                <a:extLst>
                  <a:ext uri="{FF2B5EF4-FFF2-40B4-BE49-F238E27FC236}">
                    <a16:creationId xmlns:a16="http://schemas.microsoft.com/office/drawing/2014/main" id="{B86503C0-9DF6-4554-B4FD-6E6D55DD74CF}"/>
                  </a:ext>
                </a:extLst>
              </p:cNvPr>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3" name="Freeform 51">
                <a:extLst>
                  <a:ext uri="{FF2B5EF4-FFF2-40B4-BE49-F238E27FC236}">
                    <a16:creationId xmlns:a16="http://schemas.microsoft.com/office/drawing/2014/main" id="{5AC86B0A-5F2C-4D7E-803A-870512D7BF70}"/>
                  </a:ext>
                </a:extLst>
              </p:cNvPr>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4" name="Freeform 52">
                <a:extLst>
                  <a:ext uri="{FF2B5EF4-FFF2-40B4-BE49-F238E27FC236}">
                    <a16:creationId xmlns:a16="http://schemas.microsoft.com/office/drawing/2014/main" id="{1395D567-00FB-4333-88CE-7AA51A17229B}"/>
                  </a:ext>
                </a:extLst>
              </p:cNvPr>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65" name="Freeform 53">
                <a:extLst>
                  <a:ext uri="{FF2B5EF4-FFF2-40B4-BE49-F238E27FC236}">
                    <a16:creationId xmlns:a16="http://schemas.microsoft.com/office/drawing/2014/main" id="{C9C24A06-B4C1-4197-8B24-DDE4D0BFB7A0}"/>
                  </a:ext>
                </a:extLst>
              </p:cNvPr>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grpSp>
          <p:nvGrpSpPr>
            <p:cNvPr id="50" name="Group 57">
              <a:extLst>
                <a:ext uri="{FF2B5EF4-FFF2-40B4-BE49-F238E27FC236}">
                  <a16:creationId xmlns:a16="http://schemas.microsoft.com/office/drawing/2014/main" id="{5A7CE702-94FC-4525-965C-28945592D5BB}"/>
                </a:ext>
              </a:extLst>
            </p:cNvPr>
            <p:cNvGrpSpPr/>
            <p:nvPr/>
          </p:nvGrpSpPr>
          <p:grpSpPr bwMode="auto">
            <a:xfrm flipH="1">
              <a:off x="4943647" y="4618813"/>
              <a:ext cx="394396" cy="389982"/>
              <a:chOff x="834" y="1832"/>
              <a:chExt cx="174" cy="172"/>
            </a:xfrm>
            <a:solidFill>
              <a:srgbClr val="267F42"/>
            </a:solidFill>
          </p:grpSpPr>
          <p:sp>
            <p:nvSpPr>
              <p:cNvPr id="58" name="Freeform 54">
                <a:extLst>
                  <a:ext uri="{FF2B5EF4-FFF2-40B4-BE49-F238E27FC236}">
                    <a16:creationId xmlns:a16="http://schemas.microsoft.com/office/drawing/2014/main" id="{D61F35A4-17BD-4EAD-A61D-81BC1DF20551}"/>
                  </a:ext>
                </a:extLst>
              </p:cNvPr>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sp>
            <p:nvSpPr>
              <p:cNvPr id="59" name="Freeform 55">
                <a:extLst>
                  <a:ext uri="{FF2B5EF4-FFF2-40B4-BE49-F238E27FC236}">
                    <a16:creationId xmlns:a16="http://schemas.microsoft.com/office/drawing/2014/main" id="{74FD2D5C-5246-4702-8878-DC14A79F85AC}"/>
                  </a:ext>
                </a:extLst>
              </p:cNvPr>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6F979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schemeClr val="bg1">
                      <a:lumMod val="50000"/>
                    </a:schemeClr>
                  </a:solidFill>
                </a:endParaRPr>
              </a:p>
            </p:txBody>
          </p:sp>
        </p:grpSp>
        <p:sp>
          <p:nvSpPr>
            <p:cNvPr id="51" name="Freeform 56">
              <a:extLst>
                <a:ext uri="{FF2B5EF4-FFF2-40B4-BE49-F238E27FC236}">
                  <a16:creationId xmlns:a16="http://schemas.microsoft.com/office/drawing/2014/main" id="{C06C7BE8-AF40-4726-8017-8FB4A81404C1}"/>
                </a:ext>
              </a:extLst>
            </p:cNvPr>
            <p:cNvSpPr>
              <a:spLocks noEditPoints="1"/>
            </p:cNvSpPr>
            <p:nvPr/>
          </p:nvSpPr>
          <p:spPr bwMode="auto">
            <a:xfrm flipH="1">
              <a:off x="3232331" y="4677765"/>
              <a:ext cx="394396" cy="272081"/>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E7B35"/>
            </a:solidFill>
            <a:ln>
              <a:solidFill>
                <a:srgbClr val="FE7B35"/>
              </a:solidFill>
            </a:ln>
            <a:extLst/>
          </p:spPr>
          <p:txBody>
            <a:bodyPr/>
            <a:lstStyle/>
            <a:p>
              <a:endParaRPr lang="zh-CN" altLang="en-US" sz="3200">
                <a:solidFill>
                  <a:schemeClr val="bg1">
                    <a:lumMod val="50000"/>
                  </a:schemeClr>
                </a:solidFill>
              </a:endParaRPr>
            </a:p>
          </p:txBody>
        </p:sp>
        <p:sp>
          <p:nvSpPr>
            <p:cNvPr id="52" name="Rectangle 59">
              <a:extLst>
                <a:ext uri="{FF2B5EF4-FFF2-40B4-BE49-F238E27FC236}">
                  <a16:creationId xmlns:a16="http://schemas.microsoft.com/office/drawing/2014/main" id="{1A17F8E0-2A1C-4875-8BD5-7F13DE121D23}"/>
                </a:ext>
              </a:extLst>
            </p:cNvPr>
            <p:cNvSpPr>
              <a:spLocks noChangeArrowheads="1"/>
            </p:cNvSpPr>
            <p:nvPr/>
          </p:nvSpPr>
          <p:spPr bwMode="auto">
            <a:xfrm flipH="1">
              <a:off x="949825" y="2257809"/>
              <a:ext cx="5016078" cy="151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itchFamily="34" charset="0"/>
                <a:buNone/>
              </a:pPr>
              <a:r>
                <a:rPr lang="en-US" altLang="zh-CN" sz="1600" b="1" dirty="0">
                  <a:solidFill>
                    <a:schemeClr val="bg1">
                      <a:lumMod val="50000"/>
                    </a:schemeClr>
                  </a:solidFill>
                  <a:latin typeface="微软雅黑 Light" panose="020B0502040204020203" pitchFamily="34" charset="-122"/>
                  <a:ea typeface="微软雅黑 Light" panose="020B0502040204020203" pitchFamily="34" charset="-122"/>
                </a:rPr>
                <a:t>WRITE YOUR</a:t>
              </a:r>
            </a:p>
            <a:p>
              <a:pPr>
                <a:lnSpc>
                  <a:spcPct val="120000"/>
                </a:lnSpc>
                <a:buFont typeface="Arial" pitchFamily="34" charset="0"/>
                <a:buNone/>
              </a:pPr>
              <a:r>
                <a:rPr lang="en-US" altLang="zh-CN" sz="1600" b="1" dirty="0">
                  <a:solidFill>
                    <a:schemeClr val="bg1">
                      <a:lumMod val="50000"/>
                    </a:schemeClr>
                  </a:solidFill>
                  <a:latin typeface="微软雅黑 Light" panose="020B0502040204020203" pitchFamily="34" charset="-122"/>
                  <a:ea typeface="微软雅黑 Light" panose="020B0502040204020203" pitchFamily="34" charset="-122"/>
                </a:rPr>
                <a:t>GREAT TITLE HERE</a:t>
              </a:r>
              <a:endParaRPr lang="zh-CN" altLang="en-US" sz="16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itchFamily="34" charset="0"/>
                <a:buNone/>
              </a:pPr>
              <a:endParaRPr lang="zh-CN" altLang="en-US" sz="100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itchFamily="34" charset="0"/>
                <a:buNone/>
              </a:pP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We have many PowerPoint </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We have many PowerPoint </a:t>
              </a:r>
              <a:r>
                <a:rPr lang="zh-CN" altLang="en-US" sz="100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00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a:t>
              </a:r>
              <a:endParaRPr lang="zh-CN" altLang="en-US" sz="100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3" name="Rectangle 60">
              <a:extLst>
                <a:ext uri="{FF2B5EF4-FFF2-40B4-BE49-F238E27FC236}">
                  <a16:creationId xmlns:a16="http://schemas.microsoft.com/office/drawing/2014/main" id="{C959D9BB-F988-4EC7-BFB1-DE60F6266AD2}"/>
                </a:ext>
              </a:extLst>
            </p:cNvPr>
            <p:cNvSpPr>
              <a:spLocks noChangeArrowheads="1"/>
            </p:cNvSpPr>
            <p:nvPr/>
          </p:nvSpPr>
          <p:spPr bwMode="auto">
            <a:xfrm flipH="1">
              <a:off x="4506185"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01</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4" name="Rectangle 61">
              <a:extLst>
                <a:ext uri="{FF2B5EF4-FFF2-40B4-BE49-F238E27FC236}">
                  <a16:creationId xmlns:a16="http://schemas.microsoft.com/office/drawing/2014/main" id="{E2E577A1-F1D8-4355-939E-8BADF0C03F7A}"/>
                </a:ext>
              </a:extLst>
            </p:cNvPr>
            <p:cNvSpPr>
              <a:spLocks noChangeArrowheads="1"/>
            </p:cNvSpPr>
            <p:nvPr/>
          </p:nvSpPr>
          <p:spPr bwMode="auto">
            <a:xfrm flipH="1">
              <a:off x="2797137"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02</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5" name="Rectangle 62">
              <a:extLst>
                <a:ext uri="{FF2B5EF4-FFF2-40B4-BE49-F238E27FC236}">
                  <a16:creationId xmlns:a16="http://schemas.microsoft.com/office/drawing/2014/main" id="{D9758AD5-A5FA-4366-8FBA-293540F6EBB3}"/>
                </a:ext>
              </a:extLst>
            </p:cNvPr>
            <p:cNvSpPr>
              <a:spLocks noChangeArrowheads="1"/>
            </p:cNvSpPr>
            <p:nvPr/>
          </p:nvSpPr>
          <p:spPr bwMode="auto">
            <a:xfrm flipH="1">
              <a:off x="1076757" y="5165243"/>
              <a:ext cx="1233053" cy="185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100" dirty="0">
                  <a:solidFill>
                    <a:schemeClr val="bg1">
                      <a:lumMod val="50000"/>
                    </a:schemeClr>
                  </a:solidFill>
                  <a:latin typeface="微软雅黑 Light" panose="020B0502040204020203" pitchFamily="34" charset="-122"/>
                  <a:ea typeface="微软雅黑 Light" panose="020B0502040204020203" pitchFamily="34" charset="-122"/>
                </a:rPr>
                <a:t>OPTION 03</a:t>
              </a:r>
              <a:endParaRPr lang="zh-CN" altLang="zh-CN" sz="110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56" name="Freeform 63">
              <a:extLst>
                <a:ext uri="{FF2B5EF4-FFF2-40B4-BE49-F238E27FC236}">
                  <a16:creationId xmlns:a16="http://schemas.microsoft.com/office/drawing/2014/main" id="{5258A60F-1B3E-4400-ADF0-A8E0A4D445B3}"/>
                </a:ext>
              </a:extLst>
            </p:cNvPr>
            <p:cNvSpPr>
              <a:spLocks noEditPoints="1"/>
            </p:cNvSpPr>
            <p:nvPr/>
          </p:nvSpPr>
          <p:spPr bwMode="auto">
            <a:xfrm flipH="1">
              <a:off x="5591908" y="6056045"/>
              <a:ext cx="251597" cy="231269"/>
            </a:xfrm>
            <a:custGeom>
              <a:avLst/>
              <a:gdLst>
                <a:gd name="T0" fmla="*/ 44 w 168"/>
                <a:gd name="T1" fmla="*/ 73 h 154"/>
                <a:gd name="T2" fmla="*/ 16 w 168"/>
                <a:gd name="T3" fmla="*/ 73 h 154"/>
                <a:gd name="T4" fmla="*/ 20 w 168"/>
                <a:gd name="T5" fmla="*/ 64 h 154"/>
                <a:gd name="T6" fmla="*/ 40 w 168"/>
                <a:gd name="T7" fmla="*/ 57 h 154"/>
                <a:gd name="T8" fmla="*/ 20 w 168"/>
                <a:gd name="T9" fmla="*/ 64 h 154"/>
                <a:gd name="T10" fmla="*/ 120 w 168"/>
                <a:gd name="T11" fmla="*/ 18 h 154"/>
                <a:gd name="T12" fmla="*/ 54 w 168"/>
                <a:gd name="T13" fmla="*/ 0 h 154"/>
                <a:gd name="T14" fmla="*/ 6 w 168"/>
                <a:gd name="T15" fmla="*/ 18 h 154"/>
                <a:gd name="T16" fmla="*/ 6 w 168"/>
                <a:gd name="T17" fmla="*/ 146 h 154"/>
                <a:gd name="T18" fmla="*/ 54 w 168"/>
                <a:gd name="T19" fmla="*/ 154 h 154"/>
                <a:gd name="T20" fmla="*/ 120 w 168"/>
                <a:gd name="T21" fmla="*/ 146 h 154"/>
                <a:gd name="T22" fmla="*/ 168 w 168"/>
                <a:gd name="T23" fmla="*/ 24 h 154"/>
                <a:gd name="T24" fmla="*/ 48 w 168"/>
                <a:gd name="T25" fmla="*/ 134 h 154"/>
                <a:gd name="T26" fmla="*/ 48 w 168"/>
                <a:gd name="T27" fmla="*/ 30 h 154"/>
                <a:gd name="T28" fmla="*/ 108 w 168"/>
                <a:gd name="T29" fmla="*/ 142 h 154"/>
                <a:gd name="T30" fmla="*/ 108 w 168"/>
                <a:gd name="T31" fmla="*/ 12 h 154"/>
                <a:gd name="T32" fmla="*/ 156 w 168"/>
                <a:gd name="T33" fmla="*/ 134 h 154"/>
                <a:gd name="T34" fmla="*/ 156 w 168"/>
                <a:gd name="T35" fmla="*/ 30 h 154"/>
                <a:gd name="T36" fmla="*/ 20 w 168"/>
                <a:gd name="T37" fmla="*/ 51 h 154"/>
                <a:gd name="T38" fmla="*/ 40 w 168"/>
                <a:gd name="T39" fmla="*/ 44 h 154"/>
                <a:gd name="T40" fmla="*/ 20 w 168"/>
                <a:gd name="T41" fmla="*/ 51 h 154"/>
                <a:gd name="T42" fmla="*/ 30 w 168"/>
                <a:gd name="T43" fmla="*/ 101 h 154"/>
                <a:gd name="T44" fmla="*/ 20 w 168"/>
                <a:gd name="T45" fmla="*/ 123 h 154"/>
                <a:gd name="T46" fmla="*/ 39 w 168"/>
                <a:gd name="T47" fmla="*/ 123 h 154"/>
                <a:gd name="T48" fmla="*/ 39 w 168"/>
                <a:gd name="T49" fmla="*/ 104 h 154"/>
                <a:gd name="T50" fmla="*/ 30 w 168"/>
                <a:gd name="T51" fmla="*/ 120 h 154"/>
                <a:gd name="T52" fmla="*/ 24 w 168"/>
                <a:gd name="T53" fmla="*/ 114 h 154"/>
                <a:gd name="T54" fmla="*/ 30 w 168"/>
                <a:gd name="T55" fmla="*/ 108 h 154"/>
                <a:gd name="T56" fmla="*/ 36 w 168"/>
                <a:gd name="T57" fmla="*/ 114 h 154"/>
                <a:gd name="T58" fmla="*/ 128 w 168"/>
                <a:gd name="T59" fmla="*/ 64 h 154"/>
                <a:gd name="T60" fmla="*/ 148 w 168"/>
                <a:gd name="T61" fmla="*/ 57 h 154"/>
                <a:gd name="T62" fmla="*/ 128 w 168"/>
                <a:gd name="T63" fmla="*/ 64 h 154"/>
                <a:gd name="T64" fmla="*/ 148 w 168"/>
                <a:gd name="T65" fmla="*/ 77 h 154"/>
                <a:gd name="T66" fmla="*/ 128 w 168"/>
                <a:gd name="T67" fmla="*/ 70 h 154"/>
                <a:gd name="T68" fmla="*/ 128 w 168"/>
                <a:gd name="T69" fmla="*/ 51 h 154"/>
                <a:gd name="T70" fmla="*/ 152 w 168"/>
                <a:gd name="T71" fmla="*/ 47 h 154"/>
                <a:gd name="T72" fmla="*/ 124 w 168"/>
                <a:gd name="T73" fmla="*/ 47 h 154"/>
                <a:gd name="T74" fmla="*/ 71 w 168"/>
                <a:gd name="T75" fmla="*/ 70 h 154"/>
                <a:gd name="T76" fmla="*/ 97 w 168"/>
                <a:gd name="T77" fmla="*/ 63 h 154"/>
                <a:gd name="T78" fmla="*/ 71 w 168"/>
                <a:gd name="T79" fmla="*/ 70 h 154"/>
                <a:gd name="T80" fmla="*/ 138 w 168"/>
                <a:gd name="T81" fmla="*/ 101 h 154"/>
                <a:gd name="T82" fmla="*/ 128 w 168"/>
                <a:gd name="T83" fmla="*/ 123 h 154"/>
                <a:gd name="T84" fmla="*/ 147 w 168"/>
                <a:gd name="T85" fmla="*/ 123 h 154"/>
                <a:gd name="T86" fmla="*/ 147 w 168"/>
                <a:gd name="T87" fmla="*/ 104 h 154"/>
                <a:gd name="T88" fmla="*/ 138 w 168"/>
                <a:gd name="T89" fmla="*/ 120 h 154"/>
                <a:gd name="T90" fmla="*/ 132 w 168"/>
                <a:gd name="T91" fmla="*/ 114 h 154"/>
                <a:gd name="T92" fmla="*/ 138 w 168"/>
                <a:gd name="T93" fmla="*/ 108 h 154"/>
                <a:gd name="T94" fmla="*/ 144 w 168"/>
                <a:gd name="T95" fmla="*/ 114 h 154"/>
                <a:gd name="T96" fmla="*/ 71 w 168"/>
                <a:gd name="T97" fmla="*/ 38 h 154"/>
                <a:gd name="T98" fmla="*/ 97 w 168"/>
                <a:gd name="T99" fmla="*/ 31 h 154"/>
                <a:gd name="T100" fmla="*/ 71 w 168"/>
                <a:gd name="T101" fmla="*/ 38 h 154"/>
                <a:gd name="T102" fmla="*/ 97 w 168"/>
                <a:gd name="T103" fmla="*/ 54 h 154"/>
                <a:gd name="T104" fmla="*/ 71 w 168"/>
                <a:gd name="T105" fmla="*/ 47 h 154"/>
                <a:gd name="T106" fmla="*/ 95 w 168"/>
                <a:gd name="T107" fmla="*/ 106 h 154"/>
                <a:gd name="T108" fmla="*/ 84 w 168"/>
                <a:gd name="T109" fmla="*/ 101 h 154"/>
                <a:gd name="T110" fmla="*/ 68 w 168"/>
                <a:gd name="T111" fmla="*/ 116 h 154"/>
                <a:gd name="T112" fmla="*/ 95 w 168"/>
                <a:gd name="T113" fmla="*/ 127 h 154"/>
                <a:gd name="T114" fmla="*/ 95 w 168"/>
                <a:gd name="T115" fmla="*/ 106 h 154"/>
                <a:gd name="T116" fmla="*/ 84 w 168"/>
                <a:gd name="T117" fmla="*/ 125 h 154"/>
                <a:gd name="T118" fmla="*/ 78 w 168"/>
                <a:gd name="T119" fmla="*/ 122 h 154"/>
                <a:gd name="T120" fmla="*/ 78 w 168"/>
                <a:gd name="T121" fmla="*/ 110 h 154"/>
                <a:gd name="T122" fmla="*/ 90 w 168"/>
                <a:gd name="T123"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 h="154">
                  <a:moveTo>
                    <a:pt x="20" y="77"/>
                  </a:moveTo>
                  <a:cubicBezTo>
                    <a:pt x="40" y="77"/>
                    <a:pt x="40" y="77"/>
                    <a:pt x="40" y="77"/>
                  </a:cubicBezTo>
                  <a:cubicBezTo>
                    <a:pt x="42" y="77"/>
                    <a:pt x="44" y="75"/>
                    <a:pt x="44" y="73"/>
                  </a:cubicBezTo>
                  <a:cubicBezTo>
                    <a:pt x="44" y="71"/>
                    <a:pt x="42" y="70"/>
                    <a:pt x="40" y="70"/>
                  </a:cubicBezTo>
                  <a:cubicBezTo>
                    <a:pt x="20" y="70"/>
                    <a:pt x="20" y="70"/>
                    <a:pt x="20" y="70"/>
                  </a:cubicBezTo>
                  <a:cubicBezTo>
                    <a:pt x="18" y="70"/>
                    <a:pt x="16" y="71"/>
                    <a:pt x="16" y="73"/>
                  </a:cubicBezTo>
                  <a:cubicBezTo>
                    <a:pt x="16" y="75"/>
                    <a:pt x="18" y="77"/>
                    <a:pt x="20" y="77"/>
                  </a:cubicBezTo>
                  <a:close/>
                  <a:moveTo>
                    <a:pt x="20" y="64"/>
                  </a:moveTo>
                  <a:cubicBezTo>
                    <a:pt x="20" y="64"/>
                    <a:pt x="20" y="64"/>
                    <a:pt x="20" y="64"/>
                  </a:cubicBezTo>
                  <a:cubicBezTo>
                    <a:pt x="40" y="64"/>
                    <a:pt x="40" y="64"/>
                    <a:pt x="40" y="64"/>
                  </a:cubicBezTo>
                  <a:cubicBezTo>
                    <a:pt x="42" y="64"/>
                    <a:pt x="44" y="62"/>
                    <a:pt x="44" y="60"/>
                  </a:cubicBezTo>
                  <a:cubicBezTo>
                    <a:pt x="44" y="58"/>
                    <a:pt x="42" y="57"/>
                    <a:pt x="40" y="57"/>
                  </a:cubicBezTo>
                  <a:cubicBezTo>
                    <a:pt x="20" y="57"/>
                    <a:pt x="20" y="57"/>
                    <a:pt x="20" y="57"/>
                  </a:cubicBezTo>
                  <a:cubicBezTo>
                    <a:pt x="18" y="57"/>
                    <a:pt x="16" y="58"/>
                    <a:pt x="16" y="60"/>
                  </a:cubicBezTo>
                  <a:cubicBezTo>
                    <a:pt x="16" y="62"/>
                    <a:pt x="18" y="64"/>
                    <a:pt x="20" y="64"/>
                  </a:cubicBezTo>
                  <a:close/>
                  <a:moveTo>
                    <a:pt x="162" y="18"/>
                  </a:moveTo>
                  <a:cubicBezTo>
                    <a:pt x="162" y="18"/>
                    <a:pt x="162" y="18"/>
                    <a:pt x="162" y="18"/>
                  </a:cubicBezTo>
                  <a:cubicBezTo>
                    <a:pt x="120" y="18"/>
                    <a:pt x="120" y="18"/>
                    <a:pt x="120" y="18"/>
                  </a:cubicBezTo>
                  <a:cubicBezTo>
                    <a:pt x="120" y="6"/>
                    <a:pt x="120" y="6"/>
                    <a:pt x="120" y="6"/>
                  </a:cubicBezTo>
                  <a:cubicBezTo>
                    <a:pt x="120" y="3"/>
                    <a:pt x="117" y="0"/>
                    <a:pt x="114" y="0"/>
                  </a:cubicBezTo>
                  <a:cubicBezTo>
                    <a:pt x="54" y="0"/>
                    <a:pt x="54" y="0"/>
                    <a:pt x="54" y="0"/>
                  </a:cubicBezTo>
                  <a:cubicBezTo>
                    <a:pt x="51" y="0"/>
                    <a:pt x="48" y="3"/>
                    <a:pt x="48" y="6"/>
                  </a:cubicBezTo>
                  <a:cubicBezTo>
                    <a:pt x="48" y="18"/>
                    <a:pt x="48" y="18"/>
                    <a:pt x="48" y="18"/>
                  </a:cubicBezTo>
                  <a:cubicBezTo>
                    <a:pt x="6" y="18"/>
                    <a:pt x="6" y="18"/>
                    <a:pt x="6" y="18"/>
                  </a:cubicBezTo>
                  <a:cubicBezTo>
                    <a:pt x="2" y="18"/>
                    <a:pt x="0" y="21"/>
                    <a:pt x="0" y="24"/>
                  </a:cubicBezTo>
                  <a:cubicBezTo>
                    <a:pt x="0" y="140"/>
                    <a:pt x="0" y="140"/>
                    <a:pt x="0" y="140"/>
                  </a:cubicBezTo>
                  <a:cubicBezTo>
                    <a:pt x="0" y="143"/>
                    <a:pt x="2" y="146"/>
                    <a:pt x="6" y="146"/>
                  </a:cubicBezTo>
                  <a:cubicBezTo>
                    <a:pt x="48" y="146"/>
                    <a:pt x="48" y="146"/>
                    <a:pt x="48" y="146"/>
                  </a:cubicBezTo>
                  <a:cubicBezTo>
                    <a:pt x="48" y="148"/>
                    <a:pt x="48" y="148"/>
                    <a:pt x="48" y="148"/>
                  </a:cubicBezTo>
                  <a:cubicBezTo>
                    <a:pt x="48" y="151"/>
                    <a:pt x="51" y="154"/>
                    <a:pt x="54" y="154"/>
                  </a:cubicBezTo>
                  <a:cubicBezTo>
                    <a:pt x="114" y="154"/>
                    <a:pt x="114" y="154"/>
                    <a:pt x="114" y="154"/>
                  </a:cubicBezTo>
                  <a:cubicBezTo>
                    <a:pt x="117" y="154"/>
                    <a:pt x="120" y="151"/>
                    <a:pt x="120" y="148"/>
                  </a:cubicBezTo>
                  <a:cubicBezTo>
                    <a:pt x="120" y="146"/>
                    <a:pt x="120" y="146"/>
                    <a:pt x="120" y="146"/>
                  </a:cubicBezTo>
                  <a:cubicBezTo>
                    <a:pt x="162" y="146"/>
                    <a:pt x="162" y="146"/>
                    <a:pt x="162" y="146"/>
                  </a:cubicBezTo>
                  <a:cubicBezTo>
                    <a:pt x="165" y="146"/>
                    <a:pt x="168" y="143"/>
                    <a:pt x="168" y="140"/>
                  </a:cubicBezTo>
                  <a:cubicBezTo>
                    <a:pt x="168" y="24"/>
                    <a:pt x="168" y="24"/>
                    <a:pt x="168" y="24"/>
                  </a:cubicBezTo>
                  <a:cubicBezTo>
                    <a:pt x="168" y="21"/>
                    <a:pt x="165" y="18"/>
                    <a:pt x="162" y="18"/>
                  </a:cubicBezTo>
                  <a:close/>
                  <a:moveTo>
                    <a:pt x="48" y="134"/>
                  </a:moveTo>
                  <a:cubicBezTo>
                    <a:pt x="48" y="134"/>
                    <a:pt x="48" y="134"/>
                    <a:pt x="48" y="134"/>
                  </a:cubicBezTo>
                  <a:cubicBezTo>
                    <a:pt x="12" y="134"/>
                    <a:pt x="12" y="134"/>
                    <a:pt x="12" y="134"/>
                  </a:cubicBezTo>
                  <a:cubicBezTo>
                    <a:pt x="12" y="30"/>
                    <a:pt x="12" y="30"/>
                    <a:pt x="12" y="30"/>
                  </a:cubicBezTo>
                  <a:cubicBezTo>
                    <a:pt x="48" y="30"/>
                    <a:pt x="48" y="30"/>
                    <a:pt x="48" y="30"/>
                  </a:cubicBezTo>
                  <a:cubicBezTo>
                    <a:pt x="48" y="134"/>
                    <a:pt x="48" y="134"/>
                    <a:pt x="48" y="134"/>
                  </a:cubicBezTo>
                  <a:close/>
                  <a:moveTo>
                    <a:pt x="108" y="142"/>
                  </a:moveTo>
                  <a:cubicBezTo>
                    <a:pt x="108" y="142"/>
                    <a:pt x="108" y="142"/>
                    <a:pt x="108" y="142"/>
                  </a:cubicBezTo>
                  <a:cubicBezTo>
                    <a:pt x="60" y="142"/>
                    <a:pt x="60" y="142"/>
                    <a:pt x="60" y="142"/>
                  </a:cubicBezTo>
                  <a:cubicBezTo>
                    <a:pt x="60" y="12"/>
                    <a:pt x="60" y="12"/>
                    <a:pt x="60" y="12"/>
                  </a:cubicBezTo>
                  <a:cubicBezTo>
                    <a:pt x="108" y="12"/>
                    <a:pt x="108" y="12"/>
                    <a:pt x="108" y="12"/>
                  </a:cubicBezTo>
                  <a:cubicBezTo>
                    <a:pt x="108" y="142"/>
                    <a:pt x="108" y="142"/>
                    <a:pt x="108" y="142"/>
                  </a:cubicBezTo>
                  <a:close/>
                  <a:moveTo>
                    <a:pt x="156" y="134"/>
                  </a:moveTo>
                  <a:cubicBezTo>
                    <a:pt x="156" y="134"/>
                    <a:pt x="156" y="134"/>
                    <a:pt x="156" y="134"/>
                  </a:cubicBezTo>
                  <a:cubicBezTo>
                    <a:pt x="120" y="134"/>
                    <a:pt x="120" y="134"/>
                    <a:pt x="120" y="134"/>
                  </a:cubicBezTo>
                  <a:cubicBezTo>
                    <a:pt x="120" y="30"/>
                    <a:pt x="120" y="30"/>
                    <a:pt x="120" y="30"/>
                  </a:cubicBezTo>
                  <a:cubicBezTo>
                    <a:pt x="156" y="30"/>
                    <a:pt x="156" y="30"/>
                    <a:pt x="156" y="30"/>
                  </a:cubicBezTo>
                  <a:cubicBezTo>
                    <a:pt x="156" y="134"/>
                    <a:pt x="156" y="134"/>
                    <a:pt x="156" y="134"/>
                  </a:cubicBezTo>
                  <a:close/>
                  <a:moveTo>
                    <a:pt x="20" y="51"/>
                  </a:moveTo>
                  <a:cubicBezTo>
                    <a:pt x="20" y="51"/>
                    <a:pt x="20" y="51"/>
                    <a:pt x="20" y="51"/>
                  </a:cubicBezTo>
                  <a:cubicBezTo>
                    <a:pt x="40" y="51"/>
                    <a:pt x="40" y="51"/>
                    <a:pt x="40" y="51"/>
                  </a:cubicBezTo>
                  <a:cubicBezTo>
                    <a:pt x="42" y="51"/>
                    <a:pt x="44" y="49"/>
                    <a:pt x="44" y="47"/>
                  </a:cubicBezTo>
                  <a:cubicBezTo>
                    <a:pt x="44" y="45"/>
                    <a:pt x="42" y="44"/>
                    <a:pt x="40" y="44"/>
                  </a:cubicBezTo>
                  <a:cubicBezTo>
                    <a:pt x="20" y="44"/>
                    <a:pt x="20" y="44"/>
                    <a:pt x="20" y="44"/>
                  </a:cubicBezTo>
                  <a:cubicBezTo>
                    <a:pt x="18" y="44"/>
                    <a:pt x="16" y="45"/>
                    <a:pt x="16" y="47"/>
                  </a:cubicBezTo>
                  <a:cubicBezTo>
                    <a:pt x="16" y="49"/>
                    <a:pt x="18" y="51"/>
                    <a:pt x="20" y="51"/>
                  </a:cubicBezTo>
                  <a:close/>
                  <a:moveTo>
                    <a:pt x="39" y="104"/>
                  </a:moveTo>
                  <a:cubicBezTo>
                    <a:pt x="39" y="104"/>
                    <a:pt x="39" y="104"/>
                    <a:pt x="39" y="104"/>
                  </a:cubicBezTo>
                  <a:cubicBezTo>
                    <a:pt x="37" y="102"/>
                    <a:pt x="34" y="101"/>
                    <a:pt x="30" y="101"/>
                  </a:cubicBezTo>
                  <a:cubicBezTo>
                    <a:pt x="26" y="101"/>
                    <a:pt x="23" y="102"/>
                    <a:pt x="21" y="104"/>
                  </a:cubicBezTo>
                  <a:cubicBezTo>
                    <a:pt x="18" y="107"/>
                    <a:pt x="17" y="110"/>
                    <a:pt x="17" y="114"/>
                  </a:cubicBezTo>
                  <a:cubicBezTo>
                    <a:pt x="17" y="117"/>
                    <a:pt x="18" y="121"/>
                    <a:pt x="20" y="123"/>
                  </a:cubicBezTo>
                  <a:cubicBezTo>
                    <a:pt x="21" y="123"/>
                    <a:pt x="21" y="123"/>
                    <a:pt x="21" y="123"/>
                  </a:cubicBezTo>
                  <a:cubicBezTo>
                    <a:pt x="23" y="125"/>
                    <a:pt x="26" y="127"/>
                    <a:pt x="30" y="127"/>
                  </a:cubicBezTo>
                  <a:cubicBezTo>
                    <a:pt x="34" y="127"/>
                    <a:pt x="37" y="125"/>
                    <a:pt x="39" y="123"/>
                  </a:cubicBezTo>
                  <a:cubicBezTo>
                    <a:pt x="42" y="121"/>
                    <a:pt x="43" y="117"/>
                    <a:pt x="43" y="114"/>
                  </a:cubicBezTo>
                  <a:cubicBezTo>
                    <a:pt x="43" y="110"/>
                    <a:pt x="42" y="107"/>
                    <a:pt x="39" y="105"/>
                  </a:cubicBezTo>
                  <a:cubicBezTo>
                    <a:pt x="39" y="104"/>
                    <a:pt x="39" y="104"/>
                    <a:pt x="39" y="104"/>
                  </a:cubicBezTo>
                  <a:close/>
                  <a:moveTo>
                    <a:pt x="34" y="118"/>
                  </a:moveTo>
                  <a:cubicBezTo>
                    <a:pt x="34" y="118"/>
                    <a:pt x="34" y="118"/>
                    <a:pt x="34" y="118"/>
                  </a:cubicBezTo>
                  <a:cubicBezTo>
                    <a:pt x="33" y="119"/>
                    <a:pt x="32" y="120"/>
                    <a:pt x="30" y="120"/>
                  </a:cubicBezTo>
                  <a:cubicBezTo>
                    <a:pt x="28" y="120"/>
                    <a:pt x="27" y="119"/>
                    <a:pt x="26" y="118"/>
                  </a:cubicBezTo>
                  <a:cubicBezTo>
                    <a:pt x="25" y="118"/>
                    <a:pt x="25" y="118"/>
                    <a:pt x="25" y="118"/>
                  </a:cubicBezTo>
                  <a:cubicBezTo>
                    <a:pt x="24" y="117"/>
                    <a:pt x="24" y="115"/>
                    <a:pt x="24" y="114"/>
                  </a:cubicBezTo>
                  <a:cubicBezTo>
                    <a:pt x="24" y="112"/>
                    <a:pt x="24" y="111"/>
                    <a:pt x="26" y="109"/>
                  </a:cubicBezTo>
                  <a:cubicBezTo>
                    <a:pt x="26" y="109"/>
                    <a:pt x="26" y="109"/>
                    <a:pt x="26" y="109"/>
                  </a:cubicBezTo>
                  <a:cubicBezTo>
                    <a:pt x="27" y="108"/>
                    <a:pt x="28" y="108"/>
                    <a:pt x="30" y="108"/>
                  </a:cubicBezTo>
                  <a:cubicBezTo>
                    <a:pt x="32" y="108"/>
                    <a:pt x="33" y="108"/>
                    <a:pt x="34" y="109"/>
                  </a:cubicBezTo>
                  <a:cubicBezTo>
                    <a:pt x="34" y="110"/>
                    <a:pt x="34" y="110"/>
                    <a:pt x="34" y="110"/>
                  </a:cubicBezTo>
                  <a:cubicBezTo>
                    <a:pt x="35" y="111"/>
                    <a:pt x="36" y="112"/>
                    <a:pt x="36" y="114"/>
                  </a:cubicBezTo>
                  <a:cubicBezTo>
                    <a:pt x="36" y="115"/>
                    <a:pt x="35" y="117"/>
                    <a:pt x="34" y="118"/>
                  </a:cubicBezTo>
                  <a:close/>
                  <a:moveTo>
                    <a:pt x="128" y="64"/>
                  </a:moveTo>
                  <a:cubicBezTo>
                    <a:pt x="128" y="64"/>
                    <a:pt x="128" y="64"/>
                    <a:pt x="128" y="64"/>
                  </a:cubicBezTo>
                  <a:cubicBezTo>
                    <a:pt x="148" y="64"/>
                    <a:pt x="148" y="64"/>
                    <a:pt x="148" y="64"/>
                  </a:cubicBezTo>
                  <a:cubicBezTo>
                    <a:pt x="150" y="64"/>
                    <a:pt x="152" y="62"/>
                    <a:pt x="152" y="60"/>
                  </a:cubicBezTo>
                  <a:cubicBezTo>
                    <a:pt x="152" y="58"/>
                    <a:pt x="150" y="57"/>
                    <a:pt x="148" y="57"/>
                  </a:cubicBezTo>
                  <a:cubicBezTo>
                    <a:pt x="128" y="57"/>
                    <a:pt x="128" y="57"/>
                    <a:pt x="128" y="57"/>
                  </a:cubicBezTo>
                  <a:cubicBezTo>
                    <a:pt x="126" y="57"/>
                    <a:pt x="124" y="58"/>
                    <a:pt x="124" y="60"/>
                  </a:cubicBezTo>
                  <a:cubicBezTo>
                    <a:pt x="124" y="62"/>
                    <a:pt x="126" y="64"/>
                    <a:pt x="128" y="64"/>
                  </a:cubicBezTo>
                  <a:close/>
                  <a:moveTo>
                    <a:pt x="128" y="77"/>
                  </a:moveTo>
                  <a:cubicBezTo>
                    <a:pt x="128" y="77"/>
                    <a:pt x="128" y="77"/>
                    <a:pt x="128" y="77"/>
                  </a:cubicBezTo>
                  <a:cubicBezTo>
                    <a:pt x="148" y="77"/>
                    <a:pt x="148" y="77"/>
                    <a:pt x="148" y="77"/>
                  </a:cubicBezTo>
                  <a:cubicBezTo>
                    <a:pt x="150" y="77"/>
                    <a:pt x="152" y="75"/>
                    <a:pt x="152" y="73"/>
                  </a:cubicBezTo>
                  <a:cubicBezTo>
                    <a:pt x="152" y="71"/>
                    <a:pt x="150" y="70"/>
                    <a:pt x="148" y="70"/>
                  </a:cubicBezTo>
                  <a:cubicBezTo>
                    <a:pt x="128" y="70"/>
                    <a:pt x="128" y="70"/>
                    <a:pt x="128" y="70"/>
                  </a:cubicBezTo>
                  <a:cubicBezTo>
                    <a:pt x="126" y="70"/>
                    <a:pt x="124" y="71"/>
                    <a:pt x="124" y="73"/>
                  </a:cubicBezTo>
                  <a:cubicBezTo>
                    <a:pt x="124" y="75"/>
                    <a:pt x="126" y="77"/>
                    <a:pt x="128" y="77"/>
                  </a:cubicBezTo>
                  <a:close/>
                  <a:moveTo>
                    <a:pt x="128" y="51"/>
                  </a:moveTo>
                  <a:cubicBezTo>
                    <a:pt x="128" y="51"/>
                    <a:pt x="128" y="51"/>
                    <a:pt x="128" y="51"/>
                  </a:cubicBezTo>
                  <a:cubicBezTo>
                    <a:pt x="148" y="51"/>
                    <a:pt x="148" y="51"/>
                    <a:pt x="148" y="51"/>
                  </a:cubicBezTo>
                  <a:cubicBezTo>
                    <a:pt x="150" y="51"/>
                    <a:pt x="152" y="49"/>
                    <a:pt x="152" y="47"/>
                  </a:cubicBezTo>
                  <a:cubicBezTo>
                    <a:pt x="152" y="45"/>
                    <a:pt x="150" y="44"/>
                    <a:pt x="148" y="44"/>
                  </a:cubicBezTo>
                  <a:cubicBezTo>
                    <a:pt x="128" y="44"/>
                    <a:pt x="128" y="44"/>
                    <a:pt x="128" y="44"/>
                  </a:cubicBezTo>
                  <a:cubicBezTo>
                    <a:pt x="126" y="44"/>
                    <a:pt x="124" y="45"/>
                    <a:pt x="124" y="47"/>
                  </a:cubicBezTo>
                  <a:cubicBezTo>
                    <a:pt x="124" y="49"/>
                    <a:pt x="126" y="51"/>
                    <a:pt x="128" y="51"/>
                  </a:cubicBezTo>
                  <a:close/>
                  <a:moveTo>
                    <a:pt x="71" y="70"/>
                  </a:moveTo>
                  <a:cubicBezTo>
                    <a:pt x="71" y="70"/>
                    <a:pt x="71" y="70"/>
                    <a:pt x="71" y="70"/>
                  </a:cubicBezTo>
                  <a:cubicBezTo>
                    <a:pt x="97" y="70"/>
                    <a:pt x="97" y="70"/>
                    <a:pt x="97" y="70"/>
                  </a:cubicBezTo>
                  <a:cubicBezTo>
                    <a:pt x="99" y="70"/>
                    <a:pt x="100" y="68"/>
                    <a:pt x="100" y="66"/>
                  </a:cubicBezTo>
                  <a:cubicBezTo>
                    <a:pt x="100" y="64"/>
                    <a:pt x="99" y="63"/>
                    <a:pt x="97" y="63"/>
                  </a:cubicBezTo>
                  <a:cubicBezTo>
                    <a:pt x="71" y="63"/>
                    <a:pt x="71" y="63"/>
                    <a:pt x="71" y="63"/>
                  </a:cubicBezTo>
                  <a:cubicBezTo>
                    <a:pt x="69" y="63"/>
                    <a:pt x="68" y="64"/>
                    <a:pt x="68" y="66"/>
                  </a:cubicBezTo>
                  <a:cubicBezTo>
                    <a:pt x="68" y="68"/>
                    <a:pt x="69" y="70"/>
                    <a:pt x="71" y="70"/>
                  </a:cubicBezTo>
                  <a:close/>
                  <a:moveTo>
                    <a:pt x="147" y="104"/>
                  </a:moveTo>
                  <a:cubicBezTo>
                    <a:pt x="147" y="104"/>
                    <a:pt x="147" y="104"/>
                    <a:pt x="147" y="104"/>
                  </a:cubicBezTo>
                  <a:cubicBezTo>
                    <a:pt x="145" y="102"/>
                    <a:pt x="142" y="101"/>
                    <a:pt x="138" y="101"/>
                  </a:cubicBezTo>
                  <a:cubicBezTo>
                    <a:pt x="134" y="101"/>
                    <a:pt x="131" y="102"/>
                    <a:pt x="129" y="104"/>
                  </a:cubicBezTo>
                  <a:cubicBezTo>
                    <a:pt x="126" y="107"/>
                    <a:pt x="125" y="110"/>
                    <a:pt x="125" y="114"/>
                  </a:cubicBezTo>
                  <a:cubicBezTo>
                    <a:pt x="125" y="117"/>
                    <a:pt x="126" y="121"/>
                    <a:pt x="128" y="123"/>
                  </a:cubicBezTo>
                  <a:cubicBezTo>
                    <a:pt x="129" y="123"/>
                    <a:pt x="129" y="123"/>
                    <a:pt x="129" y="123"/>
                  </a:cubicBezTo>
                  <a:cubicBezTo>
                    <a:pt x="131" y="125"/>
                    <a:pt x="134" y="127"/>
                    <a:pt x="138" y="127"/>
                  </a:cubicBezTo>
                  <a:cubicBezTo>
                    <a:pt x="142" y="127"/>
                    <a:pt x="145" y="125"/>
                    <a:pt x="147" y="123"/>
                  </a:cubicBezTo>
                  <a:cubicBezTo>
                    <a:pt x="150" y="121"/>
                    <a:pt x="151" y="117"/>
                    <a:pt x="151" y="114"/>
                  </a:cubicBezTo>
                  <a:cubicBezTo>
                    <a:pt x="151" y="110"/>
                    <a:pt x="150" y="107"/>
                    <a:pt x="147" y="105"/>
                  </a:cubicBezTo>
                  <a:cubicBezTo>
                    <a:pt x="147" y="104"/>
                    <a:pt x="147" y="104"/>
                    <a:pt x="147" y="104"/>
                  </a:cubicBezTo>
                  <a:close/>
                  <a:moveTo>
                    <a:pt x="142" y="118"/>
                  </a:moveTo>
                  <a:cubicBezTo>
                    <a:pt x="142" y="118"/>
                    <a:pt x="142" y="118"/>
                    <a:pt x="142" y="118"/>
                  </a:cubicBezTo>
                  <a:cubicBezTo>
                    <a:pt x="141" y="119"/>
                    <a:pt x="140" y="120"/>
                    <a:pt x="138" y="120"/>
                  </a:cubicBezTo>
                  <a:cubicBezTo>
                    <a:pt x="136" y="120"/>
                    <a:pt x="135" y="119"/>
                    <a:pt x="134" y="118"/>
                  </a:cubicBezTo>
                  <a:cubicBezTo>
                    <a:pt x="133" y="118"/>
                    <a:pt x="133" y="118"/>
                    <a:pt x="133" y="118"/>
                  </a:cubicBezTo>
                  <a:cubicBezTo>
                    <a:pt x="132" y="117"/>
                    <a:pt x="132" y="115"/>
                    <a:pt x="132" y="114"/>
                  </a:cubicBezTo>
                  <a:cubicBezTo>
                    <a:pt x="132" y="112"/>
                    <a:pt x="132" y="111"/>
                    <a:pt x="134" y="109"/>
                  </a:cubicBezTo>
                  <a:cubicBezTo>
                    <a:pt x="134" y="109"/>
                    <a:pt x="134" y="109"/>
                    <a:pt x="134" y="109"/>
                  </a:cubicBezTo>
                  <a:cubicBezTo>
                    <a:pt x="135" y="108"/>
                    <a:pt x="136" y="108"/>
                    <a:pt x="138" y="108"/>
                  </a:cubicBezTo>
                  <a:cubicBezTo>
                    <a:pt x="140" y="108"/>
                    <a:pt x="141" y="108"/>
                    <a:pt x="142" y="109"/>
                  </a:cubicBezTo>
                  <a:cubicBezTo>
                    <a:pt x="142" y="110"/>
                    <a:pt x="142" y="110"/>
                    <a:pt x="142" y="110"/>
                  </a:cubicBezTo>
                  <a:cubicBezTo>
                    <a:pt x="143" y="111"/>
                    <a:pt x="144" y="112"/>
                    <a:pt x="144" y="114"/>
                  </a:cubicBezTo>
                  <a:cubicBezTo>
                    <a:pt x="144" y="115"/>
                    <a:pt x="143" y="117"/>
                    <a:pt x="142" y="118"/>
                  </a:cubicBezTo>
                  <a:close/>
                  <a:moveTo>
                    <a:pt x="71" y="38"/>
                  </a:moveTo>
                  <a:cubicBezTo>
                    <a:pt x="71" y="38"/>
                    <a:pt x="71" y="38"/>
                    <a:pt x="71" y="38"/>
                  </a:cubicBezTo>
                  <a:cubicBezTo>
                    <a:pt x="97" y="38"/>
                    <a:pt x="97" y="38"/>
                    <a:pt x="97" y="38"/>
                  </a:cubicBezTo>
                  <a:cubicBezTo>
                    <a:pt x="99" y="38"/>
                    <a:pt x="100" y="36"/>
                    <a:pt x="100" y="34"/>
                  </a:cubicBezTo>
                  <a:cubicBezTo>
                    <a:pt x="100" y="33"/>
                    <a:pt x="99" y="31"/>
                    <a:pt x="97" y="31"/>
                  </a:cubicBezTo>
                  <a:cubicBezTo>
                    <a:pt x="71" y="31"/>
                    <a:pt x="71" y="31"/>
                    <a:pt x="71" y="31"/>
                  </a:cubicBezTo>
                  <a:cubicBezTo>
                    <a:pt x="69" y="31"/>
                    <a:pt x="68" y="33"/>
                    <a:pt x="68" y="34"/>
                  </a:cubicBezTo>
                  <a:cubicBezTo>
                    <a:pt x="68" y="36"/>
                    <a:pt x="69" y="38"/>
                    <a:pt x="71" y="38"/>
                  </a:cubicBezTo>
                  <a:close/>
                  <a:moveTo>
                    <a:pt x="71" y="54"/>
                  </a:moveTo>
                  <a:cubicBezTo>
                    <a:pt x="71" y="54"/>
                    <a:pt x="71" y="54"/>
                    <a:pt x="71" y="54"/>
                  </a:cubicBezTo>
                  <a:cubicBezTo>
                    <a:pt x="97" y="54"/>
                    <a:pt x="97" y="54"/>
                    <a:pt x="97" y="54"/>
                  </a:cubicBezTo>
                  <a:cubicBezTo>
                    <a:pt x="99" y="54"/>
                    <a:pt x="100" y="52"/>
                    <a:pt x="100" y="50"/>
                  </a:cubicBezTo>
                  <a:cubicBezTo>
                    <a:pt x="100" y="48"/>
                    <a:pt x="99" y="47"/>
                    <a:pt x="97" y="47"/>
                  </a:cubicBezTo>
                  <a:cubicBezTo>
                    <a:pt x="71" y="47"/>
                    <a:pt x="71" y="47"/>
                    <a:pt x="71" y="47"/>
                  </a:cubicBezTo>
                  <a:cubicBezTo>
                    <a:pt x="69" y="47"/>
                    <a:pt x="68" y="48"/>
                    <a:pt x="68" y="50"/>
                  </a:cubicBezTo>
                  <a:cubicBezTo>
                    <a:pt x="68" y="52"/>
                    <a:pt x="69" y="54"/>
                    <a:pt x="71" y="54"/>
                  </a:cubicBezTo>
                  <a:close/>
                  <a:moveTo>
                    <a:pt x="95" y="106"/>
                  </a:moveTo>
                  <a:cubicBezTo>
                    <a:pt x="95" y="106"/>
                    <a:pt x="95" y="106"/>
                    <a:pt x="95" y="106"/>
                  </a:cubicBezTo>
                  <a:cubicBezTo>
                    <a:pt x="95" y="105"/>
                    <a:pt x="95" y="105"/>
                    <a:pt x="95" y="105"/>
                  </a:cubicBezTo>
                  <a:cubicBezTo>
                    <a:pt x="92" y="103"/>
                    <a:pt x="88" y="101"/>
                    <a:pt x="84" y="101"/>
                  </a:cubicBezTo>
                  <a:cubicBezTo>
                    <a:pt x="80" y="101"/>
                    <a:pt x="76" y="103"/>
                    <a:pt x="73" y="105"/>
                  </a:cubicBezTo>
                  <a:cubicBezTo>
                    <a:pt x="73" y="105"/>
                    <a:pt x="73" y="105"/>
                    <a:pt x="73" y="105"/>
                  </a:cubicBezTo>
                  <a:cubicBezTo>
                    <a:pt x="70" y="108"/>
                    <a:pt x="68" y="112"/>
                    <a:pt x="68" y="116"/>
                  </a:cubicBezTo>
                  <a:cubicBezTo>
                    <a:pt x="68" y="121"/>
                    <a:pt x="70" y="124"/>
                    <a:pt x="73" y="127"/>
                  </a:cubicBezTo>
                  <a:cubicBezTo>
                    <a:pt x="76" y="130"/>
                    <a:pt x="80" y="132"/>
                    <a:pt x="84" y="132"/>
                  </a:cubicBezTo>
                  <a:cubicBezTo>
                    <a:pt x="88" y="132"/>
                    <a:pt x="92" y="130"/>
                    <a:pt x="95" y="127"/>
                  </a:cubicBezTo>
                  <a:cubicBezTo>
                    <a:pt x="95" y="127"/>
                    <a:pt x="95" y="127"/>
                    <a:pt x="95" y="127"/>
                  </a:cubicBezTo>
                  <a:cubicBezTo>
                    <a:pt x="98" y="124"/>
                    <a:pt x="99" y="121"/>
                    <a:pt x="99" y="116"/>
                  </a:cubicBezTo>
                  <a:cubicBezTo>
                    <a:pt x="99" y="112"/>
                    <a:pt x="98" y="108"/>
                    <a:pt x="95" y="106"/>
                  </a:cubicBezTo>
                  <a:close/>
                  <a:moveTo>
                    <a:pt x="90" y="122"/>
                  </a:moveTo>
                  <a:cubicBezTo>
                    <a:pt x="90" y="122"/>
                    <a:pt x="90" y="122"/>
                    <a:pt x="90" y="122"/>
                  </a:cubicBezTo>
                  <a:cubicBezTo>
                    <a:pt x="88" y="124"/>
                    <a:pt x="86" y="125"/>
                    <a:pt x="84" y="125"/>
                  </a:cubicBezTo>
                  <a:cubicBezTo>
                    <a:pt x="82" y="125"/>
                    <a:pt x="79" y="124"/>
                    <a:pt x="78" y="122"/>
                  </a:cubicBezTo>
                  <a:cubicBezTo>
                    <a:pt x="78" y="122"/>
                    <a:pt x="78" y="122"/>
                    <a:pt x="78" y="122"/>
                  </a:cubicBezTo>
                  <a:cubicBezTo>
                    <a:pt x="78" y="122"/>
                    <a:pt x="78" y="122"/>
                    <a:pt x="78" y="122"/>
                  </a:cubicBezTo>
                  <a:cubicBezTo>
                    <a:pt x="76" y="121"/>
                    <a:pt x="76" y="119"/>
                    <a:pt x="76" y="116"/>
                  </a:cubicBezTo>
                  <a:cubicBezTo>
                    <a:pt x="76" y="114"/>
                    <a:pt x="76" y="112"/>
                    <a:pt x="78" y="110"/>
                  </a:cubicBezTo>
                  <a:cubicBezTo>
                    <a:pt x="78" y="110"/>
                    <a:pt x="78" y="110"/>
                    <a:pt x="78" y="110"/>
                  </a:cubicBezTo>
                  <a:cubicBezTo>
                    <a:pt x="80" y="109"/>
                    <a:pt x="82" y="108"/>
                    <a:pt x="84" y="108"/>
                  </a:cubicBezTo>
                  <a:cubicBezTo>
                    <a:pt x="86" y="108"/>
                    <a:pt x="88" y="109"/>
                    <a:pt x="90" y="110"/>
                  </a:cubicBezTo>
                  <a:cubicBezTo>
                    <a:pt x="90" y="111"/>
                    <a:pt x="90" y="111"/>
                    <a:pt x="90" y="111"/>
                  </a:cubicBezTo>
                  <a:cubicBezTo>
                    <a:pt x="91" y="112"/>
                    <a:pt x="92" y="114"/>
                    <a:pt x="92" y="116"/>
                  </a:cubicBezTo>
                  <a:cubicBezTo>
                    <a:pt x="92" y="119"/>
                    <a:pt x="91" y="121"/>
                    <a:pt x="90"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57" name="Content Placeholder 2">
              <a:extLst>
                <a:ext uri="{FF2B5EF4-FFF2-40B4-BE49-F238E27FC236}">
                  <a16:creationId xmlns:a16="http://schemas.microsoft.com/office/drawing/2014/main" id="{6F194112-BD1C-4601-B5E8-85C0EC470B15}"/>
                </a:ext>
              </a:extLst>
            </p:cNvPr>
            <p:cNvSpPr txBox="1">
              <a:spLocks/>
            </p:cNvSpPr>
            <p:nvPr/>
          </p:nvSpPr>
          <p:spPr>
            <a:xfrm flipH="1">
              <a:off x="1139341" y="6016364"/>
              <a:ext cx="4224516" cy="34607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gn="just">
                <a:spcBef>
                  <a:spcPts val="0"/>
                </a:spcBef>
                <a:buNone/>
              </a:pPr>
              <a:r>
                <a:rPr lang="zh-CN" altLang="en-US" dirty="0">
                  <a:solidFill>
                    <a:schemeClr val="bg1"/>
                  </a:solidFill>
                  <a:latin typeface="微软雅黑" pitchFamily="34" charset="-122"/>
                  <a:ea typeface="微软雅黑" pitchFamily="34" charset="-122"/>
                </a:rPr>
                <a:t>点击输入简要文字介绍，文字内容需，言简意</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a:t>
              </a:r>
              <a:endParaRPr lang="en-US" altLang="zh-CN"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27250933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250"/>
                                        <p:tgtEl>
                                          <p:spTgt spid="37"/>
                                        </p:tgtEl>
                                      </p:cBhvr>
                                    </p:animEffect>
                                    <p:anim calcmode="lin" valueType="num">
                                      <p:cBhvr>
                                        <p:cTn id="8" dur="250" fill="hold"/>
                                        <p:tgtEl>
                                          <p:spTgt spid="37"/>
                                        </p:tgtEl>
                                        <p:attrNameLst>
                                          <p:attrName>ppt_x</p:attrName>
                                        </p:attrNameLst>
                                      </p:cBhvr>
                                      <p:tavLst>
                                        <p:tav tm="0">
                                          <p:val>
                                            <p:strVal val="#ppt_x"/>
                                          </p:val>
                                        </p:tav>
                                        <p:tav tm="100000">
                                          <p:val>
                                            <p:strVal val="#ppt_x"/>
                                          </p:val>
                                        </p:tav>
                                      </p:tavLst>
                                    </p:anim>
                                    <p:anim calcmode="lin" valueType="num">
                                      <p:cBhvr>
                                        <p:cTn id="9" dur="25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250"/>
                                        <p:tgtEl>
                                          <p:spTgt spid="38"/>
                                        </p:tgtEl>
                                      </p:cBhvr>
                                    </p:animEffect>
                                    <p:anim calcmode="lin" valueType="num">
                                      <p:cBhvr>
                                        <p:cTn id="14" dur="250" fill="hold"/>
                                        <p:tgtEl>
                                          <p:spTgt spid="38"/>
                                        </p:tgtEl>
                                        <p:attrNameLst>
                                          <p:attrName>ppt_x</p:attrName>
                                        </p:attrNameLst>
                                      </p:cBhvr>
                                      <p:tavLst>
                                        <p:tav tm="0">
                                          <p:val>
                                            <p:strVal val="#ppt_x"/>
                                          </p:val>
                                        </p:tav>
                                        <p:tav tm="100000">
                                          <p:val>
                                            <p:strVal val="#ppt_x"/>
                                          </p:val>
                                        </p:tav>
                                      </p:tavLst>
                                    </p:anim>
                                    <p:anim calcmode="lin" valueType="num">
                                      <p:cBhvr>
                                        <p:cTn id="15" dur="25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250"/>
                                        <p:tgtEl>
                                          <p:spTgt spid="39"/>
                                        </p:tgtEl>
                                      </p:cBhvr>
                                    </p:animEffect>
                                    <p:anim calcmode="lin" valueType="num">
                                      <p:cBhvr>
                                        <p:cTn id="20" dur="250" fill="hold"/>
                                        <p:tgtEl>
                                          <p:spTgt spid="39"/>
                                        </p:tgtEl>
                                        <p:attrNameLst>
                                          <p:attrName>ppt_x</p:attrName>
                                        </p:attrNameLst>
                                      </p:cBhvr>
                                      <p:tavLst>
                                        <p:tav tm="0">
                                          <p:val>
                                            <p:strVal val="#ppt_x"/>
                                          </p:val>
                                        </p:tav>
                                        <p:tav tm="100000">
                                          <p:val>
                                            <p:strVal val="#ppt_x"/>
                                          </p:val>
                                        </p:tav>
                                      </p:tavLst>
                                    </p:anim>
                                    <p:anim calcmode="lin" valueType="num">
                                      <p:cBhvr>
                                        <p:cTn id="21" dur="250" fill="hold"/>
                                        <p:tgtEl>
                                          <p:spTgt spid="3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1000"/>
                                        <p:tgtEl>
                                          <p:spTgt spid="40"/>
                                        </p:tgtEl>
                                      </p:cBhvr>
                                    </p:animEffect>
                                    <p:anim calcmode="lin" valueType="num">
                                      <p:cBhvr>
                                        <p:cTn id="25" dur="1000" fill="hold"/>
                                        <p:tgtEl>
                                          <p:spTgt spid="40"/>
                                        </p:tgtEl>
                                        <p:attrNameLst>
                                          <p:attrName>ppt_x</p:attrName>
                                        </p:attrNameLst>
                                      </p:cBhvr>
                                      <p:tavLst>
                                        <p:tav tm="0">
                                          <p:val>
                                            <p:strVal val="#ppt_x"/>
                                          </p:val>
                                        </p:tav>
                                        <p:tav tm="100000">
                                          <p:val>
                                            <p:strVal val="#ppt_x"/>
                                          </p:val>
                                        </p:tav>
                                      </p:tavLst>
                                    </p:anim>
                                    <p:anim calcmode="lin" valueType="num">
                                      <p:cBhvr>
                                        <p:cTn id="26" dur="1000" fill="hold"/>
                                        <p:tgtEl>
                                          <p:spTgt spid="40"/>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 presetClass="entr" presetSubtype="8" fill="hold" nodeType="afterEffect">
                                  <p:stCondLst>
                                    <p:cond delay="0"/>
                                  </p:stCondLst>
                                  <p:childTnLst>
                                    <p:set>
                                      <p:cBhvr>
                                        <p:cTn id="29" dur="1" fill="hold">
                                          <p:stCondLst>
                                            <p:cond delay="0"/>
                                          </p:stCondLst>
                                        </p:cTn>
                                        <p:tgtEl>
                                          <p:spTgt spid="44"/>
                                        </p:tgtEl>
                                        <p:attrNameLst>
                                          <p:attrName>style.visibility</p:attrName>
                                        </p:attrNameLst>
                                      </p:cBhvr>
                                      <p:to>
                                        <p:strVal val="visible"/>
                                      </p:to>
                                    </p:set>
                                    <p:anim calcmode="lin" valueType="num">
                                      <p:cBhvr additive="base">
                                        <p:cTn id="30" dur="750" fill="hold"/>
                                        <p:tgtEl>
                                          <p:spTgt spid="44"/>
                                        </p:tgtEl>
                                        <p:attrNameLst>
                                          <p:attrName>ppt_x</p:attrName>
                                        </p:attrNameLst>
                                      </p:cBhvr>
                                      <p:tavLst>
                                        <p:tav tm="0">
                                          <p:val>
                                            <p:strVal val="0-#ppt_w/2"/>
                                          </p:val>
                                        </p:tav>
                                        <p:tav tm="100000">
                                          <p:val>
                                            <p:strVal val="#ppt_x"/>
                                          </p:val>
                                        </p:tav>
                                      </p:tavLst>
                                    </p:anim>
                                    <p:anim calcmode="lin" valueType="num">
                                      <p:cBhvr additive="base">
                                        <p:cTn id="31" dur="75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animBg="1"/>
      <p:bldP spid="4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a:extLst>
              <a:ext uri="{FF2B5EF4-FFF2-40B4-BE49-F238E27FC236}">
                <a16:creationId xmlns:a16="http://schemas.microsoft.com/office/drawing/2014/main" id="{EED07396-4371-4DBD-BAEE-CE43665CE039}"/>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65" name="图片 64">
            <a:extLst>
              <a:ext uri="{FF2B5EF4-FFF2-40B4-BE49-F238E27FC236}">
                <a16:creationId xmlns:a16="http://schemas.microsoft.com/office/drawing/2014/main" id="{6B4EE33F-EAAA-43A8-B78B-CB9969BBA6CE}"/>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35628BE0-9B1A-4C3A-B80B-17D6C47266C2}"/>
              </a:ext>
            </a:extLst>
          </p:cNvPr>
          <p:cNvGrpSpPr/>
          <p:nvPr/>
        </p:nvGrpSpPr>
        <p:grpSpPr>
          <a:xfrm>
            <a:off x="975194" y="1939606"/>
            <a:ext cx="10316048" cy="4365466"/>
            <a:chOff x="964043" y="1750741"/>
            <a:chExt cx="10316048" cy="4365466"/>
          </a:xfrm>
        </p:grpSpPr>
        <p:grpSp>
          <p:nvGrpSpPr>
            <p:cNvPr id="11" name="组合 10">
              <a:extLst>
                <a:ext uri="{FF2B5EF4-FFF2-40B4-BE49-F238E27FC236}">
                  <a16:creationId xmlns:a16="http://schemas.microsoft.com/office/drawing/2014/main" id="{BC724C43-E581-407D-A0C0-EB51A1751B50}"/>
                </a:ext>
              </a:extLst>
            </p:cNvPr>
            <p:cNvGrpSpPr/>
            <p:nvPr/>
          </p:nvGrpSpPr>
          <p:grpSpPr>
            <a:xfrm>
              <a:off x="3923638" y="2054324"/>
              <a:ext cx="1653822" cy="1437322"/>
              <a:chOff x="3329423" y="1479822"/>
              <a:chExt cx="1202036" cy="1044679"/>
            </a:xfrm>
          </p:grpSpPr>
          <p:sp>
            <p:nvSpPr>
              <p:cNvPr id="60" name="Freeform 5">
                <a:extLst>
                  <a:ext uri="{FF2B5EF4-FFF2-40B4-BE49-F238E27FC236}">
                    <a16:creationId xmlns:a16="http://schemas.microsoft.com/office/drawing/2014/main" id="{3206BEFD-0A2E-4793-8879-22B195064F87}"/>
                  </a:ext>
                </a:extLst>
              </p:cNvPr>
              <p:cNvSpPr>
                <a:spLocks/>
              </p:cNvSpPr>
              <p:nvPr/>
            </p:nvSpPr>
            <p:spPr bwMode="auto">
              <a:xfrm>
                <a:off x="3329423" y="1479822"/>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6F979B"/>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61" name="组合 47">
                <a:extLst>
                  <a:ext uri="{FF2B5EF4-FFF2-40B4-BE49-F238E27FC236}">
                    <a16:creationId xmlns:a16="http://schemas.microsoft.com/office/drawing/2014/main" id="{0AFD18CE-29DA-4063-A6E8-FCE1F52BBC03}"/>
                  </a:ext>
                </a:extLst>
              </p:cNvPr>
              <p:cNvGrpSpPr>
                <a:grpSpLocks/>
              </p:cNvGrpSpPr>
              <p:nvPr/>
            </p:nvGrpSpPr>
            <p:grpSpPr bwMode="auto">
              <a:xfrm>
                <a:off x="3754548" y="1808481"/>
                <a:ext cx="295362" cy="381037"/>
                <a:chOff x="12327414" y="858402"/>
                <a:chExt cx="370336" cy="484095"/>
              </a:xfrm>
            </p:grpSpPr>
            <p:sp>
              <p:nvSpPr>
                <p:cNvPr id="62" name="Freeform 56">
                  <a:extLst>
                    <a:ext uri="{FF2B5EF4-FFF2-40B4-BE49-F238E27FC236}">
                      <a16:creationId xmlns:a16="http://schemas.microsoft.com/office/drawing/2014/main" id="{C298A2AE-E03D-40B8-BD3A-3B9B8A9AAADF}"/>
                    </a:ext>
                  </a:extLst>
                </p:cNvPr>
                <p:cNvSpPr>
                  <a:spLocks noEditPoints="1"/>
                </p:cNvSpPr>
                <p:nvPr/>
              </p:nvSpPr>
              <p:spPr bwMode="auto">
                <a:xfrm>
                  <a:off x="12327414" y="858402"/>
                  <a:ext cx="193109" cy="484093"/>
                </a:xfrm>
                <a:custGeom>
                  <a:avLst/>
                  <a:gdLst>
                    <a:gd name="T0" fmla="*/ 105898 w 31"/>
                    <a:gd name="T1" fmla="*/ 0 h 77"/>
                    <a:gd name="T2" fmla="*/ 174421 w 31"/>
                    <a:gd name="T3" fmla="*/ 31435 h 77"/>
                    <a:gd name="T4" fmla="*/ 193109 w 31"/>
                    <a:gd name="T5" fmla="*/ 113165 h 77"/>
                    <a:gd name="T6" fmla="*/ 193109 w 31"/>
                    <a:gd name="T7" fmla="*/ 396076 h 77"/>
                    <a:gd name="T8" fmla="*/ 168192 w 31"/>
                    <a:gd name="T9" fmla="*/ 465232 h 77"/>
                    <a:gd name="T10" fmla="*/ 99669 w 31"/>
                    <a:gd name="T11" fmla="*/ 484093 h 77"/>
                    <a:gd name="T12" fmla="*/ 12459 w 31"/>
                    <a:gd name="T13" fmla="*/ 452658 h 77"/>
                    <a:gd name="T14" fmla="*/ 0 w 31"/>
                    <a:gd name="T15" fmla="*/ 358355 h 77"/>
                    <a:gd name="T16" fmla="*/ 0 w 31"/>
                    <a:gd name="T17" fmla="*/ 132025 h 77"/>
                    <a:gd name="T18" fmla="*/ 18688 w 31"/>
                    <a:gd name="T19" fmla="*/ 37722 h 77"/>
                    <a:gd name="T20" fmla="*/ 105898 w 31"/>
                    <a:gd name="T21" fmla="*/ 0 h 77"/>
                    <a:gd name="T22" fmla="*/ 99669 w 31"/>
                    <a:gd name="T23" fmla="*/ 440085 h 77"/>
                    <a:gd name="T24" fmla="*/ 137045 w 31"/>
                    <a:gd name="T25" fmla="*/ 370928 h 77"/>
                    <a:gd name="T26" fmla="*/ 137045 w 31"/>
                    <a:gd name="T27" fmla="*/ 106878 h 77"/>
                    <a:gd name="T28" fmla="*/ 99669 w 31"/>
                    <a:gd name="T29" fmla="*/ 44008 h 77"/>
                    <a:gd name="T30" fmla="*/ 56064 w 31"/>
                    <a:gd name="T31" fmla="*/ 106878 h 77"/>
                    <a:gd name="T32" fmla="*/ 56064 w 31"/>
                    <a:gd name="T33" fmla="*/ 125738 h 77"/>
                    <a:gd name="T34" fmla="*/ 56064 w 31"/>
                    <a:gd name="T35" fmla="*/ 144599 h 77"/>
                    <a:gd name="T36" fmla="*/ 56064 w 31"/>
                    <a:gd name="T37" fmla="*/ 220042 h 77"/>
                    <a:gd name="T38" fmla="*/ 56064 w 31"/>
                    <a:gd name="T39" fmla="*/ 301772 h 77"/>
                    <a:gd name="T40" fmla="*/ 56064 w 31"/>
                    <a:gd name="T41" fmla="*/ 370928 h 77"/>
                    <a:gd name="T42" fmla="*/ 99669 w 31"/>
                    <a:gd name="T43" fmla="*/ 440085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8" y="5"/>
                      </a:cubicBezTo>
                      <a:cubicBezTo>
                        <a:pt x="30" y="8"/>
                        <a:pt x="31" y="12"/>
                        <a:pt x="31" y="18"/>
                      </a:cubicBezTo>
                      <a:cubicBezTo>
                        <a:pt x="31" y="63"/>
                        <a:pt x="31" y="63"/>
                        <a:pt x="31" y="63"/>
                      </a:cubicBezTo>
                      <a:cubicBezTo>
                        <a:pt x="31" y="67"/>
                        <a:pt x="30" y="71"/>
                        <a:pt x="27" y="74"/>
                      </a:cubicBezTo>
                      <a:cubicBezTo>
                        <a:pt x="24" y="76"/>
                        <a:pt x="21" y="77"/>
                        <a:pt x="16" y="77"/>
                      </a:cubicBezTo>
                      <a:cubicBezTo>
                        <a:pt x="9" y="77"/>
                        <a:pt x="5" y="76"/>
                        <a:pt x="2" y="72"/>
                      </a:cubicBezTo>
                      <a:cubicBezTo>
                        <a:pt x="1" y="69"/>
                        <a:pt x="0" y="64"/>
                        <a:pt x="0" y="57"/>
                      </a:cubicBezTo>
                      <a:cubicBezTo>
                        <a:pt x="0" y="21"/>
                        <a:pt x="0" y="21"/>
                        <a:pt x="0" y="21"/>
                      </a:cubicBezTo>
                      <a:cubicBezTo>
                        <a:pt x="0" y="14"/>
                        <a:pt x="1" y="8"/>
                        <a:pt x="3" y="6"/>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1"/>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sz="2000">
                    <a:solidFill>
                      <a:schemeClr val="bg1">
                        <a:lumMod val="50000"/>
                      </a:schemeClr>
                    </a:solidFill>
                  </a:endParaRPr>
                </a:p>
              </p:txBody>
            </p:sp>
            <p:sp>
              <p:nvSpPr>
                <p:cNvPr id="63" name="Freeform 57">
                  <a:extLst>
                    <a:ext uri="{FF2B5EF4-FFF2-40B4-BE49-F238E27FC236}">
                      <a16:creationId xmlns:a16="http://schemas.microsoft.com/office/drawing/2014/main" id="{126E9E3C-3466-4C1E-BBDB-FA67C8F42B0F}"/>
                    </a:ext>
                  </a:extLst>
                </p:cNvPr>
                <p:cNvSpPr>
                  <a:spLocks/>
                </p:cNvSpPr>
                <p:nvPr/>
              </p:nvSpPr>
              <p:spPr bwMode="auto">
                <a:xfrm>
                  <a:off x="12584001" y="863694"/>
                  <a:ext cx="113749" cy="478803"/>
                </a:xfrm>
                <a:custGeom>
                  <a:avLst/>
                  <a:gdLst>
                    <a:gd name="T0" fmla="*/ 0 w 18"/>
                    <a:gd name="T1" fmla="*/ 69300 h 76"/>
                    <a:gd name="T2" fmla="*/ 69513 w 18"/>
                    <a:gd name="T3" fmla="*/ 0 h 76"/>
                    <a:gd name="T4" fmla="*/ 113749 w 18"/>
                    <a:gd name="T5" fmla="*/ 0 h 76"/>
                    <a:gd name="T6" fmla="*/ 113749 w 18"/>
                    <a:gd name="T7" fmla="*/ 478803 h 76"/>
                    <a:gd name="T8" fmla="*/ 50555 w 18"/>
                    <a:gd name="T9" fmla="*/ 478803 h 76"/>
                    <a:gd name="T10" fmla="*/ 50555 w 18"/>
                    <a:gd name="T11" fmla="*/ 119701 h 76"/>
                    <a:gd name="T12" fmla="*/ 0 w 18"/>
                    <a:gd name="T13" fmla="*/ 119701 h 76"/>
                    <a:gd name="T14" fmla="*/ 0 w 18"/>
                    <a:gd name="T15" fmla="*/ 69300 h 7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8" h="76">
                      <a:moveTo>
                        <a:pt x="0" y="11"/>
                      </a:moveTo>
                      <a:cubicBezTo>
                        <a:pt x="7" y="10"/>
                        <a:pt x="10" y="7"/>
                        <a:pt x="11" y="0"/>
                      </a:cubicBezTo>
                      <a:cubicBezTo>
                        <a:pt x="18" y="0"/>
                        <a:pt x="18" y="0"/>
                        <a:pt x="18" y="0"/>
                      </a:cubicBezTo>
                      <a:cubicBezTo>
                        <a:pt x="18" y="76"/>
                        <a:pt x="18" y="76"/>
                        <a:pt x="18" y="76"/>
                      </a:cubicBezTo>
                      <a:cubicBezTo>
                        <a:pt x="8" y="76"/>
                        <a:pt x="8" y="76"/>
                        <a:pt x="8" y="76"/>
                      </a:cubicBezTo>
                      <a:cubicBezTo>
                        <a:pt x="8" y="19"/>
                        <a:pt x="8" y="19"/>
                        <a:pt x="8" y="19"/>
                      </a:cubicBezTo>
                      <a:cubicBezTo>
                        <a:pt x="0" y="19"/>
                        <a:pt x="0" y="19"/>
                        <a:pt x="0" y="19"/>
                      </a:cubicBezTo>
                      <a:lnTo>
                        <a:pt x="0" y="1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2" name="组合 11">
              <a:extLst>
                <a:ext uri="{FF2B5EF4-FFF2-40B4-BE49-F238E27FC236}">
                  <a16:creationId xmlns:a16="http://schemas.microsoft.com/office/drawing/2014/main" id="{73D9A344-118D-43CC-A089-AFCAA7DEE2FF}"/>
                </a:ext>
              </a:extLst>
            </p:cNvPr>
            <p:cNvGrpSpPr/>
            <p:nvPr/>
          </p:nvGrpSpPr>
          <p:grpSpPr>
            <a:xfrm>
              <a:off x="6533202" y="2032363"/>
              <a:ext cx="1653822" cy="1437322"/>
              <a:chOff x="5226114" y="1463860"/>
              <a:chExt cx="1202036" cy="1044679"/>
            </a:xfrm>
          </p:grpSpPr>
          <p:sp>
            <p:nvSpPr>
              <p:cNvPr id="56" name="Freeform 5">
                <a:extLst>
                  <a:ext uri="{FF2B5EF4-FFF2-40B4-BE49-F238E27FC236}">
                    <a16:creationId xmlns:a16="http://schemas.microsoft.com/office/drawing/2014/main" id="{6B73544E-FF06-4882-9D43-70B6D965FF59}"/>
                  </a:ext>
                </a:extLst>
              </p:cNvPr>
              <p:cNvSpPr>
                <a:spLocks/>
              </p:cNvSpPr>
              <p:nvPr/>
            </p:nvSpPr>
            <p:spPr bwMode="auto">
              <a:xfrm>
                <a:off x="5226114" y="146386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E7B35"/>
              </a:solidFill>
              <a:ln w="28575" cap="flat">
                <a:noFill/>
                <a:prstDash val="solid"/>
                <a:miter lim="800000"/>
                <a:headEnd/>
                <a:tailEnd/>
              </a:ln>
            </p:spPr>
            <p:txBody>
              <a:bodyPr lIns="72585" tIns="36293" rIns="72585" bIns="36293"/>
              <a:lstStyle/>
              <a:p>
                <a:pPr fontAlgn="auto">
                  <a:spcBef>
                    <a:spcPts val="0"/>
                  </a:spcBef>
                  <a:spcAft>
                    <a:spcPts val="0"/>
                  </a:spcAft>
                  <a:defRPr/>
                </a:pPr>
                <a:endParaRPr lang="zh-CN" altLang="en-US">
                  <a:solidFill>
                    <a:schemeClr val="bg1">
                      <a:lumMod val="50000"/>
                    </a:schemeClr>
                  </a:solidFill>
                  <a:latin typeface="+mn-lt"/>
                  <a:ea typeface="+mn-ea"/>
                </a:endParaRPr>
              </a:p>
            </p:txBody>
          </p:sp>
          <p:grpSp>
            <p:nvGrpSpPr>
              <p:cNvPr id="57" name="组合 51">
                <a:extLst>
                  <a:ext uri="{FF2B5EF4-FFF2-40B4-BE49-F238E27FC236}">
                    <a16:creationId xmlns:a16="http://schemas.microsoft.com/office/drawing/2014/main" id="{97CC1235-B633-4C36-AC8C-0B86A35F8536}"/>
                  </a:ext>
                </a:extLst>
              </p:cNvPr>
              <p:cNvGrpSpPr>
                <a:grpSpLocks/>
              </p:cNvGrpSpPr>
              <p:nvPr/>
            </p:nvGrpSpPr>
            <p:grpSpPr bwMode="auto">
              <a:xfrm>
                <a:off x="5628039" y="1804737"/>
                <a:ext cx="339884" cy="381036"/>
                <a:chOff x="952501" y="6013451"/>
                <a:chExt cx="255587" cy="290513"/>
              </a:xfrm>
            </p:grpSpPr>
            <p:sp>
              <p:nvSpPr>
                <p:cNvPr id="58" name="Freeform 59">
                  <a:extLst>
                    <a:ext uri="{FF2B5EF4-FFF2-40B4-BE49-F238E27FC236}">
                      <a16:creationId xmlns:a16="http://schemas.microsoft.com/office/drawing/2014/main" id="{5B8AC99D-9546-4364-882F-AFB6893BF7F9}"/>
                    </a:ext>
                  </a:extLst>
                </p:cNvPr>
                <p:cNvSpPr>
                  <a:spLocks noEditPoints="1"/>
                </p:cNvSpPr>
                <p:nvPr/>
              </p:nvSpPr>
              <p:spPr bwMode="auto">
                <a:xfrm>
                  <a:off x="952501" y="6013451"/>
                  <a:ext cx="115888" cy="290513"/>
                </a:xfrm>
                <a:custGeom>
                  <a:avLst/>
                  <a:gdLst>
                    <a:gd name="T0" fmla="*/ 63551 w 31"/>
                    <a:gd name="T1" fmla="*/ 0 h 77"/>
                    <a:gd name="T2" fmla="*/ 104673 w 31"/>
                    <a:gd name="T3" fmla="*/ 18864 h 77"/>
                    <a:gd name="T4" fmla="*/ 115888 w 31"/>
                    <a:gd name="T5" fmla="*/ 67912 h 77"/>
                    <a:gd name="T6" fmla="*/ 115888 w 31"/>
                    <a:gd name="T7" fmla="*/ 233920 h 77"/>
                    <a:gd name="T8" fmla="*/ 100935 w 31"/>
                    <a:gd name="T9" fmla="*/ 275421 h 77"/>
                    <a:gd name="T10" fmla="*/ 59813 w 31"/>
                    <a:gd name="T11" fmla="*/ 290513 h 77"/>
                    <a:gd name="T12" fmla="*/ 11215 w 31"/>
                    <a:gd name="T13" fmla="*/ 267876 h 77"/>
                    <a:gd name="T14" fmla="*/ 0 w 31"/>
                    <a:gd name="T15" fmla="*/ 211282 h 77"/>
                    <a:gd name="T16" fmla="*/ 0 w 31"/>
                    <a:gd name="T17" fmla="*/ 79231 h 77"/>
                    <a:gd name="T18" fmla="*/ 11215 w 31"/>
                    <a:gd name="T19" fmla="*/ 18864 h 77"/>
                    <a:gd name="T20" fmla="*/ 63551 w 31"/>
                    <a:gd name="T21" fmla="*/ 0 h 77"/>
                    <a:gd name="T22" fmla="*/ 59813 w 31"/>
                    <a:gd name="T23" fmla="*/ 264103 h 77"/>
                    <a:gd name="T24" fmla="*/ 82243 w 31"/>
                    <a:gd name="T25" fmla="*/ 222601 h 77"/>
                    <a:gd name="T26" fmla="*/ 82243 w 31"/>
                    <a:gd name="T27" fmla="*/ 64139 h 77"/>
                    <a:gd name="T28" fmla="*/ 59813 w 31"/>
                    <a:gd name="T29" fmla="*/ 26410 h 77"/>
                    <a:gd name="T30" fmla="*/ 33645 w 31"/>
                    <a:gd name="T31" fmla="*/ 64139 h 77"/>
                    <a:gd name="T32" fmla="*/ 33645 w 31"/>
                    <a:gd name="T33" fmla="*/ 75458 h 77"/>
                    <a:gd name="T34" fmla="*/ 33645 w 31"/>
                    <a:gd name="T35" fmla="*/ 86777 h 77"/>
                    <a:gd name="T36" fmla="*/ 33645 w 31"/>
                    <a:gd name="T37" fmla="*/ 132051 h 77"/>
                    <a:gd name="T38" fmla="*/ 33645 w 31"/>
                    <a:gd name="T39" fmla="*/ 181099 h 77"/>
                    <a:gd name="T40" fmla="*/ 33645 w 31"/>
                    <a:gd name="T41" fmla="*/ 222601 h 77"/>
                    <a:gd name="T42" fmla="*/ 59813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1"/>
                        <a:pt x="28" y="5"/>
                      </a:cubicBezTo>
                      <a:cubicBezTo>
                        <a:pt x="30" y="8"/>
                        <a:pt x="31" y="12"/>
                        <a:pt x="31" y="18"/>
                      </a:cubicBezTo>
                      <a:cubicBezTo>
                        <a:pt x="31" y="62"/>
                        <a:pt x="31" y="62"/>
                        <a:pt x="31" y="62"/>
                      </a:cubicBezTo>
                      <a:cubicBezTo>
                        <a:pt x="31" y="67"/>
                        <a:pt x="30" y="71"/>
                        <a:pt x="27" y="73"/>
                      </a:cubicBezTo>
                      <a:cubicBezTo>
                        <a:pt x="25" y="76"/>
                        <a:pt x="21" y="77"/>
                        <a:pt x="16" y="77"/>
                      </a:cubicBezTo>
                      <a:cubicBezTo>
                        <a:pt x="9" y="77"/>
                        <a:pt x="5" y="75"/>
                        <a:pt x="3" y="71"/>
                      </a:cubicBezTo>
                      <a:cubicBezTo>
                        <a:pt x="1" y="69"/>
                        <a:pt x="0" y="64"/>
                        <a:pt x="0" y="56"/>
                      </a:cubicBezTo>
                      <a:cubicBezTo>
                        <a:pt x="0" y="21"/>
                        <a:pt x="0" y="21"/>
                        <a:pt x="0" y="21"/>
                      </a:cubicBezTo>
                      <a:cubicBezTo>
                        <a:pt x="0" y="13"/>
                        <a:pt x="1" y="8"/>
                        <a:pt x="3" y="5"/>
                      </a:cubicBezTo>
                      <a:cubicBezTo>
                        <a:pt x="5" y="2"/>
                        <a:pt x="10" y="0"/>
                        <a:pt x="17" y="0"/>
                      </a:cubicBezTo>
                      <a:close/>
                      <a:moveTo>
                        <a:pt x="16" y="70"/>
                      </a:moveTo>
                      <a:cubicBezTo>
                        <a:pt x="20" y="70"/>
                        <a:pt x="22" y="66"/>
                        <a:pt x="22" y="59"/>
                      </a:cubicBezTo>
                      <a:cubicBezTo>
                        <a:pt x="22" y="17"/>
                        <a:pt x="22" y="17"/>
                        <a:pt x="22" y="17"/>
                      </a:cubicBezTo>
                      <a:cubicBezTo>
                        <a:pt x="22" y="10"/>
                        <a:pt x="20" y="7"/>
                        <a:pt x="16" y="7"/>
                      </a:cubicBezTo>
                      <a:cubicBezTo>
                        <a:pt x="11"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1"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9" name="Freeform 60">
                  <a:extLst>
                    <a:ext uri="{FF2B5EF4-FFF2-40B4-BE49-F238E27FC236}">
                      <a16:creationId xmlns:a16="http://schemas.microsoft.com/office/drawing/2014/main" id="{7CF7A211-0B34-41C9-91ED-C4339D950771}"/>
                    </a:ext>
                  </a:extLst>
                </p:cNvPr>
                <p:cNvSpPr>
                  <a:spLocks/>
                </p:cNvSpPr>
                <p:nvPr/>
              </p:nvSpPr>
              <p:spPr bwMode="auto">
                <a:xfrm>
                  <a:off x="1090613" y="6013451"/>
                  <a:ext cx="117475" cy="290513"/>
                </a:xfrm>
                <a:custGeom>
                  <a:avLst/>
                  <a:gdLst>
                    <a:gd name="T0" fmla="*/ 0 w 31"/>
                    <a:gd name="T1" fmla="*/ 60366 h 77"/>
                    <a:gd name="T2" fmla="*/ 15158 w 31"/>
                    <a:gd name="T3" fmla="*/ 15092 h 77"/>
                    <a:gd name="T4" fmla="*/ 60632 w 31"/>
                    <a:gd name="T5" fmla="*/ 0 h 77"/>
                    <a:gd name="T6" fmla="*/ 109896 w 31"/>
                    <a:gd name="T7" fmla="*/ 22637 h 77"/>
                    <a:gd name="T8" fmla="*/ 117475 w 31"/>
                    <a:gd name="T9" fmla="*/ 83004 h 77"/>
                    <a:gd name="T10" fmla="*/ 113685 w 31"/>
                    <a:gd name="T11" fmla="*/ 113187 h 77"/>
                    <a:gd name="T12" fmla="*/ 102317 w 31"/>
                    <a:gd name="T13" fmla="*/ 143370 h 77"/>
                    <a:gd name="T14" fmla="*/ 68211 w 31"/>
                    <a:gd name="T15" fmla="*/ 196191 h 77"/>
                    <a:gd name="T16" fmla="*/ 41685 w 31"/>
                    <a:gd name="T17" fmla="*/ 256557 h 77"/>
                    <a:gd name="T18" fmla="*/ 117475 w 31"/>
                    <a:gd name="T19" fmla="*/ 256557 h 77"/>
                    <a:gd name="T20" fmla="*/ 117475 w 31"/>
                    <a:gd name="T21" fmla="*/ 286740 h 77"/>
                    <a:gd name="T22" fmla="*/ 30316 w 31"/>
                    <a:gd name="T23" fmla="*/ 290513 h 77"/>
                    <a:gd name="T24" fmla="*/ 0 w 31"/>
                    <a:gd name="T25" fmla="*/ 286740 h 77"/>
                    <a:gd name="T26" fmla="*/ 0 w 31"/>
                    <a:gd name="T27" fmla="*/ 286740 h 77"/>
                    <a:gd name="T28" fmla="*/ 18948 w 31"/>
                    <a:gd name="T29" fmla="*/ 207509 h 77"/>
                    <a:gd name="T30" fmla="*/ 64422 w 31"/>
                    <a:gd name="T31" fmla="*/ 139597 h 77"/>
                    <a:gd name="T32" fmla="*/ 79580 w 31"/>
                    <a:gd name="T33" fmla="*/ 75458 h 77"/>
                    <a:gd name="T34" fmla="*/ 79580 w 31"/>
                    <a:gd name="T35" fmla="*/ 71685 h 77"/>
                    <a:gd name="T36" fmla="*/ 79580 w 31"/>
                    <a:gd name="T37" fmla="*/ 64139 h 77"/>
                    <a:gd name="T38" fmla="*/ 79580 w 31"/>
                    <a:gd name="T39" fmla="*/ 45275 h 77"/>
                    <a:gd name="T40" fmla="*/ 56843 w 31"/>
                    <a:gd name="T41" fmla="*/ 26410 h 77"/>
                    <a:gd name="T42" fmla="*/ 37895 w 31"/>
                    <a:gd name="T43" fmla="*/ 60366 h 77"/>
                    <a:gd name="T44" fmla="*/ 37895 w 31"/>
                    <a:gd name="T45" fmla="*/ 71685 h 77"/>
                    <a:gd name="T46" fmla="*/ 37895 w 31"/>
                    <a:gd name="T47" fmla="*/ 79231 h 77"/>
                    <a:gd name="T48" fmla="*/ 37895 w 31"/>
                    <a:gd name="T49" fmla="*/ 86777 h 77"/>
                    <a:gd name="T50" fmla="*/ 37895 w 31"/>
                    <a:gd name="T51" fmla="*/ 98095 h 77"/>
                    <a:gd name="T52" fmla="*/ 0 w 31"/>
                    <a:gd name="T53" fmla="*/ 98095 h 77"/>
                    <a:gd name="T54" fmla="*/ 0 w 31"/>
                    <a:gd name="T55" fmla="*/ 60366 h 7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1" h="77">
                      <a:moveTo>
                        <a:pt x="0" y="16"/>
                      </a:moveTo>
                      <a:cubicBezTo>
                        <a:pt x="0" y="10"/>
                        <a:pt x="2" y="6"/>
                        <a:pt x="4" y="4"/>
                      </a:cubicBezTo>
                      <a:cubicBezTo>
                        <a:pt x="6" y="1"/>
                        <a:pt x="10" y="0"/>
                        <a:pt x="16" y="0"/>
                      </a:cubicBezTo>
                      <a:cubicBezTo>
                        <a:pt x="23" y="0"/>
                        <a:pt x="27" y="2"/>
                        <a:pt x="29" y="6"/>
                      </a:cubicBezTo>
                      <a:cubicBezTo>
                        <a:pt x="30" y="9"/>
                        <a:pt x="31" y="14"/>
                        <a:pt x="31" y="22"/>
                      </a:cubicBezTo>
                      <a:cubicBezTo>
                        <a:pt x="31" y="25"/>
                        <a:pt x="31" y="28"/>
                        <a:pt x="30" y="30"/>
                      </a:cubicBezTo>
                      <a:cubicBezTo>
                        <a:pt x="30" y="32"/>
                        <a:pt x="29" y="35"/>
                        <a:pt x="27" y="38"/>
                      </a:cubicBezTo>
                      <a:cubicBezTo>
                        <a:pt x="18" y="52"/>
                        <a:pt x="18" y="52"/>
                        <a:pt x="18" y="52"/>
                      </a:cubicBezTo>
                      <a:cubicBezTo>
                        <a:pt x="14" y="58"/>
                        <a:pt x="12" y="63"/>
                        <a:pt x="11" y="68"/>
                      </a:cubicBezTo>
                      <a:cubicBezTo>
                        <a:pt x="31" y="68"/>
                        <a:pt x="31" y="68"/>
                        <a:pt x="31" y="68"/>
                      </a:cubicBezTo>
                      <a:cubicBezTo>
                        <a:pt x="31" y="76"/>
                        <a:pt x="31" y="76"/>
                        <a:pt x="31" y="76"/>
                      </a:cubicBezTo>
                      <a:cubicBezTo>
                        <a:pt x="8" y="77"/>
                        <a:pt x="8" y="77"/>
                        <a:pt x="8" y="77"/>
                      </a:cubicBezTo>
                      <a:cubicBezTo>
                        <a:pt x="0" y="76"/>
                        <a:pt x="0" y="76"/>
                        <a:pt x="0" y="76"/>
                      </a:cubicBezTo>
                      <a:cubicBezTo>
                        <a:pt x="0" y="76"/>
                        <a:pt x="0" y="76"/>
                        <a:pt x="0" y="76"/>
                      </a:cubicBezTo>
                      <a:cubicBezTo>
                        <a:pt x="0" y="68"/>
                        <a:pt x="2" y="61"/>
                        <a:pt x="5" y="55"/>
                      </a:cubicBezTo>
                      <a:cubicBezTo>
                        <a:pt x="7" y="51"/>
                        <a:pt x="11" y="45"/>
                        <a:pt x="17" y="37"/>
                      </a:cubicBezTo>
                      <a:cubicBezTo>
                        <a:pt x="20" y="32"/>
                        <a:pt x="21" y="27"/>
                        <a:pt x="21" y="20"/>
                      </a:cubicBezTo>
                      <a:cubicBezTo>
                        <a:pt x="21" y="19"/>
                        <a:pt x="21" y="19"/>
                        <a:pt x="21" y="19"/>
                      </a:cubicBezTo>
                      <a:cubicBezTo>
                        <a:pt x="21" y="17"/>
                        <a:pt x="21" y="17"/>
                        <a:pt x="21" y="17"/>
                      </a:cubicBezTo>
                      <a:cubicBezTo>
                        <a:pt x="21" y="15"/>
                        <a:pt x="21" y="13"/>
                        <a:pt x="21" y="12"/>
                      </a:cubicBezTo>
                      <a:cubicBezTo>
                        <a:pt x="20" y="9"/>
                        <a:pt x="18" y="7"/>
                        <a:pt x="15" y="7"/>
                      </a:cubicBezTo>
                      <a:cubicBezTo>
                        <a:pt x="11" y="7"/>
                        <a:pt x="10" y="10"/>
                        <a:pt x="10" y="16"/>
                      </a:cubicBezTo>
                      <a:cubicBezTo>
                        <a:pt x="10" y="19"/>
                        <a:pt x="10" y="19"/>
                        <a:pt x="10" y="19"/>
                      </a:cubicBezTo>
                      <a:cubicBezTo>
                        <a:pt x="10" y="21"/>
                        <a:pt x="10" y="21"/>
                        <a:pt x="10" y="21"/>
                      </a:cubicBezTo>
                      <a:cubicBezTo>
                        <a:pt x="10" y="23"/>
                        <a:pt x="10" y="23"/>
                        <a:pt x="10" y="23"/>
                      </a:cubicBezTo>
                      <a:cubicBezTo>
                        <a:pt x="10" y="26"/>
                        <a:pt x="10" y="26"/>
                        <a:pt x="10" y="26"/>
                      </a:cubicBezTo>
                      <a:cubicBezTo>
                        <a:pt x="0" y="26"/>
                        <a:pt x="0" y="26"/>
                        <a:pt x="0" y="26"/>
                      </a:cubicBezTo>
                      <a:lnTo>
                        <a:pt x="0" y="16"/>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3" name="组合 12">
              <a:extLst>
                <a:ext uri="{FF2B5EF4-FFF2-40B4-BE49-F238E27FC236}">
                  <a16:creationId xmlns:a16="http://schemas.microsoft.com/office/drawing/2014/main" id="{2DD0DA0C-A702-4BE7-8D74-C422B0B18161}"/>
                </a:ext>
              </a:extLst>
            </p:cNvPr>
            <p:cNvGrpSpPr/>
            <p:nvPr/>
          </p:nvGrpSpPr>
          <p:grpSpPr>
            <a:xfrm>
              <a:off x="6533202" y="4528487"/>
              <a:ext cx="1653822" cy="1437322"/>
              <a:chOff x="5226114" y="3278100"/>
              <a:chExt cx="1202036" cy="1044679"/>
            </a:xfrm>
          </p:grpSpPr>
          <p:sp>
            <p:nvSpPr>
              <p:cNvPr id="52" name="Freeform 5">
                <a:extLst>
                  <a:ext uri="{FF2B5EF4-FFF2-40B4-BE49-F238E27FC236}">
                    <a16:creationId xmlns:a16="http://schemas.microsoft.com/office/drawing/2014/main" id="{F44DE6A8-0C4D-40D2-A87B-F8AC9DB91998}"/>
                  </a:ext>
                </a:extLst>
              </p:cNvPr>
              <p:cNvSpPr>
                <a:spLocks/>
              </p:cNvSpPr>
              <p:nvPr/>
            </p:nvSpPr>
            <p:spPr bwMode="auto">
              <a:xfrm>
                <a:off x="5226114" y="3278100"/>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6F979B"/>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53" name="组合 55">
                <a:extLst>
                  <a:ext uri="{FF2B5EF4-FFF2-40B4-BE49-F238E27FC236}">
                    <a16:creationId xmlns:a16="http://schemas.microsoft.com/office/drawing/2014/main" id="{335CDBB1-3450-4716-B0AF-9BBDAECC65BD}"/>
                  </a:ext>
                </a:extLst>
              </p:cNvPr>
              <p:cNvGrpSpPr>
                <a:grpSpLocks/>
              </p:cNvGrpSpPr>
              <p:nvPr/>
            </p:nvGrpSpPr>
            <p:grpSpPr bwMode="auto">
              <a:xfrm>
                <a:off x="5640688" y="3590456"/>
                <a:ext cx="335663" cy="381036"/>
                <a:chOff x="5405438" y="6815138"/>
                <a:chExt cx="252413" cy="290513"/>
              </a:xfrm>
            </p:grpSpPr>
            <p:sp>
              <p:nvSpPr>
                <p:cNvPr id="54" name="Freeform 62">
                  <a:extLst>
                    <a:ext uri="{FF2B5EF4-FFF2-40B4-BE49-F238E27FC236}">
                      <a16:creationId xmlns:a16="http://schemas.microsoft.com/office/drawing/2014/main" id="{156B44E9-43ED-4F66-9387-CF77ACE2FE49}"/>
                    </a:ext>
                  </a:extLst>
                </p:cNvPr>
                <p:cNvSpPr>
                  <a:spLocks noEditPoints="1"/>
                </p:cNvSpPr>
                <p:nvPr/>
              </p:nvSpPr>
              <p:spPr bwMode="auto">
                <a:xfrm>
                  <a:off x="5405438" y="6815138"/>
                  <a:ext cx="117475" cy="290513"/>
                </a:xfrm>
                <a:custGeom>
                  <a:avLst/>
                  <a:gdLst>
                    <a:gd name="T0" fmla="*/ 64422 w 31"/>
                    <a:gd name="T1" fmla="*/ 0 h 77"/>
                    <a:gd name="T2" fmla="*/ 109896 w 31"/>
                    <a:gd name="T3" fmla="*/ 18864 h 77"/>
                    <a:gd name="T4" fmla="*/ 117475 w 31"/>
                    <a:gd name="T5" fmla="*/ 67912 h 77"/>
                    <a:gd name="T6" fmla="*/ 117475 w 31"/>
                    <a:gd name="T7" fmla="*/ 233920 h 77"/>
                    <a:gd name="T8" fmla="*/ 102317 w 31"/>
                    <a:gd name="T9" fmla="*/ 275421 h 77"/>
                    <a:gd name="T10" fmla="*/ 60632 w 31"/>
                    <a:gd name="T11" fmla="*/ 290513 h 77"/>
                    <a:gd name="T12" fmla="*/ 11369 w 31"/>
                    <a:gd name="T13" fmla="*/ 271649 h 77"/>
                    <a:gd name="T14" fmla="*/ 0 w 31"/>
                    <a:gd name="T15" fmla="*/ 211282 h 77"/>
                    <a:gd name="T16" fmla="*/ 0 w 31"/>
                    <a:gd name="T17" fmla="*/ 79231 h 77"/>
                    <a:gd name="T18" fmla="*/ 11369 w 31"/>
                    <a:gd name="T19" fmla="*/ 18864 h 77"/>
                    <a:gd name="T20" fmla="*/ 64422 w 31"/>
                    <a:gd name="T21" fmla="*/ 0 h 77"/>
                    <a:gd name="T22" fmla="*/ 60632 w 31"/>
                    <a:gd name="T23" fmla="*/ 264103 h 77"/>
                    <a:gd name="T24" fmla="*/ 87159 w 31"/>
                    <a:gd name="T25" fmla="*/ 222601 h 77"/>
                    <a:gd name="T26" fmla="*/ 87159 w 31"/>
                    <a:gd name="T27" fmla="*/ 64139 h 77"/>
                    <a:gd name="T28" fmla="*/ 60632 w 31"/>
                    <a:gd name="T29" fmla="*/ 26410 h 77"/>
                    <a:gd name="T30" fmla="*/ 34106 w 31"/>
                    <a:gd name="T31" fmla="*/ 64139 h 77"/>
                    <a:gd name="T32" fmla="*/ 34106 w 31"/>
                    <a:gd name="T33" fmla="*/ 75458 h 77"/>
                    <a:gd name="T34" fmla="*/ 34106 w 31"/>
                    <a:gd name="T35" fmla="*/ 86777 h 77"/>
                    <a:gd name="T36" fmla="*/ 34106 w 31"/>
                    <a:gd name="T37" fmla="*/ 132051 h 77"/>
                    <a:gd name="T38" fmla="*/ 34106 w 31"/>
                    <a:gd name="T39" fmla="*/ 181099 h 77"/>
                    <a:gd name="T40" fmla="*/ 34106 w 31"/>
                    <a:gd name="T41" fmla="*/ 222601 h 77"/>
                    <a:gd name="T42" fmla="*/ 60632 w 31"/>
                    <a:gd name="T43" fmla="*/ 264103 h 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7">
                      <a:moveTo>
                        <a:pt x="17" y="0"/>
                      </a:moveTo>
                      <a:cubicBezTo>
                        <a:pt x="22" y="0"/>
                        <a:pt x="26" y="2"/>
                        <a:pt x="29" y="5"/>
                      </a:cubicBezTo>
                      <a:cubicBezTo>
                        <a:pt x="30" y="8"/>
                        <a:pt x="31" y="12"/>
                        <a:pt x="31" y="18"/>
                      </a:cubicBezTo>
                      <a:cubicBezTo>
                        <a:pt x="31" y="62"/>
                        <a:pt x="31" y="62"/>
                        <a:pt x="31" y="62"/>
                      </a:cubicBezTo>
                      <a:cubicBezTo>
                        <a:pt x="31" y="67"/>
                        <a:pt x="30" y="71"/>
                        <a:pt x="27" y="73"/>
                      </a:cubicBezTo>
                      <a:cubicBezTo>
                        <a:pt x="25" y="76"/>
                        <a:pt x="21" y="77"/>
                        <a:pt x="16" y="77"/>
                      </a:cubicBezTo>
                      <a:cubicBezTo>
                        <a:pt x="10" y="77"/>
                        <a:pt x="5" y="75"/>
                        <a:pt x="3" y="72"/>
                      </a:cubicBezTo>
                      <a:cubicBezTo>
                        <a:pt x="1" y="69"/>
                        <a:pt x="0" y="64"/>
                        <a:pt x="0" y="56"/>
                      </a:cubicBezTo>
                      <a:cubicBezTo>
                        <a:pt x="0" y="21"/>
                        <a:pt x="0" y="21"/>
                        <a:pt x="0" y="21"/>
                      </a:cubicBezTo>
                      <a:cubicBezTo>
                        <a:pt x="0" y="14"/>
                        <a:pt x="1" y="8"/>
                        <a:pt x="3" y="5"/>
                      </a:cubicBezTo>
                      <a:cubicBezTo>
                        <a:pt x="5" y="2"/>
                        <a:pt x="10" y="0"/>
                        <a:pt x="17" y="0"/>
                      </a:cubicBezTo>
                      <a:close/>
                      <a:moveTo>
                        <a:pt x="16" y="70"/>
                      </a:moveTo>
                      <a:cubicBezTo>
                        <a:pt x="20" y="70"/>
                        <a:pt x="23" y="66"/>
                        <a:pt x="23" y="59"/>
                      </a:cubicBezTo>
                      <a:cubicBezTo>
                        <a:pt x="23" y="17"/>
                        <a:pt x="23" y="17"/>
                        <a:pt x="23" y="17"/>
                      </a:cubicBezTo>
                      <a:cubicBezTo>
                        <a:pt x="23" y="10"/>
                        <a:pt x="20" y="7"/>
                        <a:pt x="16" y="7"/>
                      </a:cubicBezTo>
                      <a:cubicBezTo>
                        <a:pt x="12" y="7"/>
                        <a:pt x="9" y="10"/>
                        <a:pt x="9" y="17"/>
                      </a:cubicBezTo>
                      <a:cubicBezTo>
                        <a:pt x="9" y="20"/>
                        <a:pt x="9" y="20"/>
                        <a:pt x="9" y="20"/>
                      </a:cubicBezTo>
                      <a:cubicBezTo>
                        <a:pt x="9" y="23"/>
                        <a:pt x="9" y="23"/>
                        <a:pt x="9" y="23"/>
                      </a:cubicBezTo>
                      <a:cubicBezTo>
                        <a:pt x="9" y="35"/>
                        <a:pt x="9" y="35"/>
                        <a:pt x="9" y="35"/>
                      </a:cubicBezTo>
                      <a:cubicBezTo>
                        <a:pt x="9" y="48"/>
                        <a:pt x="9" y="48"/>
                        <a:pt x="9" y="48"/>
                      </a:cubicBezTo>
                      <a:cubicBezTo>
                        <a:pt x="9" y="59"/>
                        <a:pt x="9" y="59"/>
                        <a:pt x="9" y="59"/>
                      </a:cubicBezTo>
                      <a:cubicBezTo>
                        <a:pt x="9" y="66"/>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5" name="Freeform 63">
                  <a:extLst>
                    <a:ext uri="{FF2B5EF4-FFF2-40B4-BE49-F238E27FC236}">
                      <a16:creationId xmlns:a16="http://schemas.microsoft.com/office/drawing/2014/main" id="{6480D2BF-F8A6-494D-8549-A8F2F2CBDCAD}"/>
                    </a:ext>
                  </a:extLst>
                </p:cNvPr>
                <p:cNvSpPr>
                  <a:spLocks/>
                </p:cNvSpPr>
                <p:nvPr/>
              </p:nvSpPr>
              <p:spPr bwMode="auto">
                <a:xfrm>
                  <a:off x="5545138" y="6815138"/>
                  <a:ext cx="112713" cy="290513"/>
                </a:xfrm>
                <a:custGeom>
                  <a:avLst/>
                  <a:gdLst>
                    <a:gd name="T0" fmla="*/ 33814 w 30"/>
                    <a:gd name="T1" fmla="*/ 203736 h 77"/>
                    <a:gd name="T2" fmla="*/ 33814 w 30"/>
                    <a:gd name="T3" fmla="*/ 233920 h 77"/>
                    <a:gd name="T4" fmla="*/ 37571 w 30"/>
                    <a:gd name="T5" fmla="*/ 256557 h 77"/>
                    <a:gd name="T6" fmla="*/ 60114 w 30"/>
                    <a:gd name="T7" fmla="*/ 264103 h 77"/>
                    <a:gd name="T8" fmla="*/ 78899 w 30"/>
                    <a:gd name="T9" fmla="*/ 245238 h 77"/>
                    <a:gd name="T10" fmla="*/ 78899 w 30"/>
                    <a:gd name="T11" fmla="*/ 218828 h 77"/>
                    <a:gd name="T12" fmla="*/ 78899 w 30"/>
                    <a:gd name="T13" fmla="*/ 196191 h 77"/>
                    <a:gd name="T14" fmla="*/ 75142 w 30"/>
                    <a:gd name="T15" fmla="*/ 162235 h 77"/>
                    <a:gd name="T16" fmla="*/ 45085 w 30"/>
                    <a:gd name="T17" fmla="*/ 147143 h 77"/>
                    <a:gd name="T18" fmla="*/ 37571 w 30"/>
                    <a:gd name="T19" fmla="*/ 147143 h 77"/>
                    <a:gd name="T20" fmla="*/ 26300 w 30"/>
                    <a:gd name="T21" fmla="*/ 150916 h 77"/>
                    <a:gd name="T22" fmla="*/ 26300 w 30"/>
                    <a:gd name="T23" fmla="*/ 116960 h 77"/>
                    <a:gd name="T24" fmla="*/ 33814 w 30"/>
                    <a:gd name="T25" fmla="*/ 116960 h 77"/>
                    <a:gd name="T26" fmla="*/ 71385 w 30"/>
                    <a:gd name="T27" fmla="*/ 83004 h 77"/>
                    <a:gd name="T28" fmla="*/ 71385 w 30"/>
                    <a:gd name="T29" fmla="*/ 52821 h 77"/>
                    <a:gd name="T30" fmla="*/ 52599 w 30"/>
                    <a:gd name="T31" fmla="*/ 26410 h 77"/>
                    <a:gd name="T32" fmla="*/ 33814 w 30"/>
                    <a:gd name="T33" fmla="*/ 56593 h 77"/>
                    <a:gd name="T34" fmla="*/ 33814 w 30"/>
                    <a:gd name="T35" fmla="*/ 64139 h 77"/>
                    <a:gd name="T36" fmla="*/ 33814 w 30"/>
                    <a:gd name="T37" fmla="*/ 71685 h 77"/>
                    <a:gd name="T38" fmla="*/ 0 w 30"/>
                    <a:gd name="T39" fmla="*/ 71685 h 77"/>
                    <a:gd name="T40" fmla="*/ 0 w 30"/>
                    <a:gd name="T41" fmla="*/ 45275 h 77"/>
                    <a:gd name="T42" fmla="*/ 56357 w 30"/>
                    <a:gd name="T43" fmla="*/ 0 h 77"/>
                    <a:gd name="T44" fmla="*/ 108956 w 30"/>
                    <a:gd name="T45" fmla="*/ 49048 h 77"/>
                    <a:gd name="T46" fmla="*/ 108956 w 30"/>
                    <a:gd name="T47" fmla="*/ 64139 h 77"/>
                    <a:gd name="T48" fmla="*/ 108956 w 30"/>
                    <a:gd name="T49" fmla="*/ 75458 h 77"/>
                    <a:gd name="T50" fmla="*/ 82656 w 30"/>
                    <a:gd name="T51" fmla="*/ 128278 h 77"/>
                    <a:gd name="T52" fmla="*/ 105199 w 30"/>
                    <a:gd name="T53" fmla="*/ 147143 h 77"/>
                    <a:gd name="T54" fmla="*/ 112713 w 30"/>
                    <a:gd name="T55" fmla="*/ 181099 h 77"/>
                    <a:gd name="T56" fmla="*/ 112713 w 30"/>
                    <a:gd name="T57" fmla="*/ 241465 h 77"/>
                    <a:gd name="T58" fmla="*/ 52599 w 30"/>
                    <a:gd name="T59" fmla="*/ 290513 h 77"/>
                    <a:gd name="T60" fmla="*/ 0 w 30"/>
                    <a:gd name="T61" fmla="*/ 241465 h 77"/>
                    <a:gd name="T62" fmla="*/ 0 w 30"/>
                    <a:gd name="T63" fmla="*/ 203736 h 77"/>
                    <a:gd name="T64" fmla="*/ 33814 w 30"/>
                    <a:gd name="T65" fmla="*/ 203736 h 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0" h="77">
                      <a:moveTo>
                        <a:pt x="9" y="54"/>
                      </a:moveTo>
                      <a:cubicBezTo>
                        <a:pt x="9" y="62"/>
                        <a:pt x="9" y="62"/>
                        <a:pt x="9" y="62"/>
                      </a:cubicBezTo>
                      <a:cubicBezTo>
                        <a:pt x="9" y="65"/>
                        <a:pt x="9" y="67"/>
                        <a:pt x="10" y="68"/>
                      </a:cubicBezTo>
                      <a:cubicBezTo>
                        <a:pt x="11" y="69"/>
                        <a:pt x="13" y="70"/>
                        <a:pt x="16" y="70"/>
                      </a:cubicBezTo>
                      <a:cubicBezTo>
                        <a:pt x="18" y="70"/>
                        <a:pt x="20" y="68"/>
                        <a:pt x="21" y="65"/>
                      </a:cubicBezTo>
                      <a:cubicBezTo>
                        <a:pt x="21" y="64"/>
                        <a:pt x="21" y="62"/>
                        <a:pt x="21" y="58"/>
                      </a:cubicBezTo>
                      <a:cubicBezTo>
                        <a:pt x="21" y="52"/>
                        <a:pt x="21" y="52"/>
                        <a:pt x="21" y="52"/>
                      </a:cubicBezTo>
                      <a:cubicBezTo>
                        <a:pt x="21" y="48"/>
                        <a:pt x="21" y="45"/>
                        <a:pt x="20" y="43"/>
                      </a:cubicBezTo>
                      <a:cubicBezTo>
                        <a:pt x="18" y="41"/>
                        <a:pt x="16" y="39"/>
                        <a:pt x="12" y="39"/>
                      </a:cubicBezTo>
                      <a:cubicBezTo>
                        <a:pt x="11" y="39"/>
                        <a:pt x="11" y="39"/>
                        <a:pt x="10" y="39"/>
                      </a:cubicBezTo>
                      <a:cubicBezTo>
                        <a:pt x="9" y="39"/>
                        <a:pt x="8" y="40"/>
                        <a:pt x="7" y="40"/>
                      </a:cubicBezTo>
                      <a:cubicBezTo>
                        <a:pt x="7" y="31"/>
                        <a:pt x="7" y="31"/>
                        <a:pt x="7" y="31"/>
                      </a:cubicBezTo>
                      <a:cubicBezTo>
                        <a:pt x="9" y="31"/>
                        <a:pt x="9" y="31"/>
                        <a:pt x="9" y="31"/>
                      </a:cubicBezTo>
                      <a:cubicBezTo>
                        <a:pt x="16" y="31"/>
                        <a:pt x="19" y="28"/>
                        <a:pt x="19" y="22"/>
                      </a:cubicBezTo>
                      <a:cubicBezTo>
                        <a:pt x="19" y="14"/>
                        <a:pt x="19" y="14"/>
                        <a:pt x="19" y="14"/>
                      </a:cubicBezTo>
                      <a:cubicBezTo>
                        <a:pt x="19" y="9"/>
                        <a:pt x="18" y="7"/>
                        <a:pt x="14" y="7"/>
                      </a:cubicBezTo>
                      <a:cubicBezTo>
                        <a:pt x="11" y="7"/>
                        <a:pt x="9" y="10"/>
                        <a:pt x="9" y="15"/>
                      </a:cubicBezTo>
                      <a:cubicBezTo>
                        <a:pt x="9" y="17"/>
                        <a:pt x="9" y="17"/>
                        <a:pt x="9" y="17"/>
                      </a:cubicBezTo>
                      <a:cubicBezTo>
                        <a:pt x="9" y="19"/>
                        <a:pt x="9" y="19"/>
                        <a:pt x="9" y="19"/>
                      </a:cubicBezTo>
                      <a:cubicBezTo>
                        <a:pt x="0" y="19"/>
                        <a:pt x="0" y="19"/>
                        <a:pt x="0" y="19"/>
                      </a:cubicBezTo>
                      <a:cubicBezTo>
                        <a:pt x="0" y="12"/>
                        <a:pt x="0" y="12"/>
                        <a:pt x="0" y="12"/>
                      </a:cubicBezTo>
                      <a:cubicBezTo>
                        <a:pt x="0" y="4"/>
                        <a:pt x="5" y="0"/>
                        <a:pt x="15" y="0"/>
                      </a:cubicBezTo>
                      <a:cubicBezTo>
                        <a:pt x="24" y="0"/>
                        <a:pt x="29" y="4"/>
                        <a:pt x="29" y="13"/>
                      </a:cubicBezTo>
                      <a:cubicBezTo>
                        <a:pt x="29" y="17"/>
                        <a:pt x="29" y="17"/>
                        <a:pt x="29" y="17"/>
                      </a:cubicBezTo>
                      <a:cubicBezTo>
                        <a:pt x="29" y="20"/>
                        <a:pt x="29" y="20"/>
                        <a:pt x="29" y="20"/>
                      </a:cubicBezTo>
                      <a:cubicBezTo>
                        <a:pt x="29" y="27"/>
                        <a:pt x="26" y="31"/>
                        <a:pt x="22" y="34"/>
                      </a:cubicBezTo>
                      <a:cubicBezTo>
                        <a:pt x="25" y="35"/>
                        <a:pt x="27" y="36"/>
                        <a:pt x="28" y="39"/>
                      </a:cubicBezTo>
                      <a:cubicBezTo>
                        <a:pt x="29" y="41"/>
                        <a:pt x="30" y="44"/>
                        <a:pt x="30" y="48"/>
                      </a:cubicBezTo>
                      <a:cubicBezTo>
                        <a:pt x="30" y="64"/>
                        <a:pt x="30" y="64"/>
                        <a:pt x="30" y="64"/>
                      </a:cubicBezTo>
                      <a:cubicBezTo>
                        <a:pt x="30" y="73"/>
                        <a:pt x="25" y="77"/>
                        <a:pt x="14" y="77"/>
                      </a:cubicBezTo>
                      <a:cubicBezTo>
                        <a:pt x="5" y="77"/>
                        <a:pt x="0" y="73"/>
                        <a:pt x="0" y="64"/>
                      </a:cubicBezTo>
                      <a:cubicBezTo>
                        <a:pt x="0" y="54"/>
                        <a:pt x="0" y="54"/>
                        <a:pt x="0" y="54"/>
                      </a:cubicBezTo>
                      <a:lnTo>
                        <a:pt x="9" y="54"/>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4" name="组合 13">
              <a:extLst>
                <a:ext uri="{FF2B5EF4-FFF2-40B4-BE49-F238E27FC236}">
                  <a16:creationId xmlns:a16="http://schemas.microsoft.com/office/drawing/2014/main" id="{1431C99D-8994-432B-8D52-CFCB914C6A94}"/>
                </a:ext>
              </a:extLst>
            </p:cNvPr>
            <p:cNvGrpSpPr/>
            <p:nvPr/>
          </p:nvGrpSpPr>
          <p:grpSpPr>
            <a:xfrm>
              <a:off x="3927207" y="4515456"/>
              <a:ext cx="1653822" cy="1437322"/>
              <a:chOff x="3332017" y="3268629"/>
              <a:chExt cx="1202036" cy="1044679"/>
            </a:xfrm>
          </p:grpSpPr>
          <p:sp>
            <p:nvSpPr>
              <p:cNvPr id="48" name="Freeform 5">
                <a:extLst>
                  <a:ext uri="{FF2B5EF4-FFF2-40B4-BE49-F238E27FC236}">
                    <a16:creationId xmlns:a16="http://schemas.microsoft.com/office/drawing/2014/main" id="{CF1A86E6-26E6-48D9-AD97-1A52DAA391C8}"/>
                  </a:ext>
                </a:extLst>
              </p:cNvPr>
              <p:cNvSpPr>
                <a:spLocks/>
              </p:cNvSpPr>
              <p:nvPr/>
            </p:nvSpPr>
            <p:spPr bwMode="auto">
              <a:xfrm>
                <a:off x="3332017" y="3268629"/>
                <a:ext cx="1202036" cy="1044679"/>
              </a:xfrm>
              <a:custGeom>
                <a:avLst/>
                <a:gdLst>
                  <a:gd name="T0" fmla="*/ 365 w 1306"/>
                  <a:gd name="T1" fmla="*/ 1149 h 1149"/>
                  <a:gd name="T2" fmla="*/ 300 w 1306"/>
                  <a:gd name="T3" fmla="*/ 1111 h 1149"/>
                  <a:gd name="T4" fmla="*/ 12 w 1306"/>
                  <a:gd name="T5" fmla="*/ 613 h 1149"/>
                  <a:gd name="T6" fmla="*/ 12 w 1306"/>
                  <a:gd name="T7" fmla="*/ 537 h 1149"/>
                  <a:gd name="T8" fmla="*/ 300 w 1306"/>
                  <a:gd name="T9" fmla="*/ 38 h 1149"/>
                  <a:gd name="T10" fmla="*/ 365 w 1306"/>
                  <a:gd name="T11" fmla="*/ 0 h 1149"/>
                  <a:gd name="T12" fmla="*/ 941 w 1306"/>
                  <a:gd name="T13" fmla="*/ 0 h 1149"/>
                  <a:gd name="T14" fmla="*/ 1006 w 1306"/>
                  <a:gd name="T15" fmla="*/ 38 h 1149"/>
                  <a:gd name="T16" fmla="*/ 1294 w 1306"/>
                  <a:gd name="T17" fmla="*/ 537 h 1149"/>
                  <a:gd name="T18" fmla="*/ 1294 w 1306"/>
                  <a:gd name="T19" fmla="*/ 613 h 1149"/>
                  <a:gd name="T20" fmla="*/ 1006 w 1306"/>
                  <a:gd name="T21" fmla="*/ 1111 h 1149"/>
                  <a:gd name="T22" fmla="*/ 941 w 1306"/>
                  <a:gd name="T23" fmla="*/ 1149 h 1149"/>
                  <a:gd name="T24" fmla="*/ 365 w 1306"/>
                  <a:gd name="T25" fmla="*/ 1149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6" h="1149">
                    <a:moveTo>
                      <a:pt x="365" y="1149"/>
                    </a:moveTo>
                    <a:cubicBezTo>
                      <a:pt x="341" y="1149"/>
                      <a:pt x="312" y="1132"/>
                      <a:pt x="300" y="1111"/>
                    </a:cubicBezTo>
                    <a:cubicBezTo>
                      <a:pt x="12" y="613"/>
                      <a:pt x="12" y="613"/>
                      <a:pt x="12" y="613"/>
                    </a:cubicBezTo>
                    <a:cubicBezTo>
                      <a:pt x="0" y="592"/>
                      <a:pt x="0" y="558"/>
                      <a:pt x="12" y="537"/>
                    </a:cubicBezTo>
                    <a:cubicBezTo>
                      <a:pt x="300" y="38"/>
                      <a:pt x="300" y="38"/>
                      <a:pt x="300" y="38"/>
                    </a:cubicBezTo>
                    <a:cubicBezTo>
                      <a:pt x="312" y="17"/>
                      <a:pt x="341" y="0"/>
                      <a:pt x="365" y="0"/>
                    </a:cubicBezTo>
                    <a:cubicBezTo>
                      <a:pt x="941" y="0"/>
                      <a:pt x="941" y="0"/>
                      <a:pt x="941" y="0"/>
                    </a:cubicBezTo>
                    <a:cubicBezTo>
                      <a:pt x="965" y="0"/>
                      <a:pt x="994" y="17"/>
                      <a:pt x="1006" y="38"/>
                    </a:cubicBezTo>
                    <a:cubicBezTo>
                      <a:pt x="1294" y="537"/>
                      <a:pt x="1294" y="537"/>
                      <a:pt x="1294" y="537"/>
                    </a:cubicBezTo>
                    <a:cubicBezTo>
                      <a:pt x="1306" y="558"/>
                      <a:pt x="1306" y="592"/>
                      <a:pt x="1294" y="613"/>
                    </a:cubicBezTo>
                    <a:cubicBezTo>
                      <a:pt x="1006" y="1111"/>
                      <a:pt x="1006" y="1111"/>
                      <a:pt x="1006" y="1111"/>
                    </a:cubicBezTo>
                    <a:cubicBezTo>
                      <a:pt x="994" y="1132"/>
                      <a:pt x="965" y="1149"/>
                      <a:pt x="941" y="1149"/>
                    </a:cubicBezTo>
                    <a:lnTo>
                      <a:pt x="365" y="1149"/>
                    </a:lnTo>
                    <a:close/>
                  </a:path>
                </a:pathLst>
              </a:custGeom>
              <a:solidFill>
                <a:srgbClr val="FE7B3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72585" tIns="36293" rIns="72585" bIns="36293" anchor="ctr"/>
              <a:lstStyle/>
              <a:p>
                <a:pPr algn="ctr" fontAlgn="auto">
                  <a:spcBef>
                    <a:spcPts val="0"/>
                  </a:spcBef>
                  <a:spcAft>
                    <a:spcPts val="0"/>
                  </a:spcAft>
                  <a:defRPr/>
                </a:pPr>
                <a:endParaRPr lang="zh-CN" altLang="en-US">
                  <a:solidFill>
                    <a:schemeClr val="bg1">
                      <a:lumMod val="50000"/>
                    </a:schemeClr>
                  </a:solidFill>
                </a:endParaRPr>
              </a:p>
            </p:txBody>
          </p:sp>
          <p:grpSp>
            <p:nvGrpSpPr>
              <p:cNvPr id="49" name="组合 59">
                <a:extLst>
                  <a:ext uri="{FF2B5EF4-FFF2-40B4-BE49-F238E27FC236}">
                    <a16:creationId xmlns:a16="http://schemas.microsoft.com/office/drawing/2014/main" id="{244443A6-0CB0-4EEB-990A-631BF61EA00D}"/>
                  </a:ext>
                </a:extLst>
              </p:cNvPr>
              <p:cNvGrpSpPr>
                <a:grpSpLocks/>
              </p:cNvGrpSpPr>
              <p:nvPr/>
            </p:nvGrpSpPr>
            <p:grpSpPr bwMode="auto">
              <a:xfrm>
                <a:off x="3724179" y="3599213"/>
                <a:ext cx="350223" cy="387548"/>
                <a:chOff x="688976" y="7240588"/>
                <a:chExt cx="263525" cy="295275"/>
              </a:xfrm>
            </p:grpSpPr>
            <p:sp>
              <p:nvSpPr>
                <p:cNvPr id="50" name="Freeform 65">
                  <a:extLst>
                    <a:ext uri="{FF2B5EF4-FFF2-40B4-BE49-F238E27FC236}">
                      <a16:creationId xmlns:a16="http://schemas.microsoft.com/office/drawing/2014/main" id="{C1E86333-D0E6-4F0C-B864-BCFDCD556675}"/>
                    </a:ext>
                  </a:extLst>
                </p:cNvPr>
                <p:cNvSpPr>
                  <a:spLocks noEditPoints="1"/>
                </p:cNvSpPr>
                <p:nvPr/>
              </p:nvSpPr>
              <p:spPr bwMode="auto">
                <a:xfrm>
                  <a:off x="688976" y="7240588"/>
                  <a:ext cx="115888" cy="295275"/>
                </a:xfrm>
                <a:custGeom>
                  <a:avLst/>
                  <a:gdLst>
                    <a:gd name="T0" fmla="*/ 63551 w 31"/>
                    <a:gd name="T1" fmla="*/ 0 h 78"/>
                    <a:gd name="T2" fmla="*/ 108411 w 31"/>
                    <a:gd name="T3" fmla="*/ 18928 h 78"/>
                    <a:gd name="T4" fmla="*/ 115888 w 31"/>
                    <a:gd name="T5" fmla="*/ 68140 h 78"/>
                    <a:gd name="T6" fmla="*/ 115888 w 31"/>
                    <a:gd name="T7" fmla="*/ 238491 h 78"/>
                    <a:gd name="T8" fmla="*/ 100935 w 31"/>
                    <a:gd name="T9" fmla="*/ 280133 h 78"/>
                    <a:gd name="T10" fmla="*/ 59813 w 31"/>
                    <a:gd name="T11" fmla="*/ 295275 h 78"/>
                    <a:gd name="T12" fmla="*/ 11215 w 31"/>
                    <a:gd name="T13" fmla="*/ 272562 h 78"/>
                    <a:gd name="T14" fmla="*/ 0 w 31"/>
                    <a:gd name="T15" fmla="*/ 215778 h 78"/>
                    <a:gd name="T16" fmla="*/ 0 w 31"/>
                    <a:gd name="T17" fmla="*/ 79497 h 78"/>
                    <a:gd name="T18" fmla="*/ 11215 w 31"/>
                    <a:gd name="T19" fmla="*/ 22713 h 78"/>
                    <a:gd name="T20" fmla="*/ 63551 w 31"/>
                    <a:gd name="T21" fmla="*/ 0 h 78"/>
                    <a:gd name="T22" fmla="*/ 59813 w 31"/>
                    <a:gd name="T23" fmla="*/ 264990 h 78"/>
                    <a:gd name="T24" fmla="*/ 85981 w 31"/>
                    <a:gd name="T25" fmla="*/ 227135 h 78"/>
                    <a:gd name="T26" fmla="*/ 85981 w 31"/>
                    <a:gd name="T27" fmla="*/ 64355 h 78"/>
                    <a:gd name="T28" fmla="*/ 59813 w 31"/>
                    <a:gd name="T29" fmla="*/ 26499 h 78"/>
                    <a:gd name="T30" fmla="*/ 33645 w 31"/>
                    <a:gd name="T31" fmla="*/ 64355 h 78"/>
                    <a:gd name="T32" fmla="*/ 33645 w 31"/>
                    <a:gd name="T33" fmla="*/ 75712 h 78"/>
                    <a:gd name="T34" fmla="*/ 33645 w 31"/>
                    <a:gd name="T35" fmla="*/ 87068 h 78"/>
                    <a:gd name="T36" fmla="*/ 33645 w 31"/>
                    <a:gd name="T37" fmla="*/ 136281 h 78"/>
                    <a:gd name="T38" fmla="*/ 33645 w 31"/>
                    <a:gd name="T39" fmla="*/ 181708 h 78"/>
                    <a:gd name="T40" fmla="*/ 33645 w 31"/>
                    <a:gd name="T41" fmla="*/ 223349 h 78"/>
                    <a:gd name="T42" fmla="*/ 59813 w 31"/>
                    <a:gd name="T43" fmla="*/ 264990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1" h="78">
                      <a:moveTo>
                        <a:pt x="17" y="0"/>
                      </a:moveTo>
                      <a:cubicBezTo>
                        <a:pt x="22" y="0"/>
                        <a:pt x="26" y="2"/>
                        <a:pt x="29" y="5"/>
                      </a:cubicBezTo>
                      <a:cubicBezTo>
                        <a:pt x="31" y="8"/>
                        <a:pt x="31" y="12"/>
                        <a:pt x="31" y="18"/>
                      </a:cubicBezTo>
                      <a:cubicBezTo>
                        <a:pt x="31" y="63"/>
                        <a:pt x="31" y="63"/>
                        <a:pt x="31" y="63"/>
                      </a:cubicBezTo>
                      <a:cubicBezTo>
                        <a:pt x="31" y="67"/>
                        <a:pt x="30" y="71"/>
                        <a:pt x="27" y="74"/>
                      </a:cubicBezTo>
                      <a:cubicBezTo>
                        <a:pt x="25" y="76"/>
                        <a:pt x="21" y="78"/>
                        <a:pt x="16" y="78"/>
                      </a:cubicBezTo>
                      <a:cubicBezTo>
                        <a:pt x="10" y="78"/>
                        <a:pt x="5" y="76"/>
                        <a:pt x="3" y="72"/>
                      </a:cubicBezTo>
                      <a:cubicBezTo>
                        <a:pt x="1" y="69"/>
                        <a:pt x="0" y="64"/>
                        <a:pt x="0" y="57"/>
                      </a:cubicBezTo>
                      <a:cubicBezTo>
                        <a:pt x="0" y="21"/>
                        <a:pt x="0" y="21"/>
                        <a:pt x="0" y="21"/>
                      </a:cubicBezTo>
                      <a:cubicBezTo>
                        <a:pt x="0" y="14"/>
                        <a:pt x="1" y="9"/>
                        <a:pt x="3" y="6"/>
                      </a:cubicBezTo>
                      <a:cubicBezTo>
                        <a:pt x="5" y="2"/>
                        <a:pt x="10" y="0"/>
                        <a:pt x="17" y="0"/>
                      </a:cubicBezTo>
                      <a:close/>
                      <a:moveTo>
                        <a:pt x="16" y="70"/>
                      </a:moveTo>
                      <a:cubicBezTo>
                        <a:pt x="20" y="70"/>
                        <a:pt x="23" y="67"/>
                        <a:pt x="23" y="60"/>
                      </a:cubicBezTo>
                      <a:cubicBezTo>
                        <a:pt x="23" y="17"/>
                        <a:pt x="23" y="17"/>
                        <a:pt x="23" y="17"/>
                      </a:cubicBezTo>
                      <a:cubicBezTo>
                        <a:pt x="23" y="11"/>
                        <a:pt x="20" y="7"/>
                        <a:pt x="16" y="7"/>
                      </a:cubicBezTo>
                      <a:cubicBezTo>
                        <a:pt x="12" y="7"/>
                        <a:pt x="9" y="11"/>
                        <a:pt x="9" y="17"/>
                      </a:cubicBezTo>
                      <a:cubicBezTo>
                        <a:pt x="9" y="20"/>
                        <a:pt x="9" y="20"/>
                        <a:pt x="9" y="20"/>
                      </a:cubicBezTo>
                      <a:cubicBezTo>
                        <a:pt x="9" y="23"/>
                        <a:pt x="9" y="23"/>
                        <a:pt x="9" y="23"/>
                      </a:cubicBezTo>
                      <a:cubicBezTo>
                        <a:pt x="9" y="36"/>
                        <a:pt x="9" y="36"/>
                        <a:pt x="9" y="36"/>
                      </a:cubicBezTo>
                      <a:cubicBezTo>
                        <a:pt x="9" y="48"/>
                        <a:pt x="9" y="48"/>
                        <a:pt x="9" y="48"/>
                      </a:cubicBezTo>
                      <a:cubicBezTo>
                        <a:pt x="9" y="59"/>
                        <a:pt x="9" y="59"/>
                        <a:pt x="9" y="59"/>
                      </a:cubicBezTo>
                      <a:cubicBezTo>
                        <a:pt x="9" y="67"/>
                        <a:pt x="12" y="70"/>
                        <a:pt x="16" y="70"/>
                      </a:cubicBez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sp>
              <p:nvSpPr>
                <p:cNvPr id="51" name="Freeform 66">
                  <a:extLst>
                    <a:ext uri="{FF2B5EF4-FFF2-40B4-BE49-F238E27FC236}">
                      <a16:creationId xmlns:a16="http://schemas.microsoft.com/office/drawing/2014/main" id="{0470220E-F4C9-40F3-82E2-40E1F269F3E6}"/>
                    </a:ext>
                  </a:extLst>
                </p:cNvPr>
                <p:cNvSpPr>
                  <a:spLocks noEditPoints="1"/>
                </p:cNvSpPr>
                <p:nvPr/>
              </p:nvSpPr>
              <p:spPr bwMode="auto">
                <a:xfrm>
                  <a:off x="817563" y="7245351"/>
                  <a:ext cx="134938" cy="287338"/>
                </a:xfrm>
                <a:custGeom>
                  <a:avLst/>
                  <a:gdLst>
                    <a:gd name="T0" fmla="*/ 63721 w 36"/>
                    <a:gd name="T1" fmla="*/ 0 h 76"/>
                    <a:gd name="T2" fmla="*/ 112448 w 36"/>
                    <a:gd name="T3" fmla="*/ 0 h 76"/>
                    <a:gd name="T4" fmla="*/ 112448 w 36"/>
                    <a:gd name="T5" fmla="*/ 192819 h 76"/>
                    <a:gd name="T6" fmla="*/ 134938 w 36"/>
                    <a:gd name="T7" fmla="*/ 192819 h 76"/>
                    <a:gd name="T8" fmla="*/ 134938 w 36"/>
                    <a:gd name="T9" fmla="*/ 219284 h 76"/>
                    <a:gd name="T10" fmla="*/ 112448 w 36"/>
                    <a:gd name="T11" fmla="*/ 219284 h 76"/>
                    <a:gd name="T12" fmla="*/ 112448 w 36"/>
                    <a:gd name="T13" fmla="*/ 287338 h 76"/>
                    <a:gd name="T14" fmla="*/ 78714 w 36"/>
                    <a:gd name="T15" fmla="*/ 287338 h 76"/>
                    <a:gd name="T16" fmla="*/ 78714 w 36"/>
                    <a:gd name="T17" fmla="*/ 219284 h 76"/>
                    <a:gd name="T18" fmla="*/ 0 w 36"/>
                    <a:gd name="T19" fmla="*/ 219284 h 76"/>
                    <a:gd name="T20" fmla="*/ 0 w 36"/>
                    <a:gd name="T21" fmla="*/ 192819 h 76"/>
                    <a:gd name="T22" fmla="*/ 63721 w 36"/>
                    <a:gd name="T23" fmla="*/ 0 h 76"/>
                    <a:gd name="T24" fmla="*/ 78714 w 36"/>
                    <a:gd name="T25" fmla="*/ 192819 h 76"/>
                    <a:gd name="T26" fmla="*/ 78714 w 36"/>
                    <a:gd name="T27" fmla="*/ 41588 h 76"/>
                    <a:gd name="T28" fmla="*/ 56224 w 36"/>
                    <a:gd name="T29" fmla="*/ 117204 h 76"/>
                    <a:gd name="T30" fmla="*/ 33735 w 36"/>
                    <a:gd name="T31" fmla="*/ 192819 h 76"/>
                    <a:gd name="T32" fmla="*/ 78714 w 36"/>
                    <a:gd name="T33" fmla="*/ 192819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76">
                      <a:moveTo>
                        <a:pt x="17" y="0"/>
                      </a:moveTo>
                      <a:cubicBezTo>
                        <a:pt x="30" y="0"/>
                        <a:pt x="30" y="0"/>
                        <a:pt x="30" y="0"/>
                      </a:cubicBezTo>
                      <a:cubicBezTo>
                        <a:pt x="30" y="51"/>
                        <a:pt x="30" y="51"/>
                        <a:pt x="30" y="51"/>
                      </a:cubicBezTo>
                      <a:cubicBezTo>
                        <a:pt x="36" y="51"/>
                        <a:pt x="36" y="51"/>
                        <a:pt x="36" y="51"/>
                      </a:cubicBezTo>
                      <a:cubicBezTo>
                        <a:pt x="36" y="58"/>
                        <a:pt x="36" y="58"/>
                        <a:pt x="36" y="58"/>
                      </a:cubicBezTo>
                      <a:cubicBezTo>
                        <a:pt x="30" y="58"/>
                        <a:pt x="30" y="58"/>
                        <a:pt x="30" y="58"/>
                      </a:cubicBezTo>
                      <a:cubicBezTo>
                        <a:pt x="30" y="76"/>
                        <a:pt x="30" y="76"/>
                        <a:pt x="30" y="76"/>
                      </a:cubicBezTo>
                      <a:cubicBezTo>
                        <a:pt x="21" y="76"/>
                        <a:pt x="21" y="76"/>
                        <a:pt x="21" y="76"/>
                      </a:cubicBezTo>
                      <a:cubicBezTo>
                        <a:pt x="21" y="58"/>
                        <a:pt x="21" y="58"/>
                        <a:pt x="21" y="58"/>
                      </a:cubicBezTo>
                      <a:cubicBezTo>
                        <a:pt x="0" y="58"/>
                        <a:pt x="0" y="58"/>
                        <a:pt x="0" y="58"/>
                      </a:cubicBezTo>
                      <a:cubicBezTo>
                        <a:pt x="0" y="51"/>
                        <a:pt x="0" y="51"/>
                        <a:pt x="0" y="51"/>
                      </a:cubicBezTo>
                      <a:lnTo>
                        <a:pt x="17" y="0"/>
                      </a:lnTo>
                      <a:close/>
                      <a:moveTo>
                        <a:pt x="21" y="51"/>
                      </a:moveTo>
                      <a:cubicBezTo>
                        <a:pt x="21" y="11"/>
                        <a:pt x="21" y="11"/>
                        <a:pt x="21" y="11"/>
                      </a:cubicBezTo>
                      <a:cubicBezTo>
                        <a:pt x="20" y="15"/>
                        <a:pt x="17" y="22"/>
                        <a:pt x="15" y="31"/>
                      </a:cubicBezTo>
                      <a:cubicBezTo>
                        <a:pt x="12" y="40"/>
                        <a:pt x="10" y="47"/>
                        <a:pt x="9" y="51"/>
                      </a:cubicBezTo>
                      <a:lnTo>
                        <a:pt x="21" y="51"/>
                      </a:lnTo>
                      <a:close/>
                    </a:path>
                  </a:pathLst>
                </a:custGeom>
                <a:solidFill>
                  <a:srgbClr val="FFFFFF"/>
                </a:solidFill>
                <a:ln>
                  <a:noFill/>
                </a:ln>
                <a:extLst>
                  <a:ext uri="{91240B29-F687-4F45-9708-019B960494DF}">
                    <a14:hiddenLine xmlns:a14="http://schemas.microsoft.com/office/drawing/2010/main" w="15875" cap="flat">
                      <a:solidFill>
                        <a:srgbClr val="000000"/>
                      </a:solidFill>
                      <a:prstDash val="solid"/>
                      <a:miter lim="800000"/>
                      <a:headEnd/>
                      <a:tailEnd/>
                    </a14:hiddenLine>
                  </a:ext>
                </a:extLst>
              </p:spPr>
              <p:txBody>
                <a:bodyPr/>
                <a:lstStyle/>
                <a:p>
                  <a:endParaRPr lang="zh-CN" altLang="en-US">
                    <a:solidFill>
                      <a:schemeClr val="bg1">
                        <a:lumMod val="50000"/>
                      </a:schemeClr>
                    </a:solidFill>
                  </a:endParaRPr>
                </a:p>
              </p:txBody>
            </p:sp>
          </p:grpSp>
        </p:grpSp>
        <p:grpSp>
          <p:nvGrpSpPr>
            <p:cNvPr id="15" name="组合 14">
              <a:extLst>
                <a:ext uri="{FF2B5EF4-FFF2-40B4-BE49-F238E27FC236}">
                  <a16:creationId xmlns:a16="http://schemas.microsoft.com/office/drawing/2014/main" id="{E240805C-409F-4910-AEE8-146E28E5FE20}"/>
                </a:ext>
              </a:extLst>
            </p:cNvPr>
            <p:cNvGrpSpPr/>
            <p:nvPr/>
          </p:nvGrpSpPr>
          <p:grpSpPr>
            <a:xfrm>
              <a:off x="2167447" y="4270985"/>
              <a:ext cx="767257" cy="855405"/>
              <a:chOff x="7156451" y="4826087"/>
              <a:chExt cx="763588" cy="862012"/>
            </a:xfrm>
            <a:solidFill>
              <a:srgbClr val="0B4166"/>
            </a:solidFill>
          </p:grpSpPr>
          <p:sp>
            <p:nvSpPr>
              <p:cNvPr id="45" name="Freeform 78">
                <a:extLst>
                  <a:ext uri="{FF2B5EF4-FFF2-40B4-BE49-F238E27FC236}">
                    <a16:creationId xmlns:a16="http://schemas.microsoft.com/office/drawing/2014/main" id="{A9032009-8546-43F6-BAAB-7253DCF8C80F}"/>
                  </a:ext>
                </a:extLst>
              </p:cNvPr>
              <p:cNvSpPr>
                <a:spLocks/>
              </p:cNvSpPr>
              <p:nvPr/>
            </p:nvSpPr>
            <p:spPr bwMode="auto">
              <a:xfrm>
                <a:off x="7375526" y="5242012"/>
                <a:ext cx="230188" cy="230187"/>
              </a:xfrm>
              <a:custGeom>
                <a:avLst/>
                <a:gdLst>
                  <a:gd name="T0" fmla="*/ 37 w 47"/>
                  <a:gd name="T1" fmla="*/ 25 h 47"/>
                  <a:gd name="T2" fmla="*/ 16 w 47"/>
                  <a:gd name="T3" fmla="*/ 27 h 47"/>
                  <a:gd name="T4" fmla="*/ 36 w 47"/>
                  <a:gd name="T5" fmla="*/ 3 h 47"/>
                  <a:gd name="T6" fmla="*/ 23 w 47"/>
                  <a:gd name="T7" fmla="*/ 0 h 47"/>
                  <a:gd name="T8" fmla="*/ 0 w 47"/>
                  <a:gd name="T9" fmla="*/ 23 h 47"/>
                  <a:gd name="T10" fmla="*/ 23 w 47"/>
                  <a:gd name="T11" fmla="*/ 47 h 47"/>
                  <a:gd name="T12" fmla="*/ 47 w 47"/>
                  <a:gd name="T13" fmla="*/ 23 h 47"/>
                  <a:gd name="T14" fmla="*/ 45 w 47"/>
                  <a:gd name="T15" fmla="*/ 16 h 47"/>
                  <a:gd name="T16" fmla="*/ 37 w 47"/>
                  <a:gd name="T17"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47">
                    <a:moveTo>
                      <a:pt x="37" y="25"/>
                    </a:moveTo>
                    <a:cubicBezTo>
                      <a:pt x="16" y="27"/>
                      <a:pt x="16" y="27"/>
                      <a:pt x="16" y="27"/>
                    </a:cubicBezTo>
                    <a:cubicBezTo>
                      <a:pt x="36" y="3"/>
                      <a:pt x="36" y="3"/>
                      <a:pt x="36" y="3"/>
                    </a:cubicBezTo>
                    <a:cubicBezTo>
                      <a:pt x="32" y="1"/>
                      <a:pt x="28" y="0"/>
                      <a:pt x="23" y="0"/>
                    </a:cubicBezTo>
                    <a:cubicBezTo>
                      <a:pt x="10" y="0"/>
                      <a:pt x="0" y="10"/>
                      <a:pt x="0" y="23"/>
                    </a:cubicBezTo>
                    <a:cubicBezTo>
                      <a:pt x="0" y="36"/>
                      <a:pt x="10" y="47"/>
                      <a:pt x="23" y="47"/>
                    </a:cubicBezTo>
                    <a:cubicBezTo>
                      <a:pt x="36" y="47"/>
                      <a:pt x="47" y="36"/>
                      <a:pt x="47" y="23"/>
                    </a:cubicBezTo>
                    <a:cubicBezTo>
                      <a:pt x="47" y="21"/>
                      <a:pt x="46" y="18"/>
                      <a:pt x="45" y="16"/>
                    </a:cubicBezTo>
                    <a:lnTo>
                      <a:pt x="37" y="25"/>
                    </a:ln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6" name="Freeform 79">
                <a:extLst>
                  <a:ext uri="{FF2B5EF4-FFF2-40B4-BE49-F238E27FC236}">
                    <a16:creationId xmlns:a16="http://schemas.microsoft.com/office/drawing/2014/main" id="{C2360B6F-142C-4FE8-9161-14612181204E}"/>
                  </a:ext>
                </a:extLst>
              </p:cNvPr>
              <p:cNvSpPr>
                <a:spLocks/>
              </p:cNvSpPr>
              <p:nvPr/>
            </p:nvSpPr>
            <p:spPr bwMode="auto">
              <a:xfrm>
                <a:off x="7156451" y="5022937"/>
                <a:ext cx="669925" cy="665162"/>
              </a:xfrm>
              <a:custGeom>
                <a:avLst/>
                <a:gdLst>
                  <a:gd name="T0" fmla="*/ 108 w 137"/>
                  <a:gd name="T1" fmla="*/ 43 h 136"/>
                  <a:gd name="T2" fmla="*/ 115 w 137"/>
                  <a:gd name="T3" fmla="*/ 68 h 136"/>
                  <a:gd name="T4" fmla="*/ 68 w 137"/>
                  <a:gd name="T5" fmla="*/ 115 h 136"/>
                  <a:gd name="T6" fmla="*/ 22 w 137"/>
                  <a:gd name="T7" fmla="*/ 68 h 136"/>
                  <a:gd name="T8" fmla="*/ 68 w 137"/>
                  <a:gd name="T9" fmla="*/ 22 h 136"/>
                  <a:gd name="T10" fmla="*/ 98 w 137"/>
                  <a:gd name="T11" fmla="*/ 32 h 136"/>
                  <a:gd name="T12" fmla="*/ 111 w 137"/>
                  <a:gd name="T13" fmla="*/ 15 h 136"/>
                  <a:gd name="T14" fmla="*/ 68 w 137"/>
                  <a:gd name="T15" fmla="*/ 0 h 136"/>
                  <a:gd name="T16" fmla="*/ 0 w 137"/>
                  <a:gd name="T17" fmla="*/ 68 h 136"/>
                  <a:gd name="T18" fmla="*/ 68 w 137"/>
                  <a:gd name="T19" fmla="*/ 136 h 136"/>
                  <a:gd name="T20" fmla="*/ 137 w 137"/>
                  <a:gd name="T21" fmla="*/ 68 h 136"/>
                  <a:gd name="T22" fmla="*/ 121 w 137"/>
                  <a:gd name="T23" fmla="*/ 26 h 136"/>
                  <a:gd name="T24" fmla="*/ 108 w 137"/>
                  <a:gd name="T25"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6">
                    <a:moveTo>
                      <a:pt x="108" y="43"/>
                    </a:moveTo>
                    <a:cubicBezTo>
                      <a:pt x="112" y="50"/>
                      <a:pt x="115" y="59"/>
                      <a:pt x="115" y="68"/>
                    </a:cubicBezTo>
                    <a:cubicBezTo>
                      <a:pt x="115" y="94"/>
                      <a:pt x="94" y="115"/>
                      <a:pt x="68" y="115"/>
                    </a:cubicBezTo>
                    <a:cubicBezTo>
                      <a:pt x="43" y="115"/>
                      <a:pt x="22" y="94"/>
                      <a:pt x="22" y="68"/>
                    </a:cubicBezTo>
                    <a:cubicBezTo>
                      <a:pt x="22" y="42"/>
                      <a:pt x="43" y="22"/>
                      <a:pt x="68" y="22"/>
                    </a:cubicBezTo>
                    <a:cubicBezTo>
                      <a:pt x="80" y="22"/>
                      <a:pt x="90" y="25"/>
                      <a:pt x="98" y="32"/>
                    </a:cubicBezTo>
                    <a:cubicBezTo>
                      <a:pt x="111" y="15"/>
                      <a:pt x="111" y="15"/>
                      <a:pt x="111" y="15"/>
                    </a:cubicBezTo>
                    <a:cubicBezTo>
                      <a:pt x="100" y="6"/>
                      <a:pt x="85" y="0"/>
                      <a:pt x="68" y="0"/>
                    </a:cubicBezTo>
                    <a:cubicBezTo>
                      <a:pt x="31" y="0"/>
                      <a:pt x="0" y="31"/>
                      <a:pt x="0" y="68"/>
                    </a:cubicBezTo>
                    <a:cubicBezTo>
                      <a:pt x="0" y="106"/>
                      <a:pt x="31" y="136"/>
                      <a:pt x="68" y="136"/>
                    </a:cubicBezTo>
                    <a:cubicBezTo>
                      <a:pt x="106" y="136"/>
                      <a:pt x="137" y="106"/>
                      <a:pt x="137" y="68"/>
                    </a:cubicBezTo>
                    <a:cubicBezTo>
                      <a:pt x="137" y="52"/>
                      <a:pt x="131" y="37"/>
                      <a:pt x="121" y="26"/>
                    </a:cubicBezTo>
                    <a:lnTo>
                      <a:pt x="108" y="43"/>
                    </a:ln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7" name="Freeform 80">
                <a:extLst>
                  <a:ext uri="{FF2B5EF4-FFF2-40B4-BE49-F238E27FC236}">
                    <a16:creationId xmlns:a16="http://schemas.microsoft.com/office/drawing/2014/main" id="{4A110276-6AA4-44D4-9B82-D8AB9B1CEFE7}"/>
                  </a:ext>
                </a:extLst>
              </p:cNvPr>
              <p:cNvSpPr>
                <a:spLocks/>
              </p:cNvSpPr>
              <p:nvPr/>
            </p:nvSpPr>
            <p:spPr bwMode="auto">
              <a:xfrm>
                <a:off x="7454901" y="4826087"/>
                <a:ext cx="465138" cy="549275"/>
              </a:xfrm>
              <a:custGeom>
                <a:avLst/>
                <a:gdLst>
                  <a:gd name="T0" fmla="*/ 293 w 293"/>
                  <a:gd name="T1" fmla="*/ 59 h 346"/>
                  <a:gd name="T2" fmla="*/ 225 w 293"/>
                  <a:gd name="T3" fmla="*/ 65 h 346"/>
                  <a:gd name="T4" fmla="*/ 219 w 293"/>
                  <a:gd name="T5" fmla="*/ 0 h 346"/>
                  <a:gd name="T6" fmla="*/ 163 w 293"/>
                  <a:gd name="T7" fmla="*/ 65 h 346"/>
                  <a:gd name="T8" fmla="*/ 157 w 293"/>
                  <a:gd name="T9" fmla="*/ 114 h 346"/>
                  <a:gd name="T10" fmla="*/ 6 w 293"/>
                  <a:gd name="T11" fmla="*/ 306 h 346"/>
                  <a:gd name="T12" fmla="*/ 0 w 293"/>
                  <a:gd name="T13" fmla="*/ 346 h 346"/>
                  <a:gd name="T14" fmla="*/ 40 w 293"/>
                  <a:gd name="T15" fmla="*/ 333 h 346"/>
                  <a:gd name="T16" fmla="*/ 194 w 293"/>
                  <a:gd name="T17" fmla="*/ 142 h 346"/>
                  <a:gd name="T18" fmla="*/ 240 w 293"/>
                  <a:gd name="T19" fmla="*/ 127 h 346"/>
                  <a:gd name="T20" fmla="*/ 293 w 293"/>
                  <a:gd name="T21"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3" h="346">
                    <a:moveTo>
                      <a:pt x="293" y="59"/>
                    </a:moveTo>
                    <a:lnTo>
                      <a:pt x="225" y="65"/>
                    </a:lnTo>
                    <a:lnTo>
                      <a:pt x="219" y="0"/>
                    </a:lnTo>
                    <a:lnTo>
                      <a:pt x="163" y="65"/>
                    </a:lnTo>
                    <a:lnTo>
                      <a:pt x="157" y="114"/>
                    </a:lnTo>
                    <a:lnTo>
                      <a:pt x="6" y="306"/>
                    </a:lnTo>
                    <a:lnTo>
                      <a:pt x="0" y="346"/>
                    </a:lnTo>
                    <a:lnTo>
                      <a:pt x="40" y="333"/>
                    </a:lnTo>
                    <a:lnTo>
                      <a:pt x="194" y="142"/>
                    </a:lnTo>
                    <a:lnTo>
                      <a:pt x="240" y="127"/>
                    </a:lnTo>
                    <a:lnTo>
                      <a:pt x="293" y="59"/>
                    </a:ln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6" name="组合 15">
              <a:extLst>
                <a:ext uri="{FF2B5EF4-FFF2-40B4-BE49-F238E27FC236}">
                  <a16:creationId xmlns:a16="http://schemas.microsoft.com/office/drawing/2014/main" id="{A95523A0-6306-4201-AF15-A86A606AB32F}"/>
                </a:ext>
              </a:extLst>
            </p:cNvPr>
            <p:cNvGrpSpPr/>
            <p:nvPr/>
          </p:nvGrpSpPr>
          <p:grpSpPr>
            <a:xfrm>
              <a:off x="2226914" y="1905666"/>
              <a:ext cx="427371" cy="834879"/>
              <a:chOff x="8080376" y="1863812"/>
              <a:chExt cx="361950" cy="715962"/>
            </a:xfrm>
            <a:solidFill>
              <a:srgbClr val="6CAE43"/>
            </a:solidFill>
          </p:grpSpPr>
          <p:sp>
            <p:nvSpPr>
              <p:cNvPr id="39" name="Freeform 81">
                <a:extLst>
                  <a:ext uri="{FF2B5EF4-FFF2-40B4-BE49-F238E27FC236}">
                    <a16:creationId xmlns:a16="http://schemas.microsoft.com/office/drawing/2014/main" id="{43B6AC00-5A30-4E81-BBB1-958328582975}"/>
                  </a:ext>
                </a:extLst>
              </p:cNvPr>
              <p:cNvSpPr>
                <a:spLocks/>
              </p:cNvSpPr>
              <p:nvPr/>
            </p:nvSpPr>
            <p:spPr bwMode="auto">
              <a:xfrm>
                <a:off x="8159751" y="2500399"/>
                <a:ext cx="204788" cy="79375"/>
              </a:xfrm>
              <a:custGeom>
                <a:avLst/>
                <a:gdLst>
                  <a:gd name="T0" fmla="*/ 37 w 42"/>
                  <a:gd name="T1" fmla="*/ 0 h 16"/>
                  <a:gd name="T2" fmla="*/ 5 w 42"/>
                  <a:gd name="T3" fmla="*/ 0 h 16"/>
                  <a:gd name="T4" fmla="*/ 0 w 42"/>
                  <a:gd name="T5" fmla="*/ 4 h 16"/>
                  <a:gd name="T6" fmla="*/ 5 w 42"/>
                  <a:gd name="T7" fmla="*/ 9 h 16"/>
                  <a:gd name="T8" fmla="*/ 12 w 42"/>
                  <a:gd name="T9" fmla="*/ 9 h 16"/>
                  <a:gd name="T10" fmla="*/ 12 w 42"/>
                  <a:gd name="T11" fmla="*/ 9 h 16"/>
                  <a:gd name="T12" fmla="*/ 21 w 42"/>
                  <a:gd name="T13" fmla="*/ 16 h 16"/>
                  <a:gd name="T14" fmla="*/ 30 w 42"/>
                  <a:gd name="T15" fmla="*/ 9 h 16"/>
                  <a:gd name="T16" fmla="*/ 30 w 42"/>
                  <a:gd name="T17" fmla="*/ 9 h 16"/>
                  <a:gd name="T18" fmla="*/ 37 w 42"/>
                  <a:gd name="T19" fmla="*/ 9 h 16"/>
                  <a:gd name="T20" fmla="*/ 42 w 42"/>
                  <a:gd name="T21" fmla="*/ 4 h 16"/>
                  <a:gd name="T22" fmla="*/ 37 w 42"/>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16">
                    <a:moveTo>
                      <a:pt x="37" y="0"/>
                    </a:moveTo>
                    <a:cubicBezTo>
                      <a:pt x="5" y="0"/>
                      <a:pt x="5" y="0"/>
                      <a:pt x="5" y="0"/>
                    </a:cubicBezTo>
                    <a:cubicBezTo>
                      <a:pt x="2" y="0"/>
                      <a:pt x="0" y="2"/>
                      <a:pt x="0" y="4"/>
                    </a:cubicBezTo>
                    <a:cubicBezTo>
                      <a:pt x="0" y="7"/>
                      <a:pt x="2" y="9"/>
                      <a:pt x="5" y="9"/>
                    </a:cubicBezTo>
                    <a:cubicBezTo>
                      <a:pt x="12" y="9"/>
                      <a:pt x="12" y="9"/>
                      <a:pt x="12" y="9"/>
                    </a:cubicBezTo>
                    <a:cubicBezTo>
                      <a:pt x="12" y="9"/>
                      <a:pt x="12" y="9"/>
                      <a:pt x="12" y="9"/>
                    </a:cubicBezTo>
                    <a:cubicBezTo>
                      <a:pt x="12" y="13"/>
                      <a:pt x="16" y="16"/>
                      <a:pt x="21" y="16"/>
                    </a:cubicBezTo>
                    <a:cubicBezTo>
                      <a:pt x="26" y="16"/>
                      <a:pt x="30" y="13"/>
                      <a:pt x="30" y="9"/>
                    </a:cubicBezTo>
                    <a:cubicBezTo>
                      <a:pt x="30" y="9"/>
                      <a:pt x="30" y="9"/>
                      <a:pt x="30" y="9"/>
                    </a:cubicBezTo>
                    <a:cubicBezTo>
                      <a:pt x="37" y="9"/>
                      <a:pt x="37" y="9"/>
                      <a:pt x="37" y="9"/>
                    </a:cubicBezTo>
                    <a:cubicBezTo>
                      <a:pt x="40" y="9"/>
                      <a:pt x="42" y="7"/>
                      <a:pt x="42" y="4"/>
                    </a:cubicBezTo>
                    <a:cubicBezTo>
                      <a:pt x="42" y="2"/>
                      <a:pt x="40" y="0"/>
                      <a:pt x="37" y="0"/>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0" name="Freeform 82">
                <a:extLst>
                  <a:ext uri="{FF2B5EF4-FFF2-40B4-BE49-F238E27FC236}">
                    <a16:creationId xmlns:a16="http://schemas.microsoft.com/office/drawing/2014/main" id="{AFACAEDE-551E-49AC-8D1E-1C16A9560894}"/>
                  </a:ext>
                </a:extLst>
              </p:cNvPr>
              <p:cNvSpPr>
                <a:spLocks noEditPoints="1"/>
              </p:cNvSpPr>
              <p:nvPr/>
            </p:nvSpPr>
            <p:spPr bwMode="auto">
              <a:xfrm>
                <a:off x="8080376" y="2040024"/>
                <a:ext cx="361950" cy="396875"/>
              </a:xfrm>
              <a:custGeom>
                <a:avLst/>
                <a:gdLst>
                  <a:gd name="T0" fmla="*/ 74 w 74"/>
                  <a:gd name="T1" fmla="*/ 36 h 81"/>
                  <a:gd name="T2" fmla="*/ 37 w 74"/>
                  <a:gd name="T3" fmla="*/ 0 h 81"/>
                  <a:gd name="T4" fmla="*/ 0 w 74"/>
                  <a:gd name="T5" fmla="*/ 36 h 81"/>
                  <a:gd name="T6" fmla="*/ 17 w 74"/>
                  <a:gd name="T7" fmla="*/ 81 h 81"/>
                  <a:gd name="T8" fmla="*/ 58 w 74"/>
                  <a:gd name="T9" fmla="*/ 81 h 81"/>
                  <a:gd name="T10" fmla="*/ 74 w 74"/>
                  <a:gd name="T11" fmla="*/ 36 h 81"/>
                  <a:gd name="T12" fmla="*/ 37 w 74"/>
                  <a:gd name="T13" fmla="*/ 9 h 81"/>
                  <a:gd name="T14" fmla="*/ 44 w 74"/>
                  <a:gd name="T15" fmla="*/ 16 h 81"/>
                  <a:gd name="T16" fmla="*/ 37 w 74"/>
                  <a:gd name="T17" fmla="*/ 24 h 81"/>
                  <a:gd name="T18" fmla="*/ 29 w 74"/>
                  <a:gd name="T19" fmla="*/ 16 h 81"/>
                  <a:gd name="T20" fmla="*/ 37 w 74"/>
                  <a:gd name="T21" fmla="*/ 9 h 81"/>
                  <a:gd name="T22" fmla="*/ 51 w 74"/>
                  <a:gd name="T23" fmla="*/ 46 h 81"/>
                  <a:gd name="T24" fmla="*/ 45 w 74"/>
                  <a:gd name="T25" fmla="*/ 52 h 81"/>
                  <a:gd name="T26" fmla="*/ 45 w 74"/>
                  <a:gd name="T27" fmla="*/ 52 h 81"/>
                  <a:gd name="T28" fmla="*/ 46 w 74"/>
                  <a:gd name="T29" fmla="*/ 53 h 81"/>
                  <a:gd name="T30" fmla="*/ 46 w 74"/>
                  <a:gd name="T31" fmla="*/ 75 h 81"/>
                  <a:gd name="T32" fmla="*/ 41 w 74"/>
                  <a:gd name="T33" fmla="*/ 79 h 81"/>
                  <a:gd name="T34" fmla="*/ 37 w 74"/>
                  <a:gd name="T35" fmla="*/ 75 h 81"/>
                  <a:gd name="T36" fmla="*/ 33 w 74"/>
                  <a:gd name="T37" fmla="*/ 79 h 81"/>
                  <a:gd name="T38" fmla="*/ 28 w 74"/>
                  <a:gd name="T39" fmla="*/ 75 h 81"/>
                  <a:gd name="T40" fmla="*/ 28 w 74"/>
                  <a:gd name="T41" fmla="*/ 53 h 81"/>
                  <a:gd name="T42" fmla="*/ 29 w 74"/>
                  <a:gd name="T43" fmla="*/ 52 h 81"/>
                  <a:gd name="T44" fmla="*/ 28 w 74"/>
                  <a:gd name="T45" fmla="*/ 52 h 81"/>
                  <a:gd name="T46" fmla="*/ 22 w 74"/>
                  <a:gd name="T47" fmla="*/ 46 h 81"/>
                  <a:gd name="T48" fmla="*/ 22 w 74"/>
                  <a:gd name="T49" fmla="*/ 32 h 81"/>
                  <a:gd name="T50" fmla="*/ 28 w 74"/>
                  <a:gd name="T51" fmla="*/ 26 h 81"/>
                  <a:gd name="T52" fmla="*/ 31 w 74"/>
                  <a:gd name="T53" fmla="*/ 26 h 81"/>
                  <a:gd name="T54" fmla="*/ 37 w 74"/>
                  <a:gd name="T55" fmla="*/ 33 h 81"/>
                  <a:gd name="T56" fmla="*/ 43 w 74"/>
                  <a:gd name="T57" fmla="*/ 26 h 81"/>
                  <a:gd name="T58" fmla="*/ 45 w 74"/>
                  <a:gd name="T59" fmla="*/ 26 h 81"/>
                  <a:gd name="T60" fmla="*/ 51 w 74"/>
                  <a:gd name="T61" fmla="*/ 32 h 81"/>
                  <a:gd name="T62" fmla="*/ 51 w 74"/>
                  <a:gd name="T63"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4" h="81">
                    <a:moveTo>
                      <a:pt x="74" y="36"/>
                    </a:moveTo>
                    <a:cubicBezTo>
                      <a:pt x="74" y="16"/>
                      <a:pt x="57" y="0"/>
                      <a:pt x="37" y="0"/>
                    </a:cubicBezTo>
                    <a:cubicBezTo>
                      <a:pt x="17" y="0"/>
                      <a:pt x="0" y="16"/>
                      <a:pt x="0" y="36"/>
                    </a:cubicBezTo>
                    <a:cubicBezTo>
                      <a:pt x="0" y="54"/>
                      <a:pt x="17" y="64"/>
                      <a:pt x="17" y="81"/>
                    </a:cubicBezTo>
                    <a:cubicBezTo>
                      <a:pt x="58" y="81"/>
                      <a:pt x="58" y="81"/>
                      <a:pt x="58" y="81"/>
                    </a:cubicBezTo>
                    <a:cubicBezTo>
                      <a:pt x="58" y="63"/>
                      <a:pt x="74" y="54"/>
                      <a:pt x="74" y="36"/>
                    </a:cubicBezTo>
                    <a:close/>
                    <a:moveTo>
                      <a:pt x="37" y="9"/>
                    </a:moveTo>
                    <a:cubicBezTo>
                      <a:pt x="41" y="9"/>
                      <a:pt x="44" y="12"/>
                      <a:pt x="44" y="16"/>
                    </a:cubicBezTo>
                    <a:cubicBezTo>
                      <a:pt x="44" y="20"/>
                      <a:pt x="41" y="24"/>
                      <a:pt x="37" y="24"/>
                    </a:cubicBezTo>
                    <a:cubicBezTo>
                      <a:pt x="33" y="24"/>
                      <a:pt x="29" y="20"/>
                      <a:pt x="29" y="16"/>
                    </a:cubicBezTo>
                    <a:cubicBezTo>
                      <a:pt x="29" y="12"/>
                      <a:pt x="33" y="9"/>
                      <a:pt x="37" y="9"/>
                    </a:cubicBezTo>
                    <a:close/>
                    <a:moveTo>
                      <a:pt x="51" y="46"/>
                    </a:moveTo>
                    <a:cubicBezTo>
                      <a:pt x="51" y="49"/>
                      <a:pt x="49" y="52"/>
                      <a:pt x="45" y="52"/>
                    </a:cubicBezTo>
                    <a:cubicBezTo>
                      <a:pt x="45" y="52"/>
                      <a:pt x="45" y="52"/>
                      <a:pt x="45" y="52"/>
                    </a:cubicBezTo>
                    <a:cubicBezTo>
                      <a:pt x="46" y="52"/>
                      <a:pt x="46" y="53"/>
                      <a:pt x="46" y="53"/>
                    </a:cubicBezTo>
                    <a:cubicBezTo>
                      <a:pt x="46" y="75"/>
                      <a:pt x="46" y="75"/>
                      <a:pt x="46" y="75"/>
                    </a:cubicBezTo>
                    <a:cubicBezTo>
                      <a:pt x="46" y="77"/>
                      <a:pt x="44" y="79"/>
                      <a:pt x="41" y="79"/>
                    </a:cubicBezTo>
                    <a:cubicBezTo>
                      <a:pt x="39" y="79"/>
                      <a:pt x="37" y="77"/>
                      <a:pt x="37" y="75"/>
                    </a:cubicBezTo>
                    <a:cubicBezTo>
                      <a:pt x="37" y="77"/>
                      <a:pt x="35" y="79"/>
                      <a:pt x="33" y="79"/>
                    </a:cubicBezTo>
                    <a:cubicBezTo>
                      <a:pt x="30" y="79"/>
                      <a:pt x="28" y="77"/>
                      <a:pt x="28" y="75"/>
                    </a:cubicBezTo>
                    <a:cubicBezTo>
                      <a:pt x="28" y="53"/>
                      <a:pt x="28" y="53"/>
                      <a:pt x="28" y="53"/>
                    </a:cubicBezTo>
                    <a:cubicBezTo>
                      <a:pt x="28" y="53"/>
                      <a:pt x="28" y="52"/>
                      <a:pt x="29" y="52"/>
                    </a:cubicBezTo>
                    <a:cubicBezTo>
                      <a:pt x="28" y="52"/>
                      <a:pt x="28" y="52"/>
                      <a:pt x="28" y="52"/>
                    </a:cubicBezTo>
                    <a:cubicBezTo>
                      <a:pt x="25" y="52"/>
                      <a:pt x="22" y="49"/>
                      <a:pt x="22" y="46"/>
                    </a:cubicBezTo>
                    <a:cubicBezTo>
                      <a:pt x="22" y="32"/>
                      <a:pt x="22" y="32"/>
                      <a:pt x="22" y="32"/>
                    </a:cubicBezTo>
                    <a:cubicBezTo>
                      <a:pt x="22" y="29"/>
                      <a:pt x="25" y="26"/>
                      <a:pt x="28" y="26"/>
                    </a:cubicBezTo>
                    <a:cubicBezTo>
                      <a:pt x="31" y="26"/>
                      <a:pt x="31" y="26"/>
                      <a:pt x="31" y="26"/>
                    </a:cubicBezTo>
                    <a:cubicBezTo>
                      <a:pt x="37" y="33"/>
                      <a:pt x="37" y="33"/>
                      <a:pt x="37" y="33"/>
                    </a:cubicBezTo>
                    <a:cubicBezTo>
                      <a:pt x="43" y="26"/>
                      <a:pt x="43" y="26"/>
                      <a:pt x="43" y="26"/>
                    </a:cubicBezTo>
                    <a:cubicBezTo>
                      <a:pt x="45" y="26"/>
                      <a:pt x="45" y="26"/>
                      <a:pt x="45" y="26"/>
                    </a:cubicBezTo>
                    <a:cubicBezTo>
                      <a:pt x="49" y="26"/>
                      <a:pt x="51" y="29"/>
                      <a:pt x="51" y="32"/>
                    </a:cubicBezTo>
                    <a:lnTo>
                      <a:pt x="51" y="46"/>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1" name="Freeform 83">
                <a:extLst>
                  <a:ext uri="{FF2B5EF4-FFF2-40B4-BE49-F238E27FC236}">
                    <a16:creationId xmlns:a16="http://schemas.microsoft.com/office/drawing/2014/main" id="{D4975D12-C718-4FDB-88AE-CED08C4DDB3F}"/>
                  </a:ext>
                </a:extLst>
              </p:cNvPr>
              <p:cNvSpPr>
                <a:spLocks/>
              </p:cNvSpPr>
              <p:nvPr/>
            </p:nvSpPr>
            <p:spPr bwMode="auto">
              <a:xfrm>
                <a:off x="8159751" y="2455949"/>
                <a:ext cx="204788" cy="30162"/>
              </a:xfrm>
              <a:custGeom>
                <a:avLst/>
                <a:gdLst>
                  <a:gd name="T0" fmla="*/ 42 w 42"/>
                  <a:gd name="T1" fmla="*/ 3 h 6"/>
                  <a:gd name="T2" fmla="*/ 39 w 42"/>
                  <a:gd name="T3" fmla="*/ 6 h 6"/>
                  <a:gd name="T4" fmla="*/ 3 w 42"/>
                  <a:gd name="T5" fmla="*/ 6 h 6"/>
                  <a:gd name="T6" fmla="*/ 0 w 42"/>
                  <a:gd name="T7" fmla="*/ 3 h 6"/>
                  <a:gd name="T8" fmla="*/ 0 w 42"/>
                  <a:gd name="T9" fmla="*/ 3 h 6"/>
                  <a:gd name="T10" fmla="*/ 3 w 42"/>
                  <a:gd name="T11" fmla="*/ 0 h 6"/>
                  <a:gd name="T12" fmla="*/ 39 w 42"/>
                  <a:gd name="T13" fmla="*/ 0 h 6"/>
                  <a:gd name="T14" fmla="*/ 42 w 42"/>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6">
                    <a:moveTo>
                      <a:pt x="42" y="3"/>
                    </a:moveTo>
                    <a:cubicBezTo>
                      <a:pt x="42" y="4"/>
                      <a:pt x="40" y="6"/>
                      <a:pt x="39" y="6"/>
                    </a:cubicBezTo>
                    <a:cubicBezTo>
                      <a:pt x="3" y="6"/>
                      <a:pt x="3" y="6"/>
                      <a:pt x="3" y="6"/>
                    </a:cubicBezTo>
                    <a:cubicBezTo>
                      <a:pt x="2" y="6"/>
                      <a:pt x="0" y="4"/>
                      <a:pt x="0" y="3"/>
                    </a:cubicBezTo>
                    <a:cubicBezTo>
                      <a:pt x="0" y="3"/>
                      <a:pt x="0" y="3"/>
                      <a:pt x="0" y="3"/>
                    </a:cubicBezTo>
                    <a:cubicBezTo>
                      <a:pt x="0" y="1"/>
                      <a:pt x="2" y="0"/>
                      <a:pt x="3" y="0"/>
                    </a:cubicBezTo>
                    <a:cubicBezTo>
                      <a:pt x="39" y="0"/>
                      <a:pt x="39" y="0"/>
                      <a:pt x="39" y="0"/>
                    </a:cubicBezTo>
                    <a:cubicBezTo>
                      <a:pt x="40" y="0"/>
                      <a:pt x="42" y="1"/>
                      <a:pt x="42" y="3"/>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2" name="Freeform 84">
                <a:extLst>
                  <a:ext uri="{FF2B5EF4-FFF2-40B4-BE49-F238E27FC236}">
                    <a16:creationId xmlns:a16="http://schemas.microsoft.com/office/drawing/2014/main" id="{65B29DA5-B7D6-4996-8CDF-F2912205AD45}"/>
                  </a:ext>
                </a:extLst>
              </p:cNvPr>
              <p:cNvSpPr>
                <a:spLocks/>
              </p:cNvSpPr>
              <p:nvPr/>
            </p:nvSpPr>
            <p:spPr bwMode="auto">
              <a:xfrm>
                <a:off x="8085138" y="1917787"/>
                <a:ext cx="84138" cy="77787"/>
              </a:xfrm>
              <a:custGeom>
                <a:avLst/>
                <a:gdLst>
                  <a:gd name="T0" fmla="*/ 13 w 17"/>
                  <a:gd name="T1" fmla="*/ 16 h 16"/>
                  <a:gd name="T2" fmla="*/ 10 w 17"/>
                  <a:gd name="T3" fmla="*/ 15 h 16"/>
                  <a:gd name="T4" fmla="*/ 2 w 17"/>
                  <a:gd name="T5" fmla="*/ 7 h 16"/>
                  <a:gd name="T6" fmla="*/ 2 w 17"/>
                  <a:gd name="T7" fmla="*/ 2 h 16"/>
                  <a:gd name="T8" fmla="*/ 7 w 17"/>
                  <a:gd name="T9" fmla="*/ 2 h 16"/>
                  <a:gd name="T10" fmla="*/ 15 w 17"/>
                  <a:gd name="T11" fmla="*/ 10 h 16"/>
                  <a:gd name="T12" fmla="*/ 15 w 17"/>
                  <a:gd name="T13" fmla="*/ 15 h 16"/>
                  <a:gd name="T14" fmla="*/ 13 w 17"/>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6">
                    <a:moveTo>
                      <a:pt x="13" y="16"/>
                    </a:moveTo>
                    <a:cubicBezTo>
                      <a:pt x="12" y="16"/>
                      <a:pt x="11" y="16"/>
                      <a:pt x="10" y="15"/>
                    </a:cubicBezTo>
                    <a:cubicBezTo>
                      <a:pt x="2" y="7"/>
                      <a:pt x="2" y="7"/>
                      <a:pt x="2" y="7"/>
                    </a:cubicBezTo>
                    <a:cubicBezTo>
                      <a:pt x="0" y="5"/>
                      <a:pt x="0" y="3"/>
                      <a:pt x="2" y="2"/>
                    </a:cubicBezTo>
                    <a:cubicBezTo>
                      <a:pt x="3" y="0"/>
                      <a:pt x="5" y="0"/>
                      <a:pt x="7" y="2"/>
                    </a:cubicBezTo>
                    <a:cubicBezTo>
                      <a:pt x="15" y="10"/>
                      <a:pt x="15" y="10"/>
                      <a:pt x="15" y="10"/>
                    </a:cubicBezTo>
                    <a:cubicBezTo>
                      <a:pt x="17" y="12"/>
                      <a:pt x="17" y="14"/>
                      <a:pt x="15" y="15"/>
                    </a:cubicBezTo>
                    <a:cubicBezTo>
                      <a:pt x="15" y="16"/>
                      <a:pt x="14" y="16"/>
                      <a:pt x="13" y="16"/>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3" name="Freeform 85">
                <a:extLst>
                  <a:ext uri="{FF2B5EF4-FFF2-40B4-BE49-F238E27FC236}">
                    <a16:creationId xmlns:a16="http://schemas.microsoft.com/office/drawing/2014/main" id="{35C07FB6-B0BB-4698-8B89-91C8D7C13907}"/>
                  </a:ext>
                </a:extLst>
              </p:cNvPr>
              <p:cNvSpPr>
                <a:spLocks/>
              </p:cNvSpPr>
              <p:nvPr/>
            </p:nvSpPr>
            <p:spPr bwMode="auto">
              <a:xfrm>
                <a:off x="8355013" y="1917787"/>
                <a:ext cx="82550" cy="84137"/>
              </a:xfrm>
              <a:custGeom>
                <a:avLst/>
                <a:gdLst>
                  <a:gd name="T0" fmla="*/ 4 w 17"/>
                  <a:gd name="T1" fmla="*/ 17 h 17"/>
                  <a:gd name="T2" fmla="*/ 2 w 17"/>
                  <a:gd name="T3" fmla="*/ 16 h 17"/>
                  <a:gd name="T4" fmla="*/ 2 w 17"/>
                  <a:gd name="T5" fmla="*/ 11 h 17"/>
                  <a:gd name="T6" fmla="*/ 10 w 17"/>
                  <a:gd name="T7" fmla="*/ 2 h 17"/>
                  <a:gd name="T8" fmla="*/ 15 w 17"/>
                  <a:gd name="T9" fmla="*/ 2 h 17"/>
                  <a:gd name="T10" fmla="*/ 15 w 17"/>
                  <a:gd name="T11" fmla="*/ 7 h 17"/>
                  <a:gd name="T12" fmla="*/ 7 w 17"/>
                  <a:gd name="T13" fmla="*/ 16 h 17"/>
                  <a:gd name="T14" fmla="*/ 4 w 17"/>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7">
                    <a:moveTo>
                      <a:pt x="4" y="17"/>
                    </a:moveTo>
                    <a:cubicBezTo>
                      <a:pt x="3" y="17"/>
                      <a:pt x="2" y="16"/>
                      <a:pt x="2" y="16"/>
                    </a:cubicBezTo>
                    <a:cubicBezTo>
                      <a:pt x="0" y="14"/>
                      <a:pt x="0" y="12"/>
                      <a:pt x="2" y="11"/>
                    </a:cubicBezTo>
                    <a:cubicBezTo>
                      <a:pt x="10" y="2"/>
                      <a:pt x="10" y="2"/>
                      <a:pt x="10" y="2"/>
                    </a:cubicBezTo>
                    <a:cubicBezTo>
                      <a:pt x="12" y="0"/>
                      <a:pt x="14" y="0"/>
                      <a:pt x="15" y="2"/>
                    </a:cubicBezTo>
                    <a:cubicBezTo>
                      <a:pt x="17" y="3"/>
                      <a:pt x="17" y="5"/>
                      <a:pt x="15" y="7"/>
                    </a:cubicBezTo>
                    <a:cubicBezTo>
                      <a:pt x="7" y="16"/>
                      <a:pt x="7" y="16"/>
                      <a:pt x="7" y="16"/>
                    </a:cubicBezTo>
                    <a:cubicBezTo>
                      <a:pt x="6" y="16"/>
                      <a:pt x="5" y="17"/>
                      <a:pt x="4" y="17"/>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44" name="Freeform 86">
                <a:extLst>
                  <a:ext uri="{FF2B5EF4-FFF2-40B4-BE49-F238E27FC236}">
                    <a16:creationId xmlns:a16="http://schemas.microsoft.com/office/drawing/2014/main" id="{33591FF1-121B-4E75-B8A5-2788FC5CAB30}"/>
                  </a:ext>
                </a:extLst>
              </p:cNvPr>
              <p:cNvSpPr>
                <a:spLocks/>
              </p:cNvSpPr>
              <p:nvPr/>
            </p:nvSpPr>
            <p:spPr bwMode="auto">
              <a:xfrm>
                <a:off x="8242301" y="1863812"/>
                <a:ext cx="34925" cy="98425"/>
              </a:xfrm>
              <a:custGeom>
                <a:avLst/>
                <a:gdLst>
                  <a:gd name="T0" fmla="*/ 3 w 7"/>
                  <a:gd name="T1" fmla="*/ 20 h 20"/>
                  <a:gd name="T2" fmla="*/ 0 w 7"/>
                  <a:gd name="T3" fmla="*/ 16 h 20"/>
                  <a:gd name="T4" fmla="*/ 0 w 7"/>
                  <a:gd name="T5" fmla="*/ 4 h 20"/>
                  <a:gd name="T6" fmla="*/ 3 w 7"/>
                  <a:gd name="T7" fmla="*/ 0 h 20"/>
                  <a:gd name="T8" fmla="*/ 7 w 7"/>
                  <a:gd name="T9" fmla="*/ 4 h 20"/>
                  <a:gd name="T10" fmla="*/ 7 w 7"/>
                  <a:gd name="T11" fmla="*/ 16 h 20"/>
                  <a:gd name="T12" fmla="*/ 3 w 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7" h="20">
                    <a:moveTo>
                      <a:pt x="3" y="20"/>
                    </a:moveTo>
                    <a:cubicBezTo>
                      <a:pt x="1" y="20"/>
                      <a:pt x="0" y="18"/>
                      <a:pt x="0" y="16"/>
                    </a:cubicBezTo>
                    <a:cubicBezTo>
                      <a:pt x="0" y="4"/>
                      <a:pt x="0" y="4"/>
                      <a:pt x="0" y="4"/>
                    </a:cubicBezTo>
                    <a:cubicBezTo>
                      <a:pt x="0" y="2"/>
                      <a:pt x="1" y="0"/>
                      <a:pt x="3" y="0"/>
                    </a:cubicBezTo>
                    <a:cubicBezTo>
                      <a:pt x="5" y="0"/>
                      <a:pt x="7" y="2"/>
                      <a:pt x="7" y="4"/>
                    </a:cubicBezTo>
                    <a:cubicBezTo>
                      <a:pt x="7" y="16"/>
                      <a:pt x="7" y="16"/>
                      <a:pt x="7" y="16"/>
                    </a:cubicBezTo>
                    <a:cubicBezTo>
                      <a:pt x="7" y="18"/>
                      <a:pt x="5" y="20"/>
                      <a:pt x="3" y="20"/>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7" name="组合 16">
              <a:extLst>
                <a:ext uri="{FF2B5EF4-FFF2-40B4-BE49-F238E27FC236}">
                  <a16:creationId xmlns:a16="http://schemas.microsoft.com/office/drawing/2014/main" id="{7D607677-803B-4CD0-9FDB-24A5344B9BA1}"/>
                </a:ext>
              </a:extLst>
            </p:cNvPr>
            <p:cNvGrpSpPr/>
            <p:nvPr/>
          </p:nvGrpSpPr>
          <p:grpSpPr>
            <a:xfrm>
              <a:off x="9433860" y="4040870"/>
              <a:ext cx="732839" cy="1041095"/>
              <a:chOff x="10885488" y="4680037"/>
              <a:chExt cx="503238" cy="723900"/>
            </a:xfrm>
            <a:solidFill>
              <a:srgbClr val="6CAE43"/>
            </a:solidFill>
          </p:grpSpPr>
          <p:sp>
            <p:nvSpPr>
              <p:cNvPr id="31" name="Freeform 87">
                <a:extLst>
                  <a:ext uri="{FF2B5EF4-FFF2-40B4-BE49-F238E27FC236}">
                    <a16:creationId xmlns:a16="http://schemas.microsoft.com/office/drawing/2014/main" id="{EFA41DCB-C3F2-4973-997F-E321FEC50E57}"/>
                  </a:ext>
                </a:extLst>
              </p:cNvPr>
              <p:cNvSpPr>
                <a:spLocks/>
              </p:cNvSpPr>
              <p:nvPr/>
            </p:nvSpPr>
            <p:spPr bwMode="auto">
              <a:xfrm>
                <a:off x="11071226" y="4680037"/>
                <a:ext cx="317500" cy="303212"/>
              </a:xfrm>
              <a:custGeom>
                <a:avLst/>
                <a:gdLst>
                  <a:gd name="T0" fmla="*/ 179 w 200"/>
                  <a:gd name="T1" fmla="*/ 145 h 191"/>
                  <a:gd name="T2" fmla="*/ 157 w 200"/>
                  <a:gd name="T3" fmla="*/ 145 h 191"/>
                  <a:gd name="T4" fmla="*/ 175 w 200"/>
                  <a:gd name="T5" fmla="*/ 160 h 191"/>
                  <a:gd name="T6" fmla="*/ 31 w 200"/>
                  <a:gd name="T7" fmla="*/ 160 h 191"/>
                  <a:gd name="T8" fmla="*/ 31 w 200"/>
                  <a:gd name="T9" fmla="*/ 24 h 191"/>
                  <a:gd name="T10" fmla="*/ 46 w 200"/>
                  <a:gd name="T11" fmla="*/ 43 h 191"/>
                  <a:gd name="T12" fmla="*/ 46 w 200"/>
                  <a:gd name="T13" fmla="*/ 21 h 191"/>
                  <a:gd name="T14" fmla="*/ 24 w 200"/>
                  <a:gd name="T15" fmla="*/ 0 h 191"/>
                  <a:gd name="T16" fmla="*/ 0 w 200"/>
                  <a:gd name="T17" fmla="*/ 21 h 191"/>
                  <a:gd name="T18" fmla="*/ 0 w 200"/>
                  <a:gd name="T19" fmla="*/ 43 h 191"/>
                  <a:gd name="T20" fmla="*/ 18 w 200"/>
                  <a:gd name="T21" fmla="*/ 24 h 191"/>
                  <a:gd name="T22" fmla="*/ 18 w 200"/>
                  <a:gd name="T23" fmla="*/ 175 h 191"/>
                  <a:gd name="T24" fmla="*/ 175 w 200"/>
                  <a:gd name="T25" fmla="*/ 175 h 191"/>
                  <a:gd name="T26" fmla="*/ 157 w 200"/>
                  <a:gd name="T27" fmla="*/ 191 h 191"/>
                  <a:gd name="T28" fmla="*/ 179 w 200"/>
                  <a:gd name="T29" fmla="*/ 191 h 191"/>
                  <a:gd name="T30" fmla="*/ 200 w 200"/>
                  <a:gd name="T31" fmla="*/ 166 h 191"/>
                  <a:gd name="T32" fmla="*/ 179 w 200"/>
                  <a:gd name="T33" fmla="*/ 14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91">
                    <a:moveTo>
                      <a:pt x="179" y="145"/>
                    </a:moveTo>
                    <a:lnTo>
                      <a:pt x="157" y="145"/>
                    </a:lnTo>
                    <a:lnTo>
                      <a:pt x="175" y="160"/>
                    </a:lnTo>
                    <a:lnTo>
                      <a:pt x="31" y="160"/>
                    </a:lnTo>
                    <a:lnTo>
                      <a:pt x="31" y="24"/>
                    </a:lnTo>
                    <a:lnTo>
                      <a:pt x="46" y="43"/>
                    </a:lnTo>
                    <a:lnTo>
                      <a:pt x="46" y="21"/>
                    </a:lnTo>
                    <a:lnTo>
                      <a:pt x="24" y="0"/>
                    </a:lnTo>
                    <a:lnTo>
                      <a:pt x="0" y="21"/>
                    </a:lnTo>
                    <a:lnTo>
                      <a:pt x="0" y="43"/>
                    </a:lnTo>
                    <a:lnTo>
                      <a:pt x="18" y="24"/>
                    </a:lnTo>
                    <a:lnTo>
                      <a:pt x="18" y="175"/>
                    </a:lnTo>
                    <a:lnTo>
                      <a:pt x="175" y="175"/>
                    </a:lnTo>
                    <a:lnTo>
                      <a:pt x="157" y="191"/>
                    </a:lnTo>
                    <a:lnTo>
                      <a:pt x="179" y="191"/>
                    </a:lnTo>
                    <a:lnTo>
                      <a:pt x="200" y="166"/>
                    </a:lnTo>
                    <a:lnTo>
                      <a:pt x="179" y="145"/>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2" name="Freeform 88">
                <a:extLst>
                  <a:ext uri="{FF2B5EF4-FFF2-40B4-BE49-F238E27FC236}">
                    <a16:creationId xmlns:a16="http://schemas.microsoft.com/office/drawing/2014/main" id="{149A67BF-948A-4B44-B8F5-FE53D119CF02}"/>
                  </a:ext>
                </a:extLst>
              </p:cNvPr>
              <p:cNvSpPr>
                <a:spLocks/>
              </p:cNvSpPr>
              <p:nvPr/>
            </p:nvSpPr>
            <p:spPr bwMode="auto">
              <a:xfrm>
                <a:off x="11134726" y="4699087"/>
                <a:ext cx="204788" cy="220662"/>
              </a:xfrm>
              <a:custGeom>
                <a:avLst/>
                <a:gdLst>
                  <a:gd name="T0" fmla="*/ 0 w 129"/>
                  <a:gd name="T1" fmla="*/ 93 h 139"/>
                  <a:gd name="T2" fmla="*/ 37 w 129"/>
                  <a:gd name="T3" fmla="*/ 59 h 139"/>
                  <a:gd name="T4" fmla="*/ 46 w 129"/>
                  <a:gd name="T5" fmla="*/ 68 h 139"/>
                  <a:gd name="T6" fmla="*/ 0 w 129"/>
                  <a:gd name="T7" fmla="*/ 108 h 139"/>
                  <a:gd name="T8" fmla="*/ 0 w 129"/>
                  <a:gd name="T9" fmla="*/ 117 h 139"/>
                  <a:gd name="T10" fmla="*/ 52 w 129"/>
                  <a:gd name="T11" fmla="*/ 71 h 139"/>
                  <a:gd name="T12" fmla="*/ 58 w 129"/>
                  <a:gd name="T13" fmla="*/ 77 h 139"/>
                  <a:gd name="T14" fmla="*/ 0 w 129"/>
                  <a:gd name="T15" fmla="*/ 133 h 139"/>
                  <a:gd name="T16" fmla="*/ 0 w 129"/>
                  <a:gd name="T17" fmla="*/ 139 h 139"/>
                  <a:gd name="T18" fmla="*/ 3 w 129"/>
                  <a:gd name="T19" fmla="*/ 139 h 139"/>
                  <a:gd name="T20" fmla="*/ 129 w 129"/>
                  <a:gd name="T21" fmla="*/ 22 h 139"/>
                  <a:gd name="T22" fmla="*/ 129 w 129"/>
                  <a:gd name="T23" fmla="*/ 0 h 139"/>
                  <a:gd name="T24" fmla="*/ 65 w 129"/>
                  <a:gd name="T25" fmla="*/ 65 h 139"/>
                  <a:gd name="T26" fmla="*/ 37 w 129"/>
                  <a:gd name="T27" fmla="*/ 43 h 139"/>
                  <a:gd name="T28" fmla="*/ 0 w 129"/>
                  <a:gd name="T29" fmla="*/ 74 h 139"/>
                  <a:gd name="T30" fmla="*/ 0 w 129"/>
                  <a:gd name="T31" fmla="*/ 9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139">
                    <a:moveTo>
                      <a:pt x="0" y="93"/>
                    </a:moveTo>
                    <a:lnTo>
                      <a:pt x="37" y="59"/>
                    </a:lnTo>
                    <a:lnTo>
                      <a:pt x="46" y="68"/>
                    </a:lnTo>
                    <a:lnTo>
                      <a:pt x="0" y="108"/>
                    </a:lnTo>
                    <a:lnTo>
                      <a:pt x="0" y="117"/>
                    </a:lnTo>
                    <a:lnTo>
                      <a:pt x="52" y="71"/>
                    </a:lnTo>
                    <a:lnTo>
                      <a:pt x="58" y="77"/>
                    </a:lnTo>
                    <a:lnTo>
                      <a:pt x="0" y="133"/>
                    </a:lnTo>
                    <a:lnTo>
                      <a:pt x="0" y="139"/>
                    </a:lnTo>
                    <a:lnTo>
                      <a:pt x="3" y="139"/>
                    </a:lnTo>
                    <a:lnTo>
                      <a:pt x="129" y="22"/>
                    </a:lnTo>
                    <a:lnTo>
                      <a:pt x="129" y="0"/>
                    </a:lnTo>
                    <a:lnTo>
                      <a:pt x="65" y="65"/>
                    </a:lnTo>
                    <a:lnTo>
                      <a:pt x="37" y="43"/>
                    </a:lnTo>
                    <a:lnTo>
                      <a:pt x="0" y="74"/>
                    </a:lnTo>
                    <a:lnTo>
                      <a:pt x="0" y="93"/>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3" name="Freeform 89">
                <a:extLst>
                  <a:ext uri="{FF2B5EF4-FFF2-40B4-BE49-F238E27FC236}">
                    <a16:creationId xmlns:a16="http://schemas.microsoft.com/office/drawing/2014/main" id="{C2EA6EAD-D189-4392-B7B8-2D0516606A3E}"/>
                  </a:ext>
                </a:extLst>
              </p:cNvPr>
              <p:cNvSpPr>
                <a:spLocks/>
              </p:cNvSpPr>
              <p:nvPr/>
            </p:nvSpPr>
            <p:spPr bwMode="auto">
              <a:xfrm>
                <a:off x="11163301" y="4753062"/>
                <a:ext cx="176213" cy="166687"/>
              </a:xfrm>
              <a:custGeom>
                <a:avLst/>
                <a:gdLst>
                  <a:gd name="T0" fmla="*/ 111 w 111"/>
                  <a:gd name="T1" fmla="*/ 0 h 105"/>
                  <a:gd name="T2" fmla="*/ 0 w 111"/>
                  <a:gd name="T3" fmla="*/ 105 h 105"/>
                  <a:gd name="T4" fmla="*/ 10 w 111"/>
                  <a:gd name="T5" fmla="*/ 105 h 105"/>
                  <a:gd name="T6" fmla="*/ 111 w 111"/>
                  <a:gd name="T7" fmla="*/ 9 h 105"/>
                  <a:gd name="T8" fmla="*/ 111 w 111"/>
                  <a:gd name="T9" fmla="*/ 0 h 105"/>
                </a:gdLst>
                <a:ahLst/>
                <a:cxnLst>
                  <a:cxn ang="0">
                    <a:pos x="T0" y="T1"/>
                  </a:cxn>
                  <a:cxn ang="0">
                    <a:pos x="T2" y="T3"/>
                  </a:cxn>
                  <a:cxn ang="0">
                    <a:pos x="T4" y="T5"/>
                  </a:cxn>
                  <a:cxn ang="0">
                    <a:pos x="T6" y="T7"/>
                  </a:cxn>
                  <a:cxn ang="0">
                    <a:pos x="T8" y="T9"/>
                  </a:cxn>
                </a:cxnLst>
                <a:rect l="0" t="0" r="r" b="b"/>
                <a:pathLst>
                  <a:path w="111" h="105">
                    <a:moveTo>
                      <a:pt x="111" y="0"/>
                    </a:moveTo>
                    <a:lnTo>
                      <a:pt x="0" y="105"/>
                    </a:lnTo>
                    <a:lnTo>
                      <a:pt x="10" y="105"/>
                    </a:lnTo>
                    <a:lnTo>
                      <a:pt x="111" y="9"/>
                    </a:lnTo>
                    <a:lnTo>
                      <a:pt x="111" y="0"/>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4" name="Freeform 90">
                <a:extLst>
                  <a:ext uri="{FF2B5EF4-FFF2-40B4-BE49-F238E27FC236}">
                    <a16:creationId xmlns:a16="http://schemas.microsoft.com/office/drawing/2014/main" id="{52E32A8F-F6AC-45EB-A417-CFA5C3C21DD6}"/>
                  </a:ext>
                </a:extLst>
              </p:cNvPr>
              <p:cNvSpPr>
                <a:spLocks/>
              </p:cNvSpPr>
              <p:nvPr/>
            </p:nvSpPr>
            <p:spPr bwMode="auto">
              <a:xfrm>
                <a:off x="11202988" y="4792749"/>
                <a:ext cx="136525" cy="127000"/>
              </a:xfrm>
              <a:custGeom>
                <a:avLst/>
                <a:gdLst>
                  <a:gd name="T0" fmla="*/ 86 w 86"/>
                  <a:gd name="T1" fmla="*/ 0 h 80"/>
                  <a:gd name="T2" fmla="*/ 0 w 86"/>
                  <a:gd name="T3" fmla="*/ 80 h 80"/>
                  <a:gd name="T4" fmla="*/ 9 w 86"/>
                  <a:gd name="T5" fmla="*/ 80 h 80"/>
                  <a:gd name="T6" fmla="*/ 86 w 86"/>
                  <a:gd name="T7" fmla="*/ 9 h 80"/>
                  <a:gd name="T8" fmla="*/ 86 w 86"/>
                  <a:gd name="T9" fmla="*/ 0 h 80"/>
                </a:gdLst>
                <a:ahLst/>
                <a:cxnLst>
                  <a:cxn ang="0">
                    <a:pos x="T0" y="T1"/>
                  </a:cxn>
                  <a:cxn ang="0">
                    <a:pos x="T2" y="T3"/>
                  </a:cxn>
                  <a:cxn ang="0">
                    <a:pos x="T4" y="T5"/>
                  </a:cxn>
                  <a:cxn ang="0">
                    <a:pos x="T6" y="T7"/>
                  </a:cxn>
                  <a:cxn ang="0">
                    <a:pos x="T8" y="T9"/>
                  </a:cxn>
                </a:cxnLst>
                <a:rect l="0" t="0" r="r" b="b"/>
                <a:pathLst>
                  <a:path w="86" h="80">
                    <a:moveTo>
                      <a:pt x="86" y="0"/>
                    </a:moveTo>
                    <a:lnTo>
                      <a:pt x="0" y="80"/>
                    </a:lnTo>
                    <a:lnTo>
                      <a:pt x="9" y="80"/>
                    </a:lnTo>
                    <a:lnTo>
                      <a:pt x="86" y="9"/>
                    </a:lnTo>
                    <a:lnTo>
                      <a:pt x="86" y="0"/>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5" name="Freeform 91">
                <a:extLst>
                  <a:ext uri="{FF2B5EF4-FFF2-40B4-BE49-F238E27FC236}">
                    <a16:creationId xmlns:a16="http://schemas.microsoft.com/office/drawing/2014/main" id="{DC69C77D-B7AA-4605-AF0F-3564AD0399A5}"/>
                  </a:ext>
                </a:extLst>
              </p:cNvPr>
              <p:cNvSpPr>
                <a:spLocks/>
              </p:cNvSpPr>
              <p:nvPr/>
            </p:nvSpPr>
            <p:spPr bwMode="auto">
              <a:xfrm>
                <a:off x="11242676" y="4826087"/>
                <a:ext cx="96838" cy="93662"/>
              </a:xfrm>
              <a:custGeom>
                <a:avLst/>
                <a:gdLst>
                  <a:gd name="T0" fmla="*/ 61 w 61"/>
                  <a:gd name="T1" fmla="*/ 0 h 59"/>
                  <a:gd name="T2" fmla="*/ 0 w 61"/>
                  <a:gd name="T3" fmla="*/ 59 h 59"/>
                  <a:gd name="T4" fmla="*/ 9 w 61"/>
                  <a:gd name="T5" fmla="*/ 59 h 59"/>
                  <a:gd name="T6" fmla="*/ 61 w 61"/>
                  <a:gd name="T7" fmla="*/ 13 h 59"/>
                  <a:gd name="T8" fmla="*/ 61 w 61"/>
                  <a:gd name="T9" fmla="*/ 0 h 59"/>
                </a:gdLst>
                <a:ahLst/>
                <a:cxnLst>
                  <a:cxn ang="0">
                    <a:pos x="T0" y="T1"/>
                  </a:cxn>
                  <a:cxn ang="0">
                    <a:pos x="T2" y="T3"/>
                  </a:cxn>
                  <a:cxn ang="0">
                    <a:pos x="T4" y="T5"/>
                  </a:cxn>
                  <a:cxn ang="0">
                    <a:pos x="T6" y="T7"/>
                  </a:cxn>
                  <a:cxn ang="0">
                    <a:pos x="T8" y="T9"/>
                  </a:cxn>
                </a:cxnLst>
                <a:rect l="0" t="0" r="r" b="b"/>
                <a:pathLst>
                  <a:path w="61" h="59">
                    <a:moveTo>
                      <a:pt x="61" y="0"/>
                    </a:moveTo>
                    <a:lnTo>
                      <a:pt x="0" y="59"/>
                    </a:lnTo>
                    <a:lnTo>
                      <a:pt x="9" y="59"/>
                    </a:lnTo>
                    <a:lnTo>
                      <a:pt x="61" y="13"/>
                    </a:lnTo>
                    <a:lnTo>
                      <a:pt x="61" y="0"/>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6" name="Freeform 92">
                <a:extLst>
                  <a:ext uri="{FF2B5EF4-FFF2-40B4-BE49-F238E27FC236}">
                    <a16:creationId xmlns:a16="http://schemas.microsoft.com/office/drawing/2014/main" id="{766DA5D2-0551-4271-8CF9-C282434D95B9}"/>
                  </a:ext>
                </a:extLst>
              </p:cNvPr>
              <p:cNvSpPr>
                <a:spLocks/>
              </p:cNvSpPr>
              <p:nvPr/>
            </p:nvSpPr>
            <p:spPr bwMode="auto">
              <a:xfrm>
                <a:off x="11280776" y="4865774"/>
                <a:ext cx="58738" cy="53975"/>
              </a:xfrm>
              <a:custGeom>
                <a:avLst/>
                <a:gdLst>
                  <a:gd name="T0" fmla="*/ 37 w 37"/>
                  <a:gd name="T1" fmla="*/ 9 h 34"/>
                  <a:gd name="T2" fmla="*/ 37 w 37"/>
                  <a:gd name="T3" fmla="*/ 0 h 34"/>
                  <a:gd name="T4" fmla="*/ 0 w 37"/>
                  <a:gd name="T5" fmla="*/ 34 h 34"/>
                  <a:gd name="T6" fmla="*/ 10 w 37"/>
                  <a:gd name="T7" fmla="*/ 34 h 34"/>
                  <a:gd name="T8" fmla="*/ 37 w 37"/>
                  <a:gd name="T9" fmla="*/ 9 h 34"/>
                </a:gdLst>
                <a:ahLst/>
                <a:cxnLst>
                  <a:cxn ang="0">
                    <a:pos x="T0" y="T1"/>
                  </a:cxn>
                  <a:cxn ang="0">
                    <a:pos x="T2" y="T3"/>
                  </a:cxn>
                  <a:cxn ang="0">
                    <a:pos x="T4" y="T5"/>
                  </a:cxn>
                  <a:cxn ang="0">
                    <a:pos x="T6" y="T7"/>
                  </a:cxn>
                  <a:cxn ang="0">
                    <a:pos x="T8" y="T9"/>
                  </a:cxn>
                </a:cxnLst>
                <a:rect l="0" t="0" r="r" b="b"/>
                <a:pathLst>
                  <a:path w="37" h="34">
                    <a:moveTo>
                      <a:pt x="37" y="9"/>
                    </a:moveTo>
                    <a:lnTo>
                      <a:pt x="37" y="0"/>
                    </a:lnTo>
                    <a:lnTo>
                      <a:pt x="0" y="34"/>
                    </a:lnTo>
                    <a:lnTo>
                      <a:pt x="10" y="34"/>
                    </a:lnTo>
                    <a:lnTo>
                      <a:pt x="37" y="9"/>
                    </a:ln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7" name="Oval 93">
                <a:extLst>
                  <a:ext uri="{FF2B5EF4-FFF2-40B4-BE49-F238E27FC236}">
                    <a16:creationId xmlns:a16="http://schemas.microsoft.com/office/drawing/2014/main" id="{4F21045E-D19A-4426-A33B-07927A21B3F2}"/>
                  </a:ext>
                </a:extLst>
              </p:cNvPr>
              <p:cNvSpPr>
                <a:spLocks noChangeArrowheads="1"/>
              </p:cNvSpPr>
              <p:nvPr/>
            </p:nvSpPr>
            <p:spPr bwMode="auto">
              <a:xfrm>
                <a:off x="10939463" y="4856249"/>
                <a:ext cx="117475" cy="117475"/>
              </a:xfrm>
              <a:prstGeom prst="ellipse">
                <a:avLst/>
              </a:pr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8" name="Freeform 94">
                <a:extLst>
                  <a:ext uri="{FF2B5EF4-FFF2-40B4-BE49-F238E27FC236}">
                    <a16:creationId xmlns:a16="http://schemas.microsoft.com/office/drawing/2014/main" id="{58CEDEC6-21BB-46CD-89D2-B2AA31F8CDE4}"/>
                  </a:ext>
                </a:extLst>
              </p:cNvPr>
              <p:cNvSpPr>
                <a:spLocks/>
              </p:cNvSpPr>
              <p:nvPr/>
            </p:nvSpPr>
            <p:spPr bwMode="auto">
              <a:xfrm>
                <a:off x="10885488" y="4997537"/>
                <a:ext cx="336550" cy="406400"/>
              </a:xfrm>
              <a:custGeom>
                <a:avLst/>
                <a:gdLst>
                  <a:gd name="T0" fmla="*/ 69 w 69"/>
                  <a:gd name="T1" fmla="*/ 7 h 83"/>
                  <a:gd name="T2" fmla="*/ 61 w 69"/>
                  <a:gd name="T3" fmla="*/ 0 h 83"/>
                  <a:gd name="T4" fmla="*/ 33 w 69"/>
                  <a:gd name="T5" fmla="*/ 0 h 83"/>
                  <a:gd name="T6" fmla="*/ 23 w 69"/>
                  <a:gd name="T7" fmla="*/ 9 h 83"/>
                  <a:gd name="T8" fmla="*/ 23 w 69"/>
                  <a:gd name="T9" fmla="*/ 10 h 83"/>
                  <a:gd name="T10" fmla="*/ 13 w 69"/>
                  <a:gd name="T11" fmla="*/ 0 h 83"/>
                  <a:gd name="T12" fmla="*/ 10 w 69"/>
                  <a:gd name="T13" fmla="*/ 0 h 83"/>
                  <a:gd name="T14" fmla="*/ 0 w 69"/>
                  <a:gd name="T15" fmla="*/ 9 h 83"/>
                  <a:gd name="T16" fmla="*/ 0 w 69"/>
                  <a:gd name="T17" fmla="*/ 30 h 83"/>
                  <a:gd name="T18" fmla="*/ 10 w 69"/>
                  <a:gd name="T19" fmla="*/ 40 h 83"/>
                  <a:gd name="T20" fmla="*/ 10 w 69"/>
                  <a:gd name="T21" fmla="*/ 40 h 83"/>
                  <a:gd name="T22" fmla="*/ 9 w 69"/>
                  <a:gd name="T23" fmla="*/ 42 h 83"/>
                  <a:gd name="T24" fmla="*/ 9 w 69"/>
                  <a:gd name="T25" fmla="*/ 76 h 83"/>
                  <a:gd name="T26" fmla="*/ 16 w 69"/>
                  <a:gd name="T27" fmla="*/ 83 h 83"/>
                  <a:gd name="T28" fmla="*/ 23 w 69"/>
                  <a:gd name="T29" fmla="*/ 76 h 83"/>
                  <a:gd name="T30" fmla="*/ 30 w 69"/>
                  <a:gd name="T31" fmla="*/ 83 h 83"/>
                  <a:gd name="T32" fmla="*/ 37 w 69"/>
                  <a:gd name="T33" fmla="*/ 76 h 83"/>
                  <a:gd name="T34" fmla="*/ 37 w 69"/>
                  <a:gd name="T35" fmla="*/ 13 h 83"/>
                  <a:gd name="T36" fmla="*/ 61 w 69"/>
                  <a:gd name="T37" fmla="*/ 13 h 83"/>
                  <a:gd name="T38" fmla="*/ 69 w 69"/>
                  <a:gd name="T39"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83">
                    <a:moveTo>
                      <a:pt x="69" y="7"/>
                    </a:moveTo>
                    <a:cubicBezTo>
                      <a:pt x="69" y="2"/>
                      <a:pt x="65" y="0"/>
                      <a:pt x="61" y="0"/>
                    </a:cubicBezTo>
                    <a:cubicBezTo>
                      <a:pt x="57"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0"/>
                      <a:pt x="0" y="30"/>
                      <a:pt x="0" y="30"/>
                    </a:cubicBezTo>
                    <a:cubicBezTo>
                      <a:pt x="0" y="36"/>
                      <a:pt x="4" y="40"/>
                      <a:pt x="10" y="40"/>
                    </a:cubicBezTo>
                    <a:cubicBezTo>
                      <a:pt x="10" y="40"/>
                      <a:pt x="10" y="40"/>
                      <a:pt x="10" y="40"/>
                    </a:cubicBezTo>
                    <a:cubicBezTo>
                      <a:pt x="9" y="41"/>
                      <a:pt x="9" y="42"/>
                      <a:pt x="9" y="42"/>
                    </a:cubicBezTo>
                    <a:cubicBezTo>
                      <a:pt x="9" y="76"/>
                      <a:pt x="9" y="76"/>
                      <a:pt x="9" y="76"/>
                    </a:cubicBezTo>
                    <a:cubicBezTo>
                      <a:pt x="9" y="80"/>
                      <a:pt x="12" y="83"/>
                      <a:pt x="16" y="83"/>
                    </a:cubicBezTo>
                    <a:cubicBezTo>
                      <a:pt x="20" y="83"/>
                      <a:pt x="23" y="80"/>
                      <a:pt x="23" y="76"/>
                    </a:cubicBezTo>
                    <a:cubicBezTo>
                      <a:pt x="23" y="80"/>
                      <a:pt x="26" y="83"/>
                      <a:pt x="30" y="83"/>
                    </a:cubicBezTo>
                    <a:cubicBezTo>
                      <a:pt x="34" y="83"/>
                      <a:pt x="37" y="80"/>
                      <a:pt x="37" y="76"/>
                    </a:cubicBezTo>
                    <a:cubicBezTo>
                      <a:pt x="37" y="13"/>
                      <a:pt x="37" y="13"/>
                      <a:pt x="37" y="13"/>
                    </a:cubicBezTo>
                    <a:cubicBezTo>
                      <a:pt x="37" y="13"/>
                      <a:pt x="58" y="13"/>
                      <a:pt x="61" y="13"/>
                    </a:cubicBezTo>
                    <a:cubicBezTo>
                      <a:pt x="64" y="13"/>
                      <a:pt x="69" y="12"/>
                      <a:pt x="69" y="7"/>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grpSp>
          <p:nvGrpSpPr>
            <p:cNvPr id="18" name="组合 17">
              <a:extLst>
                <a:ext uri="{FF2B5EF4-FFF2-40B4-BE49-F238E27FC236}">
                  <a16:creationId xmlns:a16="http://schemas.microsoft.com/office/drawing/2014/main" id="{A6C87FB3-DBBB-4848-9FFE-34BF46D9A126}"/>
                </a:ext>
              </a:extLst>
            </p:cNvPr>
            <p:cNvGrpSpPr/>
            <p:nvPr/>
          </p:nvGrpSpPr>
          <p:grpSpPr>
            <a:xfrm>
              <a:off x="9448304" y="1830435"/>
              <a:ext cx="626992" cy="840515"/>
              <a:chOff x="10709276" y="1628862"/>
              <a:chExt cx="439738" cy="596900"/>
            </a:xfrm>
            <a:solidFill>
              <a:srgbClr val="0B4166"/>
            </a:solidFill>
          </p:grpSpPr>
          <p:sp>
            <p:nvSpPr>
              <p:cNvPr id="29" name="Freeform 95">
                <a:extLst>
                  <a:ext uri="{FF2B5EF4-FFF2-40B4-BE49-F238E27FC236}">
                    <a16:creationId xmlns:a16="http://schemas.microsoft.com/office/drawing/2014/main" id="{C75C9046-2416-4324-8DD9-05651C8304D0}"/>
                  </a:ext>
                </a:extLst>
              </p:cNvPr>
              <p:cNvSpPr>
                <a:spLocks/>
              </p:cNvSpPr>
              <p:nvPr/>
            </p:nvSpPr>
            <p:spPr bwMode="auto">
              <a:xfrm>
                <a:off x="10709276" y="1809837"/>
                <a:ext cx="341313" cy="415925"/>
              </a:xfrm>
              <a:custGeom>
                <a:avLst/>
                <a:gdLst>
                  <a:gd name="T0" fmla="*/ 62 w 70"/>
                  <a:gd name="T1" fmla="*/ 0 h 85"/>
                  <a:gd name="T2" fmla="*/ 33 w 70"/>
                  <a:gd name="T3" fmla="*/ 0 h 85"/>
                  <a:gd name="T4" fmla="*/ 23 w 70"/>
                  <a:gd name="T5" fmla="*/ 9 h 85"/>
                  <a:gd name="T6" fmla="*/ 23 w 70"/>
                  <a:gd name="T7" fmla="*/ 10 h 85"/>
                  <a:gd name="T8" fmla="*/ 13 w 70"/>
                  <a:gd name="T9" fmla="*/ 0 h 85"/>
                  <a:gd name="T10" fmla="*/ 10 w 70"/>
                  <a:gd name="T11" fmla="*/ 0 h 85"/>
                  <a:gd name="T12" fmla="*/ 0 w 70"/>
                  <a:gd name="T13" fmla="*/ 9 h 85"/>
                  <a:gd name="T14" fmla="*/ 0 w 70"/>
                  <a:gd name="T15" fmla="*/ 31 h 85"/>
                  <a:gd name="T16" fmla="*/ 10 w 70"/>
                  <a:gd name="T17" fmla="*/ 41 h 85"/>
                  <a:gd name="T18" fmla="*/ 10 w 70"/>
                  <a:gd name="T19" fmla="*/ 41 h 85"/>
                  <a:gd name="T20" fmla="*/ 9 w 70"/>
                  <a:gd name="T21" fmla="*/ 43 h 85"/>
                  <a:gd name="T22" fmla="*/ 9 w 70"/>
                  <a:gd name="T23" fmla="*/ 78 h 85"/>
                  <a:gd name="T24" fmla="*/ 16 w 70"/>
                  <a:gd name="T25" fmla="*/ 85 h 85"/>
                  <a:gd name="T26" fmla="*/ 23 w 70"/>
                  <a:gd name="T27" fmla="*/ 78 h 85"/>
                  <a:gd name="T28" fmla="*/ 30 w 70"/>
                  <a:gd name="T29" fmla="*/ 85 h 85"/>
                  <a:gd name="T30" fmla="*/ 37 w 70"/>
                  <a:gd name="T31" fmla="*/ 78 h 85"/>
                  <a:gd name="T32" fmla="*/ 37 w 70"/>
                  <a:gd name="T33" fmla="*/ 13 h 85"/>
                  <a:gd name="T34" fmla="*/ 62 w 70"/>
                  <a:gd name="T35" fmla="*/ 13 h 85"/>
                  <a:gd name="T36" fmla="*/ 70 w 70"/>
                  <a:gd name="T37" fmla="*/ 7 h 85"/>
                  <a:gd name="T38" fmla="*/ 62 w 70"/>
                  <a:gd name="T3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85">
                    <a:moveTo>
                      <a:pt x="62" y="0"/>
                    </a:moveTo>
                    <a:cubicBezTo>
                      <a:pt x="58" y="0"/>
                      <a:pt x="33" y="0"/>
                      <a:pt x="33" y="0"/>
                    </a:cubicBezTo>
                    <a:cubicBezTo>
                      <a:pt x="23" y="9"/>
                      <a:pt x="23" y="9"/>
                      <a:pt x="23" y="9"/>
                    </a:cubicBezTo>
                    <a:cubicBezTo>
                      <a:pt x="23" y="10"/>
                      <a:pt x="23" y="10"/>
                      <a:pt x="23" y="10"/>
                    </a:cubicBezTo>
                    <a:cubicBezTo>
                      <a:pt x="13" y="0"/>
                      <a:pt x="13" y="0"/>
                      <a:pt x="13" y="0"/>
                    </a:cubicBezTo>
                    <a:cubicBezTo>
                      <a:pt x="10" y="0"/>
                      <a:pt x="10" y="0"/>
                      <a:pt x="10" y="0"/>
                    </a:cubicBezTo>
                    <a:cubicBezTo>
                      <a:pt x="4" y="0"/>
                      <a:pt x="0" y="4"/>
                      <a:pt x="0" y="9"/>
                    </a:cubicBezTo>
                    <a:cubicBezTo>
                      <a:pt x="0" y="31"/>
                      <a:pt x="0" y="31"/>
                      <a:pt x="0" y="31"/>
                    </a:cubicBezTo>
                    <a:cubicBezTo>
                      <a:pt x="0" y="36"/>
                      <a:pt x="4" y="41"/>
                      <a:pt x="10" y="41"/>
                    </a:cubicBezTo>
                    <a:cubicBezTo>
                      <a:pt x="10" y="41"/>
                      <a:pt x="10" y="41"/>
                      <a:pt x="10" y="41"/>
                    </a:cubicBezTo>
                    <a:cubicBezTo>
                      <a:pt x="10" y="41"/>
                      <a:pt x="9" y="42"/>
                      <a:pt x="9" y="43"/>
                    </a:cubicBezTo>
                    <a:cubicBezTo>
                      <a:pt x="9" y="78"/>
                      <a:pt x="9" y="78"/>
                      <a:pt x="9" y="78"/>
                    </a:cubicBezTo>
                    <a:cubicBezTo>
                      <a:pt x="9" y="82"/>
                      <a:pt x="13" y="85"/>
                      <a:pt x="16" y="85"/>
                    </a:cubicBezTo>
                    <a:cubicBezTo>
                      <a:pt x="20" y="85"/>
                      <a:pt x="23" y="82"/>
                      <a:pt x="23" y="78"/>
                    </a:cubicBezTo>
                    <a:cubicBezTo>
                      <a:pt x="23" y="82"/>
                      <a:pt x="27" y="85"/>
                      <a:pt x="30" y="85"/>
                    </a:cubicBezTo>
                    <a:cubicBezTo>
                      <a:pt x="34" y="85"/>
                      <a:pt x="37" y="82"/>
                      <a:pt x="37" y="78"/>
                    </a:cubicBezTo>
                    <a:cubicBezTo>
                      <a:pt x="37" y="13"/>
                      <a:pt x="37" y="13"/>
                      <a:pt x="37" y="13"/>
                    </a:cubicBezTo>
                    <a:cubicBezTo>
                      <a:pt x="37" y="13"/>
                      <a:pt x="59" y="13"/>
                      <a:pt x="62" y="13"/>
                    </a:cubicBezTo>
                    <a:cubicBezTo>
                      <a:pt x="66" y="13"/>
                      <a:pt x="70" y="12"/>
                      <a:pt x="70" y="7"/>
                    </a:cubicBezTo>
                    <a:cubicBezTo>
                      <a:pt x="70" y="2"/>
                      <a:pt x="66" y="0"/>
                      <a:pt x="62" y="0"/>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sp>
            <p:nvSpPr>
              <p:cNvPr id="30" name="Freeform 96">
                <a:extLst>
                  <a:ext uri="{FF2B5EF4-FFF2-40B4-BE49-F238E27FC236}">
                    <a16:creationId xmlns:a16="http://schemas.microsoft.com/office/drawing/2014/main" id="{E785CD6F-35C5-4F55-BD04-3F8C46509AE7}"/>
                  </a:ext>
                </a:extLst>
              </p:cNvPr>
              <p:cNvSpPr>
                <a:spLocks noEditPoints="1"/>
              </p:cNvSpPr>
              <p:nvPr/>
            </p:nvSpPr>
            <p:spPr bwMode="auto">
              <a:xfrm>
                <a:off x="10763251" y="1628862"/>
                <a:ext cx="385763" cy="161925"/>
              </a:xfrm>
              <a:custGeom>
                <a:avLst/>
                <a:gdLst>
                  <a:gd name="T0" fmla="*/ 68 w 79"/>
                  <a:gd name="T1" fmla="*/ 1 h 33"/>
                  <a:gd name="T2" fmla="*/ 62 w 79"/>
                  <a:gd name="T3" fmla="*/ 4 h 33"/>
                  <a:gd name="T4" fmla="*/ 56 w 79"/>
                  <a:gd name="T5" fmla="*/ 8 h 33"/>
                  <a:gd name="T6" fmla="*/ 46 w 79"/>
                  <a:gd name="T7" fmla="*/ 0 h 33"/>
                  <a:gd name="T8" fmla="*/ 38 w 79"/>
                  <a:gd name="T9" fmla="*/ 4 h 33"/>
                  <a:gd name="T10" fmla="*/ 23 w 79"/>
                  <a:gd name="T11" fmla="*/ 14 h 33"/>
                  <a:gd name="T12" fmla="*/ 12 w 79"/>
                  <a:gd name="T13" fmla="*/ 8 h 33"/>
                  <a:gd name="T14" fmla="*/ 0 w 79"/>
                  <a:gd name="T15" fmla="*/ 20 h 33"/>
                  <a:gd name="T16" fmla="*/ 12 w 79"/>
                  <a:gd name="T17" fmla="*/ 32 h 33"/>
                  <a:gd name="T18" fmla="*/ 22 w 79"/>
                  <a:gd name="T19" fmla="*/ 27 h 33"/>
                  <a:gd name="T20" fmla="*/ 46 w 79"/>
                  <a:gd name="T21" fmla="*/ 33 h 33"/>
                  <a:gd name="T22" fmla="*/ 54 w 79"/>
                  <a:gd name="T23" fmla="*/ 29 h 33"/>
                  <a:gd name="T24" fmla="*/ 68 w 79"/>
                  <a:gd name="T25" fmla="*/ 33 h 33"/>
                  <a:gd name="T26" fmla="*/ 79 w 79"/>
                  <a:gd name="T27" fmla="*/ 17 h 33"/>
                  <a:gd name="T28" fmla="*/ 68 w 79"/>
                  <a:gd name="T29" fmla="*/ 1 h 33"/>
                  <a:gd name="T30" fmla="*/ 46 w 79"/>
                  <a:gd name="T31" fmla="*/ 27 h 33"/>
                  <a:gd name="T32" fmla="*/ 39 w 79"/>
                  <a:gd name="T33" fmla="*/ 17 h 33"/>
                  <a:gd name="T34" fmla="*/ 46 w 79"/>
                  <a:gd name="T35" fmla="*/ 6 h 33"/>
                  <a:gd name="T36" fmla="*/ 53 w 79"/>
                  <a:gd name="T37" fmla="*/ 17 h 33"/>
                  <a:gd name="T38" fmla="*/ 46 w 79"/>
                  <a:gd name="T39" fmla="*/ 27 h 33"/>
                  <a:gd name="T40" fmla="*/ 68 w 79"/>
                  <a:gd name="T41" fmla="*/ 28 h 33"/>
                  <a:gd name="T42" fmla="*/ 60 w 79"/>
                  <a:gd name="T43" fmla="*/ 17 h 33"/>
                  <a:gd name="T44" fmla="*/ 68 w 79"/>
                  <a:gd name="T45" fmla="*/ 7 h 33"/>
                  <a:gd name="T46" fmla="*/ 75 w 79"/>
                  <a:gd name="T47" fmla="*/ 17 h 33"/>
                  <a:gd name="T48" fmla="*/ 68 w 79"/>
                  <a:gd name="T49"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3">
                    <a:moveTo>
                      <a:pt x="68" y="1"/>
                    </a:moveTo>
                    <a:cubicBezTo>
                      <a:pt x="66" y="1"/>
                      <a:pt x="64" y="2"/>
                      <a:pt x="62" y="4"/>
                    </a:cubicBezTo>
                    <a:cubicBezTo>
                      <a:pt x="56" y="8"/>
                      <a:pt x="56" y="8"/>
                      <a:pt x="56" y="8"/>
                    </a:cubicBezTo>
                    <a:cubicBezTo>
                      <a:pt x="54" y="3"/>
                      <a:pt x="50" y="0"/>
                      <a:pt x="46" y="0"/>
                    </a:cubicBezTo>
                    <a:cubicBezTo>
                      <a:pt x="44" y="0"/>
                      <a:pt x="41" y="3"/>
                      <a:pt x="38" y="4"/>
                    </a:cubicBezTo>
                    <a:cubicBezTo>
                      <a:pt x="36" y="6"/>
                      <a:pt x="26" y="12"/>
                      <a:pt x="23" y="14"/>
                    </a:cubicBezTo>
                    <a:cubicBezTo>
                      <a:pt x="21" y="10"/>
                      <a:pt x="17" y="8"/>
                      <a:pt x="12" y="8"/>
                    </a:cubicBezTo>
                    <a:cubicBezTo>
                      <a:pt x="6" y="8"/>
                      <a:pt x="0" y="13"/>
                      <a:pt x="0" y="20"/>
                    </a:cubicBezTo>
                    <a:cubicBezTo>
                      <a:pt x="0" y="27"/>
                      <a:pt x="6" y="32"/>
                      <a:pt x="12" y="32"/>
                    </a:cubicBezTo>
                    <a:cubicBezTo>
                      <a:pt x="16" y="32"/>
                      <a:pt x="20" y="30"/>
                      <a:pt x="22" y="27"/>
                    </a:cubicBezTo>
                    <a:cubicBezTo>
                      <a:pt x="26" y="28"/>
                      <a:pt x="45" y="33"/>
                      <a:pt x="46" y="33"/>
                    </a:cubicBezTo>
                    <a:cubicBezTo>
                      <a:pt x="49" y="33"/>
                      <a:pt x="52" y="32"/>
                      <a:pt x="54" y="29"/>
                    </a:cubicBezTo>
                    <a:cubicBezTo>
                      <a:pt x="54" y="29"/>
                      <a:pt x="64" y="33"/>
                      <a:pt x="68" y="33"/>
                    </a:cubicBezTo>
                    <a:cubicBezTo>
                      <a:pt x="74" y="33"/>
                      <a:pt x="79" y="26"/>
                      <a:pt x="79" y="17"/>
                    </a:cubicBezTo>
                    <a:cubicBezTo>
                      <a:pt x="79" y="8"/>
                      <a:pt x="74" y="1"/>
                      <a:pt x="68" y="1"/>
                    </a:cubicBezTo>
                    <a:close/>
                    <a:moveTo>
                      <a:pt x="46" y="27"/>
                    </a:moveTo>
                    <a:cubicBezTo>
                      <a:pt x="42" y="27"/>
                      <a:pt x="39" y="23"/>
                      <a:pt x="39" y="17"/>
                    </a:cubicBezTo>
                    <a:cubicBezTo>
                      <a:pt x="39" y="11"/>
                      <a:pt x="42" y="6"/>
                      <a:pt x="46" y="6"/>
                    </a:cubicBezTo>
                    <a:cubicBezTo>
                      <a:pt x="50" y="6"/>
                      <a:pt x="53" y="11"/>
                      <a:pt x="53" y="17"/>
                    </a:cubicBezTo>
                    <a:cubicBezTo>
                      <a:pt x="53" y="23"/>
                      <a:pt x="50" y="27"/>
                      <a:pt x="46" y="27"/>
                    </a:cubicBezTo>
                    <a:close/>
                    <a:moveTo>
                      <a:pt x="68" y="28"/>
                    </a:moveTo>
                    <a:cubicBezTo>
                      <a:pt x="64" y="28"/>
                      <a:pt x="60" y="23"/>
                      <a:pt x="60" y="17"/>
                    </a:cubicBezTo>
                    <a:cubicBezTo>
                      <a:pt x="60" y="12"/>
                      <a:pt x="64" y="7"/>
                      <a:pt x="68" y="7"/>
                    </a:cubicBezTo>
                    <a:cubicBezTo>
                      <a:pt x="72" y="7"/>
                      <a:pt x="75" y="12"/>
                      <a:pt x="75" y="17"/>
                    </a:cubicBezTo>
                    <a:cubicBezTo>
                      <a:pt x="75" y="23"/>
                      <a:pt x="72" y="28"/>
                      <a:pt x="68" y="28"/>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solidFill>
                    <a:schemeClr val="bg1">
                      <a:lumMod val="50000"/>
                    </a:schemeClr>
                  </a:solidFill>
                  <a:latin typeface="+mn-lt"/>
                  <a:ea typeface="+mn-ea"/>
                </a:endParaRPr>
              </a:p>
            </p:txBody>
          </p:sp>
        </p:grpSp>
        <p:sp>
          <p:nvSpPr>
            <p:cNvPr id="19" name="文本框 20">
              <a:extLst>
                <a:ext uri="{FF2B5EF4-FFF2-40B4-BE49-F238E27FC236}">
                  <a16:creationId xmlns:a16="http://schemas.microsoft.com/office/drawing/2014/main" id="{BBF52562-1DD4-401E-9ECC-97ADE871749C}"/>
                </a:ext>
              </a:extLst>
            </p:cNvPr>
            <p:cNvSpPr txBox="1"/>
            <p:nvPr/>
          </p:nvSpPr>
          <p:spPr>
            <a:xfrm>
              <a:off x="1936371" y="276342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0" name="矩形 47">
              <a:extLst>
                <a:ext uri="{FF2B5EF4-FFF2-40B4-BE49-F238E27FC236}">
                  <a16:creationId xmlns:a16="http://schemas.microsoft.com/office/drawing/2014/main" id="{7ADBE21F-CEFD-4BC8-8EE3-81E047E326AB}"/>
                </a:ext>
              </a:extLst>
            </p:cNvPr>
            <p:cNvSpPr>
              <a:spLocks noChangeArrowheads="1"/>
            </p:cNvSpPr>
            <p:nvPr/>
          </p:nvSpPr>
          <p:spPr bwMode="auto">
            <a:xfrm>
              <a:off x="964043" y="3251929"/>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1" name="文本框 20">
              <a:extLst>
                <a:ext uri="{FF2B5EF4-FFF2-40B4-BE49-F238E27FC236}">
                  <a16:creationId xmlns:a16="http://schemas.microsoft.com/office/drawing/2014/main" id="{592C9B8A-4870-4CEE-87E2-83E82625F648}"/>
                </a:ext>
              </a:extLst>
            </p:cNvPr>
            <p:cNvSpPr txBox="1"/>
            <p:nvPr/>
          </p:nvSpPr>
          <p:spPr>
            <a:xfrm>
              <a:off x="9052327" y="2752277"/>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2" name="矩形 47">
              <a:extLst>
                <a:ext uri="{FF2B5EF4-FFF2-40B4-BE49-F238E27FC236}">
                  <a16:creationId xmlns:a16="http://schemas.microsoft.com/office/drawing/2014/main" id="{3CF6556C-357E-4F45-A136-0F6F357F2E27}"/>
                </a:ext>
              </a:extLst>
            </p:cNvPr>
            <p:cNvSpPr>
              <a:spLocks noChangeArrowheads="1"/>
            </p:cNvSpPr>
            <p:nvPr/>
          </p:nvSpPr>
          <p:spPr bwMode="auto">
            <a:xfrm>
              <a:off x="8773506" y="3240778"/>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3" name="文本框 20">
              <a:extLst>
                <a:ext uri="{FF2B5EF4-FFF2-40B4-BE49-F238E27FC236}">
                  <a16:creationId xmlns:a16="http://schemas.microsoft.com/office/drawing/2014/main" id="{D96767D2-2943-4121-838E-9C10841AF65C}"/>
                </a:ext>
              </a:extLst>
            </p:cNvPr>
            <p:cNvSpPr txBox="1"/>
            <p:nvPr/>
          </p:nvSpPr>
          <p:spPr>
            <a:xfrm>
              <a:off x="1936371" y="5143738"/>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4" name="矩形 47">
              <a:extLst>
                <a:ext uri="{FF2B5EF4-FFF2-40B4-BE49-F238E27FC236}">
                  <a16:creationId xmlns:a16="http://schemas.microsoft.com/office/drawing/2014/main" id="{F3A6096B-FCFE-4B16-AA78-704234DFC599}"/>
                </a:ext>
              </a:extLst>
            </p:cNvPr>
            <p:cNvSpPr>
              <a:spLocks noChangeArrowheads="1"/>
            </p:cNvSpPr>
            <p:nvPr/>
          </p:nvSpPr>
          <p:spPr bwMode="auto">
            <a:xfrm>
              <a:off x="964043" y="5632239"/>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algn="ct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sp>
          <p:nvSpPr>
            <p:cNvPr id="25" name="文本框 24">
              <a:extLst>
                <a:ext uri="{FF2B5EF4-FFF2-40B4-BE49-F238E27FC236}">
                  <a16:creationId xmlns:a16="http://schemas.microsoft.com/office/drawing/2014/main" id="{008505DF-0C43-4544-88BB-5B0668E0C1CF}"/>
                </a:ext>
              </a:extLst>
            </p:cNvPr>
            <p:cNvSpPr txBox="1"/>
            <p:nvPr/>
          </p:nvSpPr>
          <p:spPr>
            <a:xfrm>
              <a:off x="9052327" y="5166041"/>
              <a:ext cx="1172510" cy="381071"/>
            </a:xfrm>
            <a:prstGeom prst="rect">
              <a:avLst/>
            </a:prstGeom>
            <a:noFill/>
          </p:spPr>
          <p:txBody>
            <a:bodyPr wrap="none" lIns="72585" tIns="36293" rIns="72585" bIns="36293">
              <a:spAutoFit/>
            </a:bodyPr>
            <a:lstStyle/>
            <a:p>
              <a:pPr algn="ctr" fontAlgn="auto">
                <a:spcBef>
                  <a:spcPts val="0"/>
                </a:spcBef>
                <a:spcAft>
                  <a:spcPts val="0"/>
                </a:spcAft>
                <a:defRPr/>
              </a:pPr>
              <a:r>
                <a:rPr lang="zh-CN" altLang="en-US" sz="2000" dirty="0">
                  <a:solidFill>
                    <a:schemeClr val="bg1">
                      <a:lumMod val="50000"/>
                    </a:schemeClr>
                  </a:solidFill>
                  <a:latin typeface="+mj-ea"/>
                  <a:ea typeface="+mj-ea"/>
                  <a:sym typeface="宋体" panose="02010600030101010101" pitchFamily="2" charset="-122"/>
                </a:rPr>
                <a:t>添加标题</a:t>
              </a:r>
            </a:p>
          </p:txBody>
        </p:sp>
        <p:sp>
          <p:nvSpPr>
            <p:cNvPr id="26" name="矩形 47">
              <a:extLst>
                <a:ext uri="{FF2B5EF4-FFF2-40B4-BE49-F238E27FC236}">
                  <a16:creationId xmlns:a16="http://schemas.microsoft.com/office/drawing/2014/main" id="{6B7EB3BD-CEFA-420E-8EE1-A57D59B4310F}"/>
                </a:ext>
              </a:extLst>
            </p:cNvPr>
            <p:cNvSpPr>
              <a:spLocks noChangeArrowheads="1"/>
            </p:cNvSpPr>
            <p:nvPr/>
          </p:nvSpPr>
          <p:spPr bwMode="auto">
            <a:xfrm>
              <a:off x="8773506" y="5654542"/>
              <a:ext cx="25065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点击这里更改文字内容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a:p>
              <a:pPr fontAlgn="auto">
                <a:spcBef>
                  <a:spcPts val="0"/>
                </a:spcBef>
                <a:spcAft>
                  <a:spcPts val="0"/>
                </a:spcAft>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rPr>
                <a:t>以上文字没有实际意义</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Arial Unicode MS" panose="020B0604020202020204" pitchFamily="34" charset="-122"/>
                <a:sym typeface="Calibri" panose="020F0502020204030204" pitchFamily="34" charset="0"/>
              </a:endParaRPr>
            </a:p>
          </p:txBody>
        </p:sp>
        <p:cxnSp>
          <p:nvCxnSpPr>
            <p:cNvPr id="27" name="直接连接符 26">
              <a:extLst>
                <a:ext uri="{FF2B5EF4-FFF2-40B4-BE49-F238E27FC236}">
                  <a16:creationId xmlns:a16="http://schemas.microsoft.com/office/drawing/2014/main" id="{5EF5846F-0270-4EBC-8534-41A28B5FF289}"/>
                </a:ext>
              </a:extLst>
            </p:cNvPr>
            <p:cNvCxnSpPr/>
            <p:nvPr/>
          </p:nvCxnSpPr>
          <p:spPr>
            <a:xfrm>
              <a:off x="1293541" y="3967474"/>
              <a:ext cx="96458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A3FDEEF7-DB1C-4456-9027-AA8005DD7A19}"/>
                </a:ext>
              </a:extLst>
            </p:cNvPr>
            <p:cNvCxnSpPr>
              <a:cxnSpLocks/>
            </p:cNvCxnSpPr>
            <p:nvPr/>
          </p:nvCxnSpPr>
          <p:spPr>
            <a:xfrm>
              <a:off x="5988205" y="1750741"/>
              <a:ext cx="0" cy="429322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479510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a:extLst>
              <a:ext uri="{FF2B5EF4-FFF2-40B4-BE49-F238E27FC236}">
                <a16:creationId xmlns:a16="http://schemas.microsoft.com/office/drawing/2014/main" id="{B750FE6E-50AA-402F-B706-7530C77B8F10}"/>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24" name="图片 23">
            <a:extLst>
              <a:ext uri="{FF2B5EF4-FFF2-40B4-BE49-F238E27FC236}">
                <a16:creationId xmlns:a16="http://schemas.microsoft.com/office/drawing/2014/main" id="{D7A40B94-0CF0-43AD-A84F-7A852FEE2067}"/>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0" name="任意多边形 5">
            <a:extLst>
              <a:ext uri="{FF2B5EF4-FFF2-40B4-BE49-F238E27FC236}">
                <a16:creationId xmlns:a16="http://schemas.microsoft.com/office/drawing/2014/main" id="{B0CF220C-9990-4CD5-858F-58202892A88F}"/>
              </a:ext>
            </a:extLst>
          </p:cNvPr>
          <p:cNvSpPr/>
          <p:nvPr/>
        </p:nvSpPr>
        <p:spPr>
          <a:xfrm>
            <a:off x="1563446" y="2284200"/>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任意多边形 6">
            <a:extLst>
              <a:ext uri="{FF2B5EF4-FFF2-40B4-BE49-F238E27FC236}">
                <a16:creationId xmlns:a16="http://schemas.microsoft.com/office/drawing/2014/main" id="{C688A7F0-8AC9-4E6E-8B42-DA260DCD17C3}"/>
              </a:ext>
            </a:extLst>
          </p:cNvPr>
          <p:cNvSpPr/>
          <p:nvPr/>
        </p:nvSpPr>
        <p:spPr>
          <a:xfrm>
            <a:off x="3925149"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任意多边形 7">
            <a:extLst>
              <a:ext uri="{FF2B5EF4-FFF2-40B4-BE49-F238E27FC236}">
                <a16:creationId xmlns:a16="http://schemas.microsoft.com/office/drawing/2014/main" id="{B0C84B0E-E146-416A-B560-1D060EC9787D}"/>
              </a:ext>
            </a:extLst>
          </p:cNvPr>
          <p:cNvSpPr/>
          <p:nvPr/>
        </p:nvSpPr>
        <p:spPr>
          <a:xfrm>
            <a:off x="6286852" y="2284200"/>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任意多边形 8">
            <a:extLst>
              <a:ext uri="{FF2B5EF4-FFF2-40B4-BE49-F238E27FC236}">
                <a16:creationId xmlns:a16="http://schemas.microsoft.com/office/drawing/2014/main" id="{421256E9-5F51-43E8-B5F0-0391FF44D440}"/>
              </a:ext>
            </a:extLst>
          </p:cNvPr>
          <p:cNvSpPr/>
          <p:nvPr/>
        </p:nvSpPr>
        <p:spPr>
          <a:xfrm>
            <a:off x="8648555" y="2303243"/>
            <a:ext cx="1980000" cy="2827279"/>
          </a:xfrm>
          <a:custGeom>
            <a:avLst/>
            <a:gdLst>
              <a:gd name="connsiteX0" fmla="*/ 127235 w 1980000"/>
              <a:gd name="connsiteY0" fmla="*/ 0 h 2827279"/>
              <a:gd name="connsiteX1" fmla="*/ 1852765 w 1980000"/>
              <a:gd name="connsiteY1" fmla="*/ 0 h 2827279"/>
              <a:gd name="connsiteX2" fmla="*/ 1980000 w 1980000"/>
              <a:gd name="connsiteY2" fmla="*/ 127235 h 2827279"/>
              <a:gd name="connsiteX3" fmla="*/ 1980000 w 1980000"/>
              <a:gd name="connsiteY3" fmla="*/ 2572765 h 2827279"/>
              <a:gd name="connsiteX4" fmla="*/ 1852765 w 1980000"/>
              <a:gd name="connsiteY4" fmla="*/ 2700000 h 2827279"/>
              <a:gd name="connsiteX5" fmla="*/ 1117279 w 1980000"/>
              <a:gd name="connsiteY5" fmla="*/ 2700000 h 2827279"/>
              <a:gd name="connsiteX6" fmla="*/ 990000 w 1980000"/>
              <a:gd name="connsiteY6" fmla="*/ 2827279 h 2827279"/>
              <a:gd name="connsiteX7" fmla="*/ 862721 w 1980000"/>
              <a:gd name="connsiteY7" fmla="*/ 2700000 h 2827279"/>
              <a:gd name="connsiteX8" fmla="*/ 127235 w 1980000"/>
              <a:gd name="connsiteY8" fmla="*/ 2700000 h 2827279"/>
              <a:gd name="connsiteX9" fmla="*/ 0 w 1980000"/>
              <a:gd name="connsiteY9" fmla="*/ 2572765 h 2827279"/>
              <a:gd name="connsiteX10" fmla="*/ 0 w 1980000"/>
              <a:gd name="connsiteY10" fmla="*/ 127235 h 2827279"/>
              <a:gd name="connsiteX11" fmla="*/ 127235 w 1980000"/>
              <a:gd name="connsiteY11" fmla="*/ 0 h 2827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0000" h="2827279">
                <a:moveTo>
                  <a:pt x="127235" y="0"/>
                </a:moveTo>
                <a:lnTo>
                  <a:pt x="1852765" y="0"/>
                </a:lnTo>
                <a:cubicBezTo>
                  <a:pt x="1923035" y="0"/>
                  <a:pt x="1980000" y="56965"/>
                  <a:pt x="1980000" y="127235"/>
                </a:cubicBezTo>
                <a:lnTo>
                  <a:pt x="1980000" y="2572765"/>
                </a:lnTo>
                <a:cubicBezTo>
                  <a:pt x="1980000" y="2643035"/>
                  <a:pt x="1923035" y="2700000"/>
                  <a:pt x="1852765" y="2700000"/>
                </a:cubicBezTo>
                <a:lnTo>
                  <a:pt x="1117279" y="2700000"/>
                </a:lnTo>
                <a:lnTo>
                  <a:pt x="990000" y="2827279"/>
                </a:lnTo>
                <a:lnTo>
                  <a:pt x="862721" y="2700000"/>
                </a:lnTo>
                <a:lnTo>
                  <a:pt x="127235" y="2700000"/>
                </a:lnTo>
                <a:cubicBezTo>
                  <a:pt x="56965" y="2700000"/>
                  <a:pt x="0" y="2643035"/>
                  <a:pt x="0" y="2572765"/>
                </a:cubicBezTo>
                <a:lnTo>
                  <a:pt x="0" y="127235"/>
                </a:lnTo>
                <a:cubicBezTo>
                  <a:pt x="0" y="56965"/>
                  <a:pt x="56965" y="0"/>
                  <a:pt x="127235" y="0"/>
                </a:cubicBezTo>
                <a:close/>
              </a:path>
            </a:pathLst>
          </a:cu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文本框 31">
            <a:extLst>
              <a:ext uri="{FF2B5EF4-FFF2-40B4-BE49-F238E27FC236}">
                <a16:creationId xmlns:a16="http://schemas.microsoft.com/office/drawing/2014/main" id="{BCD30F31-56A7-4706-A454-A1C5099C0A9A}"/>
              </a:ext>
            </a:extLst>
          </p:cNvPr>
          <p:cNvSpPr txBox="1"/>
          <p:nvPr/>
        </p:nvSpPr>
        <p:spPr>
          <a:xfrm>
            <a:off x="1971716"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5" name="文本框 32">
            <a:extLst>
              <a:ext uri="{FF2B5EF4-FFF2-40B4-BE49-F238E27FC236}">
                <a16:creationId xmlns:a16="http://schemas.microsoft.com/office/drawing/2014/main" id="{FEF91370-95E6-4D85-899A-890F95C8905D}"/>
              </a:ext>
            </a:extLst>
          </p:cNvPr>
          <p:cNvSpPr txBox="1"/>
          <p:nvPr/>
        </p:nvSpPr>
        <p:spPr>
          <a:xfrm>
            <a:off x="4333419"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6" name="文本框 33">
            <a:extLst>
              <a:ext uri="{FF2B5EF4-FFF2-40B4-BE49-F238E27FC236}">
                <a16:creationId xmlns:a16="http://schemas.microsoft.com/office/drawing/2014/main" id="{9B6BF5DD-8680-4B89-B5F3-00E6B3F3E709}"/>
              </a:ext>
            </a:extLst>
          </p:cNvPr>
          <p:cNvSpPr txBox="1"/>
          <p:nvPr/>
        </p:nvSpPr>
        <p:spPr>
          <a:xfrm>
            <a:off x="6693741"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7" name="文本框 34">
            <a:extLst>
              <a:ext uri="{FF2B5EF4-FFF2-40B4-BE49-F238E27FC236}">
                <a16:creationId xmlns:a16="http://schemas.microsoft.com/office/drawing/2014/main" id="{7B8343F8-DC31-437E-8442-62F4193D83E6}"/>
              </a:ext>
            </a:extLst>
          </p:cNvPr>
          <p:cNvSpPr txBox="1"/>
          <p:nvPr/>
        </p:nvSpPr>
        <p:spPr>
          <a:xfrm>
            <a:off x="9056825" y="2505170"/>
            <a:ext cx="1163460" cy="369653"/>
          </a:xfrm>
          <a:prstGeom prst="rect">
            <a:avLst/>
          </a:prstGeom>
          <a:noFill/>
        </p:spPr>
        <p:txBody>
          <a:bodyPr wrap="none" rtlCol="0">
            <a:spAutoFit/>
          </a:bodyPr>
          <a:lstStyle/>
          <a:p>
            <a:pPr algn="ctr">
              <a:lnSpc>
                <a:spcPct val="125000"/>
              </a:lnSpc>
              <a:spcAft>
                <a:spcPts val="1000"/>
              </a:spcAft>
            </a:pPr>
            <a:r>
              <a:rPr lang="en-US" altLang="zh-CN" sz="1600" dirty="0">
                <a:solidFill>
                  <a:schemeClr val="bg1"/>
                </a:solidFill>
              </a:rPr>
              <a:t>TEXT HERE</a:t>
            </a:r>
            <a:endParaRPr lang="zh-CN" altLang="en-US" sz="1600" dirty="0">
              <a:solidFill>
                <a:schemeClr val="bg1"/>
              </a:solidFill>
            </a:endParaRPr>
          </a:p>
        </p:txBody>
      </p:sp>
      <p:sp>
        <p:nvSpPr>
          <p:cNvPr id="18" name="文本框 35">
            <a:extLst>
              <a:ext uri="{FF2B5EF4-FFF2-40B4-BE49-F238E27FC236}">
                <a16:creationId xmlns:a16="http://schemas.microsoft.com/office/drawing/2014/main" id="{4EC1749C-AD6B-4D9C-91E6-39DE48F7D367}"/>
              </a:ext>
            </a:extLst>
          </p:cNvPr>
          <p:cNvSpPr txBox="1"/>
          <p:nvPr/>
        </p:nvSpPr>
        <p:spPr>
          <a:xfrm>
            <a:off x="1563447"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19" name="文本框 36">
            <a:extLst>
              <a:ext uri="{FF2B5EF4-FFF2-40B4-BE49-F238E27FC236}">
                <a16:creationId xmlns:a16="http://schemas.microsoft.com/office/drawing/2014/main" id="{3A9DDE3E-27E8-4772-9DED-4401E0CEB0A8}"/>
              </a:ext>
            </a:extLst>
          </p:cNvPr>
          <p:cNvSpPr txBox="1"/>
          <p:nvPr/>
        </p:nvSpPr>
        <p:spPr>
          <a:xfrm>
            <a:off x="3925148"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0" name="文本框 37">
            <a:extLst>
              <a:ext uri="{FF2B5EF4-FFF2-40B4-BE49-F238E27FC236}">
                <a16:creationId xmlns:a16="http://schemas.microsoft.com/office/drawing/2014/main" id="{ED68F1B0-DA09-49CA-872E-5A42757F3FA2}"/>
              </a:ext>
            </a:extLst>
          </p:cNvPr>
          <p:cNvSpPr txBox="1"/>
          <p:nvPr/>
        </p:nvSpPr>
        <p:spPr>
          <a:xfrm>
            <a:off x="6285471"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1" name="文本框 38">
            <a:extLst>
              <a:ext uri="{FF2B5EF4-FFF2-40B4-BE49-F238E27FC236}">
                <a16:creationId xmlns:a16="http://schemas.microsoft.com/office/drawing/2014/main" id="{11AD44C9-D9E5-4FD7-9A76-50A0ACFDBA3C}"/>
              </a:ext>
            </a:extLst>
          </p:cNvPr>
          <p:cNvSpPr txBox="1"/>
          <p:nvPr/>
        </p:nvSpPr>
        <p:spPr>
          <a:xfrm>
            <a:off x="8645793" y="2978285"/>
            <a:ext cx="1980000" cy="1320233"/>
          </a:xfrm>
          <a:prstGeom prst="rect">
            <a:avLst/>
          </a:prstGeom>
          <a:noFill/>
        </p:spPr>
        <p:txBody>
          <a:bodyPr wrap="square" rtlCol="0">
            <a:spAutoFit/>
          </a:bodyPr>
          <a:lstStyle/>
          <a:p>
            <a:pPr algn="ctr">
              <a:lnSpc>
                <a:spcPct val="114000"/>
              </a:lnSpc>
              <a:spcAft>
                <a:spcPts val="1000"/>
              </a:spcAft>
            </a:pPr>
            <a:r>
              <a:rPr lang="en-US" altLang="zh-CN" sz="1400" dirty="0">
                <a:solidFill>
                  <a:schemeClr val="bg1"/>
                </a:solidFill>
              </a:rPr>
              <a:t>It looks even better with you using this text. Whoever evaluates your text cannot evaluate the way you write. </a:t>
            </a:r>
            <a:endParaRPr lang="zh-CN" altLang="en-US" sz="1400" dirty="0">
              <a:solidFill>
                <a:schemeClr val="bg1"/>
              </a:solidFill>
            </a:endParaRPr>
          </a:p>
        </p:txBody>
      </p:sp>
      <p:sp>
        <p:nvSpPr>
          <p:cNvPr id="22" name="Rectangle 42">
            <a:extLst>
              <a:ext uri="{FF2B5EF4-FFF2-40B4-BE49-F238E27FC236}">
                <a16:creationId xmlns:a16="http://schemas.microsoft.com/office/drawing/2014/main" id="{EEE8B4F1-725F-4B29-959A-164AEE9897CA}"/>
              </a:ext>
            </a:extLst>
          </p:cNvPr>
          <p:cNvSpPr/>
          <p:nvPr/>
        </p:nvSpPr>
        <p:spPr>
          <a:xfrm>
            <a:off x="1494047" y="5601244"/>
            <a:ext cx="9131746" cy="974169"/>
          </a:xfrm>
          <a:prstGeom prst="rect">
            <a:avLst/>
          </a:prstGeom>
          <a:noFill/>
          <a:ln w="12700" cap="flat" cmpd="sng" algn="ctr">
            <a:noFill/>
            <a:prstDash val="solid"/>
          </a:ln>
          <a:effectLst/>
        </p:spPr>
        <p:txBody>
          <a:bodyPr lIns="91440" tIns="0" rIns="91440" bIns="0" rtlCol="0" anchor="t"/>
          <a:lstStyle/>
          <a:p>
            <a:pPr algn="just">
              <a:defRPr/>
            </a:pPr>
            <a:r>
              <a:rPr lang="en-US" sz="1400" kern="0" dirty="0">
                <a:solidFill>
                  <a:schemeClr val="bg1">
                    <a:lumMod val="50000"/>
                  </a:schemeClr>
                </a:solidFill>
                <a:latin typeface="Arial" pitchFamily="34" charset="0"/>
                <a:cs typeface="Arial" pitchFamily="34" charset="0"/>
              </a:rPr>
              <a:t>This is a sample text. Insert your desired text here. Again, this is a dummy text, enter your own text here. This is a sample text. Insert your desired text here.</a:t>
            </a:r>
          </a:p>
        </p:txBody>
      </p:sp>
    </p:spTree>
    <p:extLst>
      <p:ext uri="{BB962C8B-B14F-4D97-AF65-F5344CB8AC3E}">
        <p14:creationId xmlns:p14="http://schemas.microsoft.com/office/powerpoint/2010/main" val="13931015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50"/>
                                        <p:tgtEl>
                                          <p:spTgt spid="10"/>
                                        </p:tgtEl>
                                      </p:cBhvr>
                                    </p:animEffect>
                                    <p:anim calcmode="lin" valueType="num">
                                      <p:cBhvr>
                                        <p:cTn id="8" dur="250" fill="hold"/>
                                        <p:tgtEl>
                                          <p:spTgt spid="10"/>
                                        </p:tgtEl>
                                        <p:attrNameLst>
                                          <p:attrName>ppt_x</p:attrName>
                                        </p:attrNameLst>
                                      </p:cBhvr>
                                      <p:tavLst>
                                        <p:tav tm="0">
                                          <p:val>
                                            <p:strVal val="#ppt_x"/>
                                          </p:val>
                                        </p:tav>
                                        <p:tav tm="100000">
                                          <p:val>
                                            <p:strVal val="#ppt_x"/>
                                          </p:val>
                                        </p:tav>
                                      </p:tavLst>
                                    </p:anim>
                                    <p:anim calcmode="lin" valueType="num">
                                      <p:cBhvr>
                                        <p:cTn id="9" dur="25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50"/>
                                        <p:tgtEl>
                                          <p:spTgt spid="11"/>
                                        </p:tgtEl>
                                      </p:cBhvr>
                                    </p:animEffect>
                                    <p:anim calcmode="lin" valueType="num">
                                      <p:cBhvr>
                                        <p:cTn id="14" dur="250" fill="hold"/>
                                        <p:tgtEl>
                                          <p:spTgt spid="11"/>
                                        </p:tgtEl>
                                        <p:attrNameLst>
                                          <p:attrName>ppt_x</p:attrName>
                                        </p:attrNameLst>
                                      </p:cBhvr>
                                      <p:tavLst>
                                        <p:tav tm="0">
                                          <p:val>
                                            <p:strVal val="#ppt_x"/>
                                          </p:val>
                                        </p:tav>
                                        <p:tav tm="100000">
                                          <p:val>
                                            <p:strVal val="#ppt_x"/>
                                          </p:val>
                                        </p:tav>
                                      </p:tavLst>
                                    </p:anim>
                                    <p:anim calcmode="lin" valueType="num">
                                      <p:cBhvr>
                                        <p:cTn id="15" dur="25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50"/>
                                        <p:tgtEl>
                                          <p:spTgt spid="12"/>
                                        </p:tgtEl>
                                      </p:cBhvr>
                                    </p:animEffect>
                                    <p:anim calcmode="lin" valueType="num">
                                      <p:cBhvr>
                                        <p:cTn id="20" dur="250" fill="hold"/>
                                        <p:tgtEl>
                                          <p:spTgt spid="12"/>
                                        </p:tgtEl>
                                        <p:attrNameLst>
                                          <p:attrName>ppt_x</p:attrName>
                                        </p:attrNameLst>
                                      </p:cBhvr>
                                      <p:tavLst>
                                        <p:tav tm="0">
                                          <p:val>
                                            <p:strVal val="#ppt_x"/>
                                          </p:val>
                                        </p:tav>
                                        <p:tav tm="100000">
                                          <p:val>
                                            <p:strVal val="#ppt_x"/>
                                          </p:val>
                                        </p:tav>
                                      </p:tavLst>
                                    </p:anim>
                                    <p:anim calcmode="lin" valueType="num">
                                      <p:cBhvr>
                                        <p:cTn id="21" dur="2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250"/>
                                        <p:tgtEl>
                                          <p:spTgt spid="13"/>
                                        </p:tgtEl>
                                      </p:cBhvr>
                                    </p:animEffect>
                                    <p:anim calcmode="lin" valueType="num">
                                      <p:cBhvr>
                                        <p:cTn id="26" dur="250" fill="hold"/>
                                        <p:tgtEl>
                                          <p:spTgt spid="13"/>
                                        </p:tgtEl>
                                        <p:attrNameLst>
                                          <p:attrName>ppt_x</p:attrName>
                                        </p:attrNameLst>
                                      </p:cBhvr>
                                      <p:tavLst>
                                        <p:tav tm="0">
                                          <p:val>
                                            <p:strVal val="#ppt_x"/>
                                          </p:val>
                                        </p:tav>
                                        <p:tav tm="100000">
                                          <p:val>
                                            <p:strVal val="#ppt_x"/>
                                          </p:val>
                                        </p:tav>
                                      </p:tavLst>
                                    </p:anim>
                                    <p:anim calcmode="lin" valueType="num">
                                      <p:cBhvr>
                                        <p:cTn id="27" dur="25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250"/>
                                        <p:tgtEl>
                                          <p:spTgt spid="14"/>
                                        </p:tgtEl>
                                      </p:cBhvr>
                                    </p:animEffect>
                                    <p:anim calcmode="lin" valueType="num">
                                      <p:cBhvr>
                                        <p:cTn id="32" dur="250" fill="hold"/>
                                        <p:tgtEl>
                                          <p:spTgt spid="14"/>
                                        </p:tgtEl>
                                        <p:attrNameLst>
                                          <p:attrName>ppt_x</p:attrName>
                                        </p:attrNameLst>
                                      </p:cBhvr>
                                      <p:tavLst>
                                        <p:tav tm="0">
                                          <p:val>
                                            <p:strVal val="#ppt_x"/>
                                          </p:val>
                                        </p:tav>
                                        <p:tav tm="100000">
                                          <p:val>
                                            <p:strVal val="#ppt_x"/>
                                          </p:val>
                                        </p:tav>
                                      </p:tavLst>
                                    </p:anim>
                                    <p:anim calcmode="lin" valueType="num">
                                      <p:cBhvr>
                                        <p:cTn id="33" dur="250" fill="hold"/>
                                        <p:tgtEl>
                                          <p:spTgt spid="14"/>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50"/>
                                        <p:tgtEl>
                                          <p:spTgt spid="15"/>
                                        </p:tgtEl>
                                      </p:cBhvr>
                                    </p:animEffect>
                                    <p:anim calcmode="lin" valueType="num">
                                      <p:cBhvr>
                                        <p:cTn id="38" dur="250" fill="hold"/>
                                        <p:tgtEl>
                                          <p:spTgt spid="15"/>
                                        </p:tgtEl>
                                        <p:attrNameLst>
                                          <p:attrName>ppt_x</p:attrName>
                                        </p:attrNameLst>
                                      </p:cBhvr>
                                      <p:tavLst>
                                        <p:tav tm="0">
                                          <p:val>
                                            <p:strVal val="#ppt_x"/>
                                          </p:val>
                                        </p:tav>
                                        <p:tav tm="100000">
                                          <p:val>
                                            <p:strVal val="#ppt_x"/>
                                          </p:val>
                                        </p:tav>
                                      </p:tavLst>
                                    </p:anim>
                                    <p:anim calcmode="lin" valueType="num">
                                      <p:cBhvr>
                                        <p:cTn id="39" dur="25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50"/>
                                        <p:tgtEl>
                                          <p:spTgt spid="16"/>
                                        </p:tgtEl>
                                      </p:cBhvr>
                                    </p:animEffect>
                                    <p:anim calcmode="lin" valueType="num">
                                      <p:cBhvr>
                                        <p:cTn id="44" dur="250" fill="hold"/>
                                        <p:tgtEl>
                                          <p:spTgt spid="16"/>
                                        </p:tgtEl>
                                        <p:attrNameLst>
                                          <p:attrName>ppt_x</p:attrName>
                                        </p:attrNameLst>
                                      </p:cBhvr>
                                      <p:tavLst>
                                        <p:tav tm="0">
                                          <p:val>
                                            <p:strVal val="#ppt_x"/>
                                          </p:val>
                                        </p:tav>
                                        <p:tav tm="100000">
                                          <p:val>
                                            <p:strVal val="#ppt_x"/>
                                          </p:val>
                                        </p:tav>
                                      </p:tavLst>
                                    </p:anim>
                                    <p:anim calcmode="lin" valueType="num">
                                      <p:cBhvr>
                                        <p:cTn id="45" dur="25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1750"/>
                            </p:stCondLst>
                            <p:childTnLst>
                              <p:par>
                                <p:cTn id="47" presetID="42"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250"/>
                                        <p:tgtEl>
                                          <p:spTgt spid="17"/>
                                        </p:tgtEl>
                                      </p:cBhvr>
                                    </p:animEffect>
                                    <p:anim calcmode="lin" valueType="num">
                                      <p:cBhvr>
                                        <p:cTn id="50" dur="250" fill="hold"/>
                                        <p:tgtEl>
                                          <p:spTgt spid="17"/>
                                        </p:tgtEl>
                                        <p:attrNameLst>
                                          <p:attrName>ppt_x</p:attrName>
                                        </p:attrNameLst>
                                      </p:cBhvr>
                                      <p:tavLst>
                                        <p:tav tm="0">
                                          <p:val>
                                            <p:strVal val="#ppt_x"/>
                                          </p:val>
                                        </p:tav>
                                        <p:tav tm="100000">
                                          <p:val>
                                            <p:strVal val="#ppt_x"/>
                                          </p:val>
                                        </p:tav>
                                      </p:tavLst>
                                    </p:anim>
                                    <p:anim calcmode="lin" valueType="num">
                                      <p:cBhvr>
                                        <p:cTn id="51" dur="250" fill="hold"/>
                                        <p:tgtEl>
                                          <p:spTgt spid="17"/>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42"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250"/>
                                        <p:tgtEl>
                                          <p:spTgt spid="18"/>
                                        </p:tgtEl>
                                      </p:cBhvr>
                                    </p:animEffect>
                                    <p:anim calcmode="lin" valueType="num">
                                      <p:cBhvr>
                                        <p:cTn id="56" dur="250" fill="hold"/>
                                        <p:tgtEl>
                                          <p:spTgt spid="18"/>
                                        </p:tgtEl>
                                        <p:attrNameLst>
                                          <p:attrName>ppt_x</p:attrName>
                                        </p:attrNameLst>
                                      </p:cBhvr>
                                      <p:tavLst>
                                        <p:tav tm="0">
                                          <p:val>
                                            <p:strVal val="#ppt_x"/>
                                          </p:val>
                                        </p:tav>
                                        <p:tav tm="100000">
                                          <p:val>
                                            <p:strVal val="#ppt_x"/>
                                          </p:val>
                                        </p:tav>
                                      </p:tavLst>
                                    </p:anim>
                                    <p:anim calcmode="lin" valueType="num">
                                      <p:cBhvr>
                                        <p:cTn id="57" dur="25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2250"/>
                            </p:stCondLst>
                            <p:childTnLst>
                              <p:par>
                                <p:cTn id="59" presetID="42"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250"/>
                                        <p:tgtEl>
                                          <p:spTgt spid="19"/>
                                        </p:tgtEl>
                                      </p:cBhvr>
                                    </p:animEffect>
                                    <p:anim calcmode="lin" valueType="num">
                                      <p:cBhvr>
                                        <p:cTn id="62" dur="250" fill="hold"/>
                                        <p:tgtEl>
                                          <p:spTgt spid="19"/>
                                        </p:tgtEl>
                                        <p:attrNameLst>
                                          <p:attrName>ppt_x</p:attrName>
                                        </p:attrNameLst>
                                      </p:cBhvr>
                                      <p:tavLst>
                                        <p:tav tm="0">
                                          <p:val>
                                            <p:strVal val="#ppt_x"/>
                                          </p:val>
                                        </p:tav>
                                        <p:tav tm="100000">
                                          <p:val>
                                            <p:strVal val="#ppt_x"/>
                                          </p:val>
                                        </p:tav>
                                      </p:tavLst>
                                    </p:anim>
                                    <p:anim calcmode="lin" valueType="num">
                                      <p:cBhvr>
                                        <p:cTn id="63" dur="250" fill="hold"/>
                                        <p:tgtEl>
                                          <p:spTgt spid="19"/>
                                        </p:tgtEl>
                                        <p:attrNameLst>
                                          <p:attrName>ppt_y</p:attrName>
                                        </p:attrNameLst>
                                      </p:cBhvr>
                                      <p:tavLst>
                                        <p:tav tm="0">
                                          <p:val>
                                            <p:strVal val="#ppt_y+.1"/>
                                          </p:val>
                                        </p:tav>
                                        <p:tav tm="100000">
                                          <p:val>
                                            <p:strVal val="#ppt_y"/>
                                          </p:val>
                                        </p:tav>
                                      </p:tavLst>
                                    </p:anim>
                                  </p:childTnLst>
                                </p:cTn>
                              </p:par>
                            </p:childTnLst>
                          </p:cTn>
                        </p:par>
                        <p:par>
                          <p:cTn id="64" fill="hold">
                            <p:stCondLst>
                              <p:cond delay="2500"/>
                            </p:stCondLst>
                            <p:childTnLst>
                              <p:par>
                                <p:cTn id="65" presetID="42"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250"/>
                                        <p:tgtEl>
                                          <p:spTgt spid="20"/>
                                        </p:tgtEl>
                                      </p:cBhvr>
                                    </p:animEffect>
                                    <p:anim calcmode="lin" valueType="num">
                                      <p:cBhvr>
                                        <p:cTn id="68" dur="250" fill="hold"/>
                                        <p:tgtEl>
                                          <p:spTgt spid="20"/>
                                        </p:tgtEl>
                                        <p:attrNameLst>
                                          <p:attrName>ppt_x</p:attrName>
                                        </p:attrNameLst>
                                      </p:cBhvr>
                                      <p:tavLst>
                                        <p:tav tm="0">
                                          <p:val>
                                            <p:strVal val="#ppt_x"/>
                                          </p:val>
                                        </p:tav>
                                        <p:tav tm="100000">
                                          <p:val>
                                            <p:strVal val="#ppt_x"/>
                                          </p:val>
                                        </p:tav>
                                      </p:tavLst>
                                    </p:anim>
                                    <p:anim calcmode="lin" valueType="num">
                                      <p:cBhvr>
                                        <p:cTn id="69" dur="250" fill="hold"/>
                                        <p:tgtEl>
                                          <p:spTgt spid="20"/>
                                        </p:tgtEl>
                                        <p:attrNameLst>
                                          <p:attrName>ppt_y</p:attrName>
                                        </p:attrNameLst>
                                      </p:cBhvr>
                                      <p:tavLst>
                                        <p:tav tm="0">
                                          <p:val>
                                            <p:strVal val="#ppt_y+.1"/>
                                          </p:val>
                                        </p:tav>
                                        <p:tav tm="100000">
                                          <p:val>
                                            <p:strVal val="#ppt_y"/>
                                          </p:val>
                                        </p:tav>
                                      </p:tavLst>
                                    </p:anim>
                                  </p:childTnLst>
                                </p:cTn>
                              </p:par>
                            </p:childTnLst>
                          </p:cTn>
                        </p:par>
                        <p:par>
                          <p:cTn id="70" fill="hold">
                            <p:stCondLst>
                              <p:cond delay="2750"/>
                            </p:stCondLst>
                            <p:childTnLst>
                              <p:par>
                                <p:cTn id="71" presetID="42" presetClass="entr" presetSubtype="0"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250"/>
                                        <p:tgtEl>
                                          <p:spTgt spid="21"/>
                                        </p:tgtEl>
                                      </p:cBhvr>
                                    </p:animEffect>
                                    <p:anim calcmode="lin" valueType="num">
                                      <p:cBhvr>
                                        <p:cTn id="74" dur="250" fill="hold"/>
                                        <p:tgtEl>
                                          <p:spTgt spid="21"/>
                                        </p:tgtEl>
                                        <p:attrNameLst>
                                          <p:attrName>ppt_x</p:attrName>
                                        </p:attrNameLst>
                                      </p:cBhvr>
                                      <p:tavLst>
                                        <p:tav tm="0">
                                          <p:val>
                                            <p:strVal val="#ppt_x"/>
                                          </p:val>
                                        </p:tav>
                                        <p:tav tm="100000">
                                          <p:val>
                                            <p:strVal val="#ppt_x"/>
                                          </p:val>
                                        </p:tav>
                                      </p:tavLst>
                                    </p:anim>
                                    <p:anim calcmode="lin" valueType="num">
                                      <p:cBhvr>
                                        <p:cTn id="75" dur="250" fill="hold"/>
                                        <p:tgtEl>
                                          <p:spTgt spid="21"/>
                                        </p:tgtEl>
                                        <p:attrNameLst>
                                          <p:attrName>ppt_y</p:attrName>
                                        </p:attrNameLst>
                                      </p:cBhvr>
                                      <p:tavLst>
                                        <p:tav tm="0">
                                          <p:val>
                                            <p:strVal val="#ppt_y+.1"/>
                                          </p:val>
                                        </p:tav>
                                        <p:tav tm="100000">
                                          <p:val>
                                            <p:strVal val="#ppt_y"/>
                                          </p:val>
                                        </p:tav>
                                      </p:tavLst>
                                    </p:anim>
                                  </p:childTnLst>
                                </p:cTn>
                              </p:par>
                            </p:childTnLst>
                          </p:cTn>
                        </p:par>
                        <p:par>
                          <p:cTn id="76" fill="hold">
                            <p:stCondLst>
                              <p:cond delay="30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C4210E4A-C785-4BCD-9AB1-0B80E1E1FDA3}"/>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35" name="图片 34">
            <a:extLst>
              <a:ext uri="{FF2B5EF4-FFF2-40B4-BE49-F238E27FC236}">
                <a16:creationId xmlns:a16="http://schemas.microsoft.com/office/drawing/2014/main" id="{73BF1E87-B7E2-4D7F-9208-6944E6F3A3DE}"/>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1C6992FD-52E9-4DDB-A257-B2E36E53285F}"/>
              </a:ext>
            </a:extLst>
          </p:cNvPr>
          <p:cNvGrpSpPr/>
          <p:nvPr/>
        </p:nvGrpSpPr>
        <p:grpSpPr>
          <a:xfrm flipH="1">
            <a:off x="671526" y="1504121"/>
            <a:ext cx="6078846" cy="3975808"/>
            <a:chOff x="132970" y="1110809"/>
            <a:chExt cx="8722542" cy="3261141"/>
          </a:xfrm>
        </p:grpSpPr>
        <p:sp>
          <p:nvSpPr>
            <p:cNvPr id="11" name="流程图: 数据 5">
              <a:extLst>
                <a:ext uri="{FF2B5EF4-FFF2-40B4-BE49-F238E27FC236}">
                  <a16:creationId xmlns:a16="http://schemas.microsoft.com/office/drawing/2014/main" id="{EE8FFE3D-2431-4CBA-896C-DD51767CAF1A}"/>
                </a:ext>
              </a:extLst>
            </p:cNvPr>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p>
          </p:txBody>
        </p:sp>
        <p:sp>
          <p:nvSpPr>
            <p:cNvPr id="12" name="流程图: 数据 5">
              <a:extLst>
                <a:ext uri="{FF2B5EF4-FFF2-40B4-BE49-F238E27FC236}">
                  <a16:creationId xmlns:a16="http://schemas.microsoft.com/office/drawing/2014/main" id="{C174A6C1-DA1E-451F-BC12-F515EF4474F3}"/>
                </a:ext>
              </a:extLst>
            </p:cNvPr>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13" name="流程图: 数据 5">
              <a:extLst>
                <a:ext uri="{FF2B5EF4-FFF2-40B4-BE49-F238E27FC236}">
                  <a16:creationId xmlns:a16="http://schemas.microsoft.com/office/drawing/2014/main" id="{7C6D8605-B959-421D-95E4-47CC3948CCDA}"/>
                </a:ext>
              </a:extLst>
            </p:cNvPr>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chemeClr val="bg1">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p>
          </p:txBody>
        </p:sp>
        <p:sp>
          <p:nvSpPr>
            <p:cNvPr id="14" name="矩形 13">
              <a:extLst>
                <a:ext uri="{FF2B5EF4-FFF2-40B4-BE49-F238E27FC236}">
                  <a16:creationId xmlns:a16="http://schemas.microsoft.com/office/drawing/2014/main" id="{56E29061-A306-450C-8B2E-3289A2A1C56C}"/>
                </a:ext>
              </a:extLst>
            </p:cNvPr>
            <p:cNvSpPr/>
            <p:nvPr/>
          </p:nvSpPr>
          <p:spPr>
            <a:xfrm flipH="1">
              <a:off x="2533054" y="3768304"/>
              <a:ext cx="2827894" cy="603646"/>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latin typeface="微软雅黑" panose="020B0503020204020204" pitchFamily="34" charset="-122"/>
                </a:rPr>
                <a:t>CONTENTS</a:t>
              </a:r>
              <a:endParaRPr lang="zh-CN" altLang="en-US" sz="1400" dirty="0">
                <a:latin typeface="微软雅黑" panose="020B0503020204020204" pitchFamily="34" charset="-122"/>
              </a:endParaRPr>
            </a:p>
          </p:txBody>
        </p:sp>
        <p:sp>
          <p:nvSpPr>
            <p:cNvPr id="15" name="矩形 14">
              <a:extLst>
                <a:ext uri="{FF2B5EF4-FFF2-40B4-BE49-F238E27FC236}">
                  <a16:creationId xmlns:a16="http://schemas.microsoft.com/office/drawing/2014/main" id="{CAB17DF2-05A5-49DA-A7BB-FE8015E0BECD}"/>
                </a:ext>
              </a:extLst>
            </p:cNvPr>
            <p:cNvSpPr/>
            <p:nvPr/>
          </p:nvSpPr>
          <p:spPr>
            <a:xfrm flipH="1">
              <a:off x="1735443" y="2883681"/>
              <a:ext cx="2827894" cy="601834"/>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latin typeface="微软雅黑" panose="020B0503020204020204" pitchFamily="34" charset="-122"/>
                </a:rPr>
                <a:t>CONTENTS</a:t>
              </a:r>
              <a:endParaRPr lang="zh-CN" altLang="en-US" sz="1400" dirty="0">
                <a:latin typeface="微软雅黑" panose="020B0503020204020204" pitchFamily="34" charset="-122"/>
              </a:endParaRPr>
            </a:p>
          </p:txBody>
        </p:sp>
        <p:sp>
          <p:nvSpPr>
            <p:cNvPr id="16" name="矩形 15">
              <a:extLst>
                <a:ext uri="{FF2B5EF4-FFF2-40B4-BE49-F238E27FC236}">
                  <a16:creationId xmlns:a16="http://schemas.microsoft.com/office/drawing/2014/main" id="{14916E3C-82BE-4DE4-A64C-06BB174AE4B0}"/>
                </a:ext>
              </a:extLst>
            </p:cNvPr>
            <p:cNvSpPr/>
            <p:nvPr/>
          </p:nvSpPr>
          <p:spPr>
            <a:xfrm flipH="1">
              <a:off x="937832" y="1997244"/>
              <a:ext cx="2827894" cy="60364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latin typeface="微软雅黑" panose="020B0503020204020204" pitchFamily="34" charset="-122"/>
                </a:rPr>
                <a:t>CONTENTS</a:t>
              </a:r>
              <a:endParaRPr lang="zh-CN" altLang="en-US" sz="1400" dirty="0">
                <a:latin typeface="微软雅黑" panose="020B0503020204020204" pitchFamily="34" charset="-122"/>
              </a:endParaRPr>
            </a:p>
          </p:txBody>
        </p:sp>
        <p:sp>
          <p:nvSpPr>
            <p:cNvPr id="17" name="矩形 16">
              <a:extLst>
                <a:ext uri="{FF2B5EF4-FFF2-40B4-BE49-F238E27FC236}">
                  <a16:creationId xmlns:a16="http://schemas.microsoft.com/office/drawing/2014/main" id="{A84AA117-4FAF-4777-ACD1-882D6F3A7D3C}"/>
                </a:ext>
              </a:extLst>
            </p:cNvPr>
            <p:cNvSpPr/>
            <p:nvPr/>
          </p:nvSpPr>
          <p:spPr>
            <a:xfrm flipH="1">
              <a:off x="132970" y="1110809"/>
              <a:ext cx="2827894" cy="603646"/>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400" dirty="0">
                  <a:latin typeface="微软雅黑" panose="020B0503020204020204" pitchFamily="34" charset="-122"/>
                </a:rPr>
                <a:t>CONTENTS</a:t>
              </a:r>
              <a:endParaRPr lang="zh-CN" altLang="en-US" sz="1400" dirty="0">
                <a:latin typeface="微软雅黑" panose="020B0503020204020204" pitchFamily="34" charset="-122"/>
              </a:endParaRPr>
            </a:p>
          </p:txBody>
        </p:sp>
        <p:sp>
          <p:nvSpPr>
            <p:cNvPr id="18" name="文本框 12">
              <a:extLst>
                <a:ext uri="{FF2B5EF4-FFF2-40B4-BE49-F238E27FC236}">
                  <a16:creationId xmlns:a16="http://schemas.microsoft.com/office/drawing/2014/main" id="{E3E1640A-7255-442D-B37F-3AE8D24B5836}"/>
                </a:ext>
              </a:extLst>
            </p:cNvPr>
            <p:cNvSpPr txBox="1"/>
            <p:nvPr/>
          </p:nvSpPr>
          <p:spPr>
            <a:xfrm>
              <a:off x="2975367" y="1212323"/>
              <a:ext cx="3741522" cy="206920"/>
            </a:xfrm>
            <a:prstGeom prst="rect">
              <a:avLst/>
            </a:prstGeom>
            <a:noFill/>
          </p:spPr>
          <p:txBody>
            <a:bodyPr>
              <a:spAutoFit/>
            </a:bodyPr>
            <a:lstStyle/>
            <a:p>
              <a:pPr eaLnBrk="1" fontAlgn="auto" hangingPunct="1">
                <a:spcBef>
                  <a:spcPts val="0"/>
                </a:spcBef>
                <a:spcAft>
                  <a:spcPts val="0"/>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3">
              <a:extLst>
                <a:ext uri="{FF2B5EF4-FFF2-40B4-BE49-F238E27FC236}">
                  <a16:creationId xmlns:a16="http://schemas.microsoft.com/office/drawing/2014/main" id="{A8E2806B-60F8-4757-993A-01D2589384B2}"/>
                </a:ext>
              </a:extLst>
            </p:cNvPr>
            <p:cNvSpPr txBox="1"/>
            <p:nvPr/>
          </p:nvSpPr>
          <p:spPr>
            <a:xfrm>
              <a:off x="3758474" y="2102384"/>
              <a:ext cx="3741522" cy="206920"/>
            </a:xfrm>
            <a:prstGeom prst="rect">
              <a:avLst/>
            </a:prstGeom>
            <a:noFill/>
          </p:spPr>
          <p:txBody>
            <a:bodyPr>
              <a:spAutoFit/>
            </a:bodyPr>
            <a:lstStyle/>
            <a:p>
              <a:pPr eaLnBrk="1" fontAlgn="auto" hangingPunct="1">
                <a:spcBef>
                  <a:spcPts val="0"/>
                </a:spcBef>
                <a:spcAft>
                  <a:spcPts val="0"/>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文本框 14">
              <a:extLst>
                <a:ext uri="{FF2B5EF4-FFF2-40B4-BE49-F238E27FC236}">
                  <a16:creationId xmlns:a16="http://schemas.microsoft.com/office/drawing/2014/main" id="{99D8DBEB-775F-4E7C-B1FC-843014D9D47A}"/>
                </a:ext>
              </a:extLst>
            </p:cNvPr>
            <p:cNvSpPr txBox="1"/>
            <p:nvPr/>
          </p:nvSpPr>
          <p:spPr>
            <a:xfrm>
              <a:off x="4585090" y="2992446"/>
              <a:ext cx="3741522" cy="206920"/>
            </a:xfrm>
            <a:prstGeom prst="rect">
              <a:avLst/>
            </a:prstGeom>
            <a:noFill/>
          </p:spPr>
          <p:txBody>
            <a:bodyPr>
              <a:spAutoFit/>
            </a:bodyPr>
            <a:lstStyle/>
            <a:p>
              <a:pPr eaLnBrk="1" fontAlgn="auto" hangingPunct="1">
                <a:spcBef>
                  <a:spcPts val="0"/>
                </a:spcBef>
                <a:spcAft>
                  <a:spcPts val="0"/>
                </a:spcAft>
                <a:defRPr/>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6FF38C7F-7C49-4A17-8730-BAFB70781419}"/>
                </a:ext>
              </a:extLst>
            </p:cNvPr>
            <p:cNvSpPr/>
            <p:nvPr/>
          </p:nvSpPr>
          <p:spPr>
            <a:xfrm>
              <a:off x="3187000" y="1159844"/>
              <a:ext cx="3587238" cy="413840"/>
            </a:xfrm>
            <a:prstGeom prst="rect">
              <a:avLst/>
            </a:prstGeom>
          </p:spPr>
          <p:txBody>
            <a:bodyPr wrap="square">
              <a:spAutoFit/>
            </a:bodyPr>
            <a:lstStyle/>
            <a:p>
              <a:r>
                <a:rPr lang="en-US" altLang="zh-CN" sz="1000" dirty="0">
                  <a:solidFill>
                    <a:schemeClr val="bg1">
                      <a:lumMod val="50000"/>
                    </a:schemeClr>
                  </a:solidFill>
                  <a:latin typeface="Arial" panose="020B0604020202020204" pitchFamily="34" charset="0"/>
                </a:rPr>
                <a:t>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 Click here to enter your text. 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a:t>
              </a:r>
              <a:endParaRPr lang="zh-CN" altLang="en-US" sz="1000" dirty="0">
                <a:solidFill>
                  <a:schemeClr val="bg1">
                    <a:lumMod val="50000"/>
                  </a:schemeClr>
                </a:solidFill>
                <a:latin typeface="Arial" panose="020B0604020202020204" pitchFamily="34" charset="0"/>
              </a:endParaRPr>
            </a:p>
          </p:txBody>
        </p:sp>
        <p:sp>
          <p:nvSpPr>
            <p:cNvPr id="22" name="矩形 21">
              <a:extLst>
                <a:ext uri="{FF2B5EF4-FFF2-40B4-BE49-F238E27FC236}">
                  <a16:creationId xmlns:a16="http://schemas.microsoft.com/office/drawing/2014/main" id="{BFF01A73-32AB-4CCE-B1FE-C2BB16F5D9F0}"/>
                </a:ext>
              </a:extLst>
            </p:cNvPr>
            <p:cNvSpPr/>
            <p:nvPr/>
          </p:nvSpPr>
          <p:spPr>
            <a:xfrm>
              <a:off x="3758939" y="2063962"/>
              <a:ext cx="3486849" cy="413840"/>
            </a:xfrm>
            <a:prstGeom prst="rect">
              <a:avLst/>
            </a:prstGeom>
          </p:spPr>
          <p:txBody>
            <a:bodyPr wrap="square">
              <a:spAutoFit/>
            </a:bodyPr>
            <a:lstStyle/>
            <a:p>
              <a:r>
                <a:rPr lang="en-US" altLang="zh-CN" sz="1000" dirty="0">
                  <a:solidFill>
                    <a:schemeClr val="bg1">
                      <a:lumMod val="50000"/>
                    </a:schemeClr>
                  </a:solidFill>
                  <a:latin typeface="Arial" panose="020B0604020202020204" pitchFamily="34" charset="0"/>
                </a:rPr>
                <a:t>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 Click here to enter your text. 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a:t>
              </a:r>
              <a:endParaRPr lang="zh-CN" altLang="en-US" sz="1000" dirty="0">
                <a:solidFill>
                  <a:schemeClr val="bg1">
                    <a:lumMod val="50000"/>
                  </a:schemeClr>
                </a:solidFill>
                <a:latin typeface="Arial" panose="020B0604020202020204" pitchFamily="34" charset="0"/>
              </a:endParaRPr>
            </a:p>
          </p:txBody>
        </p:sp>
        <p:sp>
          <p:nvSpPr>
            <p:cNvPr id="23" name="矩形 22">
              <a:extLst>
                <a:ext uri="{FF2B5EF4-FFF2-40B4-BE49-F238E27FC236}">
                  <a16:creationId xmlns:a16="http://schemas.microsoft.com/office/drawing/2014/main" id="{99D28AEF-3BD3-45F4-B033-653923886206}"/>
                </a:ext>
              </a:extLst>
            </p:cNvPr>
            <p:cNvSpPr/>
            <p:nvPr/>
          </p:nvSpPr>
          <p:spPr>
            <a:xfrm>
              <a:off x="4695130" y="2916133"/>
              <a:ext cx="3698048" cy="413840"/>
            </a:xfrm>
            <a:prstGeom prst="rect">
              <a:avLst/>
            </a:prstGeom>
          </p:spPr>
          <p:txBody>
            <a:bodyPr wrap="square">
              <a:spAutoFit/>
            </a:bodyPr>
            <a:lstStyle/>
            <a:p>
              <a:r>
                <a:rPr lang="en-US" altLang="zh-CN" sz="1000" dirty="0">
                  <a:solidFill>
                    <a:schemeClr val="bg1">
                      <a:lumMod val="50000"/>
                    </a:schemeClr>
                  </a:solidFill>
                  <a:latin typeface="Arial" panose="020B0604020202020204" pitchFamily="34" charset="0"/>
                </a:rPr>
                <a:t>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 Click here to enter your text. 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a:t>
              </a:r>
              <a:endParaRPr lang="zh-CN" altLang="en-US" sz="1000" dirty="0">
                <a:solidFill>
                  <a:schemeClr val="bg1">
                    <a:lumMod val="50000"/>
                  </a:schemeClr>
                </a:solidFill>
                <a:latin typeface="Arial" panose="020B0604020202020204" pitchFamily="34" charset="0"/>
              </a:endParaRPr>
            </a:p>
          </p:txBody>
        </p:sp>
        <p:sp>
          <p:nvSpPr>
            <p:cNvPr id="24" name="矩形 23">
              <a:extLst>
                <a:ext uri="{FF2B5EF4-FFF2-40B4-BE49-F238E27FC236}">
                  <a16:creationId xmlns:a16="http://schemas.microsoft.com/office/drawing/2014/main" id="{3CAC4501-ADDA-48D4-B676-8344A577EFB9}"/>
                </a:ext>
              </a:extLst>
            </p:cNvPr>
            <p:cNvSpPr/>
            <p:nvPr/>
          </p:nvSpPr>
          <p:spPr>
            <a:xfrm>
              <a:off x="5389458" y="3837227"/>
              <a:ext cx="3466054" cy="413840"/>
            </a:xfrm>
            <a:prstGeom prst="rect">
              <a:avLst/>
            </a:prstGeom>
          </p:spPr>
          <p:txBody>
            <a:bodyPr wrap="square">
              <a:spAutoFit/>
            </a:bodyPr>
            <a:lstStyle/>
            <a:p>
              <a:r>
                <a:rPr lang="en-US" altLang="zh-CN" sz="1000" dirty="0">
                  <a:solidFill>
                    <a:schemeClr val="bg1">
                      <a:lumMod val="50000"/>
                    </a:schemeClr>
                  </a:solidFill>
                  <a:latin typeface="Arial" panose="020B0604020202020204" pitchFamily="34" charset="0"/>
                </a:rPr>
                <a:t>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 Click here to enter your text. You</a:t>
              </a:r>
              <a:r>
                <a:rPr lang="zh-CN" altLang="en-US" sz="1000" dirty="0">
                  <a:solidFill>
                    <a:schemeClr val="bg1">
                      <a:lumMod val="50000"/>
                    </a:schemeClr>
                  </a:solidFill>
                  <a:latin typeface="Arial" panose="020B0604020202020204" pitchFamily="34" charset="0"/>
                </a:rPr>
                <a:t> </a:t>
              </a:r>
              <a:r>
                <a:rPr lang="en-US" altLang="zh-CN" sz="1000" dirty="0">
                  <a:solidFill>
                    <a:schemeClr val="bg1">
                      <a:lumMod val="50000"/>
                    </a:schemeClr>
                  </a:solidFill>
                  <a:latin typeface="Arial" panose="020B0604020202020204" pitchFamily="34" charset="0"/>
                </a:rPr>
                <a:t>can click here to enter your text.</a:t>
              </a:r>
              <a:endParaRPr lang="zh-CN" altLang="en-US" sz="1000" dirty="0">
                <a:solidFill>
                  <a:schemeClr val="bg1">
                    <a:lumMod val="50000"/>
                  </a:schemeClr>
                </a:solidFill>
                <a:latin typeface="Arial" panose="020B0604020202020204" pitchFamily="34" charset="0"/>
              </a:endParaRPr>
            </a:p>
          </p:txBody>
        </p:sp>
      </p:grpSp>
      <p:grpSp>
        <p:nvGrpSpPr>
          <p:cNvPr id="25" name="组合 24">
            <a:extLst>
              <a:ext uri="{FF2B5EF4-FFF2-40B4-BE49-F238E27FC236}">
                <a16:creationId xmlns:a16="http://schemas.microsoft.com/office/drawing/2014/main" id="{E7BE1EB5-2976-43A5-8848-1944060AE5C9}"/>
              </a:ext>
            </a:extLst>
          </p:cNvPr>
          <p:cNvGrpSpPr/>
          <p:nvPr/>
        </p:nvGrpSpPr>
        <p:grpSpPr>
          <a:xfrm>
            <a:off x="5633589" y="1371874"/>
            <a:ext cx="6780799" cy="4587274"/>
            <a:chOff x="5131801" y="1753696"/>
            <a:chExt cx="6780799" cy="4587274"/>
          </a:xfrm>
        </p:grpSpPr>
        <p:sp>
          <p:nvSpPr>
            <p:cNvPr id="26" name="任意多边形 35">
              <a:extLst>
                <a:ext uri="{FF2B5EF4-FFF2-40B4-BE49-F238E27FC236}">
                  <a16:creationId xmlns:a16="http://schemas.microsoft.com/office/drawing/2014/main" id="{6EA8EB2A-2BB0-4711-8C52-C3EBBCAA473A}"/>
                </a:ext>
              </a:extLst>
            </p:cNvPr>
            <p:cNvSpPr>
              <a:spLocks noChangeArrowheads="1"/>
            </p:cNvSpPr>
            <p:nvPr/>
          </p:nvSpPr>
          <p:spPr bwMode="auto">
            <a:xfrm>
              <a:off x="7091510" y="3565578"/>
              <a:ext cx="1417381" cy="1948264"/>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6F979B"/>
            </a:solidFill>
            <a:ln>
              <a:noFill/>
            </a:ln>
          </p:spPr>
          <p:txBody>
            <a:bodyPr lIns="162000" tIns="0" rIns="0" bIns="0" anchor="ctr"/>
            <a:lstStyle/>
            <a:p>
              <a:pPr>
                <a:defRPr/>
              </a:pPr>
              <a:r>
                <a:rPr lang="zh-CN" altLang="en-US" sz="1500" b="1" kern="0" dirty="0">
                  <a:solidFill>
                    <a:schemeClr val="bg1"/>
                  </a:solidFill>
                  <a:latin typeface="微软雅黑" pitchFamily="34" charset="-122"/>
                  <a:ea typeface="微软雅黑" pitchFamily="34" charset="-122"/>
                </a:rPr>
                <a:t>  标题</a:t>
              </a:r>
            </a:p>
          </p:txBody>
        </p:sp>
        <p:sp>
          <p:nvSpPr>
            <p:cNvPr id="27" name="任意多边形 36">
              <a:extLst>
                <a:ext uri="{FF2B5EF4-FFF2-40B4-BE49-F238E27FC236}">
                  <a16:creationId xmlns:a16="http://schemas.microsoft.com/office/drawing/2014/main" id="{60600FF2-1012-449B-A994-D63CA1BF3648}"/>
                </a:ext>
              </a:extLst>
            </p:cNvPr>
            <p:cNvSpPr>
              <a:spLocks noChangeArrowheads="1"/>
            </p:cNvSpPr>
            <p:nvPr/>
          </p:nvSpPr>
          <p:spPr bwMode="auto">
            <a:xfrm>
              <a:off x="7124783" y="2494036"/>
              <a:ext cx="1833278" cy="150016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FE7B35"/>
            </a:solidFill>
            <a:ln>
              <a:noFill/>
            </a:ln>
            <a:extLst/>
          </p:spPr>
          <p:txBody>
            <a:bodyPr lIns="0" tIns="0" rIns="0" bIns="162000" anchor="ctr"/>
            <a:lstStyle/>
            <a:p>
              <a:pPr algn="ctr">
                <a:defRPr/>
              </a:pPr>
              <a:r>
                <a:rPr lang="zh-CN" altLang="en-US" sz="1500" b="1" kern="0" dirty="0">
                  <a:solidFill>
                    <a:schemeClr val="bg1"/>
                  </a:solidFill>
                  <a:latin typeface="微软雅黑" pitchFamily="34" charset="-122"/>
                  <a:ea typeface="微软雅黑" pitchFamily="34" charset="-122"/>
                </a:rPr>
                <a:t>标题</a:t>
              </a:r>
            </a:p>
          </p:txBody>
        </p:sp>
        <p:sp>
          <p:nvSpPr>
            <p:cNvPr id="28" name="任意多边形 37">
              <a:extLst>
                <a:ext uri="{FF2B5EF4-FFF2-40B4-BE49-F238E27FC236}">
                  <a16:creationId xmlns:a16="http://schemas.microsoft.com/office/drawing/2014/main" id="{21A740E0-4419-46CB-AA21-D8522C53010E}"/>
                </a:ext>
              </a:extLst>
            </p:cNvPr>
            <p:cNvSpPr>
              <a:spLocks noChangeArrowheads="1"/>
            </p:cNvSpPr>
            <p:nvPr/>
          </p:nvSpPr>
          <p:spPr bwMode="auto">
            <a:xfrm>
              <a:off x="8555471" y="2529459"/>
              <a:ext cx="1417381" cy="1950034"/>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6F979B"/>
            </a:solidFill>
            <a:ln>
              <a:noFill/>
            </a:ln>
          </p:spPr>
          <p:txBody>
            <a:bodyPr lIns="0" tIns="0" rIns="162000" bIns="0" anchor="ctr"/>
            <a:lstStyle/>
            <a:p>
              <a:pPr algn="r">
                <a:defRPr/>
              </a:pPr>
              <a:r>
                <a:rPr lang="zh-CN" altLang="en-US" sz="1500" b="1" kern="0" dirty="0">
                  <a:solidFill>
                    <a:schemeClr val="bg1"/>
                  </a:solidFill>
                  <a:latin typeface="微软雅黑" pitchFamily="34" charset="-122"/>
                  <a:ea typeface="微软雅黑" pitchFamily="34" charset="-122"/>
                </a:rPr>
                <a:t>标题 </a:t>
              </a:r>
            </a:p>
          </p:txBody>
        </p:sp>
        <p:sp>
          <p:nvSpPr>
            <p:cNvPr id="29" name="任意多边形 38">
              <a:extLst>
                <a:ext uri="{FF2B5EF4-FFF2-40B4-BE49-F238E27FC236}">
                  <a16:creationId xmlns:a16="http://schemas.microsoft.com/office/drawing/2014/main" id="{50E977B2-C004-440F-939E-B4CB049DB81B}"/>
                </a:ext>
              </a:extLst>
            </p:cNvPr>
            <p:cNvSpPr>
              <a:spLocks noChangeArrowheads="1"/>
            </p:cNvSpPr>
            <p:nvPr/>
          </p:nvSpPr>
          <p:spPr bwMode="auto">
            <a:xfrm>
              <a:off x="8099648" y="4054416"/>
              <a:ext cx="1833278" cy="1509019"/>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FE7B35"/>
            </a:solidFill>
            <a:ln>
              <a:noFill/>
            </a:ln>
            <a:extLst/>
          </p:spPr>
          <p:txBody>
            <a:bodyPr lIns="0" tIns="162000" rIns="0" bIns="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30" name="矩形 39">
              <a:extLst>
                <a:ext uri="{FF2B5EF4-FFF2-40B4-BE49-F238E27FC236}">
                  <a16:creationId xmlns:a16="http://schemas.microsoft.com/office/drawing/2014/main" id="{928D92A1-3AFE-4415-9D37-7F9CE533898E}"/>
                </a:ext>
              </a:extLst>
            </p:cNvPr>
            <p:cNvSpPr>
              <a:spLocks noChangeArrowheads="1"/>
            </p:cNvSpPr>
            <p:nvPr/>
          </p:nvSpPr>
          <p:spPr bwMode="auto">
            <a:xfrm>
              <a:off x="10016105" y="3167073"/>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31" name="矩形 40">
              <a:extLst>
                <a:ext uri="{FF2B5EF4-FFF2-40B4-BE49-F238E27FC236}">
                  <a16:creationId xmlns:a16="http://schemas.microsoft.com/office/drawing/2014/main" id="{0F77C823-3954-4B42-8440-6B503F63E88A}"/>
                </a:ext>
              </a:extLst>
            </p:cNvPr>
            <p:cNvSpPr>
              <a:spLocks noChangeArrowheads="1"/>
            </p:cNvSpPr>
            <p:nvPr/>
          </p:nvSpPr>
          <p:spPr bwMode="auto">
            <a:xfrm>
              <a:off x="8059721" y="5666161"/>
              <a:ext cx="1896495" cy="6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32" name="矩形 41">
              <a:extLst>
                <a:ext uri="{FF2B5EF4-FFF2-40B4-BE49-F238E27FC236}">
                  <a16:creationId xmlns:a16="http://schemas.microsoft.com/office/drawing/2014/main" id="{34330EBD-B288-4CCD-B498-2A2BE2906F0B}"/>
                </a:ext>
              </a:extLst>
            </p:cNvPr>
            <p:cNvSpPr>
              <a:spLocks noChangeArrowheads="1"/>
            </p:cNvSpPr>
            <p:nvPr/>
          </p:nvSpPr>
          <p:spPr bwMode="auto">
            <a:xfrm>
              <a:off x="7074875" y="1753696"/>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ct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sp>
          <p:nvSpPr>
            <p:cNvPr id="33" name="矩形 42">
              <a:extLst>
                <a:ext uri="{FF2B5EF4-FFF2-40B4-BE49-F238E27FC236}">
                  <a16:creationId xmlns:a16="http://schemas.microsoft.com/office/drawing/2014/main" id="{551420BF-2EC0-4023-870B-B7B787312C19}"/>
                </a:ext>
              </a:extLst>
            </p:cNvPr>
            <p:cNvSpPr>
              <a:spLocks noChangeArrowheads="1"/>
            </p:cNvSpPr>
            <p:nvPr/>
          </p:nvSpPr>
          <p:spPr bwMode="auto">
            <a:xfrm>
              <a:off x="5131801" y="4197880"/>
              <a:ext cx="1893167" cy="67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a:p>
              <a:pPr algn="r">
                <a:lnSpc>
                  <a:spcPct val="120000"/>
                </a:lnSpc>
                <a:defRPr/>
              </a:pPr>
              <a:r>
                <a:rPr lang="zh-CN" altLang="en-US" sz="1200" kern="0" dirty="0">
                  <a:solidFill>
                    <a:schemeClr val="bg1">
                      <a:lumMod val="50000"/>
                    </a:schemeClr>
                  </a:solidFill>
                  <a:latin typeface="微软雅黑" pitchFamily="34" charset="-122"/>
                  <a:ea typeface="微软雅黑" pitchFamily="34" charset="-122"/>
                </a:rPr>
                <a:t>此处输入文本</a:t>
              </a:r>
              <a:endParaRPr lang="en-US" sz="1200" kern="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167365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anim calcmode="lin" valueType="num">
                                      <p:cBhvr>
                                        <p:cTn id="14" dur="500" fill="hold"/>
                                        <p:tgtEl>
                                          <p:spTgt spid="25"/>
                                        </p:tgtEl>
                                        <p:attrNameLst>
                                          <p:attrName>ppt_x</p:attrName>
                                        </p:attrNameLst>
                                      </p:cBhvr>
                                      <p:tavLst>
                                        <p:tav tm="0">
                                          <p:val>
                                            <p:strVal val="#ppt_x"/>
                                          </p:val>
                                        </p:tav>
                                        <p:tav tm="100000">
                                          <p:val>
                                            <p:strVal val="#ppt_x"/>
                                          </p:val>
                                        </p:tav>
                                      </p:tavLst>
                                    </p:anim>
                                    <p:anim calcmode="lin" valueType="num">
                                      <p:cBhvr>
                                        <p:cTn id="15"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a:extLst>
              <a:ext uri="{FF2B5EF4-FFF2-40B4-BE49-F238E27FC236}">
                <a16:creationId xmlns:a16="http://schemas.microsoft.com/office/drawing/2014/main" id="{3FE8D4D0-3CA4-4879-AE96-F3312FB54230}"/>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49" name="图片 48">
            <a:extLst>
              <a:ext uri="{FF2B5EF4-FFF2-40B4-BE49-F238E27FC236}">
                <a16:creationId xmlns:a16="http://schemas.microsoft.com/office/drawing/2014/main" id="{B1B45974-E991-44FE-B35C-46185B4DE2C6}"/>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0" name="圆角矩形 5">
            <a:extLst>
              <a:ext uri="{FF2B5EF4-FFF2-40B4-BE49-F238E27FC236}">
                <a16:creationId xmlns:a16="http://schemas.microsoft.com/office/drawing/2014/main" id="{776082C7-848E-4392-95D3-4F55CFC85033}"/>
              </a:ext>
            </a:extLst>
          </p:cNvPr>
          <p:cNvSpPr/>
          <p:nvPr/>
        </p:nvSpPr>
        <p:spPr>
          <a:xfrm rot="2700000">
            <a:off x="2166205" y="3438282"/>
            <a:ext cx="1387642" cy="1387642"/>
          </a:xfrm>
          <a:prstGeom prst="roundRect">
            <a:avLst>
              <a:gd name="adj" fmla="val 6319"/>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1" name="圆角矩形 6">
            <a:extLst>
              <a:ext uri="{FF2B5EF4-FFF2-40B4-BE49-F238E27FC236}">
                <a16:creationId xmlns:a16="http://schemas.microsoft.com/office/drawing/2014/main" id="{B3295C99-75BE-48CA-A1E9-A7FE2B730874}"/>
              </a:ext>
            </a:extLst>
          </p:cNvPr>
          <p:cNvSpPr/>
          <p:nvPr/>
        </p:nvSpPr>
        <p:spPr>
          <a:xfrm rot="2700000">
            <a:off x="4458138" y="3438281"/>
            <a:ext cx="1387642" cy="1387642"/>
          </a:xfrm>
          <a:prstGeom prst="roundRect">
            <a:avLst>
              <a:gd name="adj" fmla="val 6319"/>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2" name="圆角矩形 7">
            <a:extLst>
              <a:ext uri="{FF2B5EF4-FFF2-40B4-BE49-F238E27FC236}">
                <a16:creationId xmlns:a16="http://schemas.microsoft.com/office/drawing/2014/main" id="{7267EE90-7FE6-4EDE-9DD1-AC41463303A7}"/>
              </a:ext>
            </a:extLst>
          </p:cNvPr>
          <p:cNvSpPr/>
          <p:nvPr/>
        </p:nvSpPr>
        <p:spPr>
          <a:xfrm rot="2700000">
            <a:off x="6730198" y="3416075"/>
            <a:ext cx="1387642" cy="1387642"/>
          </a:xfrm>
          <a:prstGeom prst="roundRect">
            <a:avLst>
              <a:gd name="adj" fmla="val 6319"/>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13" name="圆角矩形 8">
            <a:extLst>
              <a:ext uri="{FF2B5EF4-FFF2-40B4-BE49-F238E27FC236}">
                <a16:creationId xmlns:a16="http://schemas.microsoft.com/office/drawing/2014/main" id="{57025C8C-CF42-4680-AE89-B91BBDD0994B}"/>
              </a:ext>
            </a:extLst>
          </p:cNvPr>
          <p:cNvSpPr/>
          <p:nvPr/>
        </p:nvSpPr>
        <p:spPr>
          <a:xfrm rot="2700000">
            <a:off x="9022130" y="3416074"/>
            <a:ext cx="1387642" cy="1387642"/>
          </a:xfrm>
          <a:prstGeom prst="roundRect">
            <a:avLst>
              <a:gd name="adj" fmla="val 6319"/>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nvGrpSpPr>
          <p:cNvPr id="14" name="组合 13">
            <a:extLst>
              <a:ext uri="{FF2B5EF4-FFF2-40B4-BE49-F238E27FC236}">
                <a16:creationId xmlns:a16="http://schemas.microsoft.com/office/drawing/2014/main" id="{9D5F01A1-3F04-4A7B-916F-7B1A84360735}"/>
              </a:ext>
            </a:extLst>
          </p:cNvPr>
          <p:cNvGrpSpPr/>
          <p:nvPr/>
        </p:nvGrpSpPr>
        <p:grpSpPr>
          <a:xfrm>
            <a:off x="1476977" y="5558534"/>
            <a:ext cx="2666093" cy="802951"/>
            <a:chOff x="1351824" y="4950667"/>
            <a:chExt cx="2666093" cy="802951"/>
          </a:xfrm>
        </p:grpSpPr>
        <p:sp>
          <p:nvSpPr>
            <p:cNvPr id="15" name="文本框 48">
              <a:extLst>
                <a:ext uri="{FF2B5EF4-FFF2-40B4-BE49-F238E27FC236}">
                  <a16:creationId xmlns:a16="http://schemas.microsoft.com/office/drawing/2014/main" id="{3121EF2D-B7F2-4907-9A2D-42155AC0F4E9}"/>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6" name="矩形 15">
              <a:extLst>
                <a:ext uri="{FF2B5EF4-FFF2-40B4-BE49-F238E27FC236}">
                  <a16:creationId xmlns:a16="http://schemas.microsoft.com/office/drawing/2014/main" id="{52CC947D-D50E-4902-876C-0BB04074D493}"/>
                </a:ext>
              </a:extLst>
            </p:cNvPr>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7" name="组合 16">
            <a:extLst>
              <a:ext uri="{FF2B5EF4-FFF2-40B4-BE49-F238E27FC236}">
                <a16:creationId xmlns:a16="http://schemas.microsoft.com/office/drawing/2014/main" id="{3BFA2380-D7E8-458A-8CFF-55FB8858FF66}"/>
              </a:ext>
            </a:extLst>
          </p:cNvPr>
          <p:cNvGrpSpPr/>
          <p:nvPr/>
        </p:nvGrpSpPr>
        <p:grpSpPr>
          <a:xfrm>
            <a:off x="3799263" y="2017048"/>
            <a:ext cx="2666093" cy="802951"/>
            <a:chOff x="1351824" y="4950667"/>
            <a:chExt cx="2666093" cy="802951"/>
          </a:xfrm>
        </p:grpSpPr>
        <p:sp>
          <p:nvSpPr>
            <p:cNvPr id="18" name="文本框 51">
              <a:extLst>
                <a:ext uri="{FF2B5EF4-FFF2-40B4-BE49-F238E27FC236}">
                  <a16:creationId xmlns:a16="http://schemas.microsoft.com/office/drawing/2014/main" id="{52F2FFE3-0ADA-4DAB-A657-9E8D81C9E14B}"/>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19" name="矩形 18">
              <a:extLst>
                <a:ext uri="{FF2B5EF4-FFF2-40B4-BE49-F238E27FC236}">
                  <a16:creationId xmlns:a16="http://schemas.microsoft.com/office/drawing/2014/main" id="{AECD89E3-63DE-4758-8097-4D8C0A12BF04}"/>
                </a:ext>
              </a:extLst>
            </p:cNvPr>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0" name="组合 19">
            <a:extLst>
              <a:ext uri="{FF2B5EF4-FFF2-40B4-BE49-F238E27FC236}">
                <a16:creationId xmlns:a16="http://schemas.microsoft.com/office/drawing/2014/main" id="{8B68592F-8F1E-4948-8213-33038EB21F0A}"/>
              </a:ext>
            </a:extLst>
          </p:cNvPr>
          <p:cNvGrpSpPr/>
          <p:nvPr/>
        </p:nvGrpSpPr>
        <p:grpSpPr>
          <a:xfrm>
            <a:off x="6078005" y="5558534"/>
            <a:ext cx="2666093" cy="802951"/>
            <a:chOff x="1351824" y="4950667"/>
            <a:chExt cx="2666093" cy="802951"/>
          </a:xfrm>
        </p:grpSpPr>
        <p:sp>
          <p:nvSpPr>
            <p:cNvPr id="21" name="文本框 54">
              <a:extLst>
                <a:ext uri="{FF2B5EF4-FFF2-40B4-BE49-F238E27FC236}">
                  <a16:creationId xmlns:a16="http://schemas.microsoft.com/office/drawing/2014/main" id="{07DB61D0-D86D-4B27-B5CA-4C15539B66BB}"/>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22" name="矩形 21">
              <a:extLst>
                <a:ext uri="{FF2B5EF4-FFF2-40B4-BE49-F238E27FC236}">
                  <a16:creationId xmlns:a16="http://schemas.microsoft.com/office/drawing/2014/main" id="{98DDF3C7-6637-4E87-A4FB-4B673CE38016}"/>
                </a:ext>
              </a:extLst>
            </p:cNvPr>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3" name="组合 22">
            <a:extLst>
              <a:ext uri="{FF2B5EF4-FFF2-40B4-BE49-F238E27FC236}">
                <a16:creationId xmlns:a16="http://schemas.microsoft.com/office/drawing/2014/main" id="{A9DDBC34-3BA2-43FE-A5A3-EE49C1C7F1E9}"/>
              </a:ext>
            </a:extLst>
          </p:cNvPr>
          <p:cNvGrpSpPr/>
          <p:nvPr/>
        </p:nvGrpSpPr>
        <p:grpSpPr>
          <a:xfrm>
            <a:off x="8400291" y="2017048"/>
            <a:ext cx="2666093" cy="802951"/>
            <a:chOff x="1351824" y="4950667"/>
            <a:chExt cx="2666093" cy="802951"/>
          </a:xfrm>
        </p:grpSpPr>
        <p:sp>
          <p:nvSpPr>
            <p:cNvPr id="24" name="文本框 57">
              <a:extLst>
                <a:ext uri="{FF2B5EF4-FFF2-40B4-BE49-F238E27FC236}">
                  <a16:creationId xmlns:a16="http://schemas.microsoft.com/office/drawing/2014/main" id="{E4CB4ADF-C1B1-4BCF-901C-841ACA672039}"/>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dirty="0">
                  <a:solidFill>
                    <a:schemeClr val="bg1">
                      <a:lumMod val="50000"/>
                    </a:schemeClr>
                  </a:solidFill>
                  <a:latin typeface="微软雅黑"/>
                  <a:ea typeface="微软雅黑"/>
                </a:rPr>
                <a:t>点击添加标题</a:t>
              </a:r>
            </a:p>
          </p:txBody>
        </p:sp>
        <p:sp>
          <p:nvSpPr>
            <p:cNvPr id="25" name="矩形 24">
              <a:extLst>
                <a:ext uri="{FF2B5EF4-FFF2-40B4-BE49-F238E27FC236}">
                  <a16:creationId xmlns:a16="http://schemas.microsoft.com/office/drawing/2014/main" id="{F6F4AD3C-5A7F-4B01-B6BD-EB813C2F52E1}"/>
                </a:ext>
              </a:extLst>
            </p:cNvPr>
            <p:cNvSpPr/>
            <p:nvPr/>
          </p:nvSpPr>
          <p:spPr>
            <a:xfrm>
              <a:off x="1351824" y="5199620"/>
              <a:ext cx="2666093" cy="553998"/>
            </a:xfrm>
            <a:prstGeom prst="rect">
              <a:avLst/>
            </a:prstGeom>
          </p:spPr>
          <p:txBody>
            <a:bodyPr wrap="square">
              <a:spAutoFit/>
            </a:bodyPr>
            <a:lstStyle/>
            <a:p>
              <a:pPr algn="ctr" fontAlgn="base">
                <a:spcBef>
                  <a:spcPct val="0"/>
                </a:spcBef>
                <a:spcAft>
                  <a:spcPct val="0"/>
                </a:spcAft>
              </a:pPr>
              <a:r>
                <a:rPr lang="en-US" altLang="zh-CN" sz="10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6" name="组合 25">
            <a:extLst>
              <a:ext uri="{FF2B5EF4-FFF2-40B4-BE49-F238E27FC236}">
                <a16:creationId xmlns:a16="http://schemas.microsoft.com/office/drawing/2014/main" id="{846E06E1-16C2-4E57-9337-18539DA1B546}"/>
              </a:ext>
            </a:extLst>
          </p:cNvPr>
          <p:cNvGrpSpPr/>
          <p:nvPr/>
        </p:nvGrpSpPr>
        <p:grpSpPr>
          <a:xfrm>
            <a:off x="2599606" y="3781455"/>
            <a:ext cx="481094" cy="701296"/>
            <a:chOff x="4081166" y="4301728"/>
            <a:chExt cx="239316" cy="348854"/>
          </a:xfrm>
          <a:solidFill>
            <a:schemeClr val="bg1"/>
          </a:solidFill>
        </p:grpSpPr>
        <p:sp>
          <p:nvSpPr>
            <p:cNvPr id="27" name="AutoShape 97">
              <a:extLst>
                <a:ext uri="{FF2B5EF4-FFF2-40B4-BE49-F238E27FC236}">
                  <a16:creationId xmlns:a16="http://schemas.microsoft.com/office/drawing/2014/main" id="{DCEE019B-FE56-4FE1-9217-35216BC0D2B0}"/>
                </a:ext>
              </a:extLst>
            </p:cNvPr>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8" name="AutoShape 98">
              <a:extLst>
                <a:ext uri="{FF2B5EF4-FFF2-40B4-BE49-F238E27FC236}">
                  <a16:creationId xmlns:a16="http://schemas.microsoft.com/office/drawing/2014/main" id="{ACBF71F8-4A97-447F-B4D2-826798FA6629}"/>
                </a:ext>
              </a:extLst>
            </p:cNvPr>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29" name="AutoShape 99">
              <a:extLst>
                <a:ext uri="{FF2B5EF4-FFF2-40B4-BE49-F238E27FC236}">
                  <a16:creationId xmlns:a16="http://schemas.microsoft.com/office/drawing/2014/main" id="{EF13D637-94EC-46D6-9F18-7CD79BA5E5BB}"/>
                </a:ext>
              </a:extLst>
            </p:cNvPr>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30" name="组合 29">
            <a:extLst>
              <a:ext uri="{FF2B5EF4-FFF2-40B4-BE49-F238E27FC236}">
                <a16:creationId xmlns:a16="http://schemas.microsoft.com/office/drawing/2014/main" id="{E45DE235-D4DA-4664-93EC-74D64A1F2346}"/>
              </a:ext>
            </a:extLst>
          </p:cNvPr>
          <p:cNvGrpSpPr/>
          <p:nvPr/>
        </p:nvGrpSpPr>
        <p:grpSpPr>
          <a:xfrm>
            <a:off x="4794140" y="3794156"/>
            <a:ext cx="675893" cy="675893"/>
            <a:chOff x="6162378" y="2904530"/>
            <a:chExt cx="348258" cy="348258"/>
          </a:xfrm>
          <a:solidFill>
            <a:schemeClr val="bg1"/>
          </a:solidFill>
        </p:grpSpPr>
        <p:sp>
          <p:nvSpPr>
            <p:cNvPr id="31" name="AutoShape 52">
              <a:extLst>
                <a:ext uri="{FF2B5EF4-FFF2-40B4-BE49-F238E27FC236}">
                  <a16:creationId xmlns:a16="http://schemas.microsoft.com/office/drawing/2014/main" id="{B694494A-860D-44EE-AC74-3DABA23552B9}"/>
                </a:ext>
              </a:extLst>
            </p:cNvPr>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2" name="AutoShape 53">
              <a:extLst>
                <a:ext uri="{FF2B5EF4-FFF2-40B4-BE49-F238E27FC236}">
                  <a16:creationId xmlns:a16="http://schemas.microsoft.com/office/drawing/2014/main" id="{EBCCA4A0-4131-43FD-A7B5-329F1026D323}"/>
                </a:ext>
              </a:extLst>
            </p:cNvPr>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3" name="AutoShape 54">
              <a:extLst>
                <a:ext uri="{FF2B5EF4-FFF2-40B4-BE49-F238E27FC236}">
                  <a16:creationId xmlns:a16="http://schemas.microsoft.com/office/drawing/2014/main" id="{85909939-E04A-49B5-B6C7-A12FA7AC6350}"/>
                </a:ext>
              </a:extLst>
            </p:cNvPr>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4" name="AutoShape 55">
              <a:extLst>
                <a:ext uri="{FF2B5EF4-FFF2-40B4-BE49-F238E27FC236}">
                  <a16:creationId xmlns:a16="http://schemas.microsoft.com/office/drawing/2014/main" id="{CE8327BA-9243-4191-8DC9-D6D15DCE4F6B}"/>
                </a:ext>
              </a:extLst>
            </p:cNvPr>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35" name="Group 58">
            <a:extLst>
              <a:ext uri="{FF2B5EF4-FFF2-40B4-BE49-F238E27FC236}">
                <a16:creationId xmlns:a16="http://schemas.microsoft.com/office/drawing/2014/main" id="{ACBB3555-FE50-452D-8A48-B208E7948205}"/>
              </a:ext>
            </a:extLst>
          </p:cNvPr>
          <p:cNvGrpSpPr/>
          <p:nvPr/>
        </p:nvGrpSpPr>
        <p:grpSpPr>
          <a:xfrm>
            <a:off x="7138562" y="3842005"/>
            <a:ext cx="570915" cy="535782"/>
            <a:chOff x="10074275" y="1647825"/>
            <a:chExt cx="464344" cy="435769"/>
          </a:xfrm>
          <a:solidFill>
            <a:schemeClr val="bg1"/>
          </a:solidFill>
        </p:grpSpPr>
        <p:sp>
          <p:nvSpPr>
            <p:cNvPr id="36" name="AutoShape 69">
              <a:extLst>
                <a:ext uri="{FF2B5EF4-FFF2-40B4-BE49-F238E27FC236}">
                  <a16:creationId xmlns:a16="http://schemas.microsoft.com/office/drawing/2014/main" id="{20975C8C-52CA-4898-BDD6-660B7126E485}"/>
                </a:ext>
              </a:extLst>
            </p:cNvPr>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7" name="AutoShape 70">
              <a:extLst>
                <a:ext uri="{FF2B5EF4-FFF2-40B4-BE49-F238E27FC236}">
                  <a16:creationId xmlns:a16="http://schemas.microsoft.com/office/drawing/2014/main" id="{663C137F-1F2F-49B7-A5CF-5B7FB7F94A36}"/>
                </a:ext>
              </a:extLst>
            </p:cNvPr>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8" name="AutoShape 71">
              <a:extLst>
                <a:ext uri="{FF2B5EF4-FFF2-40B4-BE49-F238E27FC236}">
                  <a16:creationId xmlns:a16="http://schemas.microsoft.com/office/drawing/2014/main" id="{09F79A67-D68E-471E-BCA2-33D57FE3671E}"/>
                </a:ext>
              </a:extLst>
            </p:cNvPr>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39" name="AutoShape 72">
              <a:extLst>
                <a:ext uri="{FF2B5EF4-FFF2-40B4-BE49-F238E27FC236}">
                  <a16:creationId xmlns:a16="http://schemas.microsoft.com/office/drawing/2014/main" id="{6070641F-F123-4683-806F-1D709AED63D5}"/>
                </a:ext>
              </a:extLst>
            </p:cNvPr>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0" name="AutoShape 73">
              <a:extLst>
                <a:ext uri="{FF2B5EF4-FFF2-40B4-BE49-F238E27FC236}">
                  <a16:creationId xmlns:a16="http://schemas.microsoft.com/office/drawing/2014/main" id="{E742D9BD-BE4A-464E-A9D2-02CDC3EF4940}"/>
                </a:ext>
              </a:extLst>
            </p:cNvPr>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1" name="AutoShape 74">
              <a:extLst>
                <a:ext uri="{FF2B5EF4-FFF2-40B4-BE49-F238E27FC236}">
                  <a16:creationId xmlns:a16="http://schemas.microsoft.com/office/drawing/2014/main" id="{FA3FD28D-CB7F-4591-814C-CF4E7D79FCAE}"/>
                </a:ext>
              </a:extLst>
            </p:cNvPr>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2" name="AutoShape 75">
              <a:extLst>
                <a:ext uri="{FF2B5EF4-FFF2-40B4-BE49-F238E27FC236}">
                  <a16:creationId xmlns:a16="http://schemas.microsoft.com/office/drawing/2014/main" id="{07256C90-37AF-4DFB-A3A7-640CB545C775}"/>
                </a:ext>
              </a:extLst>
            </p:cNvPr>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3" name="AutoShape 76">
              <a:extLst>
                <a:ext uri="{FF2B5EF4-FFF2-40B4-BE49-F238E27FC236}">
                  <a16:creationId xmlns:a16="http://schemas.microsoft.com/office/drawing/2014/main" id="{1CF9D6B9-1041-4989-A245-F027EC7FAF7F}"/>
                </a:ext>
              </a:extLst>
            </p:cNvPr>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4" name="AutoShape 77">
              <a:extLst>
                <a:ext uri="{FF2B5EF4-FFF2-40B4-BE49-F238E27FC236}">
                  <a16:creationId xmlns:a16="http://schemas.microsoft.com/office/drawing/2014/main" id="{CB0C2FCB-FAC5-45D7-8204-EEE1289D92A5}"/>
                </a:ext>
              </a:extLst>
            </p:cNvPr>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grpSp>
        <p:nvGrpSpPr>
          <p:cNvPr id="45" name="组合 44">
            <a:extLst>
              <a:ext uri="{FF2B5EF4-FFF2-40B4-BE49-F238E27FC236}">
                <a16:creationId xmlns:a16="http://schemas.microsoft.com/office/drawing/2014/main" id="{8D95296C-0E87-4B83-BB0E-816E5566A50B}"/>
              </a:ext>
            </a:extLst>
          </p:cNvPr>
          <p:cNvGrpSpPr/>
          <p:nvPr/>
        </p:nvGrpSpPr>
        <p:grpSpPr>
          <a:xfrm>
            <a:off x="9393494" y="3827126"/>
            <a:ext cx="644916" cy="565540"/>
            <a:chOff x="1239739" y="2232422"/>
            <a:chExt cx="348258" cy="305396"/>
          </a:xfrm>
          <a:solidFill>
            <a:schemeClr val="bg1"/>
          </a:solidFill>
        </p:grpSpPr>
        <p:sp>
          <p:nvSpPr>
            <p:cNvPr id="46" name="AutoShape 147">
              <a:extLst>
                <a:ext uri="{FF2B5EF4-FFF2-40B4-BE49-F238E27FC236}">
                  <a16:creationId xmlns:a16="http://schemas.microsoft.com/office/drawing/2014/main" id="{6B840B1C-B068-4124-AC36-CEE7244F506E}"/>
                </a:ext>
              </a:extLst>
            </p:cNvPr>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sp>
          <p:nvSpPr>
            <p:cNvPr id="47" name="AutoShape 148">
              <a:extLst>
                <a:ext uri="{FF2B5EF4-FFF2-40B4-BE49-F238E27FC236}">
                  <a16:creationId xmlns:a16="http://schemas.microsoft.com/office/drawing/2014/main" id="{F1D711D9-F5A7-433C-B0A3-A1DD7CE7CE0F}"/>
                </a:ext>
              </a:extLst>
            </p:cNvPr>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50000"/>
                  </a:schemeClr>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7987999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fltVal val="0"/>
                                          </p:val>
                                        </p:tav>
                                        <p:tav tm="100000">
                                          <p:val>
                                            <p:strVal val="#ppt_w"/>
                                          </p:val>
                                        </p:tav>
                                      </p:tavLst>
                                    </p:anim>
                                    <p:anim calcmode="lin" valueType="num">
                                      <p:cBhvr>
                                        <p:cTn id="48" dur="500" fill="hold"/>
                                        <p:tgtEl>
                                          <p:spTgt spid="26"/>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nodeType="afterEffect">
                                  <p:stCondLst>
                                    <p:cond delay="0"/>
                                  </p:stCondLst>
                                  <p:childTnLst>
                                    <p:set>
                                      <p:cBhvr>
                                        <p:cTn id="61" dur="1" fill="hold">
                                          <p:stCondLst>
                                            <p:cond delay="0"/>
                                          </p:stCondLst>
                                        </p:cTn>
                                        <p:tgtEl>
                                          <p:spTgt spid="45"/>
                                        </p:tgtEl>
                                        <p:attrNameLst>
                                          <p:attrName>style.visibility</p:attrName>
                                        </p:attrNameLst>
                                      </p:cBhvr>
                                      <p:to>
                                        <p:strVal val="visible"/>
                                      </p:to>
                                    </p:set>
                                    <p:anim calcmode="lin" valueType="num">
                                      <p:cBhvr>
                                        <p:cTn id="62" dur="500" fill="hold"/>
                                        <p:tgtEl>
                                          <p:spTgt spid="45"/>
                                        </p:tgtEl>
                                        <p:attrNameLst>
                                          <p:attrName>ppt_w</p:attrName>
                                        </p:attrNameLst>
                                      </p:cBhvr>
                                      <p:tavLst>
                                        <p:tav tm="0">
                                          <p:val>
                                            <p:fltVal val="0"/>
                                          </p:val>
                                        </p:tav>
                                        <p:tav tm="100000">
                                          <p:val>
                                            <p:strVal val="#ppt_w"/>
                                          </p:val>
                                        </p:tav>
                                      </p:tavLst>
                                    </p:anim>
                                    <p:anim calcmode="lin" valueType="num">
                                      <p:cBhvr>
                                        <p:cTn id="63" dur="500" fill="hold"/>
                                        <p:tgtEl>
                                          <p:spTgt spid="4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68B323B2-C7FF-456A-8FE9-B1B21D02AB43}"/>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10" name="图片 9">
            <a:extLst>
              <a:ext uri="{FF2B5EF4-FFF2-40B4-BE49-F238E27FC236}">
                <a16:creationId xmlns:a16="http://schemas.microsoft.com/office/drawing/2014/main" id="{B479E1CE-60E9-40B3-AA79-C81691244197}"/>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15" name="组合 14">
            <a:extLst>
              <a:ext uri="{FF2B5EF4-FFF2-40B4-BE49-F238E27FC236}">
                <a16:creationId xmlns:a16="http://schemas.microsoft.com/office/drawing/2014/main" id="{0FA8437A-694A-45FA-91A3-8C25424A0199}"/>
              </a:ext>
            </a:extLst>
          </p:cNvPr>
          <p:cNvGrpSpPr/>
          <p:nvPr/>
        </p:nvGrpSpPr>
        <p:grpSpPr>
          <a:xfrm>
            <a:off x="3187699" y="2937331"/>
            <a:ext cx="5845610" cy="988367"/>
            <a:chOff x="1959235" y="3671742"/>
            <a:chExt cx="6579681" cy="1112484"/>
          </a:xfrm>
          <a:solidFill>
            <a:srgbClr val="E7795E"/>
          </a:solidFill>
        </p:grpSpPr>
        <p:sp>
          <p:nvSpPr>
            <p:cNvPr id="16" name="矩形 15">
              <a:extLst>
                <a:ext uri="{FF2B5EF4-FFF2-40B4-BE49-F238E27FC236}">
                  <a16:creationId xmlns:a16="http://schemas.microsoft.com/office/drawing/2014/main" id="{D3DA442F-2970-4342-9D3F-8F3049A96CE9}"/>
                </a:ext>
              </a:extLst>
            </p:cNvPr>
            <p:cNvSpPr/>
            <p:nvPr/>
          </p:nvSpPr>
          <p:spPr>
            <a:xfrm>
              <a:off x="3384014" y="3671742"/>
              <a:ext cx="5154902" cy="1095792"/>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文本框 5">
              <a:extLst>
                <a:ext uri="{FF2B5EF4-FFF2-40B4-BE49-F238E27FC236}">
                  <a16:creationId xmlns:a16="http://schemas.microsoft.com/office/drawing/2014/main" id="{D635E648-F8E2-423E-90C8-CB7651C8C377}"/>
                </a:ext>
              </a:extLst>
            </p:cNvPr>
            <p:cNvSpPr txBox="1"/>
            <p:nvPr/>
          </p:nvSpPr>
          <p:spPr>
            <a:xfrm>
              <a:off x="3578364" y="3837094"/>
              <a:ext cx="4767570" cy="727496"/>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pPr algn="ctr"/>
              <a:r>
                <a:rPr lang="zh-CN" altLang="en-US" sz="3600" dirty="0">
                  <a:solidFill>
                    <a:schemeClr val="bg1"/>
                  </a:solidFill>
                </a:rPr>
                <a:t>加入你的标题描述</a:t>
              </a:r>
            </a:p>
          </p:txBody>
        </p:sp>
        <p:grpSp>
          <p:nvGrpSpPr>
            <p:cNvPr id="18" name="组合 17">
              <a:extLst>
                <a:ext uri="{FF2B5EF4-FFF2-40B4-BE49-F238E27FC236}">
                  <a16:creationId xmlns:a16="http://schemas.microsoft.com/office/drawing/2014/main" id="{FE2C0F0B-4E07-494F-8225-CF81C6E9B1BD}"/>
                </a:ext>
              </a:extLst>
            </p:cNvPr>
            <p:cNvGrpSpPr/>
            <p:nvPr/>
          </p:nvGrpSpPr>
          <p:grpSpPr>
            <a:xfrm>
              <a:off x="1959235" y="3688434"/>
              <a:ext cx="1304909" cy="1095792"/>
              <a:chOff x="-66623" y="532828"/>
              <a:chExt cx="825748" cy="568897"/>
            </a:xfrm>
            <a:grpFill/>
          </p:grpSpPr>
          <p:sp>
            <p:nvSpPr>
              <p:cNvPr id="19" name="矩形 18">
                <a:extLst>
                  <a:ext uri="{FF2B5EF4-FFF2-40B4-BE49-F238E27FC236}">
                    <a16:creationId xmlns:a16="http://schemas.microsoft.com/office/drawing/2014/main" id="{6969AEEC-DC16-4AC3-9D53-5571D06606E4}"/>
                  </a:ext>
                </a:extLst>
              </p:cNvPr>
              <p:cNvSpPr/>
              <p:nvPr/>
            </p:nvSpPr>
            <p:spPr>
              <a:xfrm>
                <a:off x="-66623" y="532828"/>
                <a:ext cx="712108" cy="56889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03</a:t>
                </a:r>
                <a:endParaRPr lang="zh-CN" altLang="en-US" sz="32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A5DA8050-51E9-4746-9017-B5B828C51404}"/>
                  </a:ext>
                </a:extLst>
              </p:cNvPr>
              <p:cNvSpPr/>
              <p:nvPr/>
            </p:nvSpPr>
            <p:spPr>
              <a:xfrm>
                <a:off x="721341" y="532828"/>
                <a:ext cx="37784" cy="568897"/>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20392526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500"/>
                                        <p:tgtEl>
                                          <p:spTgt spid="15"/>
                                        </p:tgtEl>
                                      </p:cBhvr>
                                    </p:animEffect>
                                    <p:anim calcmode="lin" valueType="num">
                                      <p:cBhvr>
                                        <p:cTn id="8" dur="1500" fill="hold"/>
                                        <p:tgtEl>
                                          <p:spTgt spid="15"/>
                                        </p:tgtEl>
                                        <p:attrNameLst>
                                          <p:attrName>ppt_w</p:attrName>
                                        </p:attrNameLst>
                                      </p:cBhvr>
                                      <p:tavLst>
                                        <p:tav tm="0" fmla="#ppt_w*sin(2.5*pi*$)">
                                          <p:val>
                                            <p:fltVal val="0"/>
                                          </p:val>
                                        </p:tav>
                                        <p:tav tm="100000">
                                          <p:val>
                                            <p:fltVal val="1"/>
                                          </p:val>
                                        </p:tav>
                                      </p:tavLst>
                                    </p:anim>
                                    <p:anim calcmode="lin" valueType="num">
                                      <p:cBhvr>
                                        <p:cTn id="9" dur="1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878F2F5B-9792-4061-8B42-09CEE9C6B358}"/>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22" name="图片 21">
            <a:extLst>
              <a:ext uri="{FF2B5EF4-FFF2-40B4-BE49-F238E27FC236}">
                <a16:creationId xmlns:a16="http://schemas.microsoft.com/office/drawing/2014/main" id="{B6062D47-457B-4E29-827B-0690A21DB401}"/>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55DD76EF-B925-46FF-82CB-CE236BB971B9}"/>
              </a:ext>
            </a:extLst>
          </p:cNvPr>
          <p:cNvGrpSpPr/>
          <p:nvPr/>
        </p:nvGrpSpPr>
        <p:grpSpPr>
          <a:xfrm flipH="1">
            <a:off x="840204" y="1972909"/>
            <a:ext cx="10867349" cy="4157587"/>
            <a:chOff x="501321" y="2184781"/>
            <a:chExt cx="10867349" cy="4157587"/>
          </a:xfrm>
        </p:grpSpPr>
        <p:sp>
          <p:nvSpPr>
            <p:cNvPr id="11" name="矩形 13">
              <a:extLst>
                <a:ext uri="{FF2B5EF4-FFF2-40B4-BE49-F238E27FC236}">
                  <a16:creationId xmlns:a16="http://schemas.microsoft.com/office/drawing/2014/main" id="{4731C70E-49BB-47BB-B96C-8D6C06DE9533}"/>
                </a:ext>
              </a:extLst>
            </p:cNvPr>
            <p:cNvSpPr>
              <a:spLocks noChangeArrowheads="1"/>
            </p:cNvSpPr>
            <p:nvPr/>
          </p:nvSpPr>
          <p:spPr bwMode="auto">
            <a:xfrm flipH="1">
              <a:off x="501321" y="2588764"/>
              <a:ext cx="213423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100" dirty="0">
                  <a:solidFill>
                    <a:schemeClr val="bg1">
                      <a:lumMod val="50000"/>
                    </a:schemeClr>
                  </a:solidFill>
                </a:rPr>
                <a:t>Vestibulum ante ipsum primis in faucibus orci luctus et ultrices posuere cubilia CuraeVestibulum ante ipsum primis in faucibus orci luctus et ultrices posuere cubilia Curae</a:t>
              </a:r>
            </a:p>
            <a:p>
              <a:pPr eaLnBrk="1" hangingPunct="1"/>
              <a:r>
                <a:rPr lang="zh-CN" altLang="en-US" sz="1100" dirty="0">
                  <a:solidFill>
                    <a:schemeClr val="bg1">
                      <a:lumMod val="50000"/>
                    </a:schemeClr>
                  </a:solidFill>
                </a:rPr>
                <a:t>Vestibulum ante ipsum primis in faucibus orci luctus et ultrices posuere cubilia Curae</a:t>
              </a:r>
            </a:p>
            <a:p>
              <a:pPr eaLnBrk="1" hangingPunct="1"/>
              <a:endParaRPr lang="zh-CN" altLang="en-US" sz="1100" dirty="0">
                <a:solidFill>
                  <a:schemeClr val="bg1">
                    <a:lumMod val="50000"/>
                  </a:schemeClr>
                </a:solidFill>
              </a:endParaRPr>
            </a:p>
          </p:txBody>
        </p:sp>
        <p:sp>
          <p:nvSpPr>
            <p:cNvPr id="12" name="矩形 14">
              <a:extLst>
                <a:ext uri="{FF2B5EF4-FFF2-40B4-BE49-F238E27FC236}">
                  <a16:creationId xmlns:a16="http://schemas.microsoft.com/office/drawing/2014/main" id="{7C3DFB23-BCA2-4BC6-9E1C-DC13E4DBE9E9}"/>
                </a:ext>
              </a:extLst>
            </p:cNvPr>
            <p:cNvSpPr>
              <a:spLocks noChangeArrowheads="1"/>
            </p:cNvSpPr>
            <p:nvPr/>
          </p:nvSpPr>
          <p:spPr bwMode="auto">
            <a:xfrm flipH="1">
              <a:off x="825801" y="2326429"/>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dirty="0">
                  <a:solidFill>
                    <a:schemeClr val="bg1">
                      <a:lumMod val="50000"/>
                    </a:schemeClr>
                  </a:solidFill>
                </a:rPr>
                <a:t>ADD YOUR TEXT</a:t>
              </a:r>
            </a:p>
          </p:txBody>
        </p:sp>
        <p:sp>
          <p:nvSpPr>
            <p:cNvPr id="13" name="矩形 15">
              <a:extLst>
                <a:ext uri="{FF2B5EF4-FFF2-40B4-BE49-F238E27FC236}">
                  <a16:creationId xmlns:a16="http://schemas.microsoft.com/office/drawing/2014/main" id="{79412005-B643-4E3B-9705-EAB20B3FE80F}"/>
                </a:ext>
              </a:extLst>
            </p:cNvPr>
            <p:cNvSpPr>
              <a:spLocks noChangeArrowheads="1"/>
            </p:cNvSpPr>
            <p:nvPr/>
          </p:nvSpPr>
          <p:spPr bwMode="auto">
            <a:xfrm flipH="1">
              <a:off x="501321" y="4557264"/>
              <a:ext cx="2134230"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100">
                  <a:solidFill>
                    <a:schemeClr val="bg1">
                      <a:lumMod val="50000"/>
                    </a:schemeClr>
                  </a:solidFill>
                </a:rPr>
                <a:t>Vestibulum ante ipsum primis in faucibus orci luctus et ultrices posuere cubilia CuraeVestibulum ante ipsum primis in faucibus orci luctus et ultrices posuere cubilia Curae</a:t>
              </a:r>
            </a:p>
            <a:p>
              <a:pPr eaLnBrk="1" hangingPunct="1"/>
              <a:r>
                <a:rPr lang="zh-CN" altLang="en-US" sz="1100">
                  <a:solidFill>
                    <a:schemeClr val="bg1">
                      <a:lumMod val="50000"/>
                    </a:schemeClr>
                  </a:solidFill>
                </a:rPr>
                <a:t>Vestibulum ante ipsum primis in faucibus orci luctus et ultrices posuere cubilia Curae</a:t>
              </a:r>
            </a:p>
            <a:p>
              <a:pPr eaLnBrk="1" hangingPunct="1"/>
              <a:endParaRPr lang="zh-CN" altLang="en-US" sz="1100">
                <a:solidFill>
                  <a:schemeClr val="bg1">
                    <a:lumMod val="50000"/>
                  </a:schemeClr>
                </a:solidFill>
              </a:endParaRPr>
            </a:p>
          </p:txBody>
        </p:sp>
        <p:sp>
          <p:nvSpPr>
            <p:cNvPr id="14" name="矩形 16">
              <a:extLst>
                <a:ext uri="{FF2B5EF4-FFF2-40B4-BE49-F238E27FC236}">
                  <a16:creationId xmlns:a16="http://schemas.microsoft.com/office/drawing/2014/main" id="{9C725AFD-3728-4118-9184-CB35C96A88E6}"/>
                </a:ext>
              </a:extLst>
            </p:cNvPr>
            <p:cNvSpPr>
              <a:spLocks noChangeArrowheads="1"/>
            </p:cNvSpPr>
            <p:nvPr/>
          </p:nvSpPr>
          <p:spPr bwMode="auto">
            <a:xfrm flipH="1">
              <a:off x="825801" y="4294929"/>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lumMod val="50000"/>
                    </a:schemeClr>
                  </a:solidFill>
                </a:rPr>
                <a:t>ADD YOUR TEXT</a:t>
              </a:r>
            </a:p>
          </p:txBody>
        </p:sp>
        <p:sp>
          <p:nvSpPr>
            <p:cNvPr id="15" name="椭圆 14">
              <a:extLst>
                <a:ext uri="{FF2B5EF4-FFF2-40B4-BE49-F238E27FC236}">
                  <a16:creationId xmlns:a16="http://schemas.microsoft.com/office/drawing/2014/main" id="{EC56596F-F98D-4433-A82E-F571F64E920C}"/>
                </a:ext>
              </a:extLst>
            </p:cNvPr>
            <p:cNvSpPr/>
            <p:nvPr/>
          </p:nvSpPr>
          <p:spPr>
            <a:xfrm>
              <a:off x="2747063" y="2326429"/>
              <a:ext cx="398463" cy="398463"/>
            </a:xfrm>
            <a:prstGeom prst="ellipse">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6" name="椭圆 15">
              <a:extLst>
                <a:ext uri="{FF2B5EF4-FFF2-40B4-BE49-F238E27FC236}">
                  <a16:creationId xmlns:a16="http://schemas.microsoft.com/office/drawing/2014/main" id="{53ACD39E-B85A-4CED-8669-B9C9863E096B}"/>
                </a:ext>
              </a:extLst>
            </p:cNvPr>
            <p:cNvSpPr/>
            <p:nvPr/>
          </p:nvSpPr>
          <p:spPr>
            <a:xfrm>
              <a:off x="2747063" y="4318742"/>
              <a:ext cx="398463" cy="400050"/>
            </a:xfrm>
            <a:prstGeom prst="ellipse">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endParaRPr>
            </a:p>
          </p:txBody>
        </p:sp>
        <p:sp>
          <p:nvSpPr>
            <p:cNvPr id="17" name="Rectangle 2">
              <a:extLst>
                <a:ext uri="{FF2B5EF4-FFF2-40B4-BE49-F238E27FC236}">
                  <a16:creationId xmlns:a16="http://schemas.microsoft.com/office/drawing/2014/main" id="{DC55BA10-24DF-4B91-92FD-9D3F74515E8A}"/>
                </a:ext>
              </a:extLst>
            </p:cNvPr>
            <p:cNvSpPr/>
            <p:nvPr/>
          </p:nvSpPr>
          <p:spPr>
            <a:xfrm>
              <a:off x="3356414" y="2184781"/>
              <a:ext cx="3781297" cy="4106015"/>
            </a:xfrm>
            <a:prstGeom prst="rect">
              <a:avLst/>
            </a:prstGeom>
            <a:blipFill dpi="0" rotWithShape="1">
              <a:blip r:embed="rId4">
                <a:extLst>
                  <a:ext uri="{BEBA8EAE-BF5A-486C-A8C5-ECC9F3942E4B}">
                    <a14:imgProps xmlns:a14="http://schemas.microsoft.com/office/drawing/2010/main">
                      <a14:imgLayer r:embed="rId5">
                        <a14:imgEffect>
                          <a14:brightnessContrast bright="12000"/>
                        </a14:imgEffect>
                      </a14:imgLayer>
                    </a14:imgProps>
                  </a:ext>
                </a:extLst>
              </a:blip>
              <a:srcRect/>
              <a:tile tx="0" ty="0" sx="42000" sy="42000" flip="none" algn="ctr"/>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p>
          </p:txBody>
        </p:sp>
        <p:sp>
          <p:nvSpPr>
            <p:cNvPr id="18" name="矩形 17">
              <a:extLst>
                <a:ext uri="{FF2B5EF4-FFF2-40B4-BE49-F238E27FC236}">
                  <a16:creationId xmlns:a16="http://schemas.microsoft.com/office/drawing/2014/main" id="{F08535F3-677F-414D-B2B9-1EDA0AF07D3D}"/>
                </a:ext>
              </a:extLst>
            </p:cNvPr>
            <p:cNvSpPr/>
            <p:nvPr/>
          </p:nvSpPr>
          <p:spPr>
            <a:xfrm>
              <a:off x="7226855" y="2184781"/>
              <a:ext cx="4141815" cy="1996935"/>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Content Placeholder 2">
              <a:extLst>
                <a:ext uri="{FF2B5EF4-FFF2-40B4-BE49-F238E27FC236}">
                  <a16:creationId xmlns:a16="http://schemas.microsoft.com/office/drawing/2014/main" id="{3F71CA81-7527-440F-B2FD-2B6713098842}"/>
                </a:ext>
              </a:extLst>
            </p:cNvPr>
            <p:cNvSpPr txBox="1">
              <a:spLocks/>
            </p:cNvSpPr>
            <p:nvPr/>
          </p:nvSpPr>
          <p:spPr>
            <a:xfrm>
              <a:off x="7448031" y="2356177"/>
              <a:ext cx="3767666" cy="1938992"/>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5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关标题，修改文字内容，也可以直接复制你的内容到此内容，添加相关标题，修改文字内容，也可以直接复制你的内容到此，也可以直接复制你的内容到此。请替换文字内容，添加相关标题，修改文字内容，也可以直接复制你的内容到此。</a:t>
              </a:r>
              <a:endParaRPr lang="en-US" altLang="zh-CN" sz="105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lnSpc>
                  <a:spcPct val="150000"/>
                </a:lnSpc>
                <a:spcBef>
                  <a:spcPts val="0"/>
                </a:spcBef>
                <a:spcAft>
                  <a:spcPts val="0"/>
                </a:spcAft>
              </a:pPr>
              <a:endParaRPr lang="en-US" altLang="zh-CN" sz="105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0" name="矩形 19">
              <a:extLst>
                <a:ext uri="{FF2B5EF4-FFF2-40B4-BE49-F238E27FC236}">
                  <a16:creationId xmlns:a16="http://schemas.microsoft.com/office/drawing/2014/main" id="{A0F986AD-B9C8-4422-B58A-143F23C76BFA}"/>
                </a:ext>
              </a:extLst>
            </p:cNvPr>
            <p:cNvSpPr/>
            <p:nvPr/>
          </p:nvSpPr>
          <p:spPr>
            <a:xfrm>
              <a:off x="7226855" y="4293862"/>
              <a:ext cx="4141815" cy="1996935"/>
            </a:xfrm>
            <a:prstGeom prst="rect">
              <a:avLst/>
            </a:prstGeom>
            <a:blipFill dpi="0" rotWithShape="1">
              <a:blip r:embed="rId6">
                <a:extLst>
                  <a:ext uri="{BEBA8EAE-BF5A-486C-A8C5-ECC9F3942E4B}">
                    <a14:imgProps xmlns:a14="http://schemas.microsoft.com/office/drawing/2010/main">
                      <a14:imgLayer r:embed="rId7">
                        <a14:imgEffect>
                          <a14:brightnessContrast bright="22000"/>
                        </a14:imgEffect>
                      </a14:imgLayer>
                    </a14:imgProps>
                  </a:ext>
                </a:extLst>
              </a:blip>
              <a:srcRect/>
              <a:tile tx="0" ty="0" sx="42000" sy="42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163422845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D89428DA-219F-42C2-96F5-C36E6B7CC2EF}"/>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29" name="图片 28">
            <a:extLst>
              <a:ext uri="{FF2B5EF4-FFF2-40B4-BE49-F238E27FC236}">
                <a16:creationId xmlns:a16="http://schemas.microsoft.com/office/drawing/2014/main" id="{50821019-6AB6-4593-B48C-627F8A078971}"/>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0" name="Oval 16">
            <a:extLst>
              <a:ext uri="{FF2B5EF4-FFF2-40B4-BE49-F238E27FC236}">
                <a16:creationId xmlns:a16="http://schemas.microsoft.com/office/drawing/2014/main" id="{058531F8-80B5-40D5-A1FC-1BDF7520491B}"/>
              </a:ext>
            </a:extLst>
          </p:cNvPr>
          <p:cNvSpPr/>
          <p:nvPr/>
        </p:nvSpPr>
        <p:spPr>
          <a:xfrm>
            <a:off x="1409700"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1" name="Oval 17">
            <a:extLst>
              <a:ext uri="{FF2B5EF4-FFF2-40B4-BE49-F238E27FC236}">
                <a16:creationId xmlns:a16="http://schemas.microsoft.com/office/drawing/2014/main" id="{4776357B-12E9-4F98-9819-FE5BF546F721}"/>
              </a:ext>
            </a:extLst>
          </p:cNvPr>
          <p:cNvSpPr/>
          <p:nvPr/>
        </p:nvSpPr>
        <p:spPr>
          <a:xfrm>
            <a:off x="4132263"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2" name="Oval 18">
            <a:extLst>
              <a:ext uri="{FF2B5EF4-FFF2-40B4-BE49-F238E27FC236}">
                <a16:creationId xmlns:a16="http://schemas.microsoft.com/office/drawing/2014/main" id="{802525AF-94B2-451C-83DF-8F59869E8A01}"/>
              </a:ext>
            </a:extLst>
          </p:cNvPr>
          <p:cNvSpPr/>
          <p:nvPr/>
        </p:nvSpPr>
        <p:spPr>
          <a:xfrm>
            <a:off x="6854825"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3" name="Oval 19">
            <a:extLst>
              <a:ext uri="{FF2B5EF4-FFF2-40B4-BE49-F238E27FC236}">
                <a16:creationId xmlns:a16="http://schemas.microsoft.com/office/drawing/2014/main" id="{76575810-25D2-4AE9-964D-CBE82B79AD2F}"/>
              </a:ext>
            </a:extLst>
          </p:cNvPr>
          <p:cNvSpPr/>
          <p:nvPr/>
        </p:nvSpPr>
        <p:spPr>
          <a:xfrm>
            <a:off x="9577388" y="280651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4" name="Arc 20">
            <a:extLst>
              <a:ext uri="{FF2B5EF4-FFF2-40B4-BE49-F238E27FC236}">
                <a16:creationId xmlns:a16="http://schemas.microsoft.com/office/drawing/2014/main" id="{D368C05C-23D1-4345-90C2-0BFC9234AD44}"/>
              </a:ext>
            </a:extLst>
          </p:cNvPr>
          <p:cNvSpPr/>
          <p:nvPr/>
        </p:nvSpPr>
        <p:spPr>
          <a:xfrm>
            <a:off x="1222375" y="2619187"/>
            <a:ext cx="1546225" cy="1546225"/>
          </a:xfrm>
          <a:prstGeom prst="arc">
            <a:avLst>
              <a:gd name="adj1" fmla="val 20172577"/>
              <a:gd name="adj2" fmla="val 16297434"/>
            </a:avLst>
          </a:prstGeom>
          <a:ln w="76200">
            <a:solidFill>
              <a:srgbClr val="6F979B"/>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5" name="Arc 21">
            <a:extLst>
              <a:ext uri="{FF2B5EF4-FFF2-40B4-BE49-F238E27FC236}">
                <a16:creationId xmlns:a16="http://schemas.microsoft.com/office/drawing/2014/main" id="{BB0A7BCD-060D-4425-BEEF-2FB0F08A131E}"/>
              </a:ext>
            </a:extLst>
          </p:cNvPr>
          <p:cNvSpPr/>
          <p:nvPr/>
        </p:nvSpPr>
        <p:spPr>
          <a:xfrm>
            <a:off x="3941763" y="2616012"/>
            <a:ext cx="1544637" cy="1546225"/>
          </a:xfrm>
          <a:prstGeom prst="arc">
            <a:avLst>
              <a:gd name="adj1" fmla="val 17379292"/>
              <a:gd name="adj2" fmla="val 8825709"/>
            </a:avLst>
          </a:prstGeom>
          <a:ln w="76200">
            <a:solidFill>
              <a:srgbClr val="FE7B35"/>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6" name="Arc 22">
            <a:extLst>
              <a:ext uri="{FF2B5EF4-FFF2-40B4-BE49-F238E27FC236}">
                <a16:creationId xmlns:a16="http://schemas.microsoft.com/office/drawing/2014/main" id="{6A4C5EFA-267A-49CF-9754-B83B673E62E9}"/>
              </a:ext>
            </a:extLst>
          </p:cNvPr>
          <p:cNvSpPr/>
          <p:nvPr/>
        </p:nvSpPr>
        <p:spPr>
          <a:xfrm>
            <a:off x="6661150" y="2616012"/>
            <a:ext cx="1544638" cy="1546225"/>
          </a:xfrm>
          <a:prstGeom prst="arc">
            <a:avLst>
              <a:gd name="adj1" fmla="val 14283035"/>
              <a:gd name="adj2" fmla="val 8268073"/>
            </a:avLst>
          </a:prstGeom>
          <a:ln w="76200">
            <a:solidFill>
              <a:srgbClr val="6F979B"/>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7" name="Arc 23">
            <a:extLst>
              <a:ext uri="{FF2B5EF4-FFF2-40B4-BE49-F238E27FC236}">
                <a16:creationId xmlns:a16="http://schemas.microsoft.com/office/drawing/2014/main" id="{3C64FAE5-52FA-4905-B2B2-D4E36F971D15}"/>
              </a:ext>
            </a:extLst>
          </p:cNvPr>
          <p:cNvSpPr/>
          <p:nvPr/>
        </p:nvSpPr>
        <p:spPr>
          <a:xfrm>
            <a:off x="9390063" y="2616012"/>
            <a:ext cx="1546225" cy="1546225"/>
          </a:xfrm>
          <a:prstGeom prst="arc">
            <a:avLst>
              <a:gd name="adj1" fmla="val 17026676"/>
              <a:gd name="adj2" fmla="val 13044588"/>
            </a:avLst>
          </a:prstGeom>
          <a:ln w="76200">
            <a:solidFill>
              <a:srgbClr val="FE7B35"/>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18" name="TextBox 36">
            <a:extLst>
              <a:ext uri="{FF2B5EF4-FFF2-40B4-BE49-F238E27FC236}">
                <a16:creationId xmlns:a16="http://schemas.microsoft.com/office/drawing/2014/main" id="{CDAE98C1-D512-4A32-B605-B195E6BBF911}"/>
              </a:ext>
            </a:extLst>
          </p:cNvPr>
          <p:cNvSpPr txBox="1"/>
          <p:nvPr/>
        </p:nvSpPr>
        <p:spPr>
          <a:xfrm>
            <a:off x="1660525" y="3160525"/>
            <a:ext cx="715260" cy="461665"/>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bg1">
                    <a:lumMod val="50000"/>
                  </a:schemeClr>
                </a:solidFill>
                <a:latin typeface="GeosansLight" panose="02000603020000020003" pitchFamily="2" charset="0"/>
              </a:rPr>
              <a:t>75%</a:t>
            </a:r>
          </a:p>
        </p:txBody>
      </p:sp>
      <p:sp>
        <p:nvSpPr>
          <p:cNvPr id="19" name="TextBox 37">
            <a:extLst>
              <a:ext uri="{FF2B5EF4-FFF2-40B4-BE49-F238E27FC236}">
                <a16:creationId xmlns:a16="http://schemas.microsoft.com/office/drawing/2014/main" id="{A66AE815-C98F-43AA-B438-0E382A76B990}"/>
              </a:ext>
            </a:extLst>
          </p:cNvPr>
          <p:cNvSpPr txBox="1"/>
          <p:nvPr/>
        </p:nvSpPr>
        <p:spPr>
          <a:xfrm>
            <a:off x="4379913" y="3160525"/>
            <a:ext cx="715260" cy="461665"/>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bg1">
                    <a:lumMod val="50000"/>
                  </a:schemeClr>
                </a:solidFill>
                <a:latin typeface="GeosansLight" panose="02000603020000020003" pitchFamily="2" charset="0"/>
              </a:rPr>
              <a:t>68%</a:t>
            </a:r>
          </a:p>
        </p:txBody>
      </p:sp>
      <p:sp>
        <p:nvSpPr>
          <p:cNvPr id="20" name="TextBox 38">
            <a:extLst>
              <a:ext uri="{FF2B5EF4-FFF2-40B4-BE49-F238E27FC236}">
                <a16:creationId xmlns:a16="http://schemas.microsoft.com/office/drawing/2014/main" id="{BED2BFD1-6399-456E-B452-F8112C476655}"/>
              </a:ext>
            </a:extLst>
          </p:cNvPr>
          <p:cNvSpPr txBox="1"/>
          <p:nvPr/>
        </p:nvSpPr>
        <p:spPr>
          <a:xfrm>
            <a:off x="7099300" y="3162112"/>
            <a:ext cx="715260" cy="461665"/>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bg1">
                    <a:lumMod val="50000"/>
                  </a:schemeClr>
                </a:solidFill>
                <a:latin typeface="GeosansLight" panose="02000603020000020003" pitchFamily="2" charset="0"/>
              </a:rPr>
              <a:t>88%</a:t>
            </a:r>
          </a:p>
        </p:txBody>
      </p:sp>
      <p:sp>
        <p:nvSpPr>
          <p:cNvPr id="21" name="TextBox 39">
            <a:extLst>
              <a:ext uri="{FF2B5EF4-FFF2-40B4-BE49-F238E27FC236}">
                <a16:creationId xmlns:a16="http://schemas.microsoft.com/office/drawing/2014/main" id="{70874C11-85B1-428A-AF66-63A97DC9F7E9}"/>
              </a:ext>
            </a:extLst>
          </p:cNvPr>
          <p:cNvSpPr txBox="1"/>
          <p:nvPr/>
        </p:nvSpPr>
        <p:spPr>
          <a:xfrm>
            <a:off x="9828213" y="3160525"/>
            <a:ext cx="715260" cy="461665"/>
          </a:xfrm>
          <a:prstGeom prst="rect">
            <a:avLst/>
          </a:prstGeom>
          <a:noFill/>
        </p:spPr>
        <p:txBody>
          <a:bodyPr wrap="none">
            <a:spAutoFit/>
          </a:bodyPr>
          <a:lstStyle/>
          <a:p>
            <a:pPr eaLnBrk="1" fontAlgn="auto" hangingPunct="1">
              <a:spcBef>
                <a:spcPts val="0"/>
              </a:spcBef>
              <a:spcAft>
                <a:spcPts val="0"/>
              </a:spcAft>
              <a:defRPr/>
            </a:pPr>
            <a:r>
              <a:rPr lang="en-US" sz="2400" dirty="0">
                <a:solidFill>
                  <a:schemeClr val="bg1">
                    <a:lumMod val="50000"/>
                  </a:schemeClr>
                </a:solidFill>
                <a:latin typeface="GeosansLight" panose="02000603020000020003" pitchFamily="2" charset="0"/>
              </a:rPr>
              <a:t>92%</a:t>
            </a:r>
          </a:p>
        </p:txBody>
      </p:sp>
      <p:sp>
        <p:nvSpPr>
          <p:cNvPr id="22" name="TextBox 40">
            <a:extLst>
              <a:ext uri="{FF2B5EF4-FFF2-40B4-BE49-F238E27FC236}">
                <a16:creationId xmlns:a16="http://schemas.microsoft.com/office/drawing/2014/main" id="{23AC42E5-C3A4-4BBA-8638-99453BA66184}"/>
              </a:ext>
            </a:extLst>
          </p:cNvPr>
          <p:cNvSpPr txBox="1"/>
          <p:nvPr/>
        </p:nvSpPr>
        <p:spPr>
          <a:xfrm>
            <a:off x="1295308" y="4395600"/>
            <a:ext cx="1425390" cy="338554"/>
          </a:xfrm>
          <a:prstGeom prst="rect">
            <a:avLst/>
          </a:prstGeom>
          <a:noFill/>
        </p:spPr>
        <p:txBody>
          <a:bodyPr wrap="none">
            <a:spAutoFit/>
          </a:bodyPr>
          <a:lstStyle/>
          <a:p>
            <a:pPr algn="ctr" eaLnBrk="1" fontAlgn="auto" hangingPunct="1">
              <a:spcBef>
                <a:spcPts val="0"/>
              </a:spcBef>
              <a:spcAft>
                <a:spcPts val="0"/>
              </a:spcAft>
              <a:defRPr/>
            </a:pPr>
            <a:r>
              <a:rPr lang="zh-CN" altLang="en-US" sz="1600" b="1" dirty="0">
                <a:solidFill>
                  <a:schemeClr val="bg1">
                    <a:lumMod val="50000"/>
                  </a:schemeClr>
                </a:solidFill>
                <a:latin typeface="微软雅黑" pitchFamily="34" charset="-122"/>
                <a:ea typeface="微软雅黑" pitchFamily="34" charset="-122"/>
                <a:cs typeface="Open Sans" panose="020B0606030504020204" pitchFamily="34" charset="0"/>
              </a:rPr>
              <a:t>加入文字描述</a:t>
            </a:r>
            <a:endParaRPr lang="en-US" sz="1600" b="1" dirty="0">
              <a:solidFill>
                <a:schemeClr val="bg1">
                  <a:lumMod val="50000"/>
                </a:schemeClr>
              </a:solidFill>
              <a:latin typeface="微软雅黑" pitchFamily="34" charset="-122"/>
              <a:ea typeface="微软雅黑" pitchFamily="34" charset="-122"/>
              <a:cs typeface="Open Sans" panose="020B0606030504020204" pitchFamily="34" charset="0"/>
            </a:endParaRPr>
          </a:p>
        </p:txBody>
      </p:sp>
      <p:sp>
        <p:nvSpPr>
          <p:cNvPr id="23" name="TextBox 41">
            <a:extLst>
              <a:ext uri="{FF2B5EF4-FFF2-40B4-BE49-F238E27FC236}">
                <a16:creationId xmlns:a16="http://schemas.microsoft.com/office/drawing/2014/main" id="{FA92E226-4780-49DE-9CDD-1E9D839A8A19}"/>
              </a:ext>
            </a:extLst>
          </p:cNvPr>
          <p:cNvSpPr txBox="1"/>
          <p:nvPr/>
        </p:nvSpPr>
        <p:spPr>
          <a:xfrm>
            <a:off x="4041600" y="439560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latin typeface="微软雅黑" pitchFamily="34" charset="-122"/>
                <a:ea typeface="微软雅黑" pitchFamily="34" charset="-122"/>
                <a:cs typeface="Open Sans" panose="020B0606030504020204" pitchFamily="34" charset="0"/>
              </a:rPr>
              <a:t>加入文字描述</a:t>
            </a:r>
            <a:endParaRPr lang="en-US" altLang="zh-CN" sz="1600" b="1" dirty="0">
              <a:solidFill>
                <a:srgbClr val="FFFFFF">
                  <a:lumMod val="50000"/>
                </a:srgbClr>
              </a:solidFill>
              <a:latin typeface="微软雅黑" pitchFamily="34" charset="-122"/>
              <a:ea typeface="微软雅黑" pitchFamily="34" charset="-122"/>
              <a:cs typeface="Open Sans" panose="020B0606030504020204" pitchFamily="34" charset="0"/>
            </a:endParaRPr>
          </a:p>
        </p:txBody>
      </p:sp>
      <p:sp>
        <p:nvSpPr>
          <p:cNvPr id="24" name="TextBox 42">
            <a:extLst>
              <a:ext uri="{FF2B5EF4-FFF2-40B4-BE49-F238E27FC236}">
                <a16:creationId xmlns:a16="http://schemas.microsoft.com/office/drawing/2014/main" id="{BEB9BEC3-4D5E-480F-BB18-85A173AF43D4}"/>
              </a:ext>
            </a:extLst>
          </p:cNvPr>
          <p:cNvSpPr txBox="1"/>
          <p:nvPr/>
        </p:nvSpPr>
        <p:spPr>
          <a:xfrm>
            <a:off x="6723995" y="439560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latin typeface="微软雅黑" pitchFamily="34" charset="-122"/>
                <a:ea typeface="微软雅黑" pitchFamily="34" charset="-122"/>
                <a:cs typeface="Open Sans" panose="020B0606030504020204" pitchFamily="34" charset="0"/>
              </a:rPr>
              <a:t>加入文字描述</a:t>
            </a:r>
            <a:endParaRPr lang="en-US" altLang="zh-CN" sz="1600" b="1" dirty="0">
              <a:solidFill>
                <a:srgbClr val="FFFFFF">
                  <a:lumMod val="50000"/>
                </a:srgbClr>
              </a:solidFill>
              <a:latin typeface="微软雅黑" pitchFamily="34" charset="-122"/>
              <a:ea typeface="微软雅黑" pitchFamily="34" charset="-122"/>
              <a:cs typeface="Open Sans" panose="020B0606030504020204" pitchFamily="34" charset="0"/>
            </a:endParaRPr>
          </a:p>
        </p:txBody>
      </p:sp>
      <p:sp>
        <p:nvSpPr>
          <p:cNvPr id="25" name="TextBox 43">
            <a:extLst>
              <a:ext uri="{FF2B5EF4-FFF2-40B4-BE49-F238E27FC236}">
                <a16:creationId xmlns:a16="http://schemas.microsoft.com/office/drawing/2014/main" id="{26F39C2A-53D5-4790-83B2-7E13FB8B1094}"/>
              </a:ext>
            </a:extLst>
          </p:cNvPr>
          <p:cNvSpPr txBox="1"/>
          <p:nvPr/>
        </p:nvSpPr>
        <p:spPr>
          <a:xfrm>
            <a:off x="9470619" y="438925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latin typeface="微软雅黑" pitchFamily="34" charset="-122"/>
                <a:ea typeface="微软雅黑" pitchFamily="34" charset="-122"/>
                <a:cs typeface="Open Sans" panose="020B0606030504020204" pitchFamily="34" charset="0"/>
              </a:rPr>
              <a:t>加入文字描述</a:t>
            </a:r>
            <a:endParaRPr lang="en-US" altLang="zh-CN" sz="1600" b="1" dirty="0">
              <a:solidFill>
                <a:srgbClr val="FFFFFF">
                  <a:lumMod val="50000"/>
                </a:srgbClr>
              </a:solidFill>
              <a:latin typeface="微软雅黑" pitchFamily="34" charset="-122"/>
              <a:ea typeface="微软雅黑" pitchFamily="34" charset="-122"/>
              <a:cs typeface="Open Sans" panose="020B0606030504020204" pitchFamily="34" charset="0"/>
            </a:endParaRPr>
          </a:p>
        </p:txBody>
      </p:sp>
      <p:sp>
        <p:nvSpPr>
          <p:cNvPr id="26" name="矩形 25">
            <a:extLst>
              <a:ext uri="{FF2B5EF4-FFF2-40B4-BE49-F238E27FC236}">
                <a16:creationId xmlns:a16="http://schemas.microsoft.com/office/drawing/2014/main" id="{BEC5FE3B-92DD-4E29-9AFD-9A098DBE9F91}"/>
              </a:ext>
            </a:extLst>
          </p:cNvPr>
          <p:cNvSpPr/>
          <p:nvPr/>
        </p:nvSpPr>
        <p:spPr>
          <a:xfrm flipV="1">
            <a:off x="2137" y="5147358"/>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27" name="TextBox 504">
            <a:extLst>
              <a:ext uri="{FF2B5EF4-FFF2-40B4-BE49-F238E27FC236}">
                <a16:creationId xmlns:a16="http://schemas.microsoft.com/office/drawing/2014/main" id="{7EF33D2D-C99B-4A45-80A9-41B5FE377D6A}"/>
              </a:ext>
            </a:extLst>
          </p:cNvPr>
          <p:cNvSpPr txBox="1"/>
          <p:nvPr/>
        </p:nvSpPr>
        <p:spPr>
          <a:xfrm>
            <a:off x="2068933" y="5390217"/>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dirty="0">
                <a:solidFill>
                  <a:schemeClr val="bg1">
                    <a:lumMod val="50000"/>
                  </a:schemeClr>
                </a:solidFill>
                <a:sym typeface="微软雅黑" pitchFamily="34" charset="-122"/>
              </a:rPr>
              <a:t>右键点击图片选择设置图片格式可直接替换图片。</a:t>
            </a:r>
            <a:r>
              <a:rPr lang="zh-CN" altLang="en-US" dirty="0">
                <a:solidFill>
                  <a:schemeClr val="bg1">
                    <a:lumMod val="50000"/>
                  </a:schemeClr>
                </a:solidFill>
              </a:rPr>
              <a:t>您的内容打在这里，或者通过复制您的文本后，在此框中选择粘贴。</a:t>
            </a:r>
            <a:r>
              <a:rPr lang="zh-CN" altLang="en-US" dirty="0">
                <a:solidFill>
                  <a:schemeClr val="bg1">
                    <a:lumMod val="50000"/>
                  </a:schemeClr>
                </a:solidFill>
                <a:sym typeface="微软雅黑" pitchFamily="34" charset="-122"/>
              </a:rPr>
              <a:t>在此录入上述图表的综合描述说明在此录入上述图表的综合描述说明。</a:t>
            </a:r>
            <a:endParaRPr lang="en-US" altLang="zh-CN" dirty="0">
              <a:solidFill>
                <a:schemeClr val="bg1">
                  <a:lumMod val="50000"/>
                </a:schemeClr>
              </a:solidFill>
              <a:sym typeface="微软雅黑" pitchFamily="34" charset="-122"/>
            </a:endParaRPr>
          </a:p>
        </p:txBody>
      </p:sp>
    </p:spTree>
    <p:extLst>
      <p:ext uri="{BB962C8B-B14F-4D97-AF65-F5344CB8AC3E}">
        <p14:creationId xmlns:p14="http://schemas.microsoft.com/office/powerpoint/2010/main" val="53436344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heel(1)">
                                      <p:cBhvr>
                                        <p:cTn id="10" dur="2000"/>
                                        <p:tgtEl>
                                          <p:spTgt spid="11"/>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2000"/>
                                        <p:tgtEl>
                                          <p:spTgt spid="12"/>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heel(1)">
                                      <p:cBhvr>
                                        <p:cTn id="16" dur="2000"/>
                                        <p:tgtEl>
                                          <p:spTgt spid="13"/>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2000"/>
                                        <p:tgtEl>
                                          <p:spTgt spid="15"/>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heel(1)">
                                      <p:cBhvr>
                                        <p:cTn id="25" dur="2000"/>
                                        <p:tgtEl>
                                          <p:spTgt spid="1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heel(1)">
                                      <p:cBhvr>
                                        <p:cTn id="28" dur="2000"/>
                                        <p:tgtEl>
                                          <p:spTgt spid="1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heel(1)">
                                      <p:cBhvr>
                                        <p:cTn id="31" dur="2000"/>
                                        <p:tgtEl>
                                          <p:spTgt spid="1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heel(1)">
                                      <p:cBhvr>
                                        <p:cTn id="34" dur="2000"/>
                                        <p:tgtEl>
                                          <p:spTgt spid="19"/>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2000"/>
                                        <p:tgtEl>
                                          <p:spTgt spid="20"/>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heel(1)">
                                      <p:cBhvr>
                                        <p:cTn id="40" dur="2000"/>
                                        <p:tgtEl>
                                          <p:spTgt spid="21"/>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heel(1)">
                                      <p:cBhvr>
                                        <p:cTn id="43" dur="2000"/>
                                        <p:tgtEl>
                                          <p:spTgt spid="22"/>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heel(1)">
                                      <p:cBhvr>
                                        <p:cTn id="46" dur="2000"/>
                                        <p:tgtEl>
                                          <p:spTgt spid="23"/>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heel(1)">
                                      <p:cBhvr>
                                        <p:cTn id="49" dur="2000"/>
                                        <p:tgtEl>
                                          <p:spTgt spid="24"/>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heel(1)">
                                      <p:cBhvr>
                                        <p:cTn id="52" dur="2000"/>
                                        <p:tgtEl>
                                          <p:spTgt spid="25"/>
                                        </p:tgtEl>
                                      </p:cBhvr>
                                    </p:animEffect>
                                  </p:childTnLst>
                                </p:cTn>
                              </p:par>
                            </p:childTnLst>
                          </p:cTn>
                        </p:par>
                        <p:par>
                          <p:cTn id="53" fill="hold">
                            <p:stCondLst>
                              <p:cond delay="2000"/>
                            </p:stCondLst>
                            <p:childTnLst>
                              <p:par>
                                <p:cTn id="54" presetID="22" presetClass="entr" presetSubtype="8"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animBg="1"/>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a:extLst>
              <a:ext uri="{FF2B5EF4-FFF2-40B4-BE49-F238E27FC236}">
                <a16:creationId xmlns:a16="http://schemas.microsoft.com/office/drawing/2014/main" id="{E1E0AF97-5965-4B3A-A26E-3D236CF2797D}"/>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30" name="图片 29">
            <a:extLst>
              <a:ext uri="{FF2B5EF4-FFF2-40B4-BE49-F238E27FC236}">
                <a16:creationId xmlns:a16="http://schemas.microsoft.com/office/drawing/2014/main" id="{A348E518-07C6-44F2-8165-1807C894D5DD}"/>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6388F86A-9C05-4211-A5FC-765412977EAF}"/>
              </a:ext>
            </a:extLst>
          </p:cNvPr>
          <p:cNvGrpSpPr/>
          <p:nvPr/>
        </p:nvGrpSpPr>
        <p:grpSpPr>
          <a:xfrm>
            <a:off x="392384" y="2417351"/>
            <a:ext cx="11246392" cy="3425594"/>
            <a:chOff x="723900" y="1624480"/>
            <a:chExt cx="7326313" cy="2231558"/>
          </a:xfrm>
        </p:grpSpPr>
        <p:grpSp>
          <p:nvGrpSpPr>
            <p:cNvPr id="11" name="Group 16">
              <a:extLst>
                <a:ext uri="{FF2B5EF4-FFF2-40B4-BE49-F238E27FC236}">
                  <a16:creationId xmlns:a16="http://schemas.microsoft.com/office/drawing/2014/main" id="{CA9415AB-94C3-4806-A063-6767D34F2CE6}"/>
                </a:ext>
              </a:extLst>
            </p:cNvPr>
            <p:cNvGrpSpPr>
              <a:grpSpLocks/>
            </p:cNvGrpSpPr>
            <p:nvPr/>
          </p:nvGrpSpPr>
          <p:grpSpPr bwMode="auto">
            <a:xfrm>
              <a:off x="3284538" y="1716088"/>
              <a:ext cx="2087562" cy="2087562"/>
              <a:chOff x="3284240" y="1716038"/>
              <a:chExt cx="2088232" cy="2088232"/>
            </a:xfrm>
          </p:grpSpPr>
          <p:sp>
            <p:nvSpPr>
              <p:cNvPr id="25" name="Pie 9">
                <a:extLst>
                  <a:ext uri="{FF2B5EF4-FFF2-40B4-BE49-F238E27FC236}">
                    <a16:creationId xmlns:a16="http://schemas.microsoft.com/office/drawing/2014/main" id="{EDEE9A28-1D5D-4919-AF56-0A4EF110FF60}"/>
                  </a:ext>
                </a:extLst>
              </p:cNvPr>
              <p:cNvSpPr/>
              <p:nvPr/>
            </p:nvSpPr>
            <p:spPr>
              <a:xfrm>
                <a:off x="3284240" y="1716038"/>
                <a:ext cx="2088232" cy="2088232"/>
              </a:xfrm>
              <a:prstGeom prst="pie">
                <a:avLst>
                  <a:gd name="adj1" fmla="val 4111343"/>
                  <a:gd name="adj2" fmla="val 16297221"/>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Pie 36">
                <a:extLst>
                  <a:ext uri="{FF2B5EF4-FFF2-40B4-BE49-F238E27FC236}">
                    <a16:creationId xmlns:a16="http://schemas.microsoft.com/office/drawing/2014/main" id="{A4311968-CD38-40CA-B6DF-C77190DFE157}"/>
                  </a:ext>
                </a:extLst>
              </p:cNvPr>
              <p:cNvSpPr/>
              <p:nvPr/>
            </p:nvSpPr>
            <p:spPr>
              <a:xfrm>
                <a:off x="3284240" y="1716038"/>
                <a:ext cx="2088232" cy="2088232"/>
              </a:xfrm>
              <a:prstGeom prst="pie">
                <a:avLst>
                  <a:gd name="adj1" fmla="val 20518227"/>
                  <a:gd name="adj2" fmla="val 1176276"/>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Pie 37">
                <a:extLst>
                  <a:ext uri="{FF2B5EF4-FFF2-40B4-BE49-F238E27FC236}">
                    <a16:creationId xmlns:a16="http://schemas.microsoft.com/office/drawing/2014/main" id="{C956B93C-5913-41A1-A1BC-DDCB373B654C}"/>
                  </a:ext>
                </a:extLst>
              </p:cNvPr>
              <p:cNvSpPr/>
              <p:nvPr/>
            </p:nvSpPr>
            <p:spPr>
              <a:xfrm>
                <a:off x="3284240" y="1716038"/>
                <a:ext cx="2088232" cy="2088232"/>
              </a:xfrm>
              <a:prstGeom prst="pie">
                <a:avLst>
                  <a:gd name="adj1" fmla="val 16262436"/>
                  <a:gd name="adj2" fmla="val 2054333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Pie 40">
                <a:extLst>
                  <a:ext uri="{FF2B5EF4-FFF2-40B4-BE49-F238E27FC236}">
                    <a16:creationId xmlns:a16="http://schemas.microsoft.com/office/drawing/2014/main" id="{634A9880-EC27-4320-B2A8-5DEC669406F2}"/>
                  </a:ext>
                </a:extLst>
              </p:cNvPr>
              <p:cNvSpPr/>
              <p:nvPr/>
            </p:nvSpPr>
            <p:spPr>
              <a:xfrm>
                <a:off x="3284240" y="1716038"/>
                <a:ext cx="2088232" cy="2088232"/>
              </a:xfrm>
              <a:prstGeom prst="pie">
                <a:avLst>
                  <a:gd name="adj1" fmla="val 1145018"/>
                  <a:gd name="adj2" fmla="val 415232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bg-BG" sz="2800">
                  <a:solidFill>
                    <a:schemeClr val="bg1"/>
                  </a:solidFill>
                  <a:latin typeface="微软雅黑" panose="020B0503020204020204" pitchFamily="34" charset="-122"/>
                  <a:ea typeface="微软雅黑" panose="020B0503020204020204" pitchFamily="34" charset="-122"/>
                </a:endParaRPr>
              </a:p>
            </p:txBody>
          </p:sp>
        </p:grpSp>
        <p:sp>
          <p:nvSpPr>
            <p:cNvPr id="12" name="Oval 41">
              <a:extLst>
                <a:ext uri="{FF2B5EF4-FFF2-40B4-BE49-F238E27FC236}">
                  <a16:creationId xmlns:a16="http://schemas.microsoft.com/office/drawing/2014/main" id="{755F8852-ADF1-4537-A31F-0A4B53AAF428}"/>
                </a:ext>
              </a:extLst>
            </p:cNvPr>
            <p:cNvSpPr/>
            <p:nvPr/>
          </p:nvSpPr>
          <p:spPr>
            <a:xfrm>
              <a:off x="3232150" y="1665288"/>
              <a:ext cx="2192338" cy="2190750"/>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sz="2800">
                <a:solidFill>
                  <a:schemeClr val="bg1">
                    <a:lumMod val="50000"/>
                  </a:schemeClr>
                </a:solidFill>
                <a:latin typeface="微软雅黑" panose="020B0503020204020204" pitchFamily="34" charset="-122"/>
                <a:ea typeface="微软雅黑" panose="020B0503020204020204" pitchFamily="34" charset="-122"/>
                <a:cs typeface="Arial" pitchFamily="34" charset="0"/>
              </a:endParaRPr>
            </a:p>
          </p:txBody>
        </p:sp>
        <p:sp>
          <p:nvSpPr>
            <p:cNvPr id="13" name="Rectangle 45">
              <a:extLst>
                <a:ext uri="{FF2B5EF4-FFF2-40B4-BE49-F238E27FC236}">
                  <a16:creationId xmlns:a16="http://schemas.microsoft.com/office/drawing/2014/main" id="{C4FC5F37-82EC-4C4A-9CD7-270D0EC9A7A6}"/>
                </a:ext>
              </a:extLst>
            </p:cNvPr>
            <p:cNvSpPr>
              <a:spLocks noChangeArrowheads="1"/>
            </p:cNvSpPr>
            <p:nvPr/>
          </p:nvSpPr>
          <p:spPr bwMode="auto">
            <a:xfrm>
              <a:off x="3461876" y="2590800"/>
              <a:ext cx="810551" cy="461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000">
                  <a:solidFill>
                    <a:schemeClr val="bg1"/>
                  </a:solidFill>
                  <a:latin typeface="微软雅黑" panose="020B0503020204020204" pitchFamily="34" charset="-122"/>
                  <a:ea typeface="微软雅黑" panose="020B0503020204020204" pitchFamily="34" charset="-122"/>
                </a:rPr>
                <a:t>55%</a:t>
              </a:r>
              <a:endParaRPr lang="bg-BG" altLang="zh-CN" sz="4000">
                <a:solidFill>
                  <a:schemeClr val="bg1"/>
                </a:solidFill>
                <a:latin typeface="微软雅黑" panose="020B0503020204020204" pitchFamily="34" charset="-122"/>
                <a:ea typeface="微软雅黑" panose="020B0503020204020204" pitchFamily="34" charset="-122"/>
              </a:endParaRPr>
            </a:p>
          </p:txBody>
        </p:sp>
        <p:sp>
          <p:nvSpPr>
            <p:cNvPr id="14" name="Rectangle 46">
              <a:extLst>
                <a:ext uri="{FF2B5EF4-FFF2-40B4-BE49-F238E27FC236}">
                  <a16:creationId xmlns:a16="http://schemas.microsoft.com/office/drawing/2014/main" id="{9118C9FF-FA24-42CD-8705-01AF97CE9C64}"/>
                </a:ext>
              </a:extLst>
            </p:cNvPr>
            <p:cNvSpPr>
              <a:spLocks noChangeArrowheads="1"/>
            </p:cNvSpPr>
            <p:nvPr/>
          </p:nvSpPr>
          <p:spPr bwMode="auto">
            <a:xfrm>
              <a:off x="4390215" y="2068513"/>
              <a:ext cx="601700"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dirty="0">
                  <a:solidFill>
                    <a:schemeClr val="bg1"/>
                  </a:solidFill>
                  <a:latin typeface="微软雅黑" panose="020B0503020204020204" pitchFamily="34" charset="-122"/>
                  <a:ea typeface="微软雅黑" panose="020B0503020204020204" pitchFamily="34" charset="-122"/>
                </a:rPr>
                <a:t>18%</a:t>
              </a:r>
              <a:endParaRPr lang="bg-BG" altLang="zh-CN" sz="2800" dirty="0">
                <a:solidFill>
                  <a:schemeClr val="bg1"/>
                </a:solidFill>
                <a:latin typeface="微软雅黑" panose="020B0503020204020204" pitchFamily="34" charset="-122"/>
                <a:ea typeface="微软雅黑" panose="020B0503020204020204" pitchFamily="34" charset="-122"/>
              </a:endParaRPr>
            </a:p>
          </p:txBody>
        </p:sp>
        <p:sp>
          <p:nvSpPr>
            <p:cNvPr id="15" name="Rectangle 47">
              <a:extLst>
                <a:ext uri="{FF2B5EF4-FFF2-40B4-BE49-F238E27FC236}">
                  <a16:creationId xmlns:a16="http://schemas.microsoft.com/office/drawing/2014/main" id="{284B0CFF-BA6F-444F-97A6-8643F2AB44B9}"/>
                </a:ext>
              </a:extLst>
            </p:cNvPr>
            <p:cNvSpPr>
              <a:spLocks noChangeArrowheads="1"/>
            </p:cNvSpPr>
            <p:nvPr/>
          </p:nvSpPr>
          <p:spPr bwMode="auto">
            <a:xfrm>
              <a:off x="4781533" y="2574925"/>
              <a:ext cx="601700"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a:solidFill>
                    <a:schemeClr val="bg1"/>
                  </a:solidFill>
                  <a:latin typeface="微软雅黑" panose="020B0503020204020204" pitchFamily="34" charset="-122"/>
                  <a:ea typeface="微软雅黑" panose="020B0503020204020204" pitchFamily="34" charset="-122"/>
                </a:rPr>
                <a:t>12%</a:t>
              </a:r>
              <a:endParaRPr lang="bg-BG" altLang="zh-CN" sz="2800">
                <a:solidFill>
                  <a:schemeClr val="bg1"/>
                </a:solidFill>
                <a:latin typeface="微软雅黑" panose="020B0503020204020204" pitchFamily="34" charset="-122"/>
                <a:ea typeface="微软雅黑" panose="020B0503020204020204" pitchFamily="34" charset="-122"/>
              </a:endParaRPr>
            </a:p>
          </p:txBody>
        </p:sp>
        <p:sp>
          <p:nvSpPr>
            <p:cNvPr id="16" name="Rectangle 48">
              <a:extLst>
                <a:ext uri="{FF2B5EF4-FFF2-40B4-BE49-F238E27FC236}">
                  <a16:creationId xmlns:a16="http://schemas.microsoft.com/office/drawing/2014/main" id="{8E636356-C289-4CFA-9756-780597B1DA42}"/>
                </a:ext>
              </a:extLst>
            </p:cNvPr>
            <p:cNvSpPr>
              <a:spLocks noChangeArrowheads="1"/>
            </p:cNvSpPr>
            <p:nvPr/>
          </p:nvSpPr>
          <p:spPr bwMode="auto">
            <a:xfrm>
              <a:off x="4540232" y="3081338"/>
              <a:ext cx="601700"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a:solidFill>
                    <a:schemeClr val="bg1"/>
                  </a:solidFill>
                  <a:latin typeface="微软雅黑" panose="020B0503020204020204" pitchFamily="34" charset="-122"/>
                  <a:ea typeface="微软雅黑" panose="020B0503020204020204" pitchFamily="34" charset="-122"/>
                </a:rPr>
                <a:t>15%</a:t>
              </a:r>
              <a:endParaRPr lang="bg-BG" altLang="zh-CN" sz="2800">
                <a:solidFill>
                  <a:schemeClr val="bg1"/>
                </a:solidFill>
                <a:latin typeface="微软雅黑" panose="020B0503020204020204" pitchFamily="34" charset="-122"/>
                <a:ea typeface="微软雅黑" panose="020B0503020204020204" pitchFamily="34" charset="-122"/>
              </a:endParaRPr>
            </a:p>
          </p:txBody>
        </p:sp>
        <p:sp>
          <p:nvSpPr>
            <p:cNvPr id="17" name="Rectangle 54">
              <a:extLst>
                <a:ext uri="{FF2B5EF4-FFF2-40B4-BE49-F238E27FC236}">
                  <a16:creationId xmlns:a16="http://schemas.microsoft.com/office/drawing/2014/main" id="{C3FDE681-C303-4C10-9EA4-09D1AFF8C915}"/>
                </a:ext>
              </a:extLst>
            </p:cNvPr>
            <p:cNvSpPr/>
            <p:nvPr/>
          </p:nvSpPr>
          <p:spPr>
            <a:xfrm>
              <a:off x="1572948" y="1625600"/>
              <a:ext cx="1055952" cy="340845"/>
            </a:xfrm>
            <a:prstGeom prst="rect">
              <a:avLst/>
            </a:prstGeom>
          </p:spPr>
          <p:txBody>
            <a:bodyPr wrap="none">
              <a:spAutoFit/>
            </a:bodyPr>
            <a:lstStyle/>
            <a:p>
              <a:pPr algn="r"/>
              <a:r>
                <a:rPr lang="zh-CN" altLang="en-US" sz="2800" dirty="0">
                  <a:solidFill>
                    <a:schemeClr val="bg1">
                      <a:lumMod val="50000"/>
                    </a:schemeClr>
                  </a:solidFill>
                  <a:latin typeface="微软雅黑" panose="020B0503020204020204" pitchFamily="34" charset="-122"/>
                  <a:ea typeface="微软雅黑" panose="020B0503020204020204" pitchFamily="34" charset="-122"/>
                </a:rPr>
                <a:t>加入标题</a:t>
              </a:r>
              <a:endParaRPr lang="bg-BG" altLang="zh-CN"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ectangle 55">
              <a:extLst>
                <a:ext uri="{FF2B5EF4-FFF2-40B4-BE49-F238E27FC236}">
                  <a16:creationId xmlns:a16="http://schemas.microsoft.com/office/drawing/2014/main" id="{A855CA53-3D35-49B5-9D67-CA3FB4EDBA93}"/>
                </a:ext>
              </a:extLst>
            </p:cNvPr>
            <p:cNvSpPr>
              <a:spLocks noChangeArrowheads="1"/>
            </p:cNvSpPr>
            <p:nvPr/>
          </p:nvSpPr>
          <p:spPr bwMode="auto">
            <a:xfrm>
              <a:off x="1558663" y="2763838"/>
              <a:ext cx="1055951"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800" dirty="0">
                  <a:solidFill>
                    <a:schemeClr val="bg1">
                      <a:lumMod val="50000"/>
                    </a:schemeClr>
                  </a:solidFill>
                  <a:latin typeface="微软雅黑" panose="020B0503020204020204" pitchFamily="34" charset="-122"/>
                  <a:ea typeface="微软雅黑" panose="020B0503020204020204" pitchFamily="34" charset="-122"/>
                </a:rPr>
                <a:t>加入标题</a:t>
              </a:r>
              <a:endParaRPr lang="bg-BG" altLang="zh-CN"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Rectangle 56">
              <a:extLst>
                <a:ext uri="{FF2B5EF4-FFF2-40B4-BE49-F238E27FC236}">
                  <a16:creationId xmlns:a16="http://schemas.microsoft.com/office/drawing/2014/main" id="{7EEAF447-0151-4C03-818E-814D8145E789}"/>
                </a:ext>
              </a:extLst>
            </p:cNvPr>
            <p:cNvSpPr/>
            <p:nvPr/>
          </p:nvSpPr>
          <p:spPr>
            <a:xfrm>
              <a:off x="6202272" y="2767013"/>
              <a:ext cx="1055951" cy="340845"/>
            </a:xfrm>
            <a:prstGeom prst="rect">
              <a:avLst/>
            </a:prstGeom>
          </p:spPr>
          <p:txBody>
            <a:bodyPr wrap="none">
              <a:spAutoFit/>
            </a:bodyPr>
            <a:lstStyle/>
            <a:p>
              <a:pPr algn="r"/>
              <a:r>
                <a:rPr lang="zh-CN" altLang="en-US" sz="2800" dirty="0">
                  <a:solidFill>
                    <a:schemeClr val="bg1">
                      <a:lumMod val="50000"/>
                    </a:schemeClr>
                  </a:solidFill>
                  <a:latin typeface="微软雅黑" panose="020B0503020204020204" pitchFamily="34" charset="-122"/>
                  <a:ea typeface="微软雅黑" panose="020B0503020204020204" pitchFamily="34" charset="-122"/>
                </a:rPr>
                <a:t>加入标题</a:t>
              </a:r>
              <a:endParaRPr lang="bg-BG" altLang="zh-CN"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Rectangle 58">
              <a:extLst>
                <a:ext uri="{FF2B5EF4-FFF2-40B4-BE49-F238E27FC236}">
                  <a16:creationId xmlns:a16="http://schemas.microsoft.com/office/drawing/2014/main" id="{3A6AE99A-D864-4DE7-A419-59FE70777AA2}"/>
                </a:ext>
              </a:extLst>
            </p:cNvPr>
            <p:cNvSpPr>
              <a:spLocks noChangeArrowheads="1"/>
            </p:cNvSpPr>
            <p:nvPr/>
          </p:nvSpPr>
          <p:spPr bwMode="auto">
            <a:xfrm>
              <a:off x="6202271" y="1624480"/>
              <a:ext cx="1055951" cy="340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2800" dirty="0">
                  <a:solidFill>
                    <a:schemeClr val="bg1">
                      <a:lumMod val="50000"/>
                    </a:schemeClr>
                  </a:solidFill>
                  <a:latin typeface="微软雅黑" panose="020B0503020204020204" pitchFamily="34" charset="-122"/>
                  <a:ea typeface="微软雅黑" panose="020B0503020204020204" pitchFamily="34" charset="-122"/>
                </a:rPr>
                <a:t>加入标题</a:t>
              </a:r>
              <a:endParaRPr lang="bg-BG" altLang="zh-CN" sz="2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ectangle 59">
              <a:extLst>
                <a:ext uri="{FF2B5EF4-FFF2-40B4-BE49-F238E27FC236}">
                  <a16:creationId xmlns:a16="http://schemas.microsoft.com/office/drawing/2014/main" id="{DBAE692A-7FAB-4A84-9763-665C159CEE54}"/>
                </a:ext>
              </a:extLst>
            </p:cNvPr>
            <p:cNvSpPr>
              <a:spLocks noChangeArrowheads="1"/>
            </p:cNvSpPr>
            <p:nvPr/>
          </p:nvSpPr>
          <p:spPr bwMode="auto">
            <a:xfrm>
              <a:off x="5705475" y="1965325"/>
              <a:ext cx="2322513" cy="54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solidFill>
                    <a:schemeClr val="bg1">
                      <a:lumMod val="50000"/>
                    </a:schemeClr>
                  </a:solidFill>
                  <a:latin typeface="微软雅黑" panose="020B0503020204020204" pitchFamily="34" charset="-122"/>
                  <a:ea typeface="微软雅黑" panose="020B0503020204020204" pitchFamily="34" charset="-122"/>
                </a:rPr>
                <a:t>Snatus error sit voluptatem alamanier accusantium doloremque laudantium, totam rem aperiam, eaque ipsa </a:t>
              </a:r>
              <a:r>
                <a:rPr lang="en-US" sz="1200" b="1">
                  <a:solidFill>
                    <a:schemeClr val="bg1">
                      <a:lumMod val="50000"/>
                    </a:schemeClr>
                  </a:solidFill>
                  <a:latin typeface="微软雅黑" panose="020B0503020204020204" pitchFamily="34" charset="-122"/>
                  <a:ea typeface="微软雅黑" panose="020B0503020204020204" pitchFamily="34" charset="-122"/>
                </a:rPr>
                <a:t>quae ab illo </a:t>
              </a:r>
              <a:r>
                <a:rPr lang="en-US" sz="1200">
                  <a:solidFill>
                    <a:schemeClr val="bg1">
                      <a:lumMod val="50000"/>
                    </a:schemeClr>
                  </a:solidFill>
                  <a:latin typeface="微软雅黑" panose="020B0503020204020204" pitchFamily="34" charset="-122"/>
                  <a:ea typeface="微软雅黑" panose="020B0503020204020204" pitchFamily="34" charset="-122"/>
                </a:rPr>
                <a:t>inventore veritatis et quasi architecto.</a:t>
              </a:r>
            </a:p>
          </p:txBody>
        </p:sp>
        <p:sp>
          <p:nvSpPr>
            <p:cNvPr id="22" name="Rectangle 60">
              <a:extLst>
                <a:ext uri="{FF2B5EF4-FFF2-40B4-BE49-F238E27FC236}">
                  <a16:creationId xmlns:a16="http://schemas.microsoft.com/office/drawing/2014/main" id="{BF3B700A-C33A-4A3F-8155-5B5705D7F7E7}"/>
                </a:ext>
              </a:extLst>
            </p:cNvPr>
            <p:cNvSpPr>
              <a:spLocks noChangeArrowheads="1"/>
            </p:cNvSpPr>
            <p:nvPr/>
          </p:nvSpPr>
          <p:spPr bwMode="auto">
            <a:xfrm>
              <a:off x="5727700" y="3095625"/>
              <a:ext cx="2322513" cy="54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200">
                  <a:solidFill>
                    <a:schemeClr val="bg1">
                      <a:lumMod val="50000"/>
                    </a:schemeClr>
                  </a:solidFill>
                  <a:latin typeface="微软雅黑" panose="020B0503020204020204" pitchFamily="34" charset="-122"/>
                  <a:ea typeface="微软雅黑" panose="020B0503020204020204" pitchFamily="34" charset="-122"/>
                </a:rPr>
                <a:t>Snatus error sit voluptatem </a:t>
              </a:r>
              <a:r>
                <a:rPr lang="en-US" sz="1200" b="1">
                  <a:solidFill>
                    <a:schemeClr val="bg1">
                      <a:lumMod val="50000"/>
                    </a:schemeClr>
                  </a:solidFill>
                  <a:latin typeface="微软雅黑" panose="020B0503020204020204" pitchFamily="34" charset="-122"/>
                  <a:ea typeface="微软雅黑" panose="020B0503020204020204" pitchFamily="34" charset="-122"/>
                </a:rPr>
                <a:t>alamanier </a:t>
              </a:r>
              <a:r>
                <a:rPr lang="en-US" sz="1200">
                  <a:solidFill>
                    <a:schemeClr val="bg1">
                      <a:lumMod val="50000"/>
                    </a:schemeClr>
                  </a:solidFill>
                  <a:latin typeface="微软雅黑" panose="020B0503020204020204" pitchFamily="34" charset="-122"/>
                  <a:ea typeface="微软雅黑" panose="020B0503020204020204" pitchFamily="34" charset="-122"/>
                </a:rPr>
                <a:t>accusantium doloremque laudantium, totam rem aperiam, eaque ipsa quae ab illo inventore veritatis et quasi architecto.</a:t>
              </a:r>
            </a:p>
          </p:txBody>
        </p:sp>
        <p:sp>
          <p:nvSpPr>
            <p:cNvPr id="23" name="Rectangle 62">
              <a:extLst>
                <a:ext uri="{FF2B5EF4-FFF2-40B4-BE49-F238E27FC236}">
                  <a16:creationId xmlns:a16="http://schemas.microsoft.com/office/drawing/2014/main" id="{4A9426F1-96B0-4572-901F-F67492D0CF32}"/>
                </a:ext>
              </a:extLst>
            </p:cNvPr>
            <p:cNvSpPr>
              <a:spLocks noChangeArrowheads="1"/>
            </p:cNvSpPr>
            <p:nvPr/>
          </p:nvSpPr>
          <p:spPr bwMode="auto">
            <a:xfrm>
              <a:off x="723900" y="3114675"/>
              <a:ext cx="2324100" cy="54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200">
                  <a:solidFill>
                    <a:schemeClr val="bg1">
                      <a:lumMod val="50000"/>
                    </a:schemeClr>
                  </a:solidFill>
                  <a:latin typeface="微软雅黑" panose="020B0503020204020204" pitchFamily="34" charset="-122"/>
                  <a:ea typeface="微软雅黑" panose="020B0503020204020204" pitchFamily="34" charset="-122"/>
                </a:rPr>
                <a:t>Snatus error sit voluptatem alamanier accusantium doloremque laudantium, totam rem aperiam, </a:t>
              </a:r>
              <a:r>
                <a:rPr lang="en-US" sz="1200" b="1">
                  <a:solidFill>
                    <a:schemeClr val="bg1">
                      <a:lumMod val="50000"/>
                    </a:schemeClr>
                  </a:solidFill>
                  <a:latin typeface="微软雅黑" panose="020B0503020204020204" pitchFamily="34" charset="-122"/>
                  <a:ea typeface="微软雅黑" panose="020B0503020204020204" pitchFamily="34" charset="-122"/>
                </a:rPr>
                <a:t>eaque ipsa </a:t>
              </a:r>
              <a:r>
                <a:rPr lang="en-US" sz="1200">
                  <a:solidFill>
                    <a:schemeClr val="bg1">
                      <a:lumMod val="50000"/>
                    </a:schemeClr>
                  </a:solidFill>
                  <a:latin typeface="微软雅黑" panose="020B0503020204020204" pitchFamily="34" charset="-122"/>
                  <a:ea typeface="微软雅黑" panose="020B0503020204020204" pitchFamily="34" charset="-122"/>
                </a:rPr>
                <a:t>quae ab illo inventore veritatis et quasi architecto.</a:t>
              </a:r>
            </a:p>
          </p:txBody>
        </p:sp>
        <p:sp>
          <p:nvSpPr>
            <p:cNvPr id="24" name="Rectangle 63">
              <a:extLst>
                <a:ext uri="{FF2B5EF4-FFF2-40B4-BE49-F238E27FC236}">
                  <a16:creationId xmlns:a16="http://schemas.microsoft.com/office/drawing/2014/main" id="{6224C857-248F-4373-BF8D-9F820F569A82}"/>
                </a:ext>
              </a:extLst>
            </p:cNvPr>
            <p:cNvSpPr>
              <a:spLocks noChangeArrowheads="1"/>
            </p:cNvSpPr>
            <p:nvPr/>
          </p:nvSpPr>
          <p:spPr bwMode="auto">
            <a:xfrm>
              <a:off x="723900" y="1965325"/>
              <a:ext cx="2324100" cy="54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1200">
                  <a:solidFill>
                    <a:schemeClr val="bg1">
                      <a:lumMod val="50000"/>
                    </a:schemeClr>
                  </a:solidFill>
                  <a:latin typeface="微软雅黑" panose="020B0503020204020204" pitchFamily="34" charset="-122"/>
                  <a:ea typeface="微软雅黑" panose="020B0503020204020204" pitchFamily="34" charset="-122"/>
                </a:rPr>
                <a:t>Snatus error sit voluptatem alamanier accusantium </a:t>
              </a:r>
              <a:r>
                <a:rPr lang="en-US" sz="1200" b="1">
                  <a:solidFill>
                    <a:schemeClr val="bg1">
                      <a:lumMod val="50000"/>
                    </a:schemeClr>
                  </a:solidFill>
                  <a:latin typeface="微软雅黑" panose="020B0503020204020204" pitchFamily="34" charset="-122"/>
                  <a:ea typeface="微软雅黑" panose="020B0503020204020204" pitchFamily="34" charset="-122"/>
                </a:rPr>
                <a:t>doloremque laudantium</a:t>
              </a:r>
              <a:r>
                <a:rPr lang="en-US" sz="1200">
                  <a:solidFill>
                    <a:schemeClr val="bg1">
                      <a:lumMod val="50000"/>
                    </a:schemeClr>
                  </a:solidFill>
                  <a:latin typeface="微软雅黑" panose="020B0503020204020204" pitchFamily="34" charset="-122"/>
                  <a:ea typeface="微软雅黑" panose="020B0503020204020204" pitchFamily="34" charset="-122"/>
                </a:rPr>
                <a:t>, totam rem aperiam, eaque ipsa quae ab illo inventore veritatis et quasi architecto.</a:t>
              </a:r>
            </a:p>
          </p:txBody>
        </p:sp>
      </p:grpSp>
    </p:spTree>
    <p:extLst>
      <p:ext uri="{BB962C8B-B14F-4D97-AF65-F5344CB8AC3E}">
        <p14:creationId xmlns:p14="http://schemas.microsoft.com/office/powerpoint/2010/main" val="6541524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图片 77">
            <a:extLst>
              <a:ext uri="{FF2B5EF4-FFF2-40B4-BE49-F238E27FC236}">
                <a16:creationId xmlns:a16="http://schemas.microsoft.com/office/drawing/2014/main" id="{9084F0B9-A412-417B-8B34-1075C83902E2}"/>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79" name="图片 78">
            <a:extLst>
              <a:ext uri="{FF2B5EF4-FFF2-40B4-BE49-F238E27FC236}">
                <a16:creationId xmlns:a16="http://schemas.microsoft.com/office/drawing/2014/main" id="{264C1589-B258-419B-A5A3-1F6F8534A9CF}"/>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61BE079C-1FC1-4793-9D60-CAFD8DE01634}"/>
              </a:ext>
            </a:extLst>
          </p:cNvPr>
          <p:cNvGrpSpPr/>
          <p:nvPr/>
        </p:nvGrpSpPr>
        <p:grpSpPr>
          <a:xfrm>
            <a:off x="961941" y="2278737"/>
            <a:ext cx="10365286" cy="3407699"/>
            <a:chOff x="374650" y="1373617"/>
            <a:chExt cx="8394700" cy="2759853"/>
          </a:xfrm>
        </p:grpSpPr>
        <p:sp>
          <p:nvSpPr>
            <p:cNvPr id="11" name="Rounded Rectangle 8">
              <a:extLst>
                <a:ext uri="{FF2B5EF4-FFF2-40B4-BE49-F238E27FC236}">
                  <a16:creationId xmlns:a16="http://schemas.microsoft.com/office/drawing/2014/main" id="{409A105E-ED71-449F-9F3E-DF0AE777F56B}"/>
                </a:ext>
              </a:extLst>
            </p:cNvPr>
            <p:cNvSpPr/>
            <p:nvPr/>
          </p:nvSpPr>
          <p:spPr>
            <a:xfrm>
              <a:off x="374650" y="2930465"/>
              <a:ext cx="153670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2" name="Rounded Rectangle 9">
              <a:extLst>
                <a:ext uri="{FF2B5EF4-FFF2-40B4-BE49-F238E27FC236}">
                  <a16:creationId xmlns:a16="http://schemas.microsoft.com/office/drawing/2014/main" id="{F2E5439B-0B5E-44B3-A68F-E3996AA41639}"/>
                </a:ext>
              </a:extLst>
            </p:cNvPr>
            <p:cNvSpPr/>
            <p:nvPr/>
          </p:nvSpPr>
          <p:spPr>
            <a:xfrm>
              <a:off x="1708150" y="2930465"/>
              <a:ext cx="1393498" cy="107950"/>
            </a:xfrm>
            <a:prstGeom prst="roundRect">
              <a:avLst>
                <a:gd name="adj" fmla="val 50000"/>
              </a:avLst>
            </a:prstGeom>
            <a:solidFill>
              <a:srgbClr val="FE7B35"/>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3" name="Rounded Rectangle 10">
              <a:extLst>
                <a:ext uri="{FF2B5EF4-FFF2-40B4-BE49-F238E27FC236}">
                  <a16:creationId xmlns:a16="http://schemas.microsoft.com/office/drawing/2014/main" id="{D8026AC5-3F8A-4D0D-A3F1-91D0388A28D8}"/>
                </a:ext>
              </a:extLst>
            </p:cNvPr>
            <p:cNvSpPr/>
            <p:nvPr/>
          </p:nvSpPr>
          <p:spPr>
            <a:xfrm>
              <a:off x="3079750" y="2930465"/>
              <a:ext cx="155575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4" name="Rounded Rectangle 11">
              <a:extLst>
                <a:ext uri="{FF2B5EF4-FFF2-40B4-BE49-F238E27FC236}">
                  <a16:creationId xmlns:a16="http://schemas.microsoft.com/office/drawing/2014/main" id="{96A519B0-3DC4-4717-928D-00D4F1802D02}"/>
                </a:ext>
              </a:extLst>
            </p:cNvPr>
            <p:cNvSpPr/>
            <p:nvPr/>
          </p:nvSpPr>
          <p:spPr>
            <a:xfrm>
              <a:off x="4457700" y="2930465"/>
              <a:ext cx="1930400" cy="107950"/>
            </a:xfrm>
            <a:prstGeom prst="roundRect">
              <a:avLst>
                <a:gd name="adj" fmla="val 50000"/>
              </a:avLst>
            </a:prstGeom>
            <a:solidFill>
              <a:srgbClr val="FE7B35"/>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5" name="Rounded Rectangle 12">
              <a:extLst>
                <a:ext uri="{FF2B5EF4-FFF2-40B4-BE49-F238E27FC236}">
                  <a16:creationId xmlns:a16="http://schemas.microsoft.com/office/drawing/2014/main" id="{D15937ED-D950-4607-A186-79C9A84A368A}"/>
                </a:ext>
              </a:extLst>
            </p:cNvPr>
            <p:cNvSpPr/>
            <p:nvPr/>
          </p:nvSpPr>
          <p:spPr>
            <a:xfrm>
              <a:off x="6292850" y="2930465"/>
              <a:ext cx="245110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6" name="Rounded Rectangle 13">
              <a:extLst>
                <a:ext uri="{FF2B5EF4-FFF2-40B4-BE49-F238E27FC236}">
                  <a16:creationId xmlns:a16="http://schemas.microsoft.com/office/drawing/2014/main" id="{1D9CC72D-F7CE-4C4D-AD27-4AD1F1257BEF}"/>
                </a:ext>
              </a:extLst>
            </p:cNvPr>
            <p:cNvSpPr/>
            <p:nvPr/>
          </p:nvSpPr>
          <p:spPr>
            <a:xfrm rot="2700000">
              <a:off x="8382000" y="2813480"/>
              <a:ext cx="38735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7" name="Rounded Rectangle 14">
              <a:extLst>
                <a:ext uri="{FF2B5EF4-FFF2-40B4-BE49-F238E27FC236}">
                  <a16:creationId xmlns:a16="http://schemas.microsoft.com/office/drawing/2014/main" id="{2255E4CA-0C5F-4942-85CB-374B25F5EF07}"/>
                </a:ext>
              </a:extLst>
            </p:cNvPr>
            <p:cNvSpPr/>
            <p:nvPr/>
          </p:nvSpPr>
          <p:spPr>
            <a:xfrm rot="18900000">
              <a:off x="8382000" y="3051115"/>
              <a:ext cx="387350" cy="107950"/>
            </a:xfrm>
            <a:prstGeom prst="roundRect">
              <a:avLst>
                <a:gd name="adj" fmla="val 50000"/>
              </a:avLst>
            </a:prstGeom>
            <a:solidFill>
              <a:srgbClr val="6F979B"/>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dirty="0">
                <a:solidFill>
                  <a:schemeClr val="bg1">
                    <a:lumMod val="50000"/>
                  </a:schemeClr>
                </a:solidFill>
              </a:endParaRPr>
            </a:p>
          </p:txBody>
        </p:sp>
        <p:sp>
          <p:nvSpPr>
            <p:cNvPr id="18" name="타원 169">
              <a:extLst>
                <a:ext uri="{FF2B5EF4-FFF2-40B4-BE49-F238E27FC236}">
                  <a16:creationId xmlns:a16="http://schemas.microsoft.com/office/drawing/2014/main" id="{F4565FC6-E9D2-4B19-A66F-E67A46F1364A}"/>
                </a:ext>
              </a:extLst>
            </p:cNvPr>
            <p:cNvSpPr/>
            <p:nvPr/>
          </p:nvSpPr>
          <p:spPr>
            <a:xfrm>
              <a:off x="1649194" y="2866965"/>
              <a:ext cx="226518" cy="226518"/>
            </a:xfrm>
            <a:prstGeom prst="ellipse">
              <a:avLst/>
            </a:prstGeom>
            <a:solidFill>
              <a:srgbClr val="FFFFFF"/>
            </a:solidFill>
            <a:ln w="3175" cap="flat" cmpd="sng" algn="ctr">
              <a:solidFill>
                <a:srgbClr val="6F97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19" name="타원 169">
              <a:extLst>
                <a:ext uri="{FF2B5EF4-FFF2-40B4-BE49-F238E27FC236}">
                  <a16:creationId xmlns:a16="http://schemas.microsoft.com/office/drawing/2014/main" id="{787B00A9-BE9B-4AAE-84BC-3116EA4847C3}"/>
                </a:ext>
              </a:extLst>
            </p:cNvPr>
            <p:cNvSpPr/>
            <p:nvPr/>
          </p:nvSpPr>
          <p:spPr>
            <a:xfrm>
              <a:off x="1727201" y="2944972"/>
              <a:ext cx="70505" cy="70505"/>
            </a:xfrm>
            <a:prstGeom prst="ellipse">
              <a:avLst/>
            </a:prstGeom>
            <a:solidFill>
              <a:srgbClr val="6F979B"/>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0" name="타원 169">
              <a:extLst>
                <a:ext uri="{FF2B5EF4-FFF2-40B4-BE49-F238E27FC236}">
                  <a16:creationId xmlns:a16="http://schemas.microsoft.com/office/drawing/2014/main" id="{C39A86AB-E5D7-4FCA-9851-7081BC768203}"/>
                </a:ext>
              </a:extLst>
            </p:cNvPr>
            <p:cNvSpPr/>
            <p:nvPr/>
          </p:nvSpPr>
          <p:spPr>
            <a:xfrm>
              <a:off x="3023641" y="2866965"/>
              <a:ext cx="226518" cy="226518"/>
            </a:xfrm>
            <a:prstGeom prst="ellipse">
              <a:avLst/>
            </a:prstGeom>
            <a:solidFill>
              <a:srgbClr val="FFFFFF"/>
            </a:solidFill>
            <a:ln w="3175" cap="flat" cmpd="sng" algn="ctr">
              <a:solidFill>
                <a:srgbClr val="FE7B3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1" name="타원 169">
              <a:extLst>
                <a:ext uri="{FF2B5EF4-FFF2-40B4-BE49-F238E27FC236}">
                  <a16:creationId xmlns:a16="http://schemas.microsoft.com/office/drawing/2014/main" id="{D6BC4F8A-F737-4468-9F25-3AD0855289A3}"/>
                </a:ext>
              </a:extLst>
            </p:cNvPr>
            <p:cNvSpPr/>
            <p:nvPr/>
          </p:nvSpPr>
          <p:spPr>
            <a:xfrm>
              <a:off x="3101648" y="2944972"/>
              <a:ext cx="70505" cy="70505"/>
            </a:xfrm>
            <a:prstGeom prst="ellipse">
              <a:avLst/>
            </a:prstGeom>
            <a:solidFill>
              <a:srgbClr val="FE7B3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2" name="타원 169">
              <a:extLst>
                <a:ext uri="{FF2B5EF4-FFF2-40B4-BE49-F238E27FC236}">
                  <a16:creationId xmlns:a16="http://schemas.microsoft.com/office/drawing/2014/main" id="{BE422A31-471F-4CF1-962B-1BF319F69D0A}"/>
                </a:ext>
              </a:extLst>
            </p:cNvPr>
            <p:cNvSpPr/>
            <p:nvPr/>
          </p:nvSpPr>
          <p:spPr>
            <a:xfrm>
              <a:off x="4406135" y="2866965"/>
              <a:ext cx="226518" cy="226518"/>
            </a:xfrm>
            <a:prstGeom prst="ellipse">
              <a:avLst/>
            </a:prstGeom>
            <a:solidFill>
              <a:srgbClr val="FFFFFF"/>
            </a:solidFill>
            <a:ln w="3175" cap="flat" cmpd="sng" algn="ctr">
              <a:solidFill>
                <a:srgbClr val="6F979B"/>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3" name="타원 169">
              <a:extLst>
                <a:ext uri="{FF2B5EF4-FFF2-40B4-BE49-F238E27FC236}">
                  <a16:creationId xmlns:a16="http://schemas.microsoft.com/office/drawing/2014/main" id="{4E46CDB0-56E3-4082-B056-38837E23F490}"/>
                </a:ext>
              </a:extLst>
            </p:cNvPr>
            <p:cNvSpPr/>
            <p:nvPr/>
          </p:nvSpPr>
          <p:spPr>
            <a:xfrm>
              <a:off x="4484142" y="2944972"/>
              <a:ext cx="70505" cy="70505"/>
            </a:xfrm>
            <a:prstGeom prst="ellipse">
              <a:avLst/>
            </a:prstGeom>
            <a:solidFill>
              <a:srgbClr val="6F979B"/>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4" name="타원 169">
              <a:extLst>
                <a:ext uri="{FF2B5EF4-FFF2-40B4-BE49-F238E27FC236}">
                  <a16:creationId xmlns:a16="http://schemas.microsoft.com/office/drawing/2014/main" id="{6FF4D9FB-AEAE-4A3B-B219-DE2BE306B9A7}"/>
                </a:ext>
              </a:extLst>
            </p:cNvPr>
            <p:cNvSpPr/>
            <p:nvPr/>
          </p:nvSpPr>
          <p:spPr>
            <a:xfrm>
              <a:off x="6256447" y="2866965"/>
              <a:ext cx="226518" cy="226518"/>
            </a:xfrm>
            <a:prstGeom prst="ellipse">
              <a:avLst/>
            </a:prstGeom>
            <a:solidFill>
              <a:srgbClr val="FFFFFF"/>
            </a:solidFill>
            <a:ln w="3175" cap="flat" cmpd="sng" algn="ctr">
              <a:solidFill>
                <a:srgbClr val="FE7B3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5" name="타원 169">
              <a:extLst>
                <a:ext uri="{FF2B5EF4-FFF2-40B4-BE49-F238E27FC236}">
                  <a16:creationId xmlns:a16="http://schemas.microsoft.com/office/drawing/2014/main" id="{B2CCC2CB-4BC9-4ED5-9C6D-3FC8104712D4}"/>
                </a:ext>
              </a:extLst>
            </p:cNvPr>
            <p:cNvSpPr/>
            <p:nvPr/>
          </p:nvSpPr>
          <p:spPr>
            <a:xfrm>
              <a:off x="6334454" y="2944972"/>
              <a:ext cx="70505" cy="70505"/>
            </a:xfrm>
            <a:prstGeom prst="ellipse">
              <a:avLst/>
            </a:prstGeom>
            <a:solidFill>
              <a:srgbClr val="FE7B35"/>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1600" b="1" dirty="0">
                <a:solidFill>
                  <a:schemeClr val="bg1">
                    <a:lumMod val="50000"/>
                  </a:schemeClr>
                </a:solidFill>
                <a:latin typeface="Roboto Condensed Regular"/>
              </a:endParaRPr>
            </a:p>
          </p:txBody>
        </p:sp>
        <p:sp>
          <p:nvSpPr>
            <p:cNvPr id="26" name="Freeform 9">
              <a:extLst>
                <a:ext uri="{FF2B5EF4-FFF2-40B4-BE49-F238E27FC236}">
                  <a16:creationId xmlns:a16="http://schemas.microsoft.com/office/drawing/2014/main" id="{83465B7C-03DC-424A-A087-794720C9496D}"/>
                </a:ext>
              </a:extLst>
            </p:cNvPr>
            <p:cNvSpPr>
              <a:spLocks/>
            </p:cNvSpPr>
            <p:nvPr/>
          </p:nvSpPr>
          <p:spPr bwMode="auto">
            <a:xfrm rot="10800000" flipV="1">
              <a:off x="4325876" y="2042251"/>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6F979B"/>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27" name="Straight Connector 41">
              <a:extLst>
                <a:ext uri="{FF2B5EF4-FFF2-40B4-BE49-F238E27FC236}">
                  <a16:creationId xmlns:a16="http://schemas.microsoft.com/office/drawing/2014/main" id="{5E168E90-B8F9-4AAB-8451-DFA0AD12FB60}"/>
                </a:ext>
              </a:extLst>
            </p:cNvPr>
            <p:cNvCxnSpPr/>
            <p:nvPr/>
          </p:nvCxnSpPr>
          <p:spPr>
            <a:xfrm>
              <a:off x="4519394" y="2505302"/>
              <a:ext cx="1" cy="348675"/>
            </a:xfrm>
            <a:prstGeom prst="line">
              <a:avLst/>
            </a:prstGeom>
            <a:ln w="15875" cap="rnd">
              <a:solidFill>
                <a:srgbClr val="6F979B"/>
              </a:solidFill>
              <a:prstDash val="sysDot"/>
            </a:ln>
          </p:spPr>
          <p:style>
            <a:lnRef idx="1">
              <a:schemeClr val="dk1"/>
            </a:lnRef>
            <a:fillRef idx="0">
              <a:schemeClr val="dk1"/>
            </a:fillRef>
            <a:effectRef idx="0">
              <a:schemeClr val="dk1"/>
            </a:effectRef>
            <a:fontRef idx="minor">
              <a:schemeClr val="tx1"/>
            </a:fontRef>
          </p:style>
        </p:cxnSp>
        <p:sp>
          <p:nvSpPr>
            <p:cNvPr id="28" name="Text Placeholder 2">
              <a:extLst>
                <a:ext uri="{FF2B5EF4-FFF2-40B4-BE49-F238E27FC236}">
                  <a16:creationId xmlns:a16="http://schemas.microsoft.com/office/drawing/2014/main" id="{771F6B77-8CD8-4D46-B6D9-BA4938483320}"/>
                </a:ext>
              </a:extLst>
            </p:cNvPr>
            <p:cNvSpPr txBox="1">
              <a:spLocks/>
            </p:cNvSpPr>
            <p:nvPr/>
          </p:nvSpPr>
          <p:spPr>
            <a:xfrm>
              <a:off x="3960283" y="1490602"/>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Social Marketing</a:t>
              </a:r>
            </a:p>
          </p:txBody>
        </p:sp>
        <p:sp>
          <p:nvSpPr>
            <p:cNvPr id="29" name="AutoShape 115">
              <a:extLst>
                <a:ext uri="{FF2B5EF4-FFF2-40B4-BE49-F238E27FC236}">
                  <a16:creationId xmlns:a16="http://schemas.microsoft.com/office/drawing/2014/main" id="{6D9FD977-402C-431A-92D9-AD4A11F6A643}"/>
                </a:ext>
              </a:extLst>
            </p:cNvPr>
            <p:cNvSpPr>
              <a:spLocks/>
            </p:cNvSpPr>
            <p:nvPr/>
          </p:nvSpPr>
          <p:spPr bwMode="auto">
            <a:xfrm>
              <a:off x="4422775" y="2129433"/>
              <a:ext cx="212725" cy="190500"/>
            </a:xfrm>
            <a:custGeom>
              <a:avLst/>
              <a:gdLst>
                <a:gd name="T0" fmla="*/ 156554442 w 21600"/>
                <a:gd name="T1" fmla="*/ 65692699 h 21600"/>
                <a:gd name="T2" fmla="*/ 156554442 w 21600"/>
                <a:gd name="T3" fmla="*/ 65710506 h 21600"/>
                <a:gd name="T4" fmla="*/ 135105459 w 21600"/>
                <a:gd name="T5" fmla="*/ 65710506 h 21600"/>
                <a:gd name="T6" fmla="*/ 169178341 w 21600"/>
                <a:gd name="T7" fmla="*/ 90104613 h 21600"/>
                <a:gd name="T8" fmla="*/ 203194979 w 21600"/>
                <a:gd name="T9" fmla="*/ 65710506 h 21600"/>
                <a:gd name="T10" fmla="*/ 181812817 w 21600"/>
                <a:gd name="T11" fmla="*/ 65710506 h 21600"/>
                <a:gd name="T12" fmla="*/ 181821356 w 21600"/>
                <a:gd name="T13" fmla="*/ 65341429 h 21600"/>
                <a:gd name="T14" fmla="*/ 90911210 w 21600"/>
                <a:gd name="T15" fmla="*/ 0 h 21600"/>
                <a:gd name="T16" fmla="*/ 0 w 21600"/>
                <a:gd name="T17" fmla="*/ 65341429 h 21600"/>
                <a:gd name="T18" fmla="*/ 90911210 w 21600"/>
                <a:gd name="T19" fmla="*/ 130682859 h 21600"/>
                <a:gd name="T20" fmla="*/ 162358259 w 21600"/>
                <a:gd name="T21" fmla="*/ 105720012 h 21600"/>
                <a:gd name="T22" fmla="*/ 154926741 w 21600"/>
                <a:gd name="T23" fmla="*/ 100396022 h 21600"/>
                <a:gd name="T24" fmla="*/ 144278240 w 21600"/>
                <a:gd name="T25" fmla="*/ 92778695 h 21600"/>
                <a:gd name="T26" fmla="*/ 90911210 w 21600"/>
                <a:gd name="T27" fmla="*/ 112532680 h 21600"/>
                <a:gd name="T28" fmla="*/ 25248783 w 21600"/>
                <a:gd name="T29" fmla="*/ 65341429 h 21600"/>
                <a:gd name="T30" fmla="*/ 90911210 w 21600"/>
                <a:gd name="T31" fmla="*/ 18150179 h 21600"/>
                <a:gd name="T32" fmla="*/ 156563945 w 21600"/>
                <a:gd name="T33" fmla="*/ 65341429 h 21600"/>
                <a:gd name="T34" fmla="*/ 156554442 w 21600"/>
                <a:gd name="T35" fmla="*/ 65692699 h 21600"/>
                <a:gd name="T36" fmla="*/ 156554442 w 21600"/>
                <a:gd name="T37" fmla="*/ 65692699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6642" y="10858"/>
                  </a:moveTo>
                  <a:cubicBezTo>
                    <a:pt x="16642" y="10859"/>
                    <a:pt x="16642" y="10860"/>
                    <a:pt x="16642" y="10861"/>
                  </a:cubicBezTo>
                  <a:lnTo>
                    <a:pt x="14362" y="10861"/>
                  </a:lnTo>
                  <a:lnTo>
                    <a:pt x="17984" y="14893"/>
                  </a:lnTo>
                  <a:lnTo>
                    <a:pt x="21600" y="10861"/>
                  </a:lnTo>
                  <a:lnTo>
                    <a:pt x="19327" y="10861"/>
                  </a:lnTo>
                  <a:cubicBezTo>
                    <a:pt x="19327" y="10840"/>
                    <a:pt x="19328" y="10814"/>
                    <a:pt x="19328" y="10800"/>
                  </a:cubicBezTo>
                  <a:cubicBezTo>
                    <a:pt x="19328" y="4835"/>
                    <a:pt x="15001" y="0"/>
                    <a:pt x="9664" y="0"/>
                  </a:cubicBezTo>
                  <a:cubicBezTo>
                    <a:pt x="4327" y="0"/>
                    <a:pt x="0" y="4835"/>
                    <a:pt x="0" y="10800"/>
                  </a:cubicBezTo>
                  <a:cubicBezTo>
                    <a:pt x="0" y="16764"/>
                    <a:pt x="4327" y="21600"/>
                    <a:pt x="9664" y="21600"/>
                  </a:cubicBezTo>
                  <a:cubicBezTo>
                    <a:pt x="12746" y="21600"/>
                    <a:pt x="15489" y="19985"/>
                    <a:pt x="17259" y="17474"/>
                  </a:cubicBezTo>
                  <a:lnTo>
                    <a:pt x="16469" y="16594"/>
                  </a:lnTo>
                  <a:lnTo>
                    <a:pt x="15337" y="15335"/>
                  </a:lnTo>
                  <a:cubicBezTo>
                    <a:pt x="14070" y="17310"/>
                    <a:pt x="12000" y="18600"/>
                    <a:pt x="9664" y="18600"/>
                  </a:cubicBezTo>
                  <a:cubicBezTo>
                    <a:pt x="5815" y="18600"/>
                    <a:pt x="2684" y="15101"/>
                    <a:pt x="2684" y="10800"/>
                  </a:cubicBezTo>
                  <a:cubicBezTo>
                    <a:pt x="2684" y="6499"/>
                    <a:pt x="5815" y="3000"/>
                    <a:pt x="9664" y="3000"/>
                  </a:cubicBezTo>
                  <a:cubicBezTo>
                    <a:pt x="13513" y="3000"/>
                    <a:pt x="16643" y="6499"/>
                    <a:pt x="16643" y="10800"/>
                  </a:cubicBezTo>
                  <a:cubicBezTo>
                    <a:pt x="16643" y="10814"/>
                    <a:pt x="16643" y="10838"/>
                    <a:pt x="16642" y="10858"/>
                  </a:cubicBezTo>
                  <a:close/>
                  <a:moveTo>
                    <a:pt x="16642" y="10858"/>
                  </a:moveTo>
                </a:path>
              </a:pathLst>
            </a:custGeom>
            <a:solidFill>
              <a:srgbClr val="FFFFFF"/>
            </a:solidFill>
            <a:ln>
              <a:noFill/>
            </a:ln>
          </p:spPr>
          <p:txBody>
            <a:bodyPr lIns="0" tIns="0" rIns="0" bIns="0"/>
            <a:lstStyle/>
            <a:p>
              <a:endParaRPr lang="en-US" sz="4000" dirty="0">
                <a:solidFill>
                  <a:schemeClr val="bg1">
                    <a:lumMod val="50000"/>
                  </a:schemeClr>
                </a:solidFill>
              </a:endParaRPr>
            </a:p>
          </p:txBody>
        </p:sp>
        <p:sp>
          <p:nvSpPr>
            <p:cNvPr id="30" name="Freeform 9">
              <a:extLst>
                <a:ext uri="{FF2B5EF4-FFF2-40B4-BE49-F238E27FC236}">
                  <a16:creationId xmlns:a16="http://schemas.microsoft.com/office/drawing/2014/main" id="{9FA1A197-5867-479A-B5D7-68C16B2E0078}"/>
                </a:ext>
              </a:extLst>
            </p:cNvPr>
            <p:cNvSpPr>
              <a:spLocks/>
            </p:cNvSpPr>
            <p:nvPr/>
          </p:nvSpPr>
          <p:spPr bwMode="auto">
            <a:xfrm rot="10800000" flipV="1">
              <a:off x="6172684" y="1861495"/>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FE7B35"/>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31" name="Straight Connector 43">
              <a:extLst>
                <a:ext uri="{FF2B5EF4-FFF2-40B4-BE49-F238E27FC236}">
                  <a16:creationId xmlns:a16="http://schemas.microsoft.com/office/drawing/2014/main" id="{2D6268F8-BA10-4898-B9F8-0C7098969E02}"/>
                </a:ext>
              </a:extLst>
            </p:cNvPr>
            <p:cNvCxnSpPr/>
            <p:nvPr/>
          </p:nvCxnSpPr>
          <p:spPr>
            <a:xfrm>
              <a:off x="6366203" y="2346265"/>
              <a:ext cx="0" cy="507712"/>
            </a:xfrm>
            <a:prstGeom prst="line">
              <a:avLst/>
            </a:prstGeom>
            <a:ln w="15875" cap="rnd">
              <a:solidFill>
                <a:srgbClr val="FE7B35"/>
              </a:solidFill>
              <a:prstDash val="sysDot"/>
            </a:ln>
          </p:spPr>
          <p:style>
            <a:lnRef idx="1">
              <a:schemeClr val="dk1"/>
            </a:lnRef>
            <a:fillRef idx="0">
              <a:schemeClr val="dk1"/>
            </a:fillRef>
            <a:effectRef idx="0">
              <a:schemeClr val="dk1"/>
            </a:effectRef>
            <a:fontRef idx="minor">
              <a:schemeClr val="tx1"/>
            </a:fontRef>
          </p:style>
        </p:cxnSp>
        <p:sp>
          <p:nvSpPr>
            <p:cNvPr id="32" name="Text Placeholder 2">
              <a:extLst>
                <a:ext uri="{FF2B5EF4-FFF2-40B4-BE49-F238E27FC236}">
                  <a16:creationId xmlns:a16="http://schemas.microsoft.com/office/drawing/2014/main" id="{8152BF9B-ED96-4339-B4D2-EF21FDBABBAB}"/>
                </a:ext>
              </a:extLst>
            </p:cNvPr>
            <p:cNvSpPr txBox="1">
              <a:spLocks/>
            </p:cNvSpPr>
            <p:nvPr/>
          </p:nvSpPr>
          <p:spPr>
            <a:xfrm>
              <a:off x="5810422" y="1373617"/>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Web Design</a:t>
              </a:r>
            </a:p>
          </p:txBody>
        </p:sp>
        <p:sp>
          <p:nvSpPr>
            <p:cNvPr id="33" name="AutoShape 429">
              <a:extLst>
                <a:ext uri="{FF2B5EF4-FFF2-40B4-BE49-F238E27FC236}">
                  <a16:creationId xmlns:a16="http://schemas.microsoft.com/office/drawing/2014/main" id="{D2C76B5C-F798-4078-AD4A-2ABDC7BF0297}"/>
                </a:ext>
              </a:extLst>
            </p:cNvPr>
            <p:cNvSpPr>
              <a:spLocks/>
            </p:cNvSpPr>
            <p:nvPr/>
          </p:nvSpPr>
          <p:spPr bwMode="auto">
            <a:xfrm>
              <a:off x="6259840" y="1935888"/>
              <a:ext cx="212725" cy="212725"/>
            </a:xfrm>
            <a:custGeom>
              <a:avLst/>
              <a:gdLst>
                <a:gd name="T0" fmla="*/ 200694232 w 21541"/>
                <a:gd name="T1" fmla="*/ 38372291 h 21600"/>
                <a:gd name="T2" fmla="*/ 173103233 w 21541"/>
                <a:gd name="T3" fmla="*/ 55652809 h 21600"/>
                <a:gd name="T4" fmla="*/ 148708630 w 21541"/>
                <a:gd name="T5" fmla="*/ 31476741 h 21600"/>
                <a:gd name="T6" fmla="*/ 166142165 w 21541"/>
                <a:gd name="T7" fmla="*/ 4148482 h 21600"/>
                <a:gd name="T8" fmla="*/ 161909490 w 21541"/>
                <a:gd name="T9" fmla="*/ 0 h 21600"/>
                <a:gd name="T10" fmla="*/ 115497202 w 21541"/>
                <a:gd name="T11" fmla="*/ 45982360 h 21600"/>
                <a:gd name="T12" fmla="*/ 119339792 w 21541"/>
                <a:gd name="T13" fmla="*/ 59669481 h 21600"/>
                <a:gd name="T14" fmla="*/ 60050329 w 21541"/>
                <a:gd name="T15" fmla="*/ 118408526 h 21600"/>
                <a:gd name="T16" fmla="*/ 46412277 w 21541"/>
                <a:gd name="T17" fmla="*/ 114644997 h 21600"/>
                <a:gd name="T18" fmla="*/ 9658 w 21541"/>
                <a:gd name="T19" fmla="*/ 160627367 h 21600"/>
                <a:gd name="T20" fmla="*/ 4184503 w 21541"/>
                <a:gd name="T21" fmla="*/ 164822590 h 21600"/>
                <a:gd name="T22" fmla="*/ 31775502 w 21541"/>
                <a:gd name="T23" fmla="*/ 147542071 h 21600"/>
                <a:gd name="T24" fmla="*/ 56170105 w 21541"/>
                <a:gd name="T25" fmla="*/ 171718238 h 21600"/>
                <a:gd name="T26" fmla="*/ 38727010 w 21541"/>
                <a:gd name="T27" fmla="*/ 199046497 h 21600"/>
                <a:gd name="T28" fmla="*/ 42959686 w 21541"/>
                <a:gd name="T29" fmla="*/ 203194979 h 21600"/>
                <a:gd name="T30" fmla="*/ 89371973 w 21541"/>
                <a:gd name="T31" fmla="*/ 157212520 h 21600"/>
                <a:gd name="T32" fmla="*/ 85728718 w 21541"/>
                <a:gd name="T33" fmla="*/ 143911427 h 21600"/>
                <a:gd name="T34" fmla="*/ 145218492 w 21541"/>
                <a:gd name="T35" fmla="*/ 84974616 h 21600"/>
                <a:gd name="T36" fmla="*/ 158456888 w 21541"/>
                <a:gd name="T37" fmla="*/ 88549883 h 21600"/>
                <a:gd name="T38" fmla="*/ 204869176 w 21541"/>
                <a:gd name="T39" fmla="*/ 42567513 h 21600"/>
                <a:gd name="T40" fmla="*/ 200694232 w 21541"/>
                <a:gd name="T41" fmla="*/ 38372291 h 21600"/>
                <a:gd name="T42" fmla="*/ 200694232 w 21541"/>
                <a:gd name="T43" fmla="*/ 38372291 h 216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541" h="21600">
                  <a:moveTo>
                    <a:pt x="21102" y="4079"/>
                  </a:moveTo>
                  <a:cubicBezTo>
                    <a:pt x="19103" y="6081"/>
                    <a:pt x="19428" y="5916"/>
                    <a:pt x="18201" y="5916"/>
                  </a:cubicBezTo>
                  <a:cubicBezTo>
                    <a:pt x="17206" y="5916"/>
                    <a:pt x="15636" y="4320"/>
                    <a:pt x="15636" y="3346"/>
                  </a:cubicBezTo>
                  <a:cubicBezTo>
                    <a:pt x="15636" y="2085"/>
                    <a:pt x="15427" y="2487"/>
                    <a:pt x="17469" y="441"/>
                  </a:cubicBezTo>
                  <a:cubicBezTo>
                    <a:pt x="17311" y="282"/>
                    <a:pt x="17034" y="1"/>
                    <a:pt x="17024" y="0"/>
                  </a:cubicBezTo>
                  <a:cubicBezTo>
                    <a:pt x="14530" y="31"/>
                    <a:pt x="12144" y="2390"/>
                    <a:pt x="12144" y="4888"/>
                  </a:cubicBezTo>
                  <a:cubicBezTo>
                    <a:pt x="12144" y="5353"/>
                    <a:pt x="12296" y="5852"/>
                    <a:pt x="12548" y="6343"/>
                  </a:cubicBezTo>
                  <a:lnTo>
                    <a:pt x="6314" y="12587"/>
                  </a:lnTo>
                  <a:cubicBezTo>
                    <a:pt x="5825" y="12337"/>
                    <a:pt x="5332" y="12187"/>
                    <a:pt x="4880" y="12187"/>
                  </a:cubicBezTo>
                  <a:cubicBezTo>
                    <a:pt x="2385" y="12187"/>
                    <a:pt x="-29" y="14577"/>
                    <a:pt x="1" y="17075"/>
                  </a:cubicBezTo>
                  <a:cubicBezTo>
                    <a:pt x="1" y="17085"/>
                    <a:pt x="286" y="17367"/>
                    <a:pt x="440" y="17521"/>
                  </a:cubicBezTo>
                  <a:cubicBezTo>
                    <a:pt x="2439" y="15519"/>
                    <a:pt x="2114" y="15684"/>
                    <a:pt x="3341" y="15684"/>
                  </a:cubicBezTo>
                  <a:cubicBezTo>
                    <a:pt x="4335" y="15684"/>
                    <a:pt x="5906" y="17280"/>
                    <a:pt x="5906" y="18254"/>
                  </a:cubicBezTo>
                  <a:cubicBezTo>
                    <a:pt x="5906" y="19515"/>
                    <a:pt x="6115" y="19113"/>
                    <a:pt x="4072" y="21159"/>
                  </a:cubicBezTo>
                  <a:cubicBezTo>
                    <a:pt x="4231" y="21318"/>
                    <a:pt x="4508" y="21600"/>
                    <a:pt x="4517" y="21600"/>
                  </a:cubicBezTo>
                  <a:cubicBezTo>
                    <a:pt x="7012" y="21569"/>
                    <a:pt x="9397" y="19210"/>
                    <a:pt x="9397" y="16712"/>
                  </a:cubicBezTo>
                  <a:cubicBezTo>
                    <a:pt x="9397" y="16259"/>
                    <a:pt x="9253" y="15776"/>
                    <a:pt x="9014" y="15298"/>
                  </a:cubicBezTo>
                  <a:lnTo>
                    <a:pt x="15269" y="9033"/>
                  </a:lnTo>
                  <a:cubicBezTo>
                    <a:pt x="15745" y="9271"/>
                    <a:pt x="16223" y="9413"/>
                    <a:pt x="16661" y="9413"/>
                  </a:cubicBezTo>
                  <a:cubicBezTo>
                    <a:pt x="19156" y="9413"/>
                    <a:pt x="21571" y="7024"/>
                    <a:pt x="21541" y="4525"/>
                  </a:cubicBezTo>
                  <a:cubicBezTo>
                    <a:pt x="21541" y="4516"/>
                    <a:pt x="21255" y="4233"/>
                    <a:pt x="21102" y="4079"/>
                  </a:cubicBezTo>
                  <a:close/>
                  <a:moveTo>
                    <a:pt x="21102" y="4079"/>
                  </a:moveTo>
                </a:path>
              </a:pathLst>
            </a:custGeom>
            <a:solidFill>
              <a:srgbClr val="FFFFFF"/>
            </a:solidFill>
            <a:ln>
              <a:noFill/>
            </a:ln>
          </p:spPr>
          <p:txBody>
            <a:bodyPr lIns="0" tIns="0" rIns="0" bIns="0"/>
            <a:lstStyle/>
            <a:p>
              <a:endParaRPr lang="en-US" sz="4000" dirty="0">
                <a:solidFill>
                  <a:schemeClr val="bg1">
                    <a:lumMod val="50000"/>
                  </a:schemeClr>
                </a:solidFill>
              </a:endParaRPr>
            </a:p>
          </p:txBody>
        </p:sp>
        <p:sp>
          <p:nvSpPr>
            <p:cNvPr id="34" name="Freeform 9">
              <a:extLst>
                <a:ext uri="{FF2B5EF4-FFF2-40B4-BE49-F238E27FC236}">
                  <a16:creationId xmlns:a16="http://schemas.microsoft.com/office/drawing/2014/main" id="{07998660-F1F3-40F4-841D-2F5823A96E12}"/>
                </a:ext>
              </a:extLst>
            </p:cNvPr>
            <p:cNvSpPr>
              <a:spLocks/>
            </p:cNvSpPr>
            <p:nvPr/>
          </p:nvSpPr>
          <p:spPr bwMode="auto">
            <a:xfrm rot="10800000" flipV="1">
              <a:off x="2941190" y="2132058"/>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FE7B35"/>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35" name="Straight Connector 38">
              <a:extLst>
                <a:ext uri="{FF2B5EF4-FFF2-40B4-BE49-F238E27FC236}">
                  <a16:creationId xmlns:a16="http://schemas.microsoft.com/office/drawing/2014/main" id="{84C63C3F-E1C7-46C1-9B1C-D3A2C3317667}"/>
                </a:ext>
              </a:extLst>
            </p:cNvPr>
            <p:cNvCxnSpPr/>
            <p:nvPr/>
          </p:nvCxnSpPr>
          <p:spPr>
            <a:xfrm>
              <a:off x="3134709" y="2606615"/>
              <a:ext cx="0" cy="234662"/>
            </a:xfrm>
            <a:prstGeom prst="line">
              <a:avLst/>
            </a:prstGeom>
            <a:ln w="15875" cap="rnd">
              <a:solidFill>
                <a:srgbClr val="FE7B35"/>
              </a:solidFill>
              <a:prstDash val="sysDot"/>
            </a:ln>
          </p:spPr>
          <p:style>
            <a:lnRef idx="1">
              <a:schemeClr val="dk1"/>
            </a:lnRef>
            <a:fillRef idx="0">
              <a:schemeClr val="dk1"/>
            </a:fillRef>
            <a:effectRef idx="0">
              <a:schemeClr val="dk1"/>
            </a:effectRef>
            <a:fontRef idx="minor">
              <a:schemeClr val="tx1"/>
            </a:fontRef>
          </p:style>
        </p:cxnSp>
        <p:sp>
          <p:nvSpPr>
            <p:cNvPr id="36" name="Text Placeholder 2">
              <a:extLst>
                <a:ext uri="{FF2B5EF4-FFF2-40B4-BE49-F238E27FC236}">
                  <a16:creationId xmlns:a16="http://schemas.microsoft.com/office/drawing/2014/main" id="{51217324-0428-43B9-AB12-FA164513AAD5}"/>
                </a:ext>
              </a:extLst>
            </p:cNvPr>
            <p:cNvSpPr txBox="1">
              <a:spLocks/>
            </p:cNvSpPr>
            <p:nvPr/>
          </p:nvSpPr>
          <p:spPr>
            <a:xfrm>
              <a:off x="2578928" y="1543068"/>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Graphic Design</a:t>
              </a:r>
            </a:p>
          </p:txBody>
        </p:sp>
        <p:grpSp>
          <p:nvGrpSpPr>
            <p:cNvPr id="37" name="Group 500">
              <a:extLst>
                <a:ext uri="{FF2B5EF4-FFF2-40B4-BE49-F238E27FC236}">
                  <a16:creationId xmlns:a16="http://schemas.microsoft.com/office/drawing/2014/main" id="{4F627800-6E56-4682-90D5-721CA6277ADD}"/>
                </a:ext>
              </a:extLst>
            </p:cNvPr>
            <p:cNvGrpSpPr>
              <a:grpSpLocks/>
            </p:cNvGrpSpPr>
            <p:nvPr/>
          </p:nvGrpSpPr>
          <p:grpSpPr bwMode="auto">
            <a:xfrm>
              <a:off x="3039131" y="2205998"/>
              <a:ext cx="184150" cy="212725"/>
              <a:chOff x="0" y="0"/>
              <a:chExt cx="495" cy="574"/>
            </a:xfrm>
            <a:solidFill>
              <a:schemeClr val="bg1"/>
            </a:solidFill>
          </p:grpSpPr>
          <p:sp>
            <p:nvSpPr>
              <p:cNvPr id="75" name="AutoShape 497">
                <a:extLst>
                  <a:ext uri="{FF2B5EF4-FFF2-40B4-BE49-F238E27FC236}">
                    <a16:creationId xmlns:a16="http://schemas.microsoft.com/office/drawing/2014/main" id="{21A0B77E-5D05-44CF-9171-565101FACEB3}"/>
                  </a:ext>
                </a:extLst>
              </p:cNvPr>
              <p:cNvSpPr>
                <a:spLocks/>
              </p:cNvSpPr>
              <p:nvPr/>
            </p:nvSpPr>
            <p:spPr bwMode="auto">
              <a:xfrm>
                <a:off x="0" y="0"/>
                <a:ext cx="495"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w 21600"/>
                  <a:gd name="T57" fmla="*/ 0 h 21600"/>
                  <a:gd name="T58" fmla="*/ 0 w 21600"/>
                  <a:gd name="T59" fmla="*/ 0 h 21600"/>
                  <a:gd name="T60" fmla="*/ 0 w 21600"/>
                  <a:gd name="T61" fmla="*/ 0 h 21600"/>
                  <a:gd name="T62" fmla="*/ 0 w 21600"/>
                  <a:gd name="T63" fmla="*/ 0 h 21600"/>
                  <a:gd name="T64" fmla="*/ 0 w 21600"/>
                  <a:gd name="T65" fmla="*/ 0 h 21600"/>
                  <a:gd name="T66" fmla="*/ 0 w 21600"/>
                  <a:gd name="T67" fmla="*/ 0 h 21600"/>
                  <a:gd name="T68" fmla="*/ 0 w 21600"/>
                  <a:gd name="T69" fmla="*/ 0 h 21600"/>
                  <a:gd name="T70" fmla="*/ 0 w 21600"/>
                  <a:gd name="T71" fmla="*/ 0 h 21600"/>
                  <a:gd name="T72" fmla="*/ 0 w 21600"/>
                  <a:gd name="T73" fmla="*/ 0 h 21600"/>
                  <a:gd name="T74" fmla="*/ 0 w 21600"/>
                  <a:gd name="T75" fmla="*/ 0 h 21600"/>
                  <a:gd name="T76" fmla="*/ 0 w 21600"/>
                  <a:gd name="T77" fmla="*/ 0 h 21600"/>
                  <a:gd name="T78" fmla="*/ 0 w 21600"/>
                  <a:gd name="T79" fmla="*/ 0 h 21600"/>
                  <a:gd name="T80" fmla="*/ 0 w 21600"/>
                  <a:gd name="T81" fmla="*/ 0 h 21600"/>
                  <a:gd name="T82" fmla="*/ 0 w 21600"/>
                  <a:gd name="T83" fmla="*/ 0 h 21600"/>
                  <a:gd name="T84" fmla="*/ 0 w 21600"/>
                  <a:gd name="T85" fmla="*/ 0 h 21600"/>
                  <a:gd name="T86" fmla="*/ 0 w 21600"/>
                  <a:gd name="T87" fmla="*/ 0 h 21600"/>
                  <a:gd name="T88" fmla="*/ 0 w 21600"/>
                  <a:gd name="T89" fmla="*/ 0 h 21600"/>
                  <a:gd name="T90" fmla="*/ 0 w 21600"/>
                  <a:gd name="T91" fmla="*/ 0 h 21600"/>
                  <a:gd name="T92" fmla="*/ 0 w 21600"/>
                  <a:gd name="T93" fmla="*/ 0 h 2160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600" h="21600">
                    <a:moveTo>
                      <a:pt x="19055" y="2989"/>
                    </a:moveTo>
                    <a:lnTo>
                      <a:pt x="19055" y="1827"/>
                    </a:lnTo>
                    <a:cubicBezTo>
                      <a:pt x="19055" y="683"/>
                      <a:pt x="18218" y="0"/>
                      <a:pt x="16814" y="0"/>
                    </a:cubicBezTo>
                    <a:cubicBezTo>
                      <a:pt x="15411" y="0"/>
                      <a:pt x="14573" y="683"/>
                      <a:pt x="14573" y="1827"/>
                    </a:cubicBezTo>
                    <a:lnTo>
                      <a:pt x="14573" y="2989"/>
                    </a:lnTo>
                    <a:lnTo>
                      <a:pt x="13055" y="2989"/>
                    </a:lnTo>
                    <a:lnTo>
                      <a:pt x="13055" y="1827"/>
                    </a:lnTo>
                    <a:cubicBezTo>
                      <a:pt x="13055" y="683"/>
                      <a:pt x="12217" y="0"/>
                      <a:pt x="10814" y="0"/>
                    </a:cubicBezTo>
                    <a:cubicBezTo>
                      <a:pt x="9411" y="0"/>
                      <a:pt x="8573" y="683"/>
                      <a:pt x="8573" y="1827"/>
                    </a:cubicBezTo>
                    <a:lnTo>
                      <a:pt x="8573" y="2989"/>
                    </a:lnTo>
                    <a:lnTo>
                      <a:pt x="7055" y="2989"/>
                    </a:lnTo>
                    <a:lnTo>
                      <a:pt x="7055" y="1827"/>
                    </a:lnTo>
                    <a:cubicBezTo>
                      <a:pt x="7055" y="683"/>
                      <a:pt x="6217" y="0"/>
                      <a:pt x="4814" y="0"/>
                    </a:cubicBezTo>
                    <a:cubicBezTo>
                      <a:pt x="3411" y="0"/>
                      <a:pt x="2573" y="683"/>
                      <a:pt x="2573" y="1827"/>
                    </a:cubicBezTo>
                    <a:lnTo>
                      <a:pt x="2573" y="2989"/>
                    </a:lnTo>
                    <a:lnTo>
                      <a:pt x="0" y="2989"/>
                    </a:lnTo>
                    <a:lnTo>
                      <a:pt x="0" y="21600"/>
                    </a:lnTo>
                    <a:lnTo>
                      <a:pt x="21600" y="21600"/>
                    </a:lnTo>
                    <a:lnTo>
                      <a:pt x="21600" y="2989"/>
                    </a:lnTo>
                    <a:lnTo>
                      <a:pt x="19055" y="2989"/>
                    </a:lnTo>
                    <a:close/>
                    <a:moveTo>
                      <a:pt x="15774" y="1827"/>
                    </a:moveTo>
                    <a:cubicBezTo>
                      <a:pt x="15774" y="1263"/>
                      <a:pt x="16074" y="1034"/>
                      <a:pt x="16814" y="1034"/>
                    </a:cubicBezTo>
                    <a:cubicBezTo>
                      <a:pt x="17555" y="1034"/>
                      <a:pt x="17855" y="1263"/>
                      <a:pt x="17855" y="1827"/>
                    </a:cubicBezTo>
                    <a:lnTo>
                      <a:pt x="17855" y="4935"/>
                    </a:lnTo>
                    <a:cubicBezTo>
                      <a:pt x="17855" y="5499"/>
                      <a:pt x="17555" y="5728"/>
                      <a:pt x="16814" y="5728"/>
                    </a:cubicBezTo>
                    <a:cubicBezTo>
                      <a:pt x="16074" y="5728"/>
                      <a:pt x="15774" y="5499"/>
                      <a:pt x="15774" y="4935"/>
                    </a:cubicBezTo>
                    <a:lnTo>
                      <a:pt x="15774" y="1827"/>
                    </a:lnTo>
                    <a:close/>
                    <a:moveTo>
                      <a:pt x="9773" y="1827"/>
                    </a:moveTo>
                    <a:cubicBezTo>
                      <a:pt x="9773" y="1263"/>
                      <a:pt x="10073" y="1034"/>
                      <a:pt x="10814" y="1034"/>
                    </a:cubicBezTo>
                    <a:cubicBezTo>
                      <a:pt x="11555" y="1034"/>
                      <a:pt x="11855" y="1263"/>
                      <a:pt x="11855" y="1827"/>
                    </a:cubicBezTo>
                    <a:lnTo>
                      <a:pt x="11855" y="4935"/>
                    </a:lnTo>
                    <a:cubicBezTo>
                      <a:pt x="11855" y="5499"/>
                      <a:pt x="11555" y="5728"/>
                      <a:pt x="10814" y="5728"/>
                    </a:cubicBezTo>
                    <a:cubicBezTo>
                      <a:pt x="10073" y="5728"/>
                      <a:pt x="9773" y="5499"/>
                      <a:pt x="9773" y="4935"/>
                    </a:cubicBezTo>
                    <a:lnTo>
                      <a:pt x="9773" y="1827"/>
                    </a:lnTo>
                    <a:close/>
                    <a:moveTo>
                      <a:pt x="3773" y="1827"/>
                    </a:moveTo>
                    <a:cubicBezTo>
                      <a:pt x="3773" y="1263"/>
                      <a:pt x="4073" y="1034"/>
                      <a:pt x="4814" y="1034"/>
                    </a:cubicBezTo>
                    <a:cubicBezTo>
                      <a:pt x="5555" y="1034"/>
                      <a:pt x="5855" y="1263"/>
                      <a:pt x="5855" y="1827"/>
                    </a:cubicBezTo>
                    <a:lnTo>
                      <a:pt x="5855" y="4935"/>
                    </a:lnTo>
                    <a:cubicBezTo>
                      <a:pt x="5855" y="5499"/>
                      <a:pt x="5555" y="5728"/>
                      <a:pt x="4814" y="5728"/>
                    </a:cubicBezTo>
                    <a:cubicBezTo>
                      <a:pt x="4073" y="5728"/>
                      <a:pt x="3773" y="5499"/>
                      <a:pt x="3773" y="4935"/>
                    </a:cubicBezTo>
                    <a:lnTo>
                      <a:pt x="3773" y="1827"/>
                    </a:lnTo>
                    <a:close/>
                    <a:moveTo>
                      <a:pt x="19801" y="20049"/>
                    </a:moveTo>
                    <a:lnTo>
                      <a:pt x="1801" y="20049"/>
                    </a:lnTo>
                    <a:lnTo>
                      <a:pt x="1801" y="7125"/>
                    </a:lnTo>
                    <a:lnTo>
                      <a:pt x="19801" y="7125"/>
                    </a:lnTo>
                    <a:lnTo>
                      <a:pt x="19801" y="20049"/>
                    </a:lnTo>
                    <a:close/>
                    <a:moveTo>
                      <a:pt x="19801" y="2004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6" name="AutoShape 498">
                <a:extLst>
                  <a:ext uri="{FF2B5EF4-FFF2-40B4-BE49-F238E27FC236}">
                    <a16:creationId xmlns:a16="http://schemas.microsoft.com/office/drawing/2014/main" id="{07B85572-C77F-4E95-ADCA-71833AEE2584}"/>
                  </a:ext>
                </a:extLst>
              </p:cNvPr>
              <p:cNvSpPr>
                <a:spLocks/>
              </p:cNvSpPr>
              <p:nvPr/>
            </p:nvSpPr>
            <p:spPr bwMode="auto">
              <a:xfrm>
                <a:off x="120" y="256"/>
                <a:ext cx="132" cy="20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14934"/>
                    </a:moveTo>
                    <a:cubicBezTo>
                      <a:pt x="21600" y="12166"/>
                      <a:pt x="18713" y="10634"/>
                      <a:pt x="13663" y="9700"/>
                    </a:cubicBezTo>
                    <a:lnTo>
                      <a:pt x="13663" y="9633"/>
                    </a:lnTo>
                    <a:cubicBezTo>
                      <a:pt x="18200" y="8634"/>
                      <a:pt x="20672" y="7033"/>
                      <a:pt x="20672" y="4534"/>
                    </a:cubicBezTo>
                    <a:cubicBezTo>
                      <a:pt x="20672" y="2000"/>
                      <a:pt x="16805" y="0"/>
                      <a:pt x="10156" y="0"/>
                    </a:cubicBezTo>
                    <a:cubicBezTo>
                      <a:pt x="7011" y="0"/>
                      <a:pt x="3710" y="266"/>
                      <a:pt x="927" y="1101"/>
                    </a:cubicBezTo>
                    <a:lnTo>
                      <a:pt x="1699" y="4767"/>
                    </a:lnTo>
                    <a:cubicBezTo>
                      <a:pt x="3814" y="4100"/>
                      <a:pt x="6083" y="3668"/>
                      <a:pt x="8404" y="3668"/>
                    </a:cubicBezTo>
                    <a:cubicBezTo>
                      <a:pt x="12012" y="3668"/>
                      <a:pt x="12992" y="4467"/>
                      <a:pt x="12992" y="5666"/>
                    </a:cubicBezTo>
                    <a:cubicBezTo>
                      <a:pt x="12992" y="7401"/>
                      <a:pt x="10413" y="8168"/>
                      <a:pt x="6032" y="8366"/>
                    </a:cubicBezTo>
                    <a:lnTo>
                      <a:pt x="6032" y="12033"/>
                    </a:lnTo>
                    <a:cubicBezTo>
                      <a:pt x="12373" y="12267"/>
                      <a:pt x="14436" y="13134"/>
                      <a:pt x="14436" y="15233"/>
                    </a:cubicBezTo>
                    <a:cubicBezTo>
                      <a:pt x="14436" y="16767"/>
                      <a:pt x="12168" y="17933"/>
                      <a:pt x="8663" y="17933"/>
                    </a:cubicBezTo>
                    <a:cubicBezTo>
                      <a:pt x="5773" y="17933"/>
                      <a:pt x="3506" y="17667"/>
                      <a:pt x="774" y="17000"/>
                    </a:cubicBezTo>
                    <a:lnTo>
                      <a:pt x="0" y="20667"/>
                    </a:lnTo>
                    <a:cubicBezTo>
                      <a:pt x="2216" y="21234"/>
                      <a:pt x="5154" y="21600"/>
                      <a:pt x="7941" y="21600"/>
                    </a:cubicBezTo>
                    <a:cubicBezTo>
                      <a:pt x="15621" y="21600"/>
                      <a:pt x="21600" y="19299"/>
                      <a:pt x="21600" y="14934"/>
                    </a:cubicBezTo>
                    <a:close/>
                    <a:moveTo>
                      <a:pt x="21600" y="14934"/>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7" name="AutoShape 499">
                <a:extLst>
                  <a:ext uri="{FF2B5EF4-FFF2-40B4-BE49-F238E27FC236}">
                    <a16:creationId xmlns:a16="http://schemas.microsoft.com/office/drawing/2014/main" id="{52425074-DA78-4609-A8F3-F242E285E416}"/>
                  </a:ext>
                </a:extLst>
              </p:cNvPr>
              <p:cNvSpPr>
                <a:spLocks/>
              </p:cNvSpPr>
              <p:nvPr/>
            </p:nvSpPr>
            <p:spPr bwMode="auto">
              <a:xfrm>
                <a:off x="280" y="264"/>
                <a:ext cx="81" cy="19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0424" y="5606"/>
                    </a:moveTo>
                    <a:lnTo>
                      <a:pt x="10424" y="21600"/>
                    </a:lnTo>
                    <a:lnTo>
                      <a:pt x="21600" y="21600"/>
                    </a:lnTo>
                    <a:lnTo>
                      <a:pt x="21600" y="0"/>
                    </a:lnTo>
                    <a:lnTo>
                      <a:pt x="16013" y="0"/>
                    </a:lnTo>
                    <a:lnTo>
                      <a:pt x="0" y="3266"/>
                    </a:lnTo>
                    <a:lnTo>
                      <a:pt x="1250" y="7050"/>
                    </a:lnTo>
                    <a:lnTo>
                      <a:pt x="10424" y="5606"/>
                    </a:lnTo>
                    <a:close/>
                    <a:moveTo>
                      <a:pt x="10424" y="560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sp>
          <p:nvSpPr>
            <p:cNvPr id="38" name="Freeform 9">
              <a:extLst>
                <a:ext uri="{FF2B5EF4-FFF2-40B4-BE49-F238E27FC236}">
                  <a16:creationId xmlns:a16="http://schemas.microsoft.com/office/drawing/2014/main" id="{A93DF381-45AB-4999-B74E-AFFF5BA2E428}"/>
                </a:ext>
              </a:extLst>
            </p:cNvPr>
            <p:cNvSpPr>
              <a:spLocks/>
            </p:cNvSpPr>
            <p:nvPr/>
          </p:nvSpPr>
          <p:spPr bwMode="auto">
            <a:xfrm rot="10800000" flipV="1">
              <a:off x="1568450" y="2107527"/>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6F979B"/>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39" name="Straight Connector 35">
              <a:extLst>
                <a:ext uri="{FF2B5EF4-FFF2-40B4-BE49-F238E27FC236}">
                  <a16:creationId xmlns:a16="http://schemas.microsoft.com/office/drawing/2014/main" id="{814B2CB6-7513-4888-A80C-7F674E224D54}"/>
                </a:ext>
              </a:extLst>
            </p:cNvPr>
            <p:cNvCxnSpPr/>
            <p:nvPr/>
          </p:nvCxnSpPr>
          <p:spPr>
            <a:xfrm>
              <a:off x="1761969" y="2560473"/>
              <a:ext cx="0" cy="293504"/>
            </a:xfrm>
            <a:prstGeom prst="line">
              <a:avLst/>
            </a:prstGeom>
            <a:ln w="15875" cap="rnd">
              <a:solidFill>
                <a:srgbClr val="6F979B"/>
              </a:solidFill>
              <a:prstDash val="sysDot"/>
            </a:ln>
          </p:spPr>
          <p:style>
            <a:lnRef idx="1">
              <a:schemeClr val="dk1"/>
            </a:lnRef>
            <a:fillRef idx="0">
              <a:schemeClr val="dk1"/>
            </a:fillRef>
            <a:effectRef idx="0">
              <a:schemeClr val="dk1"/>
            </a:effectRef>
            <a:fontRef idx="minor">
              <a:schemeClr val="tx1"/>
            </a:fontRef>
          </p:style>
        </p:cxnSp>
        <p:sp>
          <p:nvSpPr>
            <p:cNvPr id="40" name="Text Placeholder 2">
              <a:extLst>
                <a:ext uri="{FF2B5EF4-FFF2-40B4-BE49-F238E27FC236}">
                  <a16:creationId xmlns:a16="http://schemas.microsoft.com/office/drawing/2014/main" id="{497BA905-648A-4C60-B397-3641AC558CCB}"/>
                </a:ext>
              </a:extLst>
            </p:cNvPr>
            <p:cNvSpPr txBox="1">
              <a:spLocks/>
            </p:cNvSpPr>
            <p:nvPr/>
          </p:nvSpPr>
          <p:spPr>
            <a:xfrm>
              <a:off x="1206188" y="1712756"/>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Marketing</a:t>
              </a:r>
            </a:p>
          </p:txBody>
        </p:sp>
        <p:grpSp>
          <p:nvGrpSpPr>
            <p:cNvPr id="41" name="Group 576">
              <a:extLst>
                <a:ext uri="{FF2B5EF4-FFF2-40B4-BE49-F238E27FC236}">
                  <a16:creationId xmlns:a16="http://schemas.microsoft.com/office/drawing/2014/main" id="{ADECAC9B-0EB7-42A3-A4CE-9C4DF672A1EE}"/>
                </a:ext>
              </a:extLst>
            </p:cNvPr>
            <p:cNvGrpSpPr>
              <a:grpSpLocks/>
            </p:cNvGrpSpPr>
            <p:nvPr/>
          </p:nvGrpSpPr>
          <p:grpSpPr bwMode="auto">
            <a:xfrm>
              <a:off x="1654813" y="2183546"/>
              <a:ext cx="214312" cy="212725"/>
              <a:chOff x="0" y="0"/>
              <a:chExt cx="577" cy="574"/>
            </a:xfrm>
            <a:solidFill>
              <a:srgbClr val="FFFFFF"/>
            </a:solidFill>
          </p:grpSpPr>
          <p:sp>
            <p:nvSpPr>
              <p:cNvPr id="71" name="AutoShape 572">
                <a:extLst>
                  <a:ext uri="{FF2B5EF4-FFF2-40B4-BE49-F238E27FC236}">
                    <a16:creationId xmlns:a16="http://schemas.microsoft.com/office/drawing/2014/main" id="{3E3CA36F-9045-4ADC-860C-15C518241635}"/>
                  </a:ext>
                </a:extLst>
              </p:cNvPr>
              <p:cNvSpPr>
                <a:spLocks/>
              </p:cNvSpPr>
              <p:nvPr/>
            </p:nvSpPr>
            <p:spPr bwMode="auto">
              <a:xfrm>
                <a:off x="135" y="0"/>
                <a:ext cx="385" cy="310"/>
              </a:xfrm>
              <a:custGeom>
                <a:avLst/>
                <a:gdLst>
                  <a:gd name="T0" fmla="*/ 0 w 21439"/>
                  <a:gd name="T1" fmla="*/ 0 h 20986"/>
                  <a:gd name="T2" fmla="*/ 0 w 21439"/>
                  <a:gd name="T3" fmla="*/ 0 h 20986"/>
                  <a:gd name="T4" fmla="*/ 0 w 21439"/>
                  <a:gd name="T5" fmla="*/ 0 h 20986"/>
                  <a:gd name="T6" fmla="*/ 0 w 21439"/>
                  <a:gd name="T7" fmla="*/ 0 h 20986"/>
                  <a:gd name="T8" fmla="*/ 0 w 21439"/>
                  <a:gd name="T9" fmla="*/ 0 h 20986"/>
                  <a:gd name="T10" fmla="*/ 0 w 21439"/>
                  <a:gd name="T11" fmla="*/ 0 h 20986"/>
                  <a:gd name="T12" fmla="*/ 0 w 21439"/>
                  <a:gd name="T13" fmla="*/ 0 h 20986"/>
                  <a:gd name="T14" fmla="*/ 0 w 21439"/>
                  <a:gd name="T15" fmla="*/ 0 h 20986"/>
                  <a:gd name="T16" fmla="*/ 0 w 21439"/>
                  <a:gd name="T17" fmla="*/ 0 h 20986"/>
                  <a:gd name="T18" fmla="*/ 0 w 21439"/>
                  <a:gd name="T19" fmla="*/ 0 h 20986"/>
                  <a:gd name="T20" fmla="*/ 0 w 21439"/>
                  <a:gd name="T21" fmla="*/ 0 h 20986"/>
                  <a:gd name="T22" fmla="*/ 0 w 21439"/>
                  <a:gd name="T23" fmla="*/ 0 h 20986"/>
                  <a:gd name="T24" fmla="*/ 0 w 21439"/>
                  <a:gd name="T25" fmla="*/ 0 h 20986"/>
                  <a:gd name="T26" fmla="*/ 0 w 21439"/>
                  <a:gd name="T27" fmla="*/ 0 h 20986"/>
                  <a:gd name="T28" fmla="*/ 0 w 21439"/>
                  <a:gd name="T29" fmla="*/ 0 h 209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439" h="20986">
                    <a:moveTo>
                      <a:pt x="10975" y="13416"/>
                    </a:moveTo>
                    <a:cubicBezTo>
                      <a:pt x="10975" y="14087"/>
                      <a:pt x="10975" y="14759"/>
                      <a:pt x="10975" y="15268"/>
                    </a:cubicBezTo>
                    <a:lnTo>
                      <a:pt x="10975" y="19977"/>
                    </a:lnTo>
                    <a:cubicBezTo>
                      <a:pt x="10975" y="20995"/>
                      <a:pt x="11501" y="21293"/>
                      <a:pt x="12144" y="20639"/>
                    </a:cubicBezTo>
                    <a:lnTo>
                      <a:pt x="20958" y="11682"/>
                    </a:lnTo>
                    <a:cubicBezTo>
                      <a:pt x="21600" y="11028"/>
                      <a:pt x="21600" y="9958"/>
                      <a:pt x="20958" y="9304"/>
                    </a:cubicBezTo>
                    <a:lnTo>
                      <a:pt x="12144" y="347"/>
                    </a:lnTo>
                    <a:cubicBezTo>
                      <a:pt x="11501" y="-307"/>
                      <a:pt x="10975" y="-9"/>
                      <a:pt x="10975" y="1010"/>
                    </a:cubicBezTo>
                    <a:lnTo>
                      <a:pt x="10975" y="5718"/>
                    </a:lnTo>
                    <a:cubicBezTo>
                      <a:pt x="10975" y="6227"/>
                      <a:pt x="10975" y="6899"/>
                      <a:pt x="10975" y="7570"/>
                    </a:cubicBezTo>
                    <a:lnTo>
                      <a:pt x="0" y="7570"/>
                    </a:lnTo>
                    <a:lnTo>
                      <a:pt x="0" y="13417"/>
                    </a:lnTo>
                    <a:lnTo>
                      <a:pt x="10975" y="13417"/>
                    </a:lnTo>
                    <a:lnTo>
                      <a:pt x="10975" y="13416"/>
                    </a:lnTo>
                    <a:close/>
                    <a:moveTo>
                      <a:pt x="10975" y="13416"/>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2" name="AutoShape 573">
                <a:extLst>
                  <a:ext uri="{FF2B5EF4-FFF2-40B4-BE49-F238E27FC236}">
                    <a16:creationId xmlns:a16="http://schemas.microsoft.com/office/drawing/2014/main" id="{08EC5813-ACFF-485E-94F0-73A69B3B0800}"/>
                  </a:ext>
                </a:extLst>
              </p:cNvPr>
              <p:cNvSpPr>
                <a:spLocks/>
              </p:cNvSpPr>
              <p:nvPr/>
            </p:nvSpPr>
            <p:spPr bwMode="auto">
              <a:xfrm>
                <a:off x="0" y="111"/>
                <a:ext cx="78" cy="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0"/>
                    </a:moveTo>
                    <a:lnTo>
                      <a:pt x="7502" y="0"/>
                    </a:lnTo>
                    <a:cubicBezTo>
                      <a:pt x="3377" y="0"/>
                      <a:pt x="0" y="3077"/>
                      <a:pt x="0" y="6842"/>
                    </a:cubicBezTo>
                    <a:lnTo>
                      <a:pt x="0" y="14758"/>
                    </a:lnTo>
                    <a:cubicBezTo>
                      <a:pt x="0" y="18521"/>
                      <a:pt x="3377" y="21600"/>
                      <a:pt x="7502" y="21600"/>
                    </a:cubicBezTo>
                    <a:lnTo>
                      <a:pt x="21600" y="21600"/>
                    </a:lnTo>
                    <a:lnTo>
                      <a:pt x="21600" y="0"/>
                    </a:lnTo>
                    <a:close/>
                    <a:moveTo>
                      <a:pt x="216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3" name="AutoShape 574">
                <a:extLst>
                  <a:ext uri="{FF2B5EF4-FFF2-40B4-BE49-F238E27FC236}">
                    <a16:creationId xmlns:a16="http://schemas.microsoft.com/office/drawing/2014/main" id="{39BBE283-A2D2-4EE9-8720-7E610858C705}"/>
                  </a:ext>
                </a:extLst>
              </p:cNvPr>
              <p:cNvSpPr>
                <a:spLocks/>
              </p:cNvSpPr>
              <p:nvPr/>
            </p:nvSpPr>
            <p:spPr bwMode="auto">
              <a:xfrm>
                <a:off x="496" y="376"/>
                <a:ext cx="81" cy="8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4307" y="0"/>
                    </a:moveTo>
                    <a:lnTo>
                      <a:pt x="0" y="0"/>
                    </a:lnTo>
                    <a:lnTo>
                      <a:pt x="0" y="21600"/>
                    </a:lnTo>
                    <a:lnTo>
                      <a:pt x="14307" y="21600"/>
                    </a:lnTo>
                    <a:cubicBezTo>
                      <a:pt x="18318" y="21600"/>
                      <a:pt x="21600" y="18523"/>
                      <a:pt x="21600" y="14758"/>
                    </a:cubicBezTo>
                    <a:lnTo>
                      <a:pt x="21600" y="6842"/>
                    </a:lnTo>
                    <a:cubicBezTo>
                      <a:pt x="21598" y="3079"/>
                      <a:pt x="18316" y="0"/>
                      <a:pt x="14307" y="0"/>
                    </a:cubicBezTo>
                    <a:close/>
                    <a:moveTo>
                      <a:pt x="14307"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4" name="AutoShape 575">
                <a:extLst>
                  <a:ext uri="{FF2B5EF4-FFF2-40B4-BE49-F238E27FC236}">
                    <a16:creationId xmlns:a16="http://schemas.microsoft.com/office/drawing/2014/main" id="{75B04980-D259-4500-BEB8-0FC6CA9015E6}"/>
                  </a:ext>
                </a:extLst>
              </p:cNvPr>
              <p:cNvSpPr>
                <a:spLocks/>
              </p:cNvSpPr>
              <p:nvPr/>
            </p:nvSpPr>
            <p:spPr bwMode="auto">
              <a:xfrm>
                <a:off x="56" y="264"/>
                <a:ext cx="382" cy="310"/>
              </a:xfrm>
              <a:custGeom>
                <a:avLst/>
                <a:gdLst>
                  <a:gd name="T0" fmla="*/ 0 w 21438"/>
                  <a:gd name="T1" fmla="*/ 0 h 20986"/>
                  <a:gd name="T2" fmla="*/ 0 w 21438"/>
                  <a:gd name="T3" fmla="*/ 0 h 20986"/>
                  <a:gd name="T4" fmla="*/ 0 w 21438"/>
                  <a:gd name="T5" fmla="*/ 0 h 20986"/>
                  <a:gd name="T6" fmla="*/ 0 w 21438"/>
                  <a:gd name="T7" fmla="*/ 0 h 20986"/>
                  <a:gd name="T8" fmla="*/ 0 w 21438"/>
                  <a:gd name="T9" fmla="*/ 0 h 20986"/>
                  <a:gd name="T10" fmla="*/ 0 w 21438"/>
                  <a:gd name="T11" fmla="*/ 0 h 20986"/>
                  <a:gd name="T12" fmla="*/ 0 w 21438"/>
                  <a:gd name="T13" fmla="*/ 0 h 20986"/>
                  <a:gd name="T14" fmla="*/ 0 w 21438"/>
                  <a:gd name="T15" fmla="*/ 0 h 20986"/>
                  <a:gd name="T16" fmla="*/ 0 w 21438"/>
                  <a:gd name="T17" fmla="*/ 0 h 20986"/>
                  <a:gd name="T18" fmla="*/ 0 w 21438"/>
                  <a:gd name="T19" fmla="*/ 0 h 20986"/>
                  <a:gd name="T20" fmla="*/ 0 w 21438"/>
                  <a:gd name="T21" fmla="*/ 0 h 20986"/>
                  <a:gd name="T22" fmla="*/ 0 w 21438"/>
                  <a:gd name="T23" fmla="*/ 0 h 20986"/>
                  <a:gd name="T24" fmla="*/ 0 w 21438"/>
                  <a:gd name="T25" fmla="*/ 0 h 20986"/>
                  <a:gd name="T26" fmla="*/ 0 w 21438"/>
                  <a:gd name="T27" fmla="*/ 0 h 20986"/>
                  <a:gd name="T28" fmla="*/ 0 w 21438"/>
                  <a:gd name="T29" fmla="*/ 0 h 2098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438" h="20986">
                    <a:moveTo>
                      <a:pt x="10527" y="7569"/>
                    </a:moveTo>
                    <a:cubicBezTo>
                      <a:pt x="10527" y="6899"/>
                      <a:pt x="10527" y="6228"/>
                      <a:pt x="10527" y="5717"/>
                    </a:cubicBezTo>
                    <a:lnTo>
                      <a:pt x="10527" y="1010"/>
                    </a:lnTo>
                    <a:cubicBezTo>
                      <a:pt x="10527" y="-9"/>
                      <a:pt x="9997" y="-307"/>
                      <a:pt x="9349" y="346"/>
                    </a:cubicBezTo>
                    <a:lnTo>
                      <a:pt x="485" y="9304"/>
                    </a:lnTo>
                    <a:cubicBezTo>
                      <a:pt x="-162" y="9958"/>
                      <a:pt x="-162" y="11027"/>
                      <a:pt x="485" y="11682"/>
                    </a:cubicBezTo>
                    <a:lnTo>
                      <a:pt x="9349" y="20640"/>
                    </a:lnTo>
                    <a:cubicBezTo>
                      <a:pt x="9997" y="21293"/>
                      <a:pt x="10527" y="20995"/>
                      <a:pt x="10527" y="19976"/>
                    </a:cubicBezTo>
                    <a:lnTo>
                      <a:pt x="10527" y="15267"/>
                    </a:lnTo>
                    <a:cubicBezTo>
                      <a:pt x="10527" y="14758"/>
                      <a:pt x="10527" y="14087"/>
                      <a:pt x="10527" y="13415"/>
                    </a:cubicBezTo>
                    <a:lnTo>
                      <a:pt x="21438" y="13415"/>
                    </a:lnTo>
                    <a:lnTo>
                      <a:pt x="21438" y="7568"/>
                    </a:lnTo>
                    <a:lnTo>
                      <a:pt x="10527" y="7568"/>
                    </a:lnTo>
                    <a:lnTo>
                      <a:pt x="10527" y="7569"/>
                    </a:lnTo>
                    <a:close/>
                    <a:moveTo>
                      <a:pt x="10527" y="756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sp>
          <p:nvSpPr>
            <p:cNvPr id="42" name="Freeform 9">
              <a:extLst>
                <a:ext uri="{FF2B5EF4-FFF2-40B4-BE49-F238E27FC236}">
                  <a16:creationId xmlns:a16="http://schemas.microsoft.com/office/drawing/2014/main" id="{85422102-EAFE-4685-BBCC-F7BE82B0ACBE}"/>
                </a:ext>
              </a:extLst>
            </p:cNvPr>
            <p:cNvSpPr>
              <a:spLocks/>
            </p:cNvSpPr>
            <p:nvPr/>
          </p:nvSpPr>
          <p:spPr bwMode="auto">
            <a:xfrm rot="10800000">
              <a:off x="1568450" y="3238500"/>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6F979B"/>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43" name="Straight Connector 45">
              <a:extLst>
                <a:ext uri="{FF2B5EF4-FFF2-40B4-BE49-F238E27FC236}">
                  <a16:creationId xmlns:a16="http://schemas.microsoft.com/office/drawing/2014/main" id="{11D3891E-FA0E-4CFC-84C0-BD02D43F47BC}"/>
                </a:ext>
              </a:extLst>
            </p:cNvPr>
            <p:cNvCxnSpPr/>
            <p:nvPr/>
          </p:nvCxnSpPr>
          <p:spPr>
            <a:xfrm flipV="1">
              <a:off x="1761969" y="3112533"/>
              <a:ext cx="0" cy="100567"/>
            </a:xfrm>
            <a:prstGeom prst="line">
              <a:avLst/>
            </a:prstGeom>
            <a:ln w="15875" cap="rnd">
              <a:solidFill>
                <a:srgbClr val="6F979B"/>
              </a:solidFill>
              <a:prstDash val="sysDot"/>
            </a:ln>
          </p:spPr>
          <p:style>
            <a:lnRef idx="1">
              <a:schemeClr val="dk1"/>
            </a:lnRef>
            <a:fillRef idx="0">
              <a:schemeClr val="dk1"/>
            </a:fillRef>
            <a:effectRef idx="0">
              <a:schemeClr val="dk1"/>
            </a:effectRef>
            <a:fontRef idx="minor">
              <a:schemeClr val="tx1"/>
            </a:fontRef>
          </p:style>
        </p:cxnSp>
        <p:sp>
          <p:nvSpPr>
            <p:cNvPr id="44" name="Text Placeholder 2">
              <a:extLst>
                <a:ext uri="{FF2B5EF4-FFF2-40B4-BE49-F238E27FC236}">
                  <a16:creationId xmlns:a16="http://schemas.microsoft.com/office/drawing/2014/main" id="{76DA87CD-3E54-48AB-90EF-350A5CA08B9B}"/>
                </a:ext>
              </a:extLst>
            </p:cNvPr>
            <p:cNvSpPr txBox="1">
              <a:spLocks/>
            </p:cNvSpPr>
            <p:nvPr/>
          </p:nvSpPr>
          <p:spPr>
            <a:xfrm>
              <a:off x="1206188" y="3706058"/>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Business Strategy</a:t>
              </a:r>
            </a:p>
          </p:txBody>
        </p:sp>
        <p:grpSp>
          <p:nvGrpSpPr>
            <p:cNvPr id="45" name="Group 198">
              <a:extLst>
                <a:ext uri="{FF2B5EF4-FFF2-40B4-BE49-F238E27FC236}">
                  <a16:creationId xmlns:a16="http://schemas.microsoft.com/office/drawing/2014/main" id="{CBBB2626-5647-475D-9639-22CC444916D9}"/>
                </a:ext>
              </a:extLst>
            </p:cNvPr>
            <p:cNvGrpSpPr>
              <a:grpSpLocks/>
            </p:cNvGrpSpPr>
            <p:nvPr/>
          </p:nvGrpSpPr>
          <p:grpSpPr bwMode="auto">
            <a:xfrm>
              <a:off x="1654813" y="3374229"/>
              <a:ext cx="214312" cy="214312"/>
              <a:chOff x="0" y="0"/>
              <a:chExt cx="576" cy="576"/>
            </a:xfrm>
            <a:solidFill>
              <a:srgbClr val="FFFFFF"/>
            </a:solidFill>
          </p:grpSpPr>
          <p:sp>
            <p:nvSpPr>
              <p:cNvPr id="67" name="AutoShape 194">
                <a:extLst>
                  <a:ext uri="{FF2B5EF4-FFF2-40B4-BE49-F238E27FC236}">
                    <a16:creationId xmlns:a16="http://schemas.microsoft.com/office/drawing/2014/main" id="{F85DFC7D-D8EF-4CFC-8C14-004D13DF0015}"/>
                  </a:ext>
                </a:extLst>
              </p:cNvPr>
              <p:cNvSpPr>
                <a:spLocks/>
              </p:cNvSpPr>
              <p:nvPr/>
            </p:nvSpPr>
            <p:spPr bwMode="auto">
              <a:xfrm>
                <a:off x="168" y="160"/>
                <a:ext cx="247" cy="24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6"/>
                      <a:pt x="21600" y="10800"/>
                    </a:cubicBezTo>
                    <a:cubicBezTo>
                      <a:pt x="21600" y="16764"/>
                      <a:pt x="16764" y="21600"/>
                      <a:pt x="10800" y="21600"/>
                    </a:cubicBezTo>
                    <a:cubicBezTo>
                      <a:pt x="4835" y="21600"/>
                      <a:pt x="0" y="16764"/>
                      <a:pt x="0" y="10800"/>
                    </a:cubicBezTo>
                    <a:cubicBezTo>
                      <a:pt x="0" y="4836"/>
                      <a:pt x="4834" y="0"/>
                      <a:pt x="10800" y="0"/>
                    </a:cubicBezTo>
                    <a:moveTo>
                      <a:pt x="10800" y="3191"/>
                    </a:moveTo>
                    <a:cubicBezTo>
                      <a:pt x="6604" y="3191"/>
                      <a:pt x="3191" y="6606"/>
                      <a:pt x="3191" y="10801"/>
                    </a:cubicBezTo>
                    <a:cubicBezTo>
                      <a:pt x="3191" y="14997"/>
                      <a:pt x="6604" y="18409"/>
                      <a:pt x="10800" y="18409"/>
                    </a:cubicBezTo>
                    <a:cubicBezTo>
                      <a:pt x="14995" y="18409"/>
                      <a:pt x="18409" y="14997"/>
                      <a:pt x="18409" y="10801"/>
                    </a:cubicBezTo>
                    <a:cubicBezTo>
                      <a:pt x="18408" y="6606"/>
                      <a:pt x="14994" y="3191"/>
                      <a:pt x="10800" y="3191"/>
                    </a:cubicBezTo>
                    <a:close/>
                    <a:moveTo>
                      <a:pt x="10800" y="3191"/>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8" name="AutoShape 195">
                <a:extLst>
                  <a:ext uri="{FF2B5EF4-FFF2-40B4-BE49-F238E27FC236}">
                    <a16:creationId xmlns:a16="http://schemas.microsoft.com/office/drawing/2014/main" id="{A849042D-24F6-4328-9946-9C3F4ED101B1}"/>
                  </a:ext>
                </a:extLst>
              </p:cNvPr>
              <p:cNvSpPr>
                <a:spLocks/>
              </p:cNvSpPr>
              <p:nvPr/>
            </p:nvSpPr>
            <p:spPr bwMode="auto">
              <a:xfrm>
                <a:off x="79" y="80"/>
                <a:ext cx="412" cy="4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5"/>
                      <a:pt x="21600" y="10800"/>
                    </a:cubicBezTo>
                    <a:cubicBezTo>
                      <a:pt x="21600" y="16765"/>
                      <a:pt x="16764" y="21600"/>
                      <a:pt x="10800" y="21600"/>
                    </a:cubicBezTo>
                    <a:cubicBezTo>
                      <a:pt x="4836" y="21600"/>
                      <a:pt x="0" y="16765"/>
                      <a:pt x="0" y="10800"/>
                    </a:cubicBezTo>
                    <a:cubicBezTo>
                      <a:pt x="0" y="4835"/>
                      <a:pt x="4836" y="0"/>
                      <a:pt x="10800" y="0"/>
                    </a:cubicBezTo>
                    <a:moveTo>
                      <a:pt x="10800" y="1918"/>
                    </a:moveTo>
                    <a:cubicBezTo>
                      <a:pt x="5902" y="1918"/>
                      <a:pt x="1919" y="5902"/>
                      <a:pt x="1919" y="10799"/>
                    </a:cubicBezTo>
                    <a:cubicBezTo>
                      <a:pt x="1919" y="15697"/>
                      <a:pt x="5902" y="19681"/>
                      <a:pt x="10800" y="19681"/>
                    </a:cubicBezTo>
                    <a:cubicBezTo>
                      <a:pt x="15698" y="19681"/>
                      <a:pt x="19682" y="15697"/>
                      <a:pt x="19682" y="10799"/>
                    </a:cubicBezTo>
                    <a:cubicBezTo>
                      <a:pt x="19682" y="5902"/>
                      <a:pt x="15698" y="1918"/>
                      <a:pt x="10800" y="1918"/>
                    </a:cubicBezTo>
                    <a:close/>
                    <a:moveTo>
                      <a:pt x="10800" y="191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9" name="AutoShape 196">
                <a:extLst>
                  <a:ext uri="{FF2B5EF4-FFF2-40B4-BE49-F238E27FC236}">
                    <a16:creationId xmlns:a16="http://schemas.microsoft.com/office/drawing/2014/main" id="{8156B7B7-BBAE-40E0-B2B3-A89120F74487}"/>
                  </a:ext>
                </a:extLst>
              </p:cNvPr>
              <p:cNvSpPr>
                <a:spLocks/>
              </p:cNvSpPr>
              <p:nvPr/>
            </p:nvSpPr>
            <p:spPr bwMode="auto">
              <a:xfrm>
                <a:off x="0" y="0"/>
                <a:ext cx="576"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0800" y="0"/>
                    </a:moveTo>
                    <a:cubicBezTo>
                      <a:pt x="16764" y="0"/>
                      <a:pt x="21600" y="4836"/>
                      <a:pt x="21600" y="10801"/>
                    </a:cubicBezTo>
                    <a:cubicBezTo>
                      <a:pt x="21600" y="16765"/>
                      <a:pt x="16764" y="21600"/>
                      <a:pt x="10800" y="21600"/>
                    </a:cubicBezTo>
                    <a:cubicBezTo>
                      <a:pt x="4837" y="21600"/>
                      <a:pt x="0" y="16765"/>
                      <a:pt x="0" y="10801"/>
                    </a:cubicBezTo>
                    <a:cubicBezTo>
                      <a:pt x="0" y="4836"/>
                      <a:pt x="4836" y="0"/>
                      <a:pt x="10800" y="0"/>
                    </a:cubicBezTo>
                    <a:moveTo>
                      <a:pt x="10800" y="1369"/>
                    </a:moveTo>
                    <a:cubicBezTo>
                      <a:pt x="5600" y="1369"/>
                      <a:pt x="1370" y="5600"/>
                      <a:pt x="1370" y="10801"/>
                    </a:cubicBezTo>
                    <a:cubicBezTo>
                      <a:pt x="1370" y="16000"/>
                      <a:pt x="5600" y="20231"/>
                      <a:pt x="10800" y="20231"/>
                    </a:cubicBezTo>
                    <a:cubicBezTo>
                      <a:pt x="16000" y="20231"/>
                      <a:pt x="20231" y="16000"/>
                      <a:pt x="20231" y="10801"/>
                    </a:cubicBezTo>
                    <a:cubicBezTo>
                      <a:pt x="20231" y="5601"/>
                      <a:pt x="16000" y="1369"/>
                      <a:pt x="10800" y="1369"/>
                    </a:cubicBezTo>
                    <a:close/>
                    <a:moveTo>
                      <a:pt x="10800" y="136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70" name="AutoShape 197">
                <a:extLst>
                  <a:ext uri="{FF2B5EF4-FFF2-40B4-BE49-F238E27FC236}">
                    <a16:creationId xmlns:a16="http://schemas.microsoft.com/office/drawing/2014/main" id="{3350302E-1D80-423B-9F40-2243E5D0E85B}"/>
                  </a:ext>
                </a:extLst>
              </p:cNvPr>
              <p:cNvSpPr>
                <a:spLocks/>
              </p:cNvSpPr>
              <p:nvPr/>
            </p:nvSpPr>
            <p:spPr bwMode="auto">
              <a:xfrm>
                <a:off x="247" y="247"/>
                <a:ext cx="83" cy="83"/>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sp>
          <p:nvSpPr>
            <p:cNvPr id="46" name="Freeform 9">
              <a:extLst>
                <a:ext uri="{FF2B5EF4-FFF2-40B4-BE49-F238E27FC236}">
                  <a16:creationId xmlns:a16="http://schemas.microsoft.com/office/drawing/2014/main" id="{3DD84D67-46EE-4087-B603-2DC69B713B8F}"/>
                </a:ext>
              </a:extLst>
            </p:cNvPr>
            <p:cNvSpPr>
              <a:spLocks/>
            </p:cNvSpPr>
            <p:nvPr/>
          </p:nvSpPr>
          <p:spPr bwMode="auto">
            <a:xfrm rot="10800000">
              <a:off x="4322545" y="3315445"/>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6F979B"/>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47" name="Straight Connector 50">
              <a:extLst>
                <a:ext uri="{FF2B5EF4-FFF2-40B4-BE49-F238E27FC236}">
                  <a16:creationId xmlns:a16="http://schemas.microsoft.com/office/drawing/2014/main" id="{B180B24B-CDCC-42D6-B510-E4663FACF7FD}"/>
                </a:ext>
              </a:extLst>
            </p:cNvPr>
            <p:cNvCxnSpPr/>
            <p:nvPr/>
          </p:nvCxnSpPr>
          <p:spPr>
            <a:xfrm flipV="1">
              <a:off x="4516064" y="3112533"/>
              <a:ext cx="0" cy="167672"/>
            </a:xfrm>
            <a:prstGeom prst="line">
              <a:avLst/>
            </a:prstGeom>
            <a:ln w="15875" cap="rnd">
              <a:solidFill>
                <a:srgbClr val="6F979B"/>
              </a:solidFill>
              <a:prstDash val="sysDot"/>
            </a:ln>
          </p:spPr>
          <p:style>
            <a:lnRef idx="1">
              <a:schemeClr val="dk1"/>
            </a:lnRef>
            <a:fillRef idx="0">
              <a:schemeClr val="dk1"/>
            </a:fillRef>
            <a:effectRef idx="0">
              <a:schemeClr val="dk1"/>
            </a:effectRef>
            <a:fontRef idx="minor">
              <a:schemeClr val="tx1"/>
            </a:fontRef>
          </p:style>
        </p:cxnSp>
        <p:sp>
          <p:nvSpPr>
            <p:cNvPr id="48" name="Text Placeholder 2">
              <a:extLst>
                <a:ext uri="{FF2B5EF4-FFF2-40B4-BE49-F238E27FC236}">
                  <a16:creationId xmlns:a16="http://schemas.microsoft.com/office/drawing/2014/main" id="{34961DBD-7BCD-4D81-BC9B-6B95D9B44D6C}"/>
                </a:ext>
              </a:extLst>
            </p:cNvPr>
            <p:cNvSpPr txBox="1">
              <a:spLocks/>
            </p:cNvSpPr>
            <p:nvPr/>
          </p:nvSpPr>
          <p:spPr>
            <a:xfrm>
              <a:off x="3960283" y="3783003"/>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Business</a:t>
              </a:r>
            </a:p>
          </p:txBody>
        </p:sp>
        <p:sp>
          <p:nvSpPr>
            <p:cNvPr id="49" name="AutoShape 237">
              <a:extLst>
                <a:ext uri="{FF2B5EF4-FFF2-40B4-BE49-F238E27FC236}">
                  <a16:creationId xmlns:a16="http://schemas.microsoft.com/office/drawing/2014/main" id="{B73D1BA9-C545-4F56-B108-D51121C3DE0B}"/>
                </a:ext>
              </a:extLst>
            </p:cNvPr>
            <p:cNvSpPr>
              <a:spLocks/>
            </p:cNvSpPr>
            <p:nvPr/>
          </p:nvSpPr>
          <p:spPr bwMode="auto">
            <a:xfrm>
              <a:off x="4453357" y="3435039"/>
              <a:ext cx="125413" cy="212725"/>
            </a:xfrm>
            <a:custGeom>
              <a:avLst/>
              <a:gdLst>
                <a:gd name="T0" fmla="*/ 24546430 w 21600"/>
                <a:gd name="T1" fmla="*/ 107072174 h 21600"/>
                <a:gd name="T2" fmla="*/ 12501156 w 21600"/>
                <a:gd name="T3" fmla="*/ 107072174 h 21600"/>
                <a:gd name="T4" fmla="*/ 23026953 w 21600"/>
                <a:gd name="T5" fmla="*/ 47675917 h 21600"/>
                <a:gd name="T6" fmla="*/ 14862677 w 21600"/>
                <a:gd name="T7" fmla="*/ 47675917 h 21600"/>
                <a:gd name="T8" fmla="*/ 14862677 w 21600"/>
                <a:gd name="T9" fmla="*/ 0 h 21600"/>
                <a:gd name="T10" fmla="*/ 9426941 w 21600"/>
                <a:gd name="T11" fmla="*/ 0 h 21600"/>
                <a:gd name="T12" fmla="*/ 9426941 w 21600"/>
                <a:gd name="T13" fmla="*/ 47675917 h 21600"/>
                <a:gd name="T14" fmla="*/ 1264819 w 21600"/>
                <a:gd name="T15" fmla="*/ 47675917 h 21600"/>
                <a:gd name="T16" fmla="*/ 11790819 w 21600"/>
                <a:gd name="T17" fmla="*/ 107072174 h 21600"/>
                <a:gd name="T18" fmla="*/ 0 w 21600"/>
                <a:gd name="T19" fmla="*/ 107072174 h 21600"/>
                <a:gd name="T20" fmla="*/ 0 w 21600"/>
                <a:gd name="T21" fmla="*/ 189337836 h 21600"/>
                <a:gd name="T22" fmla="*/ 10515619 w 21600"/>
                <a:gd name="T23" fmla="*/ 189337836 h 21600"/>
                <a:gd name="T24" fmla="*/ 7674550 w 21600"/>
                <a:gd name="T25" fmla="*/ 203194979 h 21600"/>
                <a:gd name="T26" fmla="*/ 16857214 w 21600"/>
                <a:gd name="T27" fmla="*/ 203194979 h 21600"/>
                <a:gd name="T28" fmla="*/ 14010246 w 21600"/>
                <a:gd name="T29" fmla="*/ 189337836 h 21600"/>
                <a:gd name="T30" fmla="*/ 24547609 w 21600"/>
                <a:gd name="T31" fmla="*/ 189337836 h 21600"/>
                <a:gd name="T32" fmla="*/ 24547609 w 21600"/>
                <a:gd name="T33" fmla="*/ 107072174 h 21600"/>
                <a:gd name="T34" fmla="*/ 24546430 w 21600"/>
                <a:gd name="T35" fmla="*/ 107072174 h 21600"/>
                <a:gd name="T36" fmla="*/ 21475751 w 21600"/>
                <a:gd name="T37" fmla="*/ 174362203 h 21600"/>
                <a:gd name="T38" fmla="*/ 3070673 w 21600"/>
                <a:gd name="T39" fmla="*/ 174362203 h 21600"/>
                <a:gd name="T40" fmla="*/ 3070673 w 21600"/>
                <a:gd name="T41" fmla="*/ 122048773 h 21600"/>
                <a:gd name="T42" fmla="*/ 21475751 w 21600"/>
                <a:gd name="T43" fmla="*/ 122048773 h 21600"/>
                <a:gd name="T44" fmla="*/ 21475751 w 21600"/>
                <a:gd name="T45" fmla="*/ 174362203 h 21600"/>
                <a:gd name="T46" fmla="*/ 21475751 w 21600"/>
                <a:gd name="T47" fmla="*/ 174362203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21599" y="11382"/>
                  </a:moveTo>
                  <a:lnTo>
                    <a:pt x="11000" y="11382"/>
                  </a:lnTo>
                  <a:lnTo>
                    <a:pt x="20262" y="5068"/>
                  </a:lnTo>
                  <a:lnTo>
                    <a:pt x="13078" y="5068"/>
                  </a:lnTo>
                  <a:lnTo>
                    <a:pt x="13078" y="0"/>
                  </a:lnTo>
                  <a:lnTo>
                    <a:pt x="8295" y="0"/>
                  </a:lnTo>
                  <a:lnTo>
                    <a:pt x="8295" y="5068"/>
                  </a:lnTo>
                  <a:lnTo>
                    <a:pt x="1113" y="5068"/>
                  </a:lnTo>
                  <a:lnTo>
                    <a:pt x="10375" y="11382"/>
                  </a:lnTo>
                  <a:lnTo>
                    <a:pt x="0" y="11382"/>
                  </a:lnTo>
                  <a:lnTo>
                    <a:pt x="0" y="20127"/>
                  </a:lnTo>
                  <a:lnTo>
                    <a:pt x="9253" y="20127"/>
                  </a:lnTo>
                  <a:lnTo>
                    <a:pt x="6753" y="21600"/>
                  </a:lnTo>
                  <a:lnTo>
                    <a:pt x="14833" y="21600"/>
                  </a:lnTo>
                  <a:lnTo>
                    <a:pt x="12328" y="20127"/>
                  </a:lnTo>
                  <a:lnTo>
                    <a:pt x="21600" y="20127"/>
                  </a:lnTo>
                  <a:lnTo>
                    <a:pt x="21600" y="11382"/>
                  </a:lnTo>
                  <a:lnTo>
                    <a:pt x="21599" y="11382"/>
                  </a:lnTo>
                  <a:close/>
                  <a:moveTo>
                    <a:pt x="18897" y="18535"/>
                  </a:moveTo>
                  <a:lnTo>
                    <a:pt x="2702" y="18535"/>
                  </a:lnTo>
                  <a:lnTo>
                    <a:pt x="2702" y="12974"/>
                  </a:lnTo>
                  <a:lnTo>
                    <a:pt x="18897" y="12974"/>
                  </a:lnTo>
                  <a:lnTo>
                    <a:pt x="18897" y="18535"/>
                  </a:lnTo>
                  <a:close/>
                  <a:moveTo>
                    <a:pt x="18897" y="18535"/>
                  </a:moveTo>
                </a:path>
              </a:pathLst>
            </a:custGeom>
            <a:solidFill>
              <a:srgbClr val="FFFFFF"/>
            </a:solidFill>
            <a:ln>
              <a:noFill/>
            </a:ln>
          </p:spPr>
          <p:txBody>
            <a:bodyPr lIns="0" tIns="0" rIns="0" bIns="0"/>
            <a:lstStyle/>
            <a:p>
              <a:endParaRPr lang="en-US" sz="4000" dirty="0">
                <a:solidFill>
                  <a:schemeClr val="bg1">
                    <a:lumMod val="50000"/>
                  </a:schemeClr>
                </a:solidFill>
              </a:endParaRPr>
            </a:p>
          </p:txBody>
        </p:sp>
        <p:sp>
          <p:nvSpPr>
            <p:cNvPr id="50" name="Freeform 9">
              <a:extLst>
                <a:ext uri="{FF2B5EF4-FFF2-40B4-BE49-F238E27FC236}">
                  <a16:creationId xmlns:a16="http://schemas.microsoft.com/office/drawing/2014/main" id="{843F84DE-B210-4D9D-8AFE-5E1896EAC6BF}"/>
                </a:ext>
              </a:extLst>
            </p:cNvPr>
            <p:cNvSpPr>
              <a:spLocks/>
            </p:cNvSpPr>
            <p:nvPr/>
          </p:nvSpPr>
          <p:spPr bwMode="auto">
            <a:xfrm rot="10800000">
              <a:off x="6172684" y="3232150"/>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FE7B35"/>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51" name="Straight Connector 76">
              <a:extLst>
                <a:ext uri="{FF2B5EF4-FFF2-40B4-BE49-F238E27FC236}">
                  <a16:creationId xmlns:a16="http://schemas.microsoft.com/office/drawing/2014/main" id="{3A5CFDF7-C27B-4007-BAE6-82220AEECF77}"/>
                </a:ext>
              </a:extLst>
            </p:cNvPr>
            <p:cNvCxnSpPr/>
            <p:nvPr/>
          </p:nvCxnSpPr>
          <p:spPr>
            <a:xfrm flipV="1">
              <a:off x="6366203" y="3106183"/>
              <a:ext cx="0" cy="100567"/>
            </a:xfrm>
            <a:prstGeom prst="line">
              <a:avLst/>
            </a:prstGeom>
            <a:ln w="15875" cap="rnd">
              <a:solidFill>
                <a:srgbClr val="FE7B35"/>
              </a:solidFill>
              <a:prstDash val="sysDot"/>
            </a:ln>
          </p:spPr>
          <p:style>
            <a:lnRef idx="1">
              <a:schemeClr val="dk1"/>
            </a:lnRef>
            <a:fillRef idx="0">
              <a:schemeClr val="dk1"/>
            </a:fillRef>
            <a:effectRef idx="0">
              <a:schemeClr val="dk1"/>
            </a:effectRef>
            <a:fontRef idx="minor">
              <a:schemeClr val="tx1"/>
            </a:fontRef>
          </p:style>
        </p:cxnSp>
        <p:sp>
          <p:nvSpPr>
            <p:cNvPr id="52" name="Text Placeholder 2">
              <a:extLst>
                <a:ext uri="{FF2B5EF4-FFF2-40B4-BE49-F238E27FC236}">
                  <a16:creationId xmlns:a16="http://schemas.microsoft.com/office/drawing/2014/main" id="{396CE0CF-A78A-4350-9B05-489CE199EB7F}"/>
                </a:ext>
              </a:extLst>
            </p:cNvPr>
            <p:cNvSpPr txBox="1">
              <a:spLocks/>
            </p:cNvSpPr>
            <p:nvPr/>
          </p:nvSpPr>
          <p:spPr>
            <a:xfrm>
              <a:off x="5810422" y="3699708"/>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Travel</a:t>
              </a:r>
            </a:p>
          </p:txBody>
        </p:sp>
        <p:grpSp>
          <p:nvGrpSpPr>
            <p:cNvPr id="53" name="Group 626">
              <a:extLst>
                <a:ext uri="{FF2B5EF4-FFF2-40B4-BE49-F238E27FC236}">
                  <a16:creationId xmlns:a16="http://schemas.microsoft.com/office/drawing/2014/main" id="{D6C2F712-ACE8-4FCE-BCCA-34CD0B7A2FCB}"/>
                </a:ext>
              </a:extLst>
            </p:cNvPr>
            <p:cNvGrpSpPr>
              <a:grpSpLocks/>
            </p:cNvGrpSpPr>
            <p:nvPr/>
          </p:nvGrpSpPr>
          <p:grpSpPr bwMode="auto">
            <a:xfrm>
              <a:off x="6288415" y="3370802"/>
              <a:ext cx="155575" cy="212725"/>
              <a:chOff x="0" y="0"/>
              <a:chExt cx="417" cy="576"/>
            </a:xfrm>
            <a:solidFill>
              <a:srgbClr val="FFFFFF"/>
            </a:solidFill>
          </p:grpSpPr>
          <p:sp>
            <p:nvSpPr>
              <p:cNvPr id="60" name="AutoShape 619">
                <a:extLst>
                  <a:ext uri="{FF2B5EF4-FFF2-40B4-BE49-F238E27FC236}">
                    <a16:creationId xmlns:a16="http://schemas.microsoft.com/office/drawing/2014/main" id="{08EBF5C9-1D69-447A-8B52-770F97387FDC}"/>
                  </a:ext>
                </a:extLst>
              </p:cNvPr>
              <p:cNvSpPr>
                <a:spLocks/>
              </p:cNvSpPr>
              <p:nvPr/>
            </p:nvSpPr>
            <p:spPr bwMode="auto">
              <a:xfrm>
                <a:off x="0" y="0"/>
                <a:ext cx="417"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1600">
                    <a:moveTo>
                      <a:pt x="6239" y="0"/>
                    </a:moveTo>
                    <a:lnTo>
                      <a:pt x="6239" y="13"/>
                    </a:lnTo>
                    <a:lnTo>
                      <a:pt x="0" y="4526"/>
                    </a:lnTo>
                    <a:lnTo>
                      <a:pt x="0" y="21600"/>
                    </a:lnTo>
                    <a:lnTo>
                      <a:pt x="21600" y="21600"/>
                    </a:lnTo>
                    <a:lnTo>
                      <a:pt x="21600" y="0"/>
                    </a:lnTo>
                    <a:lnTo>
                      <a:pt x="6239" y="0"/>
                    </a:lnTo>
                    <a:close/>
                    <a:moveTo>
                      <a:pt x="19117" y="19800"/>
                    </a:moveTo>
                    <a:lnTo>
                      <a:pt x="2483" y="19800"/>
                    </a:lnTo>
                    <a:lnTo>
                      <a:pt x="2483" y="6325"/>
                    </a:lnTo>
                    <a:lnTo>
                      <a:pt x="8722" y="6325"/>
                    </a:lnTo>
                    <a:lnTo>
                      <a:pt x="8722" y="1799"/>
                    </a:lnTo>
                    <a:lnTo>
                      <a:pt x="19117" y="1799"/>
                    </a:lnTo>
                    <a:lnTo>
                      <a:pt x="19117" y="19800"/>
                    </a:lnTo>
                    <a:close/>
                    <a:moveTo>
                      <a:pt x="19117" y="1980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1" name="Rectangle 620">
                <a:extLst>
                  <a:ext uri="{FF2B5EF4-FFF2-40B4-BE49-F238E27FC236}">
                    <a16:creationId xmlns:a16="http://schemas.microsoft.com/office/drawing/2014/main" id="{01649CBC-C286-4ED9-838C-565CDF5C4BEC}"/>
                  </a:ext>
                </a:extLst>
              </p:cNvPr>
              <p:cNvSpPr>
                <a:spLocks/>
              </p:cNvSpPr>
              <p:nvPr/>
            </p:nvSpPr>
            <p:spPr bwMode="auto">
              <a:xfrm>
                <a:off x="152" y="240"/>
                <a:ext cx="182" cy="40"/>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4000" dirty="0">
                  <a:solidFill>
                    <a:schemeClr val="bg1">
                      <a:lumMod val="50000"/>
                    </a:schemeClr>
                  </a:solidFill>
                </a:endParaRPr>
              </a:p>
            </p:txBody>
          </p:sp>
          <p:sp>
            <p:nvSpPr>
              <p:cNvPr id="62" name="Rectangle 621">
                <a:extLst>
                  <a:ext uri="{FF2B5EF4-FFF2-40B4-BE49-F238E27FC236}">
                    <a16:creationId xmlns:a16="http://schemas.microsoft.com/office/drawing/2014/main" id="{FE66F6CC-3059-4067-88BE-24895F86ABBF}"/>
                  </a:ext>
                </a:extLst>
              </p:cNvPr>
              <p:cNvSpPr>
                <a:spLocks/>
              </p:cNvSpPr>
              <p:nvPr/>
            </p:nvSpPr>
            <p:spPr bwMode="auto">
              <a:xfrm>
                <a:off x="152" y="328"/>
                <a:ext cx="182" cy="40"/>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4000" dirty="0">
                  <a:solidFill>
                    <a:schemeClr val="bg1">
                      <a:lumMod val="50000"/>
                    </a:schemeClr>
                  </a:solidFill>
                </a:endParaRPr>
              </a:p>
            </p:txBody>
          </p:sp>
          <p:sp>
            <p:nvSpPr>
              <p:cNvPr id="63" name="Rectangle 622">
                <a:extLst>
                  <a:ext uri="{FF2B5EF4-FFF2-40B4-BE49-F238E27FC236}">
                    <a16:creationId xmlns:a16="http://schemas.microsoft.com/office/drawing/2014/main" id="{D22EE930-48BD-4678-8111-6EC9B616A67E}"/>
                  </a:ext>
                </a:extLst>
              </p:cNvPr>
              <p:cNvSpPr>
                <a:spLocks/>
              </p:cNvSpPr>
              <p:nvPr/>
            </p:nvSpPr>
            <p:spPr bwMode="auto">
              <a:xfrm>
                <a:off x="152" y="408"/>
                <a:ext cx="182" cy="39"/>
              </a:xfrm>
              <a:prstGeom prst="rect">
                <a:avLst/>
              </a:prstGeom>
              <a:grpFill/>
              <a:ln>
                <a:noFill/>
              </a:ln>
              <a:extLst>
                <a:ext uri="{91240B29-F687-4F45-9708-019B960494DF}">
                  <a14:hiddenLine xmlns:a14="http://schemas.microsoft.com/office/drawing/2010/main" w="25400">
                    <a:solidFill>
                      <a:schemeClr val="tx1"/>
                    </a:solidFill>
                    <a:miter lim="800000"/>
                    <a:headEnd/>
                    <a:tailEnd/>
                  </a14:hiddenLine>
                </a:ext>
              </a:extLst>
            </p:spPr>
            <p:txBody>
              <a:bodyPr lIns="0" tIns="0" rIns="0" bIns="0"/>
              <a:lstStyle/>
              <a:p>
                <a:endParaRPr lang="en-US" sz="4000" dirty="0">
                  <a:solidFill>
                    <a:schemeClr val="bg1">
                      <a:lumMod val="50000"/>
                    </a:schemeClr>
                  </a:solidFill>
                </a:endParaRPr>
              </a:p>
            </p:txBody>
          </p:sp>
          <p:sp>
            <p:nvSpPr>
              <p:cNvPr id="64" name="AutoShape 623">
                <a:extLst>
                  <a:ext uri="{FF2B5EF4-FFF2-40B4-BE49-F238E27FC236}">
                    <a16:creationId xmlns:a16="http://schemas.microsoft.com/office/drawing/2014/main" id="{4899DBF7-D94D-4132-993C-830099BC1CDF}"/>
                  </a:ext>
                </a:extLst>
              </p:cNvPr>
              <p:cNvSpPr>
                <a:spLocks/>
              </p:cNvSpPr>
              <p:nvPr/>
            </p:nvSpPr>
            <p:spPr bwMode="auto">
              <a:xfrm>
                <a:off x="80" y="239"/>
                <a:ext cx="39" cy="40"/>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5" name="AutoShape 624">
                <a:extLst>
                  <a:ext uri="{FF2B5EF4-FFF2-40B4-BE49-F238E27FC236}">
                    <a16:creationId xmlns:a16="http://schemas.microsoft.com/office/drawing/2014/main" id="{BFA34270-0EF2-40B5-9116-554F588CFC6D}"/>
                  </a:ext>
                </a:extLst>
              </p:cNvPr>
              <p:cNvSpPr>
                <a:spLocks/>
              </p:cNvSpPr>
              <p:nvPr/>
            </p:nvSpPr>
            <p:spPr bwMode="auto">
              <a:xfrm>
                <a:off x="80" y="328"/>
                <a:ext cx="39" cy="39"/>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66" name="AutoShape 625">
                <a:extLst>
                  <a:ext uri="{FF2B5EF4-FFF2-40B4-BE49-F238E27FC236}">
                    <a16:creationId xmlns:a16="http://schemas.microsoft.com/office/drawing/2014/main" id="{B0D5B470-AEBB-49A2-BA00-73208058A924}"/>
                  </a:ext>
                </a:extLst>
              </p:cNvPr>
              <p:cNvSpPr>
                <a:spLocks/>
              </p:cNvSpPr>
              <p:nvPr/>
            </p:nvSpPr>
            <p:spPr bwMode="auto">
              <a:xfrm>
                <a:off x="80" y="408"/>
                <a:ext cx="39" cy="39"/>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sp>
          <p:nvSpPr>
            <p:cNvPr id="54" name="Freeform 9">
              <a:extLst>
                <a:ext uri="{FF2B5EF4-FFF2-40B4-BE49-F238E27FC236}">
                  <a16:creationId xmlns:a16="http://schemas.microsoft.com/office/drawing/2014/main" id="{830C830F-6871-4D1C-9BC9-8E61CAA08176}"/>
                </a:ext>
              </a:extLst>
            </p:cNvPr>
            <p:cNvSpPr>
              <a:spLocks/>
            </p:cNvSpPr>
            <p:nvPr/>
          </p:nvSpPr>
          <p:spPr bwMode="auto">
            <a:xfrm rot="10800000">
              <a:off x="2937687" y="3376610"/>
              <a:ext cx="380032" cy="428414"/>
            </a:xfrm>
            <a:custGeom>
              <a:avLst/>
              <a:gdLst>
                <a:gd name="T0" fmla="*/ 170 w 205"/>
                <a:gd name="T1" fmla="*/ 163 h 230"/>
                <a:gd name="T2" fmla="*/ 190 w 205"/>
                <a:gd name="T3" fmla="*/ 59 h 230"/>
                <a:gd name="T4" fmla="*/ 102 w 205"/>
                <a:gd name="T5" fmla="*/ 0 h 230"/>
                <a:gd name="T6" fmla="*/ 102 w 205"/>
                <a:gd name="T7" fmla="*/ 0 h 230"/>
                <a:gd name="T8" fmla="*/ 102 w 205"/>
                <a:gd name="T9" fmla="*/ 0 h 230"/>
                <a:gd name="T10" fmla="*/ 14 w 205"/>
                <a:gd name="T11" fmla="*/ 59 h 230"/>
                <a:gd name="T12" fmla="*/ 35 w 205"/>
                <a:gd name="T13" fmla="*/ 163 h 230"/>
                <a:gd name="T14" fmla="*/ 102 w 205"/>
                <a:gd name="T15" fmla="*/ 230 h 230"/>
                <a:gd name="T16" fmla="*/ 170 w 205"/>
                <a:gd name="T17" fmla="*/ 16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70" y="163"/>
                  </a:moveTo>
                  <a:cubicBezTo>
                    <a:pt x="197" y="135"/>
                    <a:pt x="205" y="94"/>
                    <a:pt x="190" y="59"/>
                  </a:cubicBezTo>
                  <a:cubicBezTo>
                    <a:pt x="175" y="23"/>
                    <a:pt x="141" y="0"/>
                    <a:pt x="102" y="0"/>
                  </a:cubicBezTo>
                  <a:cubicBezTo>
                    <a:pt x="102" y="0"/>
                    <a:pt x="102" y="0"/>
                    <a:pt x="102" y="0"/>
                  </a:cubicBezTo>
                  <a:cubicBezTo>
                    <a:pt x="102" y="0"/>
                    <a:pt x="102" y="0"/>
                    <a:pt x="102" y="0"/>
                  </a:cubicBezTo>
                  <a:cubicBezTo>
                    <a:pt x="64" y="0"/>
                    <a:pt x="29" y="23"/>
                    <a:pt x="14" y="59"/>
                  </a:cubicBezTo>
                  <a:cubicBezTo>
                    <a:pt x="0" y="94"/>
                    <a:pt x="8" y="135"/>
                    <a:pt x="35" y="163"/>
                  </a:cubicBezTo>
                  <a:cubicBezTo>
                    <a:pt x="102" y="230"/>
                    <a:pt x="102" y="230"/>
                    <a:pt x="102" y="230"/>
                  </a:cubicBezTo>
                  <a:lnTo>
                    <a:pt x="170" y="163"/>
                  </a:lnTo>
                  <a:close/>
                </a:path>
              </a:pathLst>
            </a:custGeom>
            <a:solidFill>
              <a:srgbClr val="FE7B35"/>
            </a:solidFill>
            <a:ln w="3175">
              <a:noFill/>
              <a:round/>
              <a:headEnd/>
              <a:tailEnd/>
            </a:ln>
          </p:spPr>
          <p:txBody>
            <a:bodyPr vert="horz" wrap="square" lIns="91440" tIns="45720" rIns="91440" bIns="45720" numCol="1" anchor="t" anchorCtr="0" compatLnSpc="1">
              <a:prstTxWarp prst="textNoShape">
                <a:avLst/>
              </a:prstTxWarp>
            </a:bodyPr>
            <a:lstStyle/>
            <a:p>
              <a:endParaRPr lang="ko-KR" altLang="en-US" sz="4000" dirty="0">
                <a:solidFill>
                  <a:schemeClr val="bg1">
                    <a:lumMod val="50000"/>
                  </a:schemeClr>
                </a:solidFill>
              </a:endParaRPr>
            </a:p>
          </p:txBody>
        </p:sp>
        <p:cxnSp>
          <p:nvCxnSpPr>
            <p:cNvPr id="55" name="Straight Connector 47">
              <a:extLst>
                <a:ext uri="{FF2B5EF4-FFF2-40B4-BE49-F238E27FC236}">
                  <a16:creationId xmlns:a16="http://schemas.microsoft.com/office/drawing/2014/main" id="{8BEC94E9-65C6-404D-9B69-E6887A2FB5A4}"/>
                </a:ext>
              </a:extLst>
            </p:cNvPr>
            <p:cNvCxnSpPr/>
            <p:nvPr/>
          </p:nvCxnSpPr>
          <p:spPr>
            <a:xfrm flipV="1">
              <a:off x="3131206" y="3112533"/>
              <a:ext cx="0" cy="234662"/>
            </a:xfrm>
            <a:prstGeom prst="line">
              <a:avLst/>
            </a:prstGeom>
            <a:ln w="15875" cap="rnd">
              <a:solidFill>
                <a:srgbClr val="FE7B35"/>
              </a:solidFill>
              <a:prstDash val="sysDot"/>
            </a:ln>
          </p:spPr>
          <p:style>
            <a:lnRef idx="1">
              <a:schemeClr val="dk1"/>
            </a:lnRef>
            <a:fillRef idx="0">
              <a:schemeClr val="dk1"/>
            </a:fillRef>
            <a:effectRef idx="0">
              <a:schemeClr val="dk1"/>
            </a:effectRef>
            <a:fontRef idx="minor">
              <a:schemeClr val="tx1"/>
            </a:fontRef>
          </p:style>
        </p:cxnSp>
        <p:sp>
          <p:nvSpPr>
            <p:cNvPr id="56" name="Text Placeholder 2">
              <a:extLst>
                <a:ext uri="{FF2B5EF4-FFF2-40B4-BE49-F238E27FC236}">
                  <a16:creationId xmlns:a16="http://schemas.microsoft.com/office/drawing/2014/main" id="{539F7704-9DE0-4A34-9B9A-80DB639C767E}"/>
                </a:ext>
              </a:extLst>
            </p:cNvPr>
            <p:cNvSpPr txBox="1">
              <a:spLocks/>
            </p:cNvSpPr>
            <p:nvPr/>
          </p:nvSpPr>
          <p:spPr>
            <a:xfrm>
              <a:off x="2578928" y="3847671"/>
              <a:ext cx="1111562"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1800" dirty="0">
                  <a:solidFill>
                    <a:schemeClr val="bg1">
                      <a:lumMod val="50000"/>
                    </a:schemeClr>
                  </a:solidFill>
                </a:rPr>
                <a:t>Building</a:t>
              </a:r>
            </a:p>
          </p:txBody>
        </p:sp>
        <p:grpSp>
          <p:nvGrpSpPr>
            <p:cNvPr id="57" name="Group 694">
              <a:extLst>
                <a:ext uri="{FF2B5EF4-FFF2-40B4-BE49-F238E27FC236}">
                  <a16:creationId xmlns:a16="http://schemas.microsoft.com/office/drawing/2014/main" id="{AF961452-27A7-48A5-AE72-FFB86E6FC2EC}"/>
                </a:ext>
              </a:extLst>
            </p:cNvPr>
            <p:cNvGrpSpPr>
              <a:grpSpLocks/>
            </p:cNvGrpSpPr>
            <p:nvPr/>
          </p:nvGrpSpPr>
          <p:grpSpPr bwMode="auto">
            <a:xfrm>
              <a:off x="3023256" y="3519180"/>
              <a:ext cx="212725" cy="187325"/>
              <a:chOff x="0" y="0"/>
              <a:chExt cx="576" cy="504"/>
            </a:xfrm>
            <a:solidFill>
              <a:srgbClr val="FFFFFF"/>
            </a:solidFill>
          </p:grpSpPr>
          <p:sp>
            <p:nvSpPr>
              <p:cNvPr id="58" name="AutoShape 692">
                <a:extLst>
                  <a:ext uri="{FF2B5EF4-FFF2-40B4-BE49-F238E27FC236}">
                    <a16:creationId xmlns:a16="http://schemas.microsoft.com/office/drawing/2014/main" id="{FAFF6510-56AC-4BE7-9D98-EF1F628FA1FD}"/>
                  </a:ext>
                </a:extLst>
              </p:cNvPr>
              <p:cNvSpPr>
                <a:spLocks/>
              </p:cNvSpPr>
              <p:nvPr/>
            </p:nvSpPr>
            <p:spPr bwMode="auto">
              <a:xfrm>
                <a:off x="0" y="216"/>
                <a:ext cx="576" cy="28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18900" y="0"/>
                    </a:moveTo>
                    <a:lnTo>
                      <a:pt x="16919" y="0"/>
                    </a:lnTo>
                    <a:lnTo>
                      <a:pt x="16919" y="3000"/>
                    </a:lnTo>
                    <a:lnTo>
                      <a:pt x="18231" y="3000"/>
                    </a:lnTo>
                    <a:lnTo>
                      <a:pt x="20100" y="7159"/>
                    </a:lnTo>
                    <a:lnTo>
                      <a:pt x="20100" y="18600"/>
                    </a:lnTo>
                    <a:lnTo>
                      <a:pt x="1500" y="18600"/>
                    </a:lnTo>
                    <a:lnTo>
                      <a:pt x="1500" y="7159"/>
                    </a:lnTo>
                    <a:lnTo>
                      <a:pt x="3369" y="3000"/>
                    </a:lnTo>
                    <a:lnTo>
                      <a:pt x="4690" y="3000"/>
                    </a:lnTo>
                    <a:lnTo>
                      <a:pt x="4690" y="0"/>
                    </a:lnTo>
                    <a:lnTo>
                      <a:pt x="2700" y="0"/>
                    </a:lnTo>
                    <a:lnTo>
                      <a:pt x="0" y="6010"/>
                    </a:lnTo>
                    <a:lnTo>
                      <a:pt x="0" y="21600"/>
                    </a:lnTo>
                    <a:lnTo>
                      <a:pt x="21600" y="21600"/>
                    </a:lnTo>
                    <a:lnTo>
                      <a:pt x="21600" y="6010"/>
                    </a:lnTo>
                    <a:lnTo>
                      <a:pt x="18900" y="0"/>
                    </a:lnTo>
                    <a:close/>
                    <a:moveTo>
                      <a:pt x="18900" y="0"/>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sp>
            <p:nvSpPr>
              <p:cNvPr id="59" name="AutoShape 693">
                <a:extLst>
                  <a:ext uri="{FF2B5EF4-FFF2-40B4-BE49-F238E27FC236}">
                    <a16:creationId xmlns:a16="http://schemas.microsoft.com/office/drawing/2014/main" id="{4C2206AC-4F37-47B5-84BE-654EBE82752E}"/>
                  </a:ext>
                </a:extLst>
              </p:cNvPr>
              <p:cNvSpPr>
                <a:spLocks/>
              </p:cNvSpPr>
              <p:nvPr/>
            </p:nvSpPr>
            <p:spPr bwMode="auto">
              <a:xfrm>
                <a:off x="128" y="0"/>
                <a:ext cx="326"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0" y="21600"/>
                    </a:moveTo>
                    <a:lnTo>
                      <a:pt x="21600" y="21600"/>
                    </a:lnTo>
                    <a:lnTo>
                      <a:pt x="21600" y="18083"/>
                    </a:lnTo>
                    <a:lnTo>
                      <a:pt x="21600" y="15200"/>
                    </a:lnTo>
                    <a:lnTo>
                      <a:pt x="21600" y="0"/>
                    </a:lnTo>
                    <a:lnTo>
                      <a:pt x="6239" y="0"/>
                    </a:lnTo>
                    <a:lnTo>
                      <a:pt x="6239" y="20"/>
                    </a:lnTo>
                    <a:lnTo>
                      <a:pt x="1" y="6796"/>
                    </a:lnTo>
                    <a:lnTo>
                      <a:pt x="1" y="15200"/>
                    </a:lnTo>
                    <a:lnTo>
                      <a:pt x="1" y="18083"/>
                    </a:lnTo>
                    <a:lnTo>
                      <a:pt x="1" y="21600"/>
                    </a:lnTo>
                    <a:lnTo>
                      <a:pt x="0" y="21600"/>
                    </a:lnTo>
                    <a:close/>
                    <a:moveTo>
                      <a:pt x="2483" y="9498"/>
                    </a:moveTo>
                    <a:lnTo>
                      <a:pt x="8722" y="9498"/>
                    </a:lnTo>
                    <a:lnTo>
                      <a:pt x="8722" y="2702"/>
                    </a:lnTo>
                    <a:lnTo>
                      <a:pt x="19116" y="2702"/>
                    </a:lnTo>
                    <a:lnTo>
                      <a:pt x="19116" y="18898"/>
                    </a:lnTo>
                    <a:lnTo>
                      <a:pt x="2482" y="18898"/>
                    </a:lnTo>
                    <a:lnTo>
                      <a:pt x="2482" y="9498"/>
                    </a:lnTo>
                    <a:lnTo>
                      <a:pt x="2483" y="9498"/>
                    </a:lnTo>
                    <a:close/>
                    <a:moveTo>
                      <a:pt x="2483" y="9498"/>
                    </a:moveTo>
                  </a:path>
                </a:pathLst>
              </a:custGeom>
              <a:grp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4000" dirty="0">
                  <a:solidFill>
                    <a:schemeClr val="bg1">
                      <a:lumMod val="50000"/>
                    </a:schemeClr>
                  </a:solidFill>
                </a:endParaRPr>
              </a:p>
            </p:txBody>
          </p:sp>
        </p:grpSp>
      </p:grpSp>
    </p:spTree>
    <p:extLst>
      <p:ext uri="{BB962C8B-B14F-4D97-AF65-F5344CB8AC3E}">
        <p14:creationId xmlns:p14="http://schemas.microsoft.com/office/powerpoint/2010/main" val="36874463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10">
            <a:extLst>
              <a:ext uri="{FF2B5EF4-FFF2-40B4-BE49-F238E27FC236}">
                <a16:creationId xmlns:a16="http://schemas.microsoft.com/office/drawing/2014/main" id="{AD6878AB-1B79-4C38-B1FD-65686811FC5B}"/>
              </a:ext>
            </a:extLst>
          </p:cNvPr>
          <p:cNvSpPr>
            <a:spLocks/>
          </p:cNvSpPr>
          <p:nvPr/>
        </p:nvSpPr>
        <p:spPr bwMode="auto">
          <a:xfrm>
            <a:off x="5775805" y="1856778"/>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6F979B"/>
          </a:solidFill>
          <a:ln w="10" cap="flat" cmpd="sng">
            <a:noFill/>
            <a:round/>
            <a:headEnd/>
            <a:tailEnd/>
          </a:ln>
        </p:spPr>
        <p:txBody>
          <a:bodyPr lIns="68562" tIns="34281" rIns="68562" bIns="3428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3" name="Freeform 10">
            <a:extLst>
              <a:ext uri="{FF2B5EF4-FFF2-40B4-BE49-F238E27FC236}">
                <a16:creationId xmlns:a16="http://schemas.microsoft.com/office/drawing/2014/main" id="{13850D4C-C466-41CD-BF2E-403FB89A219C}"/>
              </a:ext>
            </a:extLst>
          </p:cNvPr>
          <p:cNvSpPr>
            <a:spLocks/>
          </p:cNvSpPr>
          <p:nvPr/>
        </p:nvSpPr>
        <p:spPr bwMode="auto">
          <a:xfrm>
            <a:off x="5775805" y="2742713"/>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E7B35"/>
          </a:solidFill>
          <a:ln w="10" cap="flat" cmpd="sng">
            <a:noFill/>
            <a:round/>
            <a:headEnd/>
            <a:tailEnd/>
          </a:ln>
        </p:spPr>
        <p:txBody>
          <a:bodyPr lIns="68562" tIns="34281" rIns="68562" bIns="3428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4" name="Freeform 10">
            <a:extLst>
              <a:ext uri="{FF2B5EF4-FFF2-40B4-BE49-F238E27FC236}">
                <a16:creationId xmlns:a16="http://schemas.microsoft.com/office/drawing/2014/main" id="{309DD21C-CF28-4A88-9505-BC37A6390ED5}"/>
              </a:ext>
            </a:extLst>
          </p:cNvPr>
          <p:cNvSpPr>
            <a:spLocks/>
          </p:cNvSpPr>
          <p:nvPr/>
        </p:nvSpPr>
        <p:spPr bwMode="auto">
          <a:xfrm>
            <a:off x="5775805" y="3625498"/>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6F979B"/>
          </a:solidFill>
          <a:ln w="10" cap="flat" cmpd="sng">
            <a:noFill/>
            <a:round/>
            <a:headEnd/>
            <a:tailEnd/>
          </a:ln>
        </p:spPr>
        <p:txBody>
          <a:bodyPr lIns="68562" tIns="34281" rIns="68562" bIns="3428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5" name="Freeform 10">
            <a:extLst>
              <a:ext uri="{FF2B5EF4-FFF2-40B4-BE49-F238E27FC236}">
                <a16:creationId xmlns:a16="http://schemas.microsoft.com/office/drawing/2014/main" id="{4766DDA8-EE28-4DBC-92F8-6CF9EBD2AA2E}"/>
              </a:ext>
            </a:extLst>
          </p:cNvPr>
          <p:cNvSpPr>
            <a:spLocks/>
          </p:cNvSpPr>
          <p:nvPr/>
        </p:nvSpPr>
        <p:spPr bwMode="auto">
          <a:xfrm>
            <a:off x="5775805" y="4504566"/>
            <a:ext cx="3196860" cy="530359"/>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E7B35"/>
          </a:solidFill>
          <a:ln w="10" cap="flat" cmpd="sng">
            <a:noFill/>
            <a:round/>
            <a:headEnd/>
            <a:tailEnd/>
          </a:ln>
        </p:spPr>
        <p:txBody>
          <a:bodyPr lIns="68562" tIns="34281" rIns="68562" bIns="34281"/>
          <a:lstStyle/>
          <a:p>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6" name="TextBox 105">
            <a:extLst>
              <a:ext uri="{FF2B5EF4-FFF2-40B4-BE49-F238E27FC236}">
                <a16:creationId xmlns:a16="http://schemas.microsoft.com/office/drawing/2014/main" id="{BF3C4D30-382E-4ABB-AD73-49C15298C6DE}"/>
              </a:ext>
            </a:extLst>
          </p:cNvPr>
          <p:cNvSpPr txBox="1">
            <a:spLocks noChangeArrowheads="1"/>
          </p:cNvSpPr>
          <p:nvPr/>
        </p:nvSpPr>
        <p:spPr bwMode="auto">
          <a:xfrm>
            <a:off x="6334680" y="1960374"/>
            <a:ext cx="2103904"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加入你的标题描述</a:t>
            </a:r>
          </a:p>
        </p:txBody>
      </p:sp>
      <p:grpSp>
        <p:nvGrpSpPr>
          <p:cNvPr id="27" name="组合 26">
            <a:extLst>
              <a:ext uri="{FF2B5EF4-FFF2-40B4-BE49-F238E27FC236}">
                <a16:creationId xmlns:a16="http://schemas.microsoft.com/office/drawing/2014/main" id="{AF712539-6FDF-49C2-BA83-39F891EB3226}"/>
              </a:ext>
            </a:extLst>
          </p:cNvPr>
          <p:cNvGrpSpPr/>
          <p:nvPr/>
        </p:nvGrpSpPr>
        <p:grpSpPr>
          <a:xfrm>
            <a:off x="5111224" y="1850124"/>
            <a:ext cx="544548" cy="557958"/>
            <a:chOff x="2511588" y="3604589"/>
            <a:chExt cx="544548" cy="557958"/>
          </a:xfrm>
          <a:solidFill>
            <a:srgbClr val="6F979B"/>
          </a:solidFill>
        </p:grpSpPr>
        <p:sp>
          <p:nvSpPr>
            <p:cNvPr id="28" name="Rectangle 12">
              <a:extLst>
                <a:ext uri="{FF2B5EF4-FFF2-40B4-BE49-F238E27FC236}">
                  <a16:creationId xmlns:a16="http://schemas.microsoft.com/office/drawing/2014/main" id="{B3341A63-0C11-445D-9E7E-B7E0493C8317}"/>
                </a:ext>
              </a:extLst>
            </p:cNvPr>
            <p:cNvSpPr>
              <a:spLocks noChangeArrowheads="1"/>
            </p:cNvSpPr>
            <p:nvPr/>
          </p:nvSpPr>
          <p:spPr bwMode="auto">
            <a:xfrm>
              <a:off x="2511588" y="3604589"/>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9" name="TextBox 106">
              <a:extLst>
                <a:ext uri="{FF2B5EF4-FFF2-40B4-BE49-F238E27FC236}">
                  <a16:creationId xmlns:a16="http://schemas.microsoft.com/office/drawing/2014/main" id="{BD2E28E5-9FA4-4C73-A298-7E564F4AB4B0}"/>
                </a:ext>
              </a:extLst>
            </p:cNvPr>
            <p:cNvSpPr txBox="1">
              <a:spLocks noChangeArrowheads="1"/>
            </p:cNvSpPr>
            <p:nvPr/>
          </p:nvSpPr>
          <p:spPr bwMode="auto">
            <a:xfrm>
              <a:off x="2593479" y="3636401"/>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微软雅黑" panose="020B0503020204020204" pitchFamily="34" charset="-122"/>
                  <a:ea typeface="微软雅黑" panose="020B0503020204020204" pitchFamily="34" charset="-122"/>
                </a:rPr>
                <a:t>1</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30" name="TextBox 108">
            <a:extLst>
              <a:ext uri="{FF2B5EF4-FFF2-40B4-BE49-F238E27FC236}">
                <a16:creationId xmlns:a16="http://schemas.microsoft.com/office/drawing/2014/main" id="{2CB65AB6-BD32-4299-9705-2F99AC4DC199}"/>
              </a:ext>
            </a:extLst>
          </p:cNvPr>
          <p:cNvSpPr txBox="1">
            <a:spLocks noChangeArrowheads="1"/>
          </p:cNvSpPr>
          <p:nvPr/>
        </p:nvSpPr>
        <p:spPr bwMode="auto">
          <a:xfrm>
            <a:off x="6308743" y="2851958"/>
            <a:ext cx="2457099"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加入你的标题描述</a:t>
            </a:r>
          </a:p>
        </p:txBody>
      </p:sp>
      <p:grpSp>
        <p:nvGrpSpPr>
          <p:cNvPr id="31" name="组合 30">
            <a:extLst>
              <a:ext uri="{FF2B5EF4-FFF2-40B4-BE49-F238E27FC236}">
                <a16:creationId xmlns:a16="http://schemas.microsoft.com/office/drawing/2014/main" id="{592FE269-6876-4D77-A25B-35B9085892DF}"/>
              </a:ext>
            </a:extLst>
          </p:cNvPr>
          <p:cNvGrpSpPr/>
          <p:nvPr/>
        </p:nvGrpSpPr>
        <p:grpSpPr>
          <a:xfrm>
            <a:off x="5111224" y="2736060"/>
            <a:ext cx="544548" cy="557958"/>
            <a:chOff x="2511588" y="4490525"/>
            <a:chExt cx="544548" cy="557958"/>
          </a:xfrm>
          <a:solidFill>
            <a:srgbClr val="FE7B35"/>
          </a:solidFill>
        </p:grpSpPr>
        <p:sp>
          <p:nvSpPr>
            <p:cNvPr id="32" name="Rectangle 12">
              <a:extLst>
                <a:ext uri="{FF2B5EF4-FFF2-40B4-BE49-F238E27FC236}">
                  <a16:creationId xmlns:a16="http://schemas.microsoft.com/office/drawing/2014/main" id="{F272DC9E-34DF-4157-B4CF-2CEBC38E9A2D}"/>
                </a:ext>
              </a:extLst>
            </p:cNvPr>
            <p:cNvSpPr>
              <a:spLocks noChangeArrowheads="1"/>
            </p:cNvSpPr>
            <p:nvPr/>
          </p:nvSpPr>
          <p:spPr bwMode="auto">
            <a:xfrm>
              <a:off x="2511588" y="4490525"/>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3" name="TextBox 109">
              <a:extLst>
                <a:ext uri="{FF2B5EF4-FFF2-40B4-BE49-F238E27FC236}">
                  <a16:creationId xmlns:a16="http://schemas.microsoft.com/office/drawing/2014/main" id="{E2285BDA-3D77-44A5-9AC8-383A103A5775}"/>
                </a:ext>
              </a:extLst>
            </p:cNvPr>
            <p:cNvSpPr txBox="1">
              <a:spLocks noChangeArrowheads="1"/>
            </p:cNvSpPr>
            <p:nvPr/>
          </p:nvSpPr>
          <p:spPr bwMode="auto">
            <a:xfrm>
              <a:off x="2593479" y="4508602"/>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微软雅黑" panose="020B0503020204020204" pitchFamily="34" charset="-122"/>
                  <a:ea typeface="微软雅黑" panose="020B0503020204020204" pitchFamily="34" charset="-122"/>
                </a:rPr>
                <a:t>2</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38" name="TextBox 115">
            <a:extLst>
              <a:ext uri="{FF2B5EF4-FFF2-40B4-BE49-F238E27FC236}">
                <a16:creationId xmlns:a16="http://schemas.microsoft.com/office/drawing/2014/main" id="{DA08ED67-0FA8-4BD8-BB34-1E120EEABE1F}"/>
              </a:ext>
            </a:extLst>
          </p:cNvPr>
          <p:cNvSpPr txBox="1">
            <a:spLocks noChangeArrowheads="1"/>
          </p:cNvSpPr>
          <p:nvPr/>
        </p:nvSpPr>
        <p:spPr bwMode="auto">
          <a:xfrm>
            <a:off x="6334680" y="3728350"/>
            <a:ext cx="2129079"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加入你的标题描述</a:t>
            </a:r>
          </a:p>
        </p:txBody>
      </p:sp>
      <p:grpSp>
        <p:nvGrpSpPr>
          <p:cNvPr id="40" name="组合 39">
            <a:extLst>
              <a:ext uri="{FF2B5EF4-FFF2-40B4-BE49-F238E27FC236}">
                <a16:creationId xmlns:a16="http://schemas.microsoft.com/office/drawing/2014/main" id="{14BD13A0-D53B-4EBF-A158-166B56CFACF1}"/>
              </a:ext>
            </a:extLst>
          </p:cNvPr>
          <p:cNvGrpSpPr/>
          <p:nvPr/>
        </p:nvGrpSpPr>
        <p:grpSpPr>
          <a:xfrm>
            <a:off x="5111224" y="3619825"/>
            <a:ext cx="544548" cy="557958"/>
            <a:chOff x="6821980" y="3618561"/>
            <a:chExt cx="544548" cy="557958"/>
          </a:xfrm>
          <a:solidFill>
            <a:srgbClr val="6F979B"/>
          </a:solidFill>
        </p:grpSpPr>
        <p:sp>
          <p:nvSpPr>
            <p:cNvPr id="41" name="Rectangle 12">
              <a:extLst>
                <a:ext uri="{FF2B5EF4-FFF2-40B4-BE49-F238E27FC236}">
                  <a16:creationId xmlns:a16="http://schemas.microsoft.com/office/drawing/2014/main" id="{2EDD1830-2AB3-47C0-B1C9-6493E21DC67B}"/>
                </a:ext>
              </a:extLst>
            </p:cNvPr>
            <p:cNvSpPr>
              <a:spLocks noChangeArrowheads="1"/>
            </p:cNvSpPr>
            <p:nvPr/>
          </p:nvSpPr>
          <p:spPr bwMode="auto">
            <a:xfrm>
              <a:off x="6821980" y="3618561"/>
              <a:ext cx="544548" cy="557958"/>
            </a:xfrm>
            <a:prstGeom prst="rect">
              <a:avLst/>
            </a:prstGeom>
            <a:grp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2" name="TextBox 116">
              <a:extLst>
                <a:ext uri="{FF2B5EF4-FFF2-40B4-BE49-F238E27FC236}">
                  <a16:creationId xmlns:a16="http://schemas.microsoft.com/office/drawing/2014/main" id="{5A700F13-3C70-43F2-9771-50BC940C42E6}"/>
                </a:ext>
              </a:extLst>
            </p:cNvPr>
            <p:cNvSpPr txBox="1">
              <a:spLocks noChangeArrowheads="1"/>
            </p:cNvSpPr>
            <p:nvPr/>
          </p:nvSpPr>
          <p:spPr bwMode="auto">
            <a:xfrm>
              <a:off x="6903871" y="3635657"/>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微软雅黑" panose="020B0503020204020204" pitchFamily="34" charset="-122"/>
                  <a:ea typeface="微软雅黑" panose="020B0503020204020204" pitchFamily="34" charset="-122"/>
                </a:rPr>
                <a:t>3</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43" name="TextBox 117">
            <a:extLst>
              <a:ext uri="{FF2B5EF4-FFF2-40B4-BE49-F238E27FC236}">
                <a16:creationId xmlns:a16="http://schemas.microsoft.com/office/drawing/2014/main" id="{7B909ED6-01AA-4E58-95A4-8E52ABCEDC9E}"/>
              </a:ext>
            </a:extLst>
          </p:cNvPr>
          <p:cNvSpPr txBox="1">
            <a:spLocks noChangeArrowheads="1"/>
          </p:cNvSpPr>
          <p:nvPr/>
        </p:nvSpPr>
        <p:spPr bwMode="auto">
          <a:xfrm>
            <a:off x="6334680" y="4601295"/>
            <a:ext cx="2129079" cy="346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dirty="0">
                <a:solidFill>
                  <a:schemeClr val="bg1"/>
                </a:solidFill>
                <a:latin typeface="微软雅黑" panose="020B0503020204020204" pitchFamily="34" charset="-122"/>
                <a:ea typeface="微软雅黑" panose="020B0503020204020204" pitchFamily="34" charset="-122"/>
              </a:rPr>
              <a:t>加入你的标题描述</a:t>
            </a:r>
          </a:p>
        </p:txBody>
      </p:sp>
      <p:grpSp>
        <p:nvGrpSpPr>
          <p:cNvPr id="44" name="组合 43">
            <a:extLst>
              <a:ext uri="{FF2B5EF4-FFF2-40B4-BE49-F238E27FC236}">
                <a16:creationId xmlns:a16="http://schemas.microsoft.com/office/drawing/2014/main" id="{6D71C28A-FEB9-41E0-8768-EA53459B9E74}"/>
              </a:ext>
            </a:extLst>
          </p:cNvPr>
          <p:cNvGrpSpPr/>
          <p:nvPr/>
        </p:nvGrpSpPr>
        <p:grpSpPr>
          <a:xfrm>
            <a:off x="5111224" y="4498893"/>
            <a:ext cx="544548" cy="557958"/>
            <a:chOff x="6821980" y="4497629"/>
            <a:chExt cx="544548" cy="557958"/>
          </a:xfrm>
          <a:solidFill>
            <a:srgbClr val="FE7B35"/>
          </a:solidFill>
        </p:grpSpPr>
        <p:sp>
          <p:nvSpPr>
            <p:cNvPr id="45" name="Rectangle 12">
              <a:extLst>
                <a:ext uri="{FF2B5EF4-FFF2-40B4-BE49-F238E27FC236}">
                  <a16:creationId xmlns:a16="http://schemas.microsoft.com/office/drawing/2014/main" id="{F35477CB-E4B3-4CB4-B1F5-4B2CE6DFF14E}"/>
                </a:ext>
              </a:extLst>
            </p:cNvPr>
            <p:cNvSpPr>
              <a:spLocks noChangeArrowheads="1"/>
            </p:cNvSpPr>
            <p:nvPr/>
          </p:nvSpPr>
          <p:spPr bwMode="auto">
            <a:xfrm>
              <a:off x="6821980" y="4497629"/>
              <a:ext cx="544548" cy="557958"/>
            </a:xfrm>
            <a:prstGeom prst="rect">
              <a:avLst/>
            </a:prstGeom>
            <a:grp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6" name="TextBox 118">
              <a:extLst>
                <a:ext uri="{FF2B5EF4-FFF2-40B4-BE49-F238E27FC236}">
                  <a16:creationId xmlns:a16="http://schemas.microsoft.com/office/drawing/2014/main" id="{D88C0465-D83D-47C1-B8BA-C5F4B8060D13}"/>
                </a:ext>
              </a:extLst>
            </p:cNvPr>
            <p:cNvSpPr txBox="1">
              <a:spLocks noChangeArrowheads="1"/>
            </p:cNvSpPr>
            <p:nvPr/>
          </p:nvSpPr>
          <p:spPr bwMode="auto">
            <a:xfrm>
              <a:off x="6903871" y="4521592"/>
              <a:ext cx="377825" cy="438563"/>
            </a:xfrm>
            <a:prstGeom prst="rect">
              <a:avLst/>
            </a:prstGeom>
            <a:grpFill/>
            <a:ln w="9525">
              <a:noFill/>
              <a:miter lim="800000"/>
              <a:headEnd/>
              <a:tailEnd/>
            </a:ln>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400" dirty="0">
                  <a:solidFill>
                    <a:schemeClr val="bg1"/>
                  </a:solidFill>
                  <a:latin typeface="微软雅黑" panose="020B0503020204020204" pitchFamily="34" charset="-122"/>
                  <a:ea typeface="微软雅黑" panose="020B0503020204020204" pitchFamily="34" charset="-122"/>
                </a:rPr>
                <a:t>4</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47" name="矩形 46">
            <a:extLst>
              <a:ext uri="{FF2B5EF4-FFF2-40B4-BE49-F238E27FC236}">
                <a16:creationId xmlns:a16="http://schemas.microsoft.com/office/drawing/2014/main" id="{8CCC3783-5BB5-4119-9F07-4AD64AEFB10A}"/>
              </a:ext>
            </a:extLst>
          </p:cNvPr>
          <p:cNvSpPr/>
          <p:nvPr/>
        </p:nvSpPr>
        <p:spPr>
          <a:xfrm>
            <a:off x="2132956" y="2625507"/>
            <a:ext cx="2846390" cy="14766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zh-CN" altLang="en-US" sz="4800" dirty="0">
                <a:solidFill>
                  <a:srgbClr val="6F979B"/>
                </a:solidFill>
                <a:latin typeface="微软雅黑" panose="020B0503020204020204" pitchFamily="34" charset="-122"/>
                <a:ea typeface="微软雅黑" panose="020B0503020204020204" pitchFamily="34" charset="-122"/>
              </a:rPr>
              <a:t>目录</a:t>
            </a:r>
            <a:endParaRPr lang="en-US" altLang="zh-CN" sz="4800" dirty="0">
              <a:solidFill>
                <a:srgbClr val="6F979B"/>
              </a:solidFill>
              <a:latin typeface="微软雅黑" panose="020B0503020204020204" pitchFamily="34" charset="-122"/>
              <a:ea typeface="微软雅黑" panose="020B0503020204020204" pitchFamily="34" charset="-122"/>
            </a:endParaRPr>
          </a:p>
          <a:p>
            <a:pPr algn="ctr"/>
            <a:r>
              <a:rPr lang="en-US" altLang="zh-CN" sz="1600" dirty="0">
                <a:solidFill>
                  <a:srgbClr val="6F979B"/>
                </a:solidFill>
                <a:latin typeface="微软雅黑" panose="020B0503020204020204" pitchFamily="34" charset="-122"/>
                <a:ea typeface="微软雅黑" panose="020B0503020204020204" pitchFamily="34" charset="-122"/>
              </a:rPr>
              <a:t>DIRECTORY</a:t>
            </a:r>
            <a:endParaRPr lang="zh-CN" altLang="en-US" sz="2400" dirty="0">
              <a:solidFill>
                <a:srgbClr val="6F979B"/>
              </a:solidFill>
              <a:latin typeface="微软雅黑" panose="020B0503020204020204" pitchFamily="34" charset="-122"/>
              <a:ea typeface="微软雅黑" panose="020B0503020204020204" pitchFamily="34" charset="-122"/>
            </a:endParaRPr>
          </a:p>
        </p:txBody>
      </p:sp>
      <p:pic>
        <p:nvPicPr>
          <p:cNvPr id="34" name="图片 33">
            <a:extLst>
              <a:ext uri="{FF2B5EF4-FFF2-40B4-BE49-F238E27FC236}">
                <a16:creationId xmlns:a16="http://schemas.microsoft.com/office/drawing/2014/main" id="{20293F3F-DB35-424B-A4C9-E831E3819720}"/>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35" name="图片 34">
            <a:extLst>
              <a:ext uri="{FF2B5EF4-FFF2-40B4-BE49-F238E27FC236}">
                <a16:creationId xmlns:a16="http://schemas.microsoft.com/office/drawing/2014/main" id="{B8A5CBE2-542E-4AF5-90F9-1BBD138BC8C6}"/>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750"/>
                                        <p:tgtEl>
                                          <p:spTgt spid="47"/>
                                        </p:tgtEl>
                                      </p:cBhvr>
                                    </p:animEffect>
                                    <p:anim calcmode="lin" valueType="num">
                                      <p:cBhvr>
                                        <p:cTn id="8" dur="750" fill="hold"/>
                                        <p:tgtEl>
                                          <p:spTgt spid="47"/>
                                        </p:tgtEl>
                                        <p:attrNameLst>
                                          <p:attrName>ppt_x</p:attrName>
                                        </p:attrNameLst>
                                      </p:cBhvr>
                                      <p:tavLst>
                                        <p:tav tm="0">
                                          <p:val>
                                            <p:strVal val="#ppt_x"/>
                                          </p:val>
                                        </p:tav>
                                        <p:tav tm="100000">
                                          <p:val>
                                            <p:strVal val="#ppt_x"/>
                                          </p:val>
                                        </p:tav>
                                      </p:tavLst>
                                    </p:anim>
                                    <p:anim calcmode="lin" valueType="num">
                                      <p:cBhvr>
                                        <p:cTn id="9" dur="75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4"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250" fill="hold"/>
                                        <p:tgtEl>
                                          <p:spTgt spid="22"/>
                                        </p:tgtEl>
                                        <p:attrNameLst>
                                          <p:attrName>ppt_x</p:attrName>
                                        </p:attrNameLst>
                                      </p:cBhvr>
                                      <p:tavLst>
                                        <p:tav tm="0">
                                          <p:val>
                                            <p:strVal val="#ppt_x"/>
                                          </p:val>
                                        </p:tav>
                                        <p:tav tm="100000">
                                          <p:val>
                                            <p:strVal val="#ppt_x"/>
                                          </p:val>
                                        </p:tav>
                                      </p:tavLst>
                                    </p:anim>
                                    <p:anim calcmode="lin" valueType="num">
                                      <p:cBhvr additive="base">
                                        <p:cTn id="14" dur="250" fill="hold"/>
                                        <p:tgtEl>
                                          <p:spTgt spid="22"/>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250" fill="hold"/>
                                        <p:tgtEl>
                                          <p:spTgt spid="23"/>
                                        </p:tgtEl>
                                        <p:attrNameLst>
                                          <p:attrName>ppt_x</p:attrName>
                                        </p:attrNameLst>
                                      </p:cBhvr>
                                      <p:tavLst>
                                        <p:tav tm="0">
                                          <p:val>
                                            <p:strVal val="#ppt_x"/>
                                          </p:val>
                                        </p:tav>
                                        <p:tav tm="100000">
                                          <p:val>
                                            <p:strVal val="#ppt_x"/>
                                          </p:val>
                                        </p:tav>
                                      </p:tavLst>
                                    </p:anim>
                                    <p:anim calcmode="lin" valueType="num">
                                      <p:cBhvr additive="base">
                                        <p:cTn id="19" dur="250" fill="hold"/>
                                        <p:tgtEl>
                                          <p:spTgt spid="23"/>
                                        </p:tgtEl>
                                        <p:attrNameLst>
                                          <p:attrName>ppt_y</p:attrName>
                                        </p:attrNameLst>
                                      </p:cBhvr>
                                      <p:tavLst>
                                        <p:tav tm="0">
                                          <p:val>
                                            <p:strVal val="1+#ppt_h/2"/>
                                          </p:val>
                                        </p:tav>
                                        <p:tav tm="100000">
                                          <p:val>
                                            <p:strVal val="#ppt_y"/>
                                          </p:val>
                                        </p:tav>
                                      </p:tavLst>
                                    </p:anim>
                                  </p:childTnLst>
                                </p:cTn>
                              </p:par>
                            </p:childTnLst>
                          </p:cTn>
                        </p:par>
                        <p:par>
                          <p:cTn id="20" fill="hold">
                            <p:stCondLst>
                              <p:cond delay="1250"/>
                            </p:stCondLst>
                            <p:childTnLst>
                              <p:par>
                                <p:cTn id="21" presetID="2" presetClass="entr" presetSubtype="4"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250" fill="hold"/>
                                        <p:tgtEl>
                                          <p:spTgt spid="24"/>
                                        </p:tgtEl>
                                        <p:attrNameLst>
                                          <p:attrName>ppt_x</p:attrName>
                                        </p:attrNameLst>
                                      </p:cBhvr>
                                      <p:tavLst>
                                        <p:tav tm="0">
                                          <p:val>
                                            <p:strVal val="#ppt_x"/>
                                          </p:val>
                                        </p:tav>
                                        <p:tav tm="100000">
                                          <p:val>
                                            <p:strVal val="#ppt_x"/>
                                          </p:val>
                                        </p:tav>
                                      </p:tavLst>
                                    </p:anim>
                                    <p:anim calcmode="lin" valueType="num">
                                      <p:cBhvr additive="base">
                                        <p:cTn id="24" dur="250" fill="hold"/>
                                        <p:tgtEl>
                                          <p:spTgt spid="24"/>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2" presetClass="entr" presetSubtype="4"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250" fill="hold"/>
                                        <p:tgtEl>
                                          <p:spTgt spid="25"/>
                                        </p:tgtEl>
                                        <p:attrNameLst>
                                          <p:attrName>ppt_x</p:attrName>
                                        </p:attrNameLst>
                                      </p:cBhvr>
                                      <p:tavLst>
                                        <p:tav tm="0">
                                          <p:val>
                                            <p:strVal val="#ppt_x"/>
                                          </p:val>
                                        </p:tav>
                                        <p:tav tm="100000">
                                          <p:val>
                                            <p:strVal val="#ppt_x"/>
                                          </p:val>
                                        </p:tav>
                                      </p:tavLst>
                                    </p:anim>
                                    <p:anim calcmode="lin" valueType="num">
                                      <p:cBhvr additive="base">
                                        <p:cTn id="29" dur="250" fill="hold"/>
                                        <p:tgtEl>
                                          <p:spTgt spid="25"/>
                                        </p:tgtEl>
                                        <p:attrNameLst>
                                          <p:attrName>ppt_y</p:attrName>
                                        </p:attrNameLst>
                                      </p:cBhvr>
                                      <p:tavLst>
                                        <p:tav tm="0">
                                          <p:val>
                                            <p:strVal val="1+#ppt_h/2"/>
                                          </p:val>
                                        </p:tav>
                                        <p:tav tm="100000">
                                          <p:val>
                                            <p:strVal val="#ppt_y"/>
                                          </p:val>
                                        </p:tav>
                                      </p:tavLst>
                                    </p:anim>
                                  </p:childTnLst>
                                </p:cTn>
                              </p:par>
                            </p:childTnLst>
                          </p:cTn>
                        </p:par>
                        <p:par>
                          <p:cTn id="30" fill="hold">
                            <p:stCondLst>
                              <p:cond delay="1750"/>
                            </p:stCondLst>
                            <p:childTnLst>
                              <p:par>
                                <p:cTn id="31" presetID="2" presetClass="entr" presetSubtype="4"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250" fill="hold"/>
                                        <p:tgtEl>
                                          <p:spTgt spid="26"/>
                                        </p:tgtEl>
                                        <p:attrNameLst>
                                          <p:attrName>ppt_x</p:attrName>
                                        </p:attrNameLst>
                                      </p:cBhvr>
                                      <p:tavLst>
                                        <p:tav tm="0">
                                          <p:val>
                                            <p:strVal val="#ppt_x"/>
                                          </p:val>
                                        </p:tav>
                                        <p:tav tm="100000">
                                          <p:val>
                                            <p:strVal val="#ppt_x"/>
                                          </p:val>
                                        </p:tav>
                                      </p:tavLst>
                                    </p:anim>
                                    <p:anim calcmode="lin" valueType="num">
                                      <p:cBhvr additive="base">
                                        <p:cTn id="34" dur="250" fill="hold"/>
                                        <p:tgtEl>
                                          <p:spTgt spid="26"/>
                                        </p:tgtEl>
                                        <p:attrNameLst>
                                          <p:attrName>ppt_y</p:attrName>
                                        </p:attrNameLst>
                                      </p:cBhvr>
                                      <p:tavLst>
                                        <p:tav tm="0">
                                          <p:val>
                                            <p:strVal val="1+#ppt_h/2"/>
                                          </p:val>
                                        </p:tav>
                                        <p:tav tm="100000">
                                          <p:val>
                                            <p:strVal val="#ppt_y"/>
                                          </p:val>
                                        </p:tav>
                                      </p:tavLst>
                                    </p:anim>
                                  </p:childTnLst>
                                </p:cTn>
                              </p:par>
                            </p:childTnLst>
                          </p:cTn>
                        </p:par>
                        <p:par>
                          <p:cTn id="35" fill="hold">
                            <p:stCondLst>
                              <p:cond delay="2000"/>
                            </p:stCondLst>
                            <p:childTnLst>
                              <p:par>
                                <p:cTn id="36" presetID="2" presetClass="entr" presetSubtype="4"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250" fill="hold"/>
                                        <p:tgtEl>
                                          <p:spTgt spid="27"/>
                                        </p:tgtEl>
                                        <p:attrNameLst>
                                          <p:attrName>ppt_x</p:attrName>
                                        </p:attrNameLst>
                                      </p:cBhvr>
                                      <p:tavLst>
                                        <p:tav tm="0">
                                          <p:val>
                                            <p:strVal val="#ppt_x"/>
                                          </p:val>
                                        </p:tav>
                                        <p:tav tm="100000">
                                          <p:val>
                                            <p:strVal val="#ppt_x"/>
                                          </p:val>
                                        </p:tav>
                                      </p:tavLst>
                                    </p:anim>
                                    <p:anim calcmode="lin" valueType="num">
                                      <p:cBhvr additive="base">
                                        <p:cTn id="39" dur="250" fill="hold"/>
                                        <p:tgtEl>
                                          <p:spTgt spid="27"/>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2" presetClass="entr" presetSubtype="4"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250" fill="hold"/>
                                        <p:tgtEl>
                                          <p:spTgt spid="30"/>
                                        </p:tgtEl>
                                        <p:attrNameLst>
                                          <p:attrName>ppt_x</p:attrName>
                                        </p:attrNameLst>
                                      </p:cBhvr>
                                      <p:tavLst>
                                        <p:tav tm="0">
                                          <p:val>
                                            <p:strVal val="#ppt_x"/>
                                          </p:val>
                                        </p:tav>
                                        <p:tav tm="100000">
                                          <p:val>
                                            <p:strVal val="#ppt_x"/>
                                          </p:val>
                                        </p:tav>
                                      </p:tavLst>
                                    </p:anim>
                                    <p:anim calcmode="lin" valueType="num">
                                      <p:cBhvr additive="base">
                                        <p:cTn id="44" dur="250" fill="hold"/>
                                        <p:tgtEl>
                                          <p:spTgt spid="3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2" presetClass="entr" presetSubtype="4"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 calcmode="lin" valueType="num">
                                      <p:cBhvr additive="base">
                                        <p:cTn id="48" dur="250" fill="hold"/>
                                        <p:tgtEl>
                                          <p:spTgt spid="31"/>
                                        </p:tgtEl>
                                        <p:attrNameLst>
                                          <p:attrName>ppt_x</p:attrName>
                                        </p:attrNameLst>
                                      </p:cBhvr>
                                      <p:tavLst>
                                        <p:tav tm="0">
                                          <p:val>
                                            <p:strVal val="#ppt_x"/>
                                          </p:val>
                                        </p:tav>
                                        <p:tav tm="100000">
                                          <p:val>
                                            <p:strVal val="#ppt_x"/>
                                          </p:val>
                                        </p:tav>
                                      </p:tavLst>
                                    </p:anim>
                                    <p:anim calcmode="lin" valueType="num">
                                      <p:cBhvr additive="base">
                                        <p:cTn id="49" dur="250" fill="hold"/>
                                        <p:tgtEl>
                                          <p:spTgt spid="31"/>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 calcmode="lin" valueType="num">
                                      <p:cBhvr additive="base">
                                        <p:cTn id="53" dur="250" fill="hold"/>
                                        <p:tgtEl>
                                          <p:spTgt spid="38"/>
                                        </p:tgtEl>
                                        <p:attrNameLst>
                                          <p:attrName>ppt_x</p:attrName>
                                        </p:attrNameLst>
                                      </p:cBhvr>
                                      <p:tavLst>
                                        <p:tav tm="0">
                                          <p:val>
                                            <p:strVal val="#ppt_x"/>
                                          </p:val>
                                        </p:tav>
                                        <p:tav tm="100000">
                                          <p:val>
                                            <p:strVal val="#ppt_x"/>
                                          </p:val>
                                        </p:tav>
                                      </p:tavLst>
                                    </p:anim>
                                    <p:anim calcmode="lin" valueType="num">
                                      <p:cBhvr additive="base">
                                        <p:cTn id="54" dur="250" fill="hold"/>
                                        <p:tgtEl>
                                          <p:spTgt spid="38"/>
                                        </p:tgtEl>
                                        <p:attrNameLst>
                                          <p:attrName>ppt_y</p:attrName>
                                        </p:attrNameLst>
                                      </p:cBhvr>
                                      <p:tavLst>
                                        <p:tav tm="0">
                                          <p:val>
                                            <p:strVal val="1+#ppt_h/2"/>
                                          </p:val>
                                        </p:tav>
                                        <p:tav tm="100000">
                                          <p:val>
                                            <p:strVal val="#ppt_y"/>
                                          </p:val>
                                        </p:tav>
                                      </p:tavLst>
                                    </p:anim>
                                  </p:childTnLst>
                                </p:cTn>
                              </p:par>
                            </p:childTnLst>
                          </p:cTn>
                        </p:par>
                        <p:par>
                          <p:cTn id="55" fill="hold">
                            <p:stCondLst>
                              <p:cond delay="3000"/>
                            </p:stCondLst>
                            <p:childTnLst>
                              <p:par>
                                <p:cTn id="56" presetID="2" presetClass="entr" presetSubtype="4"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250" fill="hold"/>
                                        <p:tgtEl>
                                          <p:spTgt spid="40"/>
                                        </p:tgtEl>
                                        <p:attrNameLst>
                                          <p:attrName>ppt_x</p:attrName>
                                        </p:attrNameLst>
                                      </p:cBhvr>
                                      <p:tavLst>
                                        <p:tav tm="0">
                                          <p:val>
                                            <p:strVal val="#ppt_x"/>
                                          </p:val>
                                        </p:tav>
                                        <p:tav tm="100000">
                                          <p:val>
                                            <p:strVal val="#ppt_x"/>
                                          </p:val>
                                        </p:tav>
                                      </p:tavLst>
                                    </p:anim>
                                    <p:anim calcmode="lin" valueType="num">
                                      <p:cBhvr additive="base">
                                        <p:cTn id="59" dur="250" fill="hold"/>
                                        <p:tgtEl>
                                          <p:spTgt spid="40"/>
                                        </p:tgtEl>
                                        <p:attrNameLst>
                                          <p:attrName>ppt_y</p:attrName>
                                        </p:attrNameLst>
                                      </p:cBhvr>
                                      <p:tavLst>
                                        <p:tav tm="0">
                                          <p:val>
                                            <p:strVal val="1+#ppt_h/2"/>
                                          </p:val>
                                        </p:tav>
                                        <p:tav tm="100000">
                                          <p:val>
                                            <p:strVal val="#ppt_y"/>
                                          </p:val>
                                        </p:tav>
                                      </p:tavLst>
                                    </p:anim>
                                  </p:childTnLst>
                                </p:cTn>
                              </p:par>
                            </p:childTnLst>
                          </p:cTn>
                        </p:par>
                        <p:par>
                          <p:cTn id="60" fill="hold">
                            <p:stCondLst>
                              <p:cond delay="3250"/>
                            </p:stCondLst>
                            <p:childTnLst>
                              <p:par>
                                <p:cTn id="61" presetID="2" presetClass="entr" presetSubtype="4"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additive="base">
                                        <p:cTn id="63" dur="250" fill="hold"/>
                                        <p:tgtEl>
                                          <p:spTgt spid="43"/>
                                        </p:tgtEl>
                                        <p:attrNameLst>
                                          <p:attrName>ppt_x</p:attrName>
                                        </p:attrNameLst>
                                      </p:cBhvr>
                                      <p:tavLst>
                                        <p:tav tm="0">
                                          <p:val>
                                            <p:strVal val="#ppt_x"/>
                                          </p:val>
                                        </p:tav>
                                        <p:tav tm="100000">
                                          <p:val>
                                            <p:strVal val="#ppt_x"/>
                                          </p:val>
                                        </p:tav>
                                      </p:tavLst>
                                    </p:anim>
                                    <p:anim calcmode="lin" valueType="num">
                                      <p:cBhvr additive="base">
                                        <p:cTn id="64" dur="250" fill="hold"/>
                                        <p:tgtEl>
                                          <p:spTgt spid="43"/>
                                        </p:tgtEl>
                                        <p:attrNameLst>
                                          <p:attrName>ppt_y</p:attrName>
                                        </p:attrNameLst>
                                      </p:cBhvr>
                                      <p:tavLst>
                                        <p:tav tm="0">
                                          <p:val>
                                            <p:strVal val="1+#ppt_h/2"/>
                                          </p:val>
                                        </p:tav>
                                        <p:tav tm="100000">
                                          <p:val>
                                            <p:strVal val="#ppt_y"/>
                                          </p:val>
                                        </p:tav>
                                      </p:tavLst>
                                    </p:anim>
                                  </p:childTnLst>
                                </p:cTn>
                              </p:par>
                            </p:childTnLst>
                          </p:cTn>
                        </p:par>
                        <p:par>
                          <p:cTn id="65" fill="hold">
                            <p:stCondLst>
                              <p:cond delay="3500"/>
                            </p:stCondLst>
                            <p:childTnLst>
                              <p:par>
                                <p:cTn id="66" presetID="2" presetClass="entr" presetSubtype="4"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250" fill="hold"/>
                                        <p:tgtEl>
                                          <p:spTgt spid="44"/>
                                        </p:tgtEl>
                                        <p:attrNameLst>
                                          <p:attrName>ppt_x</p:attrName>
                                        </p:attrNameLst>
                                      </p:cBhvr>
                                      <p:tavLst>
                                        <p:tav tm="0">
                                          <p:val>
                                            <p:strVal val="#ppt_x"/>
                                          </p:val>
                                        </p:tav>
                                        <p:tav tm="100000">
                                          <p:val>
                                            <p:strVal val="#ppt_x"/>
                                          </p:val>
                                        </p:tav>
                                      </p:tavLst>
                                    </p:anim>
                                    <p:anim calcmode="lin" valueType="num">
                                      <p:cBhvr additive="base">
                                        <p:cTn id="69" dur="25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p:bldP spid="30" grpId="0"/>
      <p:bldP spid="38" grpId="0"/>
      <p:bldP spid="43" grpId="0"/>
      <p:bldP spid="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FA8437A-694A-45FA-91A3-8C25424A0199}"/>
              </a:ext>
            </a:extLst>
          </p:cNvPr>
          <p:cNvGrpSpPr/>
          <p:nvPr/>
        </p:nvGrpSpPr>
        <p:grpSpPr>
          <a:xfrm>
            <a:off x="3187699" y="2937331"/>
            <a:ext cx="5845610" cy="988367"/>
            <a:chOff x="1959235" y="3671742"/>
            <a:chExt cx="6579681" cy="1112484"/>
          </a:xfrm>
          <a:solidFill>
            <a:srgbClr val="E7795E"/>
          </a:solidFill>
        </p:grpSpPr>
        <p:sp>
          <p:nvSpPr>
            <p:cNvPr id="16" name="矩形 15">
              <a:extLst>
                <a:ext uri="{FF2B5EF4-FFF2-40B4-BE49-F238E27FC236}">
                  <a16:creationId xmlns:a16="http://schemas.microsoft.com/office/drawing/2014/main" id="{D3DA442F-2970-4342-9D3F-8F3049A96CE9}"/>
                </a:ext>
              </a:extLst>
            </p:cNvPr>
            <p:cNvSpPr/>
            <p:nvPr/>
          </p:nvSpPr>
          <p:spPr>
            <a:xfrm>
              <a:off x="3384014" y="3671742"/>
              <a:ext cx="5154902" cy="1095792"/>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文本框 5">
              <a:extLst>
                <a:ext uri="{FF2B5EF4-FFF2-40B4-BE49-F238E27FC236}">
                  <a16:creationId xmlns:a16="http://schemas.microsoft.com/office/drawing/2014/main" id="{D635E648-F8E2-423E-90C8-CB7651C8C377}"/>
                </a:ext>
              </a:extLst>
            </p:cNvPr>
            <p:cNvSpPr txBox="1"/>
            <p:nvPr/>
          </p:nvSpPr>
          <p:spPr>
            <a:xfrm>
              <a:off x="3578364" y="3837094"/>
              <a:ext cx="4767570" cy="727496"/>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pPr algn="ctr"/>
              <a:r>
                <a:rPr lang="zh-CN" altLang="en-US" sz="3600" dirty="0">
                  <a:solidFill>
                    <a:schemeClr val="bg1"/>
                  </a:solidFill>
                </a:rPr>
                <a:t>加入你的标题描述</a:t>
              </a:r>
            </a:p>
          </p:txBody>
        </p:sp>
        <p:grpSp>
          <p:nvGrpSpPr>
            <p:cNvPr id="18" name="组合 17">
              <a:extLst>
                <a:ext uri="{FF2B5EF4-FFF2-40B4-BE49-F238E27FC236}">
                  <a16:creationId xmlns:a16="http://schemas.microsoft.com/office/drawing/2014/main" id="{FE2C0F0B-4E07-494F-8225-CF81C6E9B1BD}"/>
                </a:ext>
              </a:extLst>
            </p:cNvPr>
            <p:cNvGrpSpPr/>
            <p:nvPr/>
          </p:nvGrpSpPr>
          <p:grpSpPr>
            <a:xfrm>
              <a:off x="1959235" y="3688434"/>
              <a:ext cx="1304909" cy="1095792"/>
              <a:chOff x="-66623" y="532828"/>
              <a:chExt cx="825748" cy="568897"/>
            </a:xfrm>
            <a:grpFill/>
          </p:grpSpPr>
          <p:sp>
            <p:nvSpPr>
              <p:cNvPr id="19" name="矩形 18">
                <a:extLst>
                  <a:ext uri="{FF2B5EF4-FFF2-40B4-BE49-F238E27FC236}">
                    <a16:creationId xmlns:a16="http://schemas.microsoft.com/office/drawing/2014/main" id="{6969AEEC-DC16-4AC3-9D53-5571D06606E4}"/>
                  </a:ext>
                </a:extLst>
              </p:cNvPr>
              <p:cNvSpPr/>
              <p:nvPr/>
            </p:nvSpPr>
            <p:spPr>
              <a:xfrm>
                <a:off x="-66623" y="532828"/>
                <a:ext cx="712108" cy="56889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04</a:t>
                </a:r>
                <a:endParaRPr lang="zh-CN" altLang="en-US" sz="32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A5DA8050-51E9-4746-9017-B5B828C51404}"/>
                  </a:ext>
                </a:extLst>
              </p:cNvPr>
              <p:cNvSpPr/>
              <p:nvPr/>
            </p:nvSpPr>
            <p:spPr>
              <a:xfrm>
                <a:off x="721341" y="532828"/>
                <a:ext cx="37784" cy="568897"/>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pic>
        <p:nvPicPr>
          <p:cNvPr id="9" name="图片 8">
            <a:extLst>
              <a:ext uri="{FF2B5EF4-FFF2-40B4-BE49-F238E27FC236}">
                <a16:creationId xmlns:a16="http://schemas.microsoft.com/office/drawing/2014/main" id="{BCE8C0CC-143D-466D-A9C3-A6A706F8EB55}"/>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10" name="图片 9">
            <a:extLst>
              <a:ext uri="{FF2B5EF4-FFF2-40B4-BE49-F238E27FC236}">
                <a16:creationId xmlns:a16="http://schemas.microsoft.com/office/drawing/2014/main" id="{C6BA2348-EB67-455B-9C6E-997DC4F6D591}"/>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spTree>
    <p:extLst>
      <p:ext uri="{BB962C8B-B14F-4D97-AF65-F5344CB8AC3E}">
        <p14:creationId xmlns:p14="http://schemas.microsoft.com/office/powerpoint/2010/main" val="36779391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500"/>
                                        <p:tgtEl>
                                          <p:spTgt spid="15"/>
                                        </p:tgtEl>
                                      </p:cBhvr>
                                    </p:animEffect>
                                    <p:anim calcmode="lin" valueType="num">
                                      <p:cBhvr>
                                        <p:cTn id="8" dur="1500" fill="hold"/>
                                        <p:tgtEl>
                                          <p:spTgt spid="15"/>
                                        </p:tgtEl>
                                        <p:attrNameLst>
                                          <p:attrName>ppt_w</p:attrName>
                                        </p:attrNameLst>
                                      </p:cBhvr>
                                      <p:tavLst>
                                        <p:tav tm="0" fmla="#ppt_w*sin(2.5*pi*$)">
                                          <p:val>
                                            <p:fltVal val="0"/>
                                          </p:val>
                                        </p:tav>
                                        <p:tav tm="100000">
                                          <p:val>
                                            <p:fltVal val="1"/>
                                          </p:val>
                                        </p:tav>
                                      </p:tavLst>
                                    </p:anim>
                                    <p:anim calcmode="lin" valueType="num">
                                      <p:cBhvr>
                                        <p:cTn id="9" dur="1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77C5DE4E-1C4C-4FB5-9EC6-9B71176E6BD5}"/>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17" name="图片 16">
            <a:extLst>
              <a:ext uri="{FF2B5EF4-FFF2-40B4-BE49-F238E27FC236}">
                <a16:creationId xmlns:a16="http://schemas.microsoft.com/office/drawing/2014/main" id="{A8746497-059F-46F4-B7D6-461EF102705B}"/>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A201BA4D-8297-47AE-9C48-B60CA0705CB0}"/>
              </a:ext>
            </a:extLst>
          </p:cNvPr>
          <p:cNvGrpSpPr/>
          <p:nvPr/>
        </p:nvGrpSpPr>
        <p:grpSpPr>
          <a:xfrm>
            <a:off x="1438023" y="2126760"/>
            <a:ext cx="4657183" cy="3770294"/>
            <a:chOff x="1417478" y="1947979"/>
            <a:chExt cx="4602321" cy="4244154"/>
          </a:xfrm>
        </p:grpSpPr>
        <p:sp>
          <p:nvSpPr>
            <p:cNvPr id="11" name="矩形 10">
              <a:extLst>
                <a:ext uri="{FF2B5EF4-FFF2-40B4-BE49-F238E27FC236}">
                  <a16:creationId xmlns:a16="http://schemas.microsoft.com/office/drawing/2014/main" id="{DB6F6DC7-A116-4D48-AD19-C8A63C4FEF8E}"/>
                </a:ext>
              </a:extLst>
            </p:cNvPr>
            <p:cNvSpPr/>
            <p:nvPr/>
          </p:nvSpPr>
          <p:spPr>
            <a:xfrm flipH="1">
              <a:off x="1417478" y="4281878"/>
              <a:ext cx="4602321" cy="1910255"/>
            </a:xfrm>
            <a:prstGeom prst="rect">
              <a:avLst/>
            </a:prstGeom>
            <a:solidFill>
              <a:srgbClr val="6F979B"/>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kern="0" dirty="0">
                  <a:solidFill>
                    <a:srgbClr val="F9F9F9"/>
                  </a:solidFill>
                  <a:latin typeface="微软雅黑" pitchFamily="34" charset="-122"/>
                  <a:ea typeface="微软雅黑" pitchFamily="34" charset="-122"/>
                </a:rPr>
                <a:t>标题</a:t>
              </a:r>
              <a:endParaRPr lang="en-US" altLang="zh-CN" kern="0" dirty="0">
                <a:solidFill>
                  <a:srgbClr val="F9F9F9"/>
                </a:solidFill>
                <a:latin typeface="微软雅黑" pitchFamily="34" charset="-122"/>
                <a:ea typeface="微软雅黑" pitchFamily="34" charset="-122"/>
              </a:endParaRP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p>
          </p:txBody>
        </p:sp>
        <p:sp>
          <p:nvSpPr>
            <p:cNvPr id="12" name="矩形 11">
              <a:extLst>
                <a:ext uri="{FF2B5EF4-FFF2-40B4-BE49-F238E27FC236}">
                  <a16:creationId xmlns:a16="http://schemas.microsoft.com/office/drawing/2014/main" id="{42ADC765-C279-4B14-B21B-11CE04D2A6E8}"/>
                </a:ext>
              </a:extLst>
            </p:cNvPr>
            <p:cNvSpPr/>
            <p:nvPr/>
          </p:nvSpPr>
          <p:spPr>
            <a:xfrm flipH="1">
              <a:off x="1417478" y="1947979"/>
              <a:ext cx="4602321" cy="2257788"/>
            </a:xfrm>
            <a:prstGeom prst="rect">
              <a:avLst/>
            </a:prstGeom>
            <a:blipFill dpi="0" rotWithShape="1">
              <a:blip r:embed="rId4"/>
              <a:srcRect/>
              <a:tile tx="0" ty="635000" sx="33000" sy="33000" flip="none" algn="ctr"/>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grpSp>
        <p:nvGrpSpPr>
          <p:cNvPr id="13" name="组合 12">
            <a:extLst>
              <a:ext uri="{FF2B5EF4-FFF2-40B4-BE49-F238E27FC236}">
                <a16:creationId xmlns:a16="http://schemas.microsoft.com/office/drawing/2014/main" id="{DADD952D-4671-4A48-9EBC-F0B53626B4C4}"/>
              </a:ext>
            </a:extLst>
          </p:cNvPr>
          <p:cNvGrpSpPr/>
          <p:nvPr/>
        </p:nvGrpSpPr>
        <p:grpSpPr>
          <a:xfrm>
            <a:off x="6246812" y="2126760"/>
            <a:ext cx="4657184" cy="3770294"/>
            <a:chOff x="1417477" y="4281878"/>
            <a:chExt cx="4602322" cy="4244154"/>
          </a:xfrm>
        </p:grpSpPr>
        <p:sp>
          <p:nvSpPr>
            <p:cNvPr id="14" name="矩形 13">
              <a:extLst>
                <a:ext uri="{FF2B5EF4-FFF2-40B4-BE49-F238E27FC236}">
                  <a16:creationId xmlns:a16="http://schemas.microsoft.com/office/drawing/2014/main" id="{72002C23-88BF-4A0A-9F87-8161335DEE8E}"/>
                </a:ext>
              </a:extLst>
            </p:cNvPr>
            <p:cNvSpPr/>
            <p:nvPr/>
          </p:nvSpPr>
          <p:spPr>
            <a:xfrm flipH="1">
              <a:off x="1417478" y="4281878"/>
              <a:ext cx="4602321" cy="1910255"/>
            </a:xfrm>
            <a:prstGeom prst="rect">
              <a:avLst/>
            </a:prstGeom>
            <a:solidFill>
              <a:srgbClr val="FE7B35"/>
            </a:solidFill>
            <a:ln w="12700" cap="flat" cmpd="sng" algn="ctr">
              <a:noFill/>
              <a:prstDash val="solid"/>
              <a:miter lim="800000"/>
            </a:ln>
            <a:effectLst/>
          </p:spPr>
          <p:txBody>
            <a:bodyPr lIns="100774" tIns="50388" rIns="100774" bIns="50388" anchor="ctr"/>
            <a:lstStyle/>
            <a:p>
              <a:pPr algn="ctr">
                <a:lnSpc>
                  <a:spcPct val="130000"/>
                </a:lnSpc>
                <a:defRPr/>
              </a:pPr>
              <a:r>
                <a:rPr lang="zh-CN" altLang="en-US" kern="0" dirty="0">
                  <a:solidFill>
                    <a:srgbClr val="F9F9F9"/>
                  </a:solidFill>
                  <a:latin typeface="微软雅黑" pitchFamily="34" charset="-122"/>
                  <a:ea typeface="微软雅黑" pitchFamily="34" charset="-122"/>
                </a:rPr>
                <a:t>标题</a:t>
              </a:r>
              <a:endParaRPr lang="en-US" altLang="zh-CN" kern="0" dirty="0">
                <a:solidFill>
                  <a:srgbClr val="F9F9F9"/>
                </a:solidFill>
                <a:latin typeface="微软雅黑" pitchFamily="34" charset="-122"/>
                <a:ea typeface="微软雅黑" pitchFamily="34" charset="-122"/>
              </a:endParaRP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endParaRPr lang="en-US" altLang="zh-CN" sz="1600" kern="0" dirty="0">
                <a:solidFill>
                  <a:srgbClr val="F9F9F9"/>
                </a:solidFill>
                <a:latin typeface="微软雅黑" pitchFamily="34" charset="-122"/>
                <a:ea typeface="微软雅黑" pitchFamily="34" charset="-122"/>
              </a:endParaRP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p>
            <a:p>
              <a:pPr algn="ctr">
                <a:lnSpc>
                  <a:spcPct val="130000"/>
                </a:lnSpc>
                <a:defRPr/>
              </a:pPr>
              <a:r>
                <a:rPr lang="zh-CN" altLang="en-US" sz="1600" kern="0" dirty="0">
                  <a:solidFill>
                    <a:srgbClr val="F9F9F9"/>
                  </a:solidFill>
                  <a:latin typeface="微软雅黑" pitchFamily="34" charset="-122"/>
                  <a:ea typeface="微软雅黑" pitchFamily="34" charset="-122"/>
                </a:rPr>
                <a:t>点击添加内容</a:t>
              </a:r>
            </a:p>
          </p:txBody>
        </p:sp>
        <p:sp>
          <p:nvSpPr>
            <p:cNvPr id="15" name="矩形 14">
              <a:extLst>
                <a:ext uri="{FF2B5EF4-FFF2-40B4-BE49-F238E27FC236}">
                  <a16:creationId xmlns:a16="http://schemas.microsoft.com/office/drawing/2014/main" id="{54343BA9-8C46-493F-9294-2C93EF7FC047}"/>
                </a:ext>
              </a:extLst>
            </p:cNvPr>
            <p:cNvSpPr/>
            <p:nvPr/>
          </p:nvSpPr>
          <p:spPr>
            <a:xfrm>
              <a:off x="1417477" y="6268244"/>
              <a:ext cx="4602321" cy="2257788"/>
            </a:xfrm>
            <a:prstGeom prst="rect">
              <a:avLst/>
            </a:prstGeom>
            <a:blipFill dpi="0" rotWithShape="1">
              <a:blip r:embed="rId5"/>
              <a:srcRect/>
              <a:stretch>
                <a:fillRect/>
              </a:stretch>
            </a:blipFill>
            <a:ln w="12700" cap="flat" cmpd="sng" algn="ctr">
              <a:noFill/>
              <a:prstDash val="solid"/>
              <a:miter lim="800000"/>
            </a:ln>
            <a:effectLst/>
          </p:spPr>
          <p:txBody>
            <a:bodyPr lIns="100774" tIns="50388" rIns="100774" bIns="50388" anchor="ctr"/>
            <a:lstStyle/>
            <a:p>
              <a:pPr algn="ctr">
                <a:lnSpc>
                  <a:spcPct val="130000"/>
                </a:lnSpc>
                <a:defRPr/>
              </a:pPr>
              <a:endParaRPr lang="zh-CN" altLang="en-US" sz="1500" kern="0" dirty="0">
                <a:solidFill>
                  <a:srgbClr val="F9F9F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9919190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E3CEB4C9-C19E-4E94-A357-A6238A850B92}"/>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26" name="图片 25">
            <a:extLst>
              <a:ext uri="{FF2B5EF4-FFF2-40B4-BE49-F238E27FC236}">
                <a16:creationId xmlns:a16="http://schemas.microsoft.com/office/drawing/2014/main" id="{04283972-C64B-4FCF-B0D9-4B2F7E9723E6}"/>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 name="组合 1">
            <a:extLst>
              <a:ext uri="{FF2B5EF4-FFF2-40B4-BE49-F238E27FC236}">
                <a16:creationId xmlns:a16="http://schemas.microsoft.com/office/drawing/2014/main" id="{1D24C2C0-15E2-4815-8D5E-26219CFE592E}"/>
              </a:ext>
            </a:extLst>
          </p:cNvPr>
          <p:cNvGrpSpPr/>
          <p:nvPr/>
        </p:nvGrpSpPr>
        <p:grpSpPr>
          <a:xfrm flipH="1">
            <a:off x="484469" y="2073210"/>
            <a:ext cx="10247522" cy="3916855"/>
            <a:chOff x="1339997" y="2274932"/>
            <a:chExt cx="10247522" cy="3916855"/>
          </a:xfrm>
        </p:grpSpPr>
        <p:sp>
          <p:nvSpPr>
            <p:cNvPr id="10" name="矩形 4">
              <a:extLst>
                <a:ext uri="{FF2B5EF4-FFF2-40B4-BE49-F238E27FC236}">
                  <a16:creationId xmlns:a16="http://schemas.microsoft.com/office/drawing/2014/main" id="{A318253E-F041-4BF7-B2D9-15A8D56AFA5D}"/>
                </a:ext>
              </a:extLst>
            </p:cNvPr>
            <p:cNvSpPr/>
            <p:nvPr/>
          </p:nvSpPr>
          <p:spPr>
            <a:xfrm>
              <a:off x="4001586" y="3647574"/>
              <a:ext cx="4731132" cy="1205622"/>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solidFill>
              <a:srgbClr val="FE7B35"/>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1" name="矩形 4">
              <a:extLst>
                <a:ext uri="{FF2B5EF4-FFF2-40B4-BE49-F238E27FC236}">
                  <a16:creationId xmlns:a16="http://schemas.microsoft.com/office/drawing/2014/main" id="{8EBD3888-2027-423D-9226-60523B4A5E2B}"/>
                </a:ext>
              </a:extLst>
            </p:cNvPr>
            <p:cNvSpPr/>
            <p:nvPr/>
          </p:nvSpPr>
          <p:spPr>
            <a:xfrm>
              <a:off x="4186567" y="2288167"/>
              <a:ext cx="4361172" cy="1205622"/>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solidFill>
              <a:srgbClr val="6F979B"/>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2" name="矩形 4">
              <a:extLst>
                <a:ext uri="{FF2B5EF4-FFF2-40B4-BE49-F238E27FC236}">
                  <a16:creationId xmlns:a16="http://schemas.microsoft.com/office/drawing/2014/main" id="{886A6B75-308D-41B3-84B0-68D2C4E05FAA}"/>
                </a:ext>
              </a:extLst>
            </p:cNvPr>
            <p:cNvSpPr/>
            <p:nvPr/>
          </p:nvSpPr>
          <p:spPr>
            <a:xfrm>
              <a:off x="4138094" y="4986165"/>
              <a:ext cx="4458116" cy="1205622"/>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solidFill>
              <a:srgbClr val="6F979B"/>
            </a:soli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3" name="Rectangle 33">
              <a:extLst>
                <a:ext uri="{FF2B5EF4-FFF2-40B4-BE49-F238E27FC236}">
                  <a16:creationId xmlns:a16="http://schemas.microsoft.com/office/drawing/2014/main" id="{885098B0-FC9C-4B6F-ABA7-5AF84AD7448F}"/>
                </a:ext>
              </a:extLst>
            </p:cNvPr>
            <p:cNvSpPr/>
            <p:nvPr/>
          </p:nvSpPr>
          <p:spPr>
            <a:xfrm>
              <a:off x="4962393" y="5233659"/>
              <a:ext cx="2809518" cy="738664"/>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sp>
          <p:nvSpPr>
            <p:cNvPr id="14" name="Rectangle 34">
              <a:extLst>
                <a:ext uri="{FF2B5EF4-FFF2-40B4-BE49-F238E27FC236}">
                  <a16:creationId xmlns:a16="http://schemas.microsoft.com/office/drawing/2014/main" id="{9022CE53-4EF7-469B-AAD8-38EFF30C2FD4}"/>
                </a:ext>
              </a:extLst>
            </p:cNvPr>
            <p:cNvSpPr/>
            <p:nvPr/>
          </p:nvSpPr>
          <p:spPr>
            <a:xfrm>
              <a:off x="4972970" y="2648747"/>
              <a:ext cx="2809518" cy="738664"/>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sp>
          <p:nvSpPr>
            <p:cNvPr id="15" name="Rectangle 35">
              <a:extLst>
                <a:ext uri="{FF2B5EF4-FFF2-40B4-BE49-F238E27FC236}">
                  <a16:creationId xmlns:a16="http://schemas.microsoft.com/office/drawing/2014/main" id="{65FC0533-5CDC-4C5C-A578-85DD6D904CA0}"/>
                </a:ext>
              </a:extLst>
            </p:cNvPr>
            <p:cNvSpPr/>
            <p:nvPr/>
          </p:nvSpPr>
          <p:spPr>
            <a:xfrm>
              <a:off x="4434316" y="3983816"/>
              <a:ext cx="3865672" cy="523220"/>
            </a:xfrm>
            <a:prstGeom prst="rect">
              <a:avLst/>
            </a:prstGeom>
          </p:spPr>
          <p:txBody>
            <a:bodyPr wrap="square">
              <a:spAutoFit/>
            </a:bodyPr>
            <a:lstStyle/>
            <a:p>
              <a:r>
                <a:rPr lang="zh-CN" altLang="en-US" sz="1400" dirty="0">
                  <a:solidFill>
                    <a:schemeClr val="bg1">
                      <a:lumMod val="95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95000"/>
                    </a:schemeClr>
                  </a:solidFill>
                  <a:latin typeface="微软雅黑" pitchFamily="34" charset="-122"/>
                  <a:ea typeface="微软雅黑" pitchFamily="34" charset="-122"/>
                </a:rPr>
                <a:t>……</a:t>
              </a:r>
            </a:p>
          </p:txBody>
        </p:sp>
        <p:cxnSp>
          <p:nvCxnSpPr>
            <p:cNvPr id="16" name="Straight Connector 37">
              <a:extLst>
                <a:ext uri="{FF2B5EF4-FFF2-40B4-BE49-F238E27FC236}">
                  <a16:creationId xmlns:a16="http://schemas.microsoft.com/office/drawing/2014/main" id="{EE5E1867-8886-46AA-B921-DF31B7046E31}"/>
                </a:ext>
              </a:extLst>
            </p:cNvPr>
            <p:cNvCxnSpPr/>
            <p:nvPr/>
          </p:nvCxnSpPr>
          <p:spPr>
            <a:xfrm>
              <a:off x="2798546" y="2831654"/>
              <a:ext cx="1984442"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TextBox 32">
              <a:extLst>
                <a:ext uri="{FF2B5EF4-FFF2-40B4-BE49-F238E27FC236}">
                  <a16:creationId xmlns:a16="http://schemas.microsoft.com/office/drawing/2014/main" id="{8374EF3C-766E-4D23-88C0-BB40E4BB94FD}"/>
                </a:ext>
              </a:extLst>
            </p:cNvPr>
            <p:cNvSpPr txBox="1"/>
            <p:nvPr/>
          </p:nvSpPr>
          <p:spPr>
            <a:xfrm>
              <a:off x="1593619" y="2274932"/>
              <a:ext cx="1238292" cy="623248"/>
            </a:xfrm>
            <a:prstGeom prst="rect">
              <a:avLst/>
            </a:prstGeom>
            <a:noFill/>
          </p:spPr>
          <p:txBody>
            <a:bodyPr wrap="square" lIns="68580" tIns="34290" rIns="68580" bIns="34290" rtlCol="0">
              <a:spAutoFit/>
            </a:bodyPr>
            <a:lstStyle/>
            <a:p>
              <a:r>
                <a:rPr lang="zh-CN" altLang="en-US" sz="3600" dirty="0">
                  <a:solidFill>
                    <a:schemeClr val="bg1">
                      <a:lumMod val="50000"/>
                    </a:schemeClr>
                  </a:solidFill>
                  <a:latin typeface="微软雅黑" panose="020B0503020204020204" pitchFamily="34" charset="-122"/>
                  <a:ea typeface="微软雅黑" panose="020B0503020204020204" pitchFamily="34" charset="-122"/>
                </a:rPr>
                <a:t>标题</a:t>
              </a:r>
              <a:endParaRPr lang="en-GB"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ectangle 39">
              <a:extLst>
                <a:ext uri="{FF2B5EF4-FFF2-40B4-BE49-F238E27FC236}">
                  <a16:creationId xmlns:a16="http://schemas.microsoft.com/office/drawing/2014/main" id="{2D7DD4EB-8CD0-4F8D-AC74-E063A49A18BF}"/>
                </a:ext>
              </a:extLst>
            </p:cNvPr>
            <p:cNvSpPr/>
            <p:nvPr/>
          </p:nvSpPr>
          <p:spPr>
            <a:xfrm>
              <a:off x="1394184" y="2997233"/>
              <a:ext cx="2730052" cy="715581"/>
            </a:xfrm>
            <a:prstGeom prst="rect">
              <a:avLst/>
            </a:prstGeom>
          </p:spPr>
          <p:txBody>
            <a:bodyPr wrap="square" lIns="68580" tIns="34290" rIns="68580" bIns="34290">
              <a:spAutoFit/>
            </a:bodyPr>
            <a:lstStyle/>
            <a:p>
              <a:r>
                <a:rPr lang="zh-CN" altLang="en-US" sz="1400" dirty="0">
                  <a:solidFill>
                    <a:schemeClr val="bg1">
                      <a:lumMod val="50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50000"/>
                    </a:schemeClr>
                  </a:solidFill>
                  <a:latin typeface="微软雅黑" pitchFamily="34" charset="-122"/>
                  <a:ea typeface="微软雅黑" pitchFamily="34" charset="-122"/>
                </a:rPr>
                <a:t>……</a:t>
              </a:r>
            </a:p>
          </p:txBody>
        </p:sp>
        <p:cxnSp>
          <p:nvCxnSpPr>
            <p:cNvPr id="19" name="Straight Connector 40">
              <a:extLst>
                <a:ext uri="{FF2B5EF4-FFF2-40B4-BE49-F238E27FC236}">
                  <a16:creationId xmlns:a16="http://schemas.microsoft.com/office/drawing/2014/main" id="{08571207-4FC6-40CC-A7DC-BE5018C17B8A}"/>
                </a:ext>
              </a:extLst>
            </p:cNvPr>
            <p:cNvCxnSpPr/>
            <p:nvPr/>
          </p:nvCxnSpPr>
          <p:spPr>
            <a:xfrm>
              <a:off x="8547738" y="3768860"/>
              <a:ext cx="1726300"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TextBox 35">
              <a:extLst>
                <a:ext uri="{FF2B5EF4-FFF2-40B4-BE49-F238E27FC236}">
                  <a16:creationId xmlns:a16="http://schemas.microsoft.com/office/drawing/2014/main" id="{DE274048-08A3-4DDB-A5ED-C5008514E10F}"/>
                </a:ext>
              </a:extLst>
            </p:cNvPr>
            <p:cNvSpPr txBox="1"/>
            <p:nvPr/>
          </p:nvSpPr>
          <p:spPr>
            <a:xfrm>
              <a:off x="10215368" y="3343657"/>
              <a:ext cx="1238292" cy="623248"/>
            </a:xfrm>
            <a:prstGeom prst="rect">
              <a:avLst/>
            </a:prstGeom>
            <a:noFill/>
          </p:spPr>
          <p:txBody>
            <a:bodyPr wrap="square" lIns="68580" tIns="34290" rIns="68580" bIns="34290" rtlCol="0">
              <a:spAutoFit/>
            </a:bodyPr>
            <a:lstStyle/>
            <a:p>
              <a:pPr lvl="0"/>
              <a:r>
                <a:rPr lang="zh-CN" altLang="en-US" sz="3600" dirty="0">
                  <a:solidFill>
                    <a:schemeClr val="bg1">
                      <a:lumMod val="50000"/>
                    </a:schemeClr>
                  </a:solidFill>
                  <a:latin typeface="微软雅黑" panose="020B0503020204020204" pitchFamily="34" charset="-122"/>
                  <a:ea typeface="微软雅黑" panose="020B0503020204020204" pitchFamily="34" charset="-122"/>
                </a:rPr>
                <a:t>标题</a:t>
              </a:r>
              <a:endParaRPr lang="en-GB" altLang="zh-CN"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ectangle 44">
              <a:extLst>
                <a:ext uri="{FF2B5EF4-FFF2-40B4-BE49-F238E27FC236}">
                  <a16:creationId xmlns:a16="http://schemas.microsoft.com/office/drawing/2014/main" id="{4E517235-B6CC-41FE-BD70-BCBC24B4BD1A}"/>
                </a:ext>
              </a:extLst>
            </p:cNvPr>
            <p:cNvSpPr/>
            <p:nvPr/>
          </p:nvSpPr>
          <p:spPr>
            <a:xfrm>
              <a:off x="8857467" y="4043478"/>
              <a:ext cx="2730052" cy="715581"/>
            </a:xfrm>
            <a:prstGeom prst="rect">
              <a:avLst/>
            </a:prstGeom>
          </p:spPr>
          <p:txBody>
            <a:bodyPr wrap="square" lIns="68580" tIns="34290" rIns="68580" bIns="34290">
              <a:spAutoFit/>
            </a:bodyPr>
            <a:lstStyle/>
            <a:p>
              <a:r>
                <a:rPr lang="zh-CN" altLang="en-US" sz="1400" dirty="0">
                  <a:solidFill>
                    <a:schemeClr val="bg1">
                      <a:lumMod val="50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50000"/>
                    </a:schemeClr>
                  </a:solidFill>
                  <a:latin typeface="微软雅黑" pitchFamily="34" charset="-122"/>
                  <a:ea typeface="微软雅黑" pitchFamily="34" charset="-122"/>
                </a:rPr>
                <a:t>……</a:t>
              </a:r>
            </a:p>
          </p:txBody>
        </p:sp>
        <p:sp>
          <p:nvSpPr>
            <p:cNvPr id="22" name="TextBox 37">
              <a:extLst>
                <a:ext uri="{FF2B5EF4-FFF2-40B4-BE49-F238E27FC236}">
                  <a16:creationId xmlns:a16="http://schemas.microsoft.com/office/drawing/2014/main" id="{E3983238-90E5-4651-B688-8B0BB1363061}"/>
                </a:ext>
              </a:extLst>
            </p:cNvPr>
            <p:cNvSpPr txBox="1"/>
            <p:nvPr/>
          </p:nvSpPr>
          <p:spPr>
            <a:xfrm>
              <a:off x="1512168" y="4449412"/>
              <a:ext cx="1238292" cy="623248"/>
            </a:xfrm>
            <a:prstGeom prst="rect">
              <a:avLst/>
            </a:prstGeom>
            <a:noFill/>
          </p:spPr>
          <p:txBody>
            <a:bodyPr wrap="square" lIns="68580" tIns="34290" rIns="68580" bIns="34290" rtlCol="0">
              <a:spAutoFit/>
            </a:bodyPr>
            <a:lstStyle/>
            <a:p>
              <a:pPr lvl="0"/>
              <a:r>
                <a:rPr lang="zh-CN" altLang="en-US" sz="3600" dirty="0">
                  <a:solidFill>
                    <a:schemeClr val="bg1">
                      <a:lumMod val="50000"/>
                    </a:schemeClr>
                  </a:solidFill>
                  <a:latin typeface="微软雅黑" panose="020B0503020204020204" pitchFamily="34" charset="-122"/>
                  <a:ea typeface="微软雅黑" panose="020B0503020204020204" pitchFamily="34" charset="-122"/>
                </a:rPr>
                <a:t>标题</a:t>
              </a:r>
              <a:endParaRPr lang="en-GB" altLang="zh-CN" sz="3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Rectangle 49">
              <a:extLst>
                <a:ext uri="{FF2B5EF4-FFF2-40B4-BE49-F238E27FC236}">
                  <a16:creationId xmlns:a16="http://schemas.microsoft.com/office/drawing/2014/main" id="{2314E7E7-60DC-4D45-B4A7-D0BF3EC4AE24}"/>
                </a:ext>
              </a:extLst>
            </p:cNvPr>
            <p:cNvSpPr/>
            <p:nvPr/>
          </p:nvSpPr>
          <p:spPr>
            <a:xfrm>
              <a:off x="1339997" y="5179362"/>
              <a:ext cx="2730052" cy="715581"/>
            </a:xfrm>
            <a:prstGeom prst="rect">
              <a:avLst/>
            </a:prstGeom>
          </p:spPr>
          <p:txBody>
            <a:bodyPr wrap="square" lIns="68580" tIns="34290" rIns="68580" bIns="34290">
              <a:spAutoFit/>
            </a:bodyPr>
            <a:lstStyle/>
            <a:p>
              <a:r>
                <a:rPr lang="zh-CN" altLang="en-US" sz="1400" dirty="0">
                  <a:solidFill>
                    <a:schemeClr val="bg1">
                      <a:lumMod val="50000"/>
                    </a:schemeClr>
                  </a:solidFill>
                  <a:latin typeface="微软雅黑" pitchFamily="34" charset="-122"/>
                  <a:ea typeface="微软雅黑" pitchFamily="34" charset="-122"/>
                </a:rPr>
                <a:t>点击输入简要文本内容，文字内容需概况精炼的说明该分项内容锐旗设计</a:t>
              </a:r>
              <a:r>
                <a:rPr lang="en-US" altLang="zh-CN" sz="1400" dirty="0">
                  <a:solidFill>
                    <a:schemeClr val="bg1">
                      <a:lumMod val="50000"/>
                    </a:schemeClr>
                  </a:solidFill>
                  <a:latin typeface="微软雅黑" pitchFamily="34" charset="-122"/>
                  <a:ea typeface="微软雅黑" pitchFamily="34" charset="-122"/>
                </a:rPr>
                <a:t>……</a:t>
              </a:r>
            </a:p>
          </p:txBody>
        </p:sp>
        <p:cxnSp>
          <p:nvCxnSpPr>
            <p:cNvPr id="24" name="Straight Connector 50">
              <a:extLst>
                <a:ext uri="{FF2B5EF4-FFF2-40B4-BE49-F238E27FC236}">
                  <a16:creationId xmlns:a16="http://schemas.microsoft.com/office/drawing/2014/main" id="{C478CDFF-3470-4667-9B87-0DB4F651B55A}"/>
                </a:ext>
              </a:extLst>
            </p:cNvPr>
            <p:cNvCxnSpPr/>
            <p:nvPr/>
          </p:nvCxnSpPr>
          <p:spPr>
            <a:xfrm>
              <a:off x="2672126" y="5099215"/>
              <a:ext cx="1762190" cy="1"/>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723157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250" fill="hold"/>
                                        <p:tgtEl>
                                          <p:spTgt spid="2"/>
                                        </p:tgtEl>
                                        <p:attrNameLst>
                                          <p:attrName>ppt_x</p:attrName>
                                        </p:attrNameLst>
                                      </p:cBhvr>
                                      <p:tavLst>
                                        <p:tav tm="0">
                                          <p:val>
                                            <p:strVal val="#ppt_x"/>
                                          </p:val>
                                        </p:tav>
                                        <p:tav tm="100000">
                                          <p:val>
                                            <p:strVal val="#ppt_x"/>
                                          </p:val>
                                        </p:tav>
                                      </p:tavLst>
                                    </p:anim>
                                    <p:anim calcmode="lin" valueType="num">
                                      <p:cBhvr additive="base">
                                        <p:cTn id="8"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a16="http://schemas.microsoft.com/office/drawing/2014/main" id="{4D4D9DEE-2A3F-42A3-B3CD-8DC1D400935E}"/>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29" name="图片 28">
            <a:extLst>
              <a:ext uri="{FF2B5EF4-FFF2-40B4-BE49-F238E27FC236}">
                <a16:creationId xmlns:a16="http://schemas.microsoft.com/office/drawing/2014/main" id="{600258D7-F833-4E27-9E7A-9BE84686FAA6}"/>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32E8B8C4-BD50-4963-9B8C-FD6A978B44E6}"/>
              </a:ext>
            </a:extLst>
          </p:cNvPr>
          <p:cNvGrpSpPr/>
          <p:nvPr/>
        </p:nvGrpSpPr>
        <p:grpSpPr>
          <a:xfrm flipH="1">
            <a:off x="918405" y="1739488"/>
            <a:ext cx="5077585" cy="4198318"/>
            <a:chOff x="1186857" y="2314099"/>
            <a:chExt cx="4909143" cy="4059045"/>
          </a:xfrm>
        </p:grpSpPr>
        <p:sp>
          <p:nvSpPr>
            <p:cNvPr id="11" name="Text Box 10">
              <a:extLst>
                <a:ext uri="{FF2B5EF4-FFF2-40B4-BE49-F238E27FC236}">
                  <a16:creationId xmlns:a16="http://schemas.microsoft.com/office/drawing/2014/main" id="{4DE4D23C-EA67-4546-88A7-398B530DF408}"/>
                </a:ext>
              </a:extLst>
            </p:cNvPr>
            <p:cNvSpPr txBox="1">
              <a:spLocks noChangeArrowheads="1"/>
            </p:cNvSpPr>
            <p:nvPr/>
          </p:nvSpPr>
          <p:spPr bwMode="auto">
            <a:xfrm>
              <a:off x="1186857" y="4957408"/>
              <a:ext cx="4876800" cy="1415736"/>
            </a:xfrm>
            <a:prstGeom prst="rect">
              <a:avLst/>
            </a:prstGeom>
            <a:noFill/>
            <a:ln w="9525">
              <a:noFill/>
              <a:miter lim="800000"/>
              <a:headEnd/>
              <a:tailEnd/>
            </a:ln>
          </p:spPr>
          <p:txBody>
            <a:bodyPr lIns="45720" tIns="22860" rIns="45720" bIns="22860">
              <a:spAutoFit/>
            </a:bodyPr>
            <a:lstStyle/>
            <a:p>
              <a:pPr>
                <a:lnSpc>
                  <a:spcPts val="1600"/>
                </a:lnSpc>
                <a:defRPr/>
              </a:pPr>
              <a:r>
                <a:rPr lang="zh-CN" altLang="en-US" sz="1000" kern="0" dirty="0">
                  <a:solidFill>
                    <a:schemeClr val="bg1">
                      <a:lumMod val="50000"/>
                    </a:schemeClr>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a:t>
              </a:r>
              <a:endParaRPr lang="en-US" altLang="zh-CN" sz="1000" kern="0" dirty="0">
                <a:solidFill>
                  <a:schemeClr val="bg1">
                    <a:lumMod val="50000"/>
                  </a:schemeClr>
                </a:solidFill>
              </a:endParaRPr>
            </a:p>
          </p:txBody>
        </p:sp>
        <p:sp>
          <p:nvSpPr>
            <p:cNvPr id="12" name="Rounded Rectangle 18">
              <a:extLst>
                <a:ext uri="{FF2B5EF4-FFF2-40B4-BE49-F238E27FC236}">
                  <a16:creationId xmlns:a16="http://schemas.microsoft.com/office/drawing/2014/main" id="{988E131A-2F33-4253-AD75-F4BB56B7A1E7}"/>
                </a:ext>
              </a:extLst>
            </p:cNvPr>
            <p:cNvSpPr/>
            <p:nvPr/>
          </p:nvSpPr>
          <p:spPr>
            <a:xfrm>
              <a:off x="1230312" y="2314099"/>
              <a:ext cx="1524000" cy="2370138"/>
            </a:xfrm>
            <a:prstGeom prst="roundRect">
              <a:avLst>
                <a:gd name="adj" fmla="val 5186"/>
              </a:avLst>
            </a:prstGeom>
            <a:solidFill>
              <a:srgbClr val="6F979B"/>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3" name="Text Box 10">
              <a:extLst>
                <a:ext uri="{FF2B5EF4-FFF2-40B4-BE49-F238E27FC236}">
                  <a16:creationId xmlns:a16="http://schemas.microsoft.com/office/drawing/2014/main" id="{F59CC310-E491-4E59-9FFE-5B8825FA4085}"/>
                </a:ext>
              </a:extLst>
            </p:cNvPr>
            <p:cNvSpPr txBox="1">
              <a:spLocks noChangeArrowheads="1"/>
            </p:cNvSpPr>
            <p:nvPr/>
          </p:nvSpPr>
          <p:spPr bwMode="auto">
            <a:xfrm>
              <a:off x="1339850" y="3331912"/>
              <a:ext cx="1338262" cy="1195793"/>
            </a:xfrm>
            <a:prstGeom prst="rect">
              <a:avLst/>
            </a:prstGeom>
            <a:noFill/>
            <a:ln w="9525">
              <a:noFill/>
              <a:miter lim="800000"/>
              <a:headEnd/>
              <a:tailEnd/>
            </a:ln>
          </p:spPr>
          <p:txBody>
            <a:bodyPr lIns="45720" tIns="22860" rIns="45720" bIns="22860">
              <a:spAutoFit/>
            </a:bodyPr>
            <a:lstStyle/>
            <a:p>
              <a:r>
                <a:rPr lang="zh-CN" altLang="en-US" sz="1200" b="1" dirty="0">
                  <a:solidFill>
                    <a:schemeClr val="bg1"/>
                  </a:solidFill>
                  <a:latin typeface="Open Sans" pitchFamily="34" charset="0"/>
                </a:rPr>
                <a:t>小标题</a:t>
              </a:r>
              <a:endParaRPr lang="en-US" altLang="zh-CN" sz="1000" b="1" dirty="0">
                <a:solidFill>
                  <a:schemeClr val="bg1"/>
                </a:solidFill>
                <a:latin typeface="Open Sans" pitchFamily="34" charset="0"/>
              </a:endParaRPr>
            </a:p>
            <a:p>
              <a:pPr defTabSz="1088232">
                <a:defRPr/>
              </a:pPr>
              <a:r>
                <a:rPr lang="zh-CN" altLang="en-US" sz="90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a:t>
              </a:r>
              <a:endParaRPr lang="en-US" altLang="zh-CN" sz="900" dirty="0">
                <a:solidFill>
                  <a:schemeClr val="bg1"/>
                </a:solidFill>
                <a:latin typeface="Open Sans" pitchFamily="34" charset="0"/>
                <a:ea typeface="Open Sans" pitchFamily="34" charset="0"/>
                <a:cs typeface="Open Sans" pitchFamily="34" charset="0"/>
              </a:endParaRPr>
            </a:p>
          </p:txBody>
        </p:sp>
        <p:sp>
          <p:nvSpPr>
            <p:cNvPr id="14" name="Rectangle 22">
              <a:extLst>
                <a:ext uri="{FF2B5EF4-FFF2-40B4-BE49-F238E27FC236}">
                  <a16:creationId xmlns:a16="http://schemas.microsoft.com/office/drawing/2014/main" id="{D9C05EA3-8C79-4401-B17E-6EE121ACF453}"/>
                </a:ext>
              </a:extLst>
            </p:cNvPr>
            <p:cNvSpPr/>
            <p:nvPr/>
          </p:nvSpPr>
          <p:spPr>
            <a:xfrm>
              <a:off x="1630362" y="2469674"/>
              <a:ext cx="723900" cy="725488"/>
            </a:xfrm>
            <a:prstGeom prst="rect">
              <a:avLst/>
            </a:prstGeom>
            <a:solidFill>
              <a:schemeClr val="bg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lumMod val="65000"/>
                    </a:schemeClr>
                  </a:solidFill>
                  <a:effectLst/>
                  <a:uLnTx/>
                  <a:uFillTx/>
                  <a:latin typeface="Open Sans" pitchFamily="34" charset="0"/>
                  <a:ea typeface="Open Sans" pitchFamily="34" charset="0"/>
                  <a:cs typeface="Open Sans" pitchFamily="34" charset="0"/>
                </a:rPr>
                <a:t>56%</a:t>
              </a:r>
            </a:p>
          </p:txBody>
        </p:sp>
        <p:sp>
          <p:nvSpPr>
            <p:cNvPr id="15" name="Rounded Rectangle 23">
              <a:extLst>
                <a:ext uri="{FF2B5EF4-FFF2-40B4-BE49-F238E27FC236}">
                  <a16:creationId xmlns:a16="http://schemas.microsoft.com/office/drawing/2014/main" id="{CCAE1CE6-584C-4612-8216-18C781007EB0}"/>
                </a:ext>
              </a:extLst>
            </p:cNvPr>
            <p:cNvSpPr/>
            <p:nvPr/>
          </p:nvSpPr>
          <p:spPr>
            <a:xfrm>
              <a:off x="2906712" y="2314099"/>
              <a:ext cx="1524000" cy="2370138"/>
            </a:xfrm>
            <a:prstGeom prst="roundRect">
              <a:avLst>
                <a:gd name="adj" fmla="val 5186"/>
              </a:avLst>
            </a:prstGeom>
            <a:solidFill>
              <a:srgbClr val="FE7B35"/>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6" name="Text Box 10">
              <a:extLst>
                <a:ext uri="{FF2B5EF4-FFF2-40B4-BE49-F238E27FC236}">
                  <a16:creationId xmlns:a16="http://schemas.microsoft.com/office/drawing/2014/main" id="{BBDDAEA5-9739-454C-9367-42E3A0CD69E1}"/>
                </a:ext>
              </a:extLst>
            </p:cNvPr>
            <p:cNvSpPr txBox="1">
              <a:spLocks noChangeArrowheads="1"/>
            </p:cNvSpPr>
            <p:nvPr/>
          </p:nvSpPr>
          <p:spPr bwMode="auto">
            <a:xfrm>
              <a:off x="3016249" y="3325669"/>
              <a:ext cx="1338262" cy="1195793"/>
            </a:xfrm>
            <a:prstGeom prst="rect">
              <a:avLst/>
            </a:prstGeom>
            <a:noFill/>
            <a:ln w="9525">
              <a:noFill/>
              <a:miter lim="800000"/>
              <a:headEnd/>
              <a:tailEnd/>
            </a:ln>
          </p:spPr>
          <p:txBody>
            <a:bodyPr lIns="45720" tIns="22860" rIns="45720" bIns="22860">
              <a:spAutoFit/>
            </a:bodyPr>
            <a:lstStyle/>
            <a:p>
              <a:r>
                <a:rPr lang="zh-CN" altLang="en-US" sz="1200" b="1" dirty="0">
                  <a:solidFill>
                    <a:schemeClr val="bg1"/>
                  </a:solidFill>
                  <a:latin typeface="Open Sans" pitchFamily="34" charset="0"/>
                </a:rPr>
                <a:t>小标题</a:t>
              </a:r>
              <a:endParaRPr lang="en-US" altLang="zh-CN" sz="1000" b="1" dirty="0">
                <a:solidFill>
                  <a:schemeClr val="bg1"/>
                </a:solidFill>
                <a:latin typeface="Open Sans" pitchFamily="34" charset="0"/>
              </a:endParaRPr>
            </a:p>
            <a:p>
              <a:pPr defTabSz="1088232">
                <a:defRPr/>
              </a:pPr>
              <a:r>
                <a:rPr lang="zh-CN" altLang="en-US" sz="90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a:t>
              </a:r>
              <a:endParaRPr lang="en-US" altLang="zh-CN" sz="900" dirty="0">
                <a:solidFill>
                  <a:schemeClr val="bg1"/>
                </a:solidFill>
                <a:latin typeface="Open Sans" pitchFamily="34" charset="0"/>
                <a:ea typeface="Open Sans" pitchFamily="34" charset="0"/>
                <a:cs typeface="Open Sans" pitchFamily="34" charset="0"/>
              </a:endParaRPr>
            </a:p>
          </p:txBody>
        </p:sp>
        <p:sp>
          <p:nvSpPr>
            <p:cNvPr id="17" name="Rectangle 25">
              <a:extLst>
                <a:ext uri="{FF2B5EF4-FFF2-40B4-BE49-F238E27FC236}">
                  <a16:creationId xmlns:a16="http://schemas.microsoft.com/office/drawing/2014/main" id="{F4F8886E-79DE-4C49-8EE1-0508915F3407}"/>
                </a:ext>
              </a:extLst>
            </p:cNvPr>
            <p:cNvSpPr/>
            <p:nvPr/>
          </p:nvSpPr>
          <p:spPr>
            <a:xfrm>
              <a:off x="3306762" y="2469674"/>
              <a:ext cx="723900" cy="725488"/>
            </a:xfrm>
            <a:prstGeom prst="rect">
              <a:avLst/>
            </a:prstGeom>
            <a:solidFill>
              <a:schemeClr val="bg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lumMod val="65000"/>
                    </a:schemeClr>
                  </a:solidFill>
                  <a:effectLst/>
                  <a:uLnTx/>
                  <a:uFillTx/>
                  <a:latin typeface="Open Sans" pitchFamily="34" charset="0"/>
                  <a:ea typeface="Open Sans" pitchFamily="34" charset="0"/>
                  <a:cs typeface="Open Sans" pitchFamily="34" charset="0"/>
                </a:rPr>
                <a:t>30%</a:t>
              </a:r>
            </a:p>
          </p:txBody>
        </p:sp>
        <p:sp>
          <p:nvSpPr>
            <p:cNvPr id="18" name="Rounded Rectangle 26">
              <a:extLst>
                <a:ext uri="{FF2B5EF4-FFF2-40B4-BE49-F238E27FC236}">
                  <a16:creationId xmlns:a16="http://schemas.microsoft.com/office/drawing/2014/main" id="{C38756B8-7FA3-4880-9A55-1D38BAD5F71B}"/>
                </a:ext>
              </a:extLst>
            </p:cNvPr>
            <p:cNvSpPr/>
            <p:nvPr/>
          </p:nvSpPr>
          <p:spPr>
            <a:xfrm>
              <a:off x="4572000" y="2314099"/>
              <a:ext cx="1524000" cy="2370138"/>
            </a:xfrm>
            <a:prstGeom prst="roundRect">
              <a:avLst>
                <a:gd name="adj" fmla="val 5186"/>
              </a:avLst>
            </a:prstGeom>
            <a:solidFill>
              <a:srgbClr val="6F979B"/>
            </a:solidFill>
            <a:ln w="952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mn-cs"/>
              </a:endParaRPr>
            </a:p>
          </p:txBody>
        </p:sp>
        <p:sp>
          <p:nvSpPr>
            <p:cNvPr id="19" name="Text Box 10">
              <a:extLst>
                <a:ext uri="{FF2B5EF4-FFF2-40B4-BE49-F238E27FC236}">
                  <a16:creationId xmlns:a16="http://schemas.microsoft.com/office/drawing/2014/main" id="{88E6C498-EC6B-433B-97A0-224D34E1826C}"/>
                </a:ext>
              </a:extLst>
            </p:cNvPr>
            <p:cNvSpPr txBox="1">
              <a:spLocks noChangeArrowheads="1"/>
            </p:cNvSpPr>
            <p:nvPr/>
          </p:nvSpPr>
          <p:spPr bwMode="auto">
            <a:xfrm>
              <a:off x="4681536" y="3364141"/>
              <a:ext cx="1338262" cy="1195793"/>
            </a:xfrm>
            <a:prstGeom prst="rect">
              <a:avLst/>
            </a:prstGeom>
            <a:noFill/>
            <a:ln w="9525">
              <a:noFill/>
              <a:miter lim="800000"/>
              <a:headEnd/>
              <a:tailEnd/>
            </a:ln>
          </p:spPr>
          <p:txBody>
            <a:bodyPr lIns="45720" tIns="22860" rIns="45720" bIns="22860">
              <a:spAutoFit/>
            </a:bodyPr>
            <a:lstStyle/>
            <a:p>
              <a:r>
                <a:rPr lang="zh-CN" altLang="en-US" sz="1200" b="1" dirty="0">
                  <a:solidFill>
                    <a:schemeClr val="bg1"/>
                  </a:solidFill>
                  <a:latin typeface="Open Sans" pitchFamily="34" charset="0"/>
                </a:rPr>
                <a:t>小标题</a:t>
              </a:r>
              <a:endParaRPr lang="en-US" altLang="zh-CN" sz="1000" b="1" dirty="0">
                <a:solidFill>
                  <a:schemeClr val="bg1"/>
                </a:solidFill>
                <a:latin typeface="Open Sans" pitchFamily="34" charset="0"/>
              </a:endParaRPr>
            </a:p>
            <a:p>
              <a:pPr defTabSz="1088232">
                <a:defRPr/>
              </a:pPr>
              <a:r>
                <a:rPr lang="zh-CN" altLang="en-US" sz="900" dirty="0">
                  <a:solidFill>
                    <a:schemeClr val="bg1"/>
                  </a:solidFill>
                  <a:latin typeface="方正兰亭黑简体" pitchFamily="2" charset="-122"/>
                  <a:ea typeface="方正兰亭黑简体" pitchFamily="2" charset="-122"/>
                </a:rPr>
                <a:t>您的内容打在这里，或者通过复制的文本后，在此选择粘贴，并选择只保留文字。您的内容打在这里，或者通过复制的文本</a:t>
              </a:r>
              <a:endParaRPr lang="en-US" altLang="zh-CN" sz="900" dirty="0">
                <a:solidFill>
                  <a:schemeClr val="bg1"/>
                </a:solidFill>
                <a:latin typeface="Open Sans" pitchFamily="34" charset="0"/>
                <a:ea typeface="Open Sans" pitchFamily="34" charset="0"/>
                <a:cs typeface="Open Sans" pitchFamily="34" charset="0"/>
              </a:endParaRPr>
            </a:p>
          </p:txBody>
        </p:sp>
        <p:sp>
          <p:nvSpPr>
            <p:cNvPr id="20" name="Rectangle 28">
              <a:extLst>
                <a:ext uri="{FF2B5EF4-FFF2-40B4-BE49-F238E27FC236}">
                  <a16:creationId xmlns:a16="http://schemas.microsoft.com/office/drawing/2014/main" id="{83A04FAC-C2E5-4908-9981-1932BA388973}"/>
                </a:ext>
              </a:extLst>
            </p:cNvPr>
            <p:cNvSpPr/>
            <p:nvPr/>
          </p:nvSpPr>
          <p:spPr>
            <a:xfrm>
              <a:off x="4972050" y="2469674"/>
              <a:ext cx="725487" cy="725488"/>
            </a:xfrm>
            <a:prstGeom prst="rect">
              <a:avLst/>
            </a:prstGeom>
            <a:solidFill>
              <a:schemeClr val="bg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chemeClr val="bg1">
                      <a:lumMod val="65000"/>
                    </a:schemeClr>
                  </a:solidFill>
                  <a:effectLst/>
                  <a:uLnTx/>
                  <a:uFillTx/>
                  <a:latin typeface="Open Sans" pitchFamily="34" charset="0"/>
                  <a:ea typeface="Open Sans" pitchFamily="34" charset="0"/>
                  <a:cs typeface="Open Sans" pitchFamily="34" charset="0"/>
                </a:rPr>
                <a:t>80%</a:t>
              </a:r>
            </a:p>
          </p:txBody>
        </p:sp>
      </p:grpSp>
      <p:grpSp>
        <p:nvGrpSpPr>
          <p:cNvPr id="21" name="组合 20">
            <a:extLst>
              <a:ext uri="{FF2B5EF4-FFF2-40B4-BE49-F238E27FC236}">
                <a16:creationId xmlns:a16="http://schemas.microsoft.com/office/drawing/2014/main" id="{216E25AD-B2D7-4E9A-B0D2-327D698561B2}"/>
              </a:ext>
            </a:extLst>
          </p:cNvPr>
          <p:cNvGrpSpPr/>
          <p:nvPr/>
        </p:nvGrpSpPr>
        <p:grpSpPr>
          <a:xfrm>
            <a:off x="6251523" y="1739488"/>
            <a:ext cx="4725620" cy="4133530"/>
            <a:chOff x="426289" y="1543918"/>
            <a:chExt cx="5750201" cy="5029739"/>
          </a:xfrm>
        </p:grpSpPr>
        <p:sp>
          <p:nvSpPr>
            <p:cNvPr id="22" name="矩形 21">
              <a:extLst>
                <a:ext uri="{FF2B5EF4-FFF2-40B4-BE49-F238E27FC236}">
                  <a16:creationId xmlns:a16="http://schemas.microsoft.com/office/drawing/2014/main" id="{4F0C4CF3-1B7D-4FF3-9747-6880B4698226}"/>
                </a:ext>
              </a:extLst>
            </p:cNvPr>
            <p:cNvSpPr/>
            <p:nvPr/>
          </p:nvSpPr>
          <p:spPr>
            <a:xfrm>
              <a:off x="447054" y="5013704"/>
              <a:ext cx="5729435" cy="1559953"/>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3" name="矩形 22">
              <a:extLst>
                <a:ext uri="{FF2B5EF4-FFF2-40B4-BE49-F238E27FC236}">
                  <a16:creationId xmlns:a16="http://schemas.microsoft.com/office/drawing/2014/main" id="{FE3D9B73-FCB1-45FA-A435-162B988C1DAB}"/>
                </a:ext>
              </a:extLst>
            </p:cNvPr>
            <p:cNvSpPr/>
            <p:nvPr/>
          </p:nvSpPr>
          <p:spPr>
            <a:xfrm>
              <a:off x="426289" y="1543918"/>
              <a:ext cx="5750201" cy="3311076"/>
            </a:xfrm>
            <a:prstGeom prst="rect">
              <a:avLst/>
            </a:prstGeom>
            <a:blipFill dpi="0" rotWithShape="1">
              <a:blip r:embed="rId4"/>
              <a:srcRect/>
              <a:tile tx="0" ty="0" sx="33000" sy="33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24" name="TextBox 14">
              <a:extLst>
                <a:ext uri="{FF2B5EF4-FFF2-40B4-BE49-F238E27FC236}">
                  <a16:creationId xmlns:a16="http://schemas.microsoft.com/office/drawing/2014/main" id="{3FC17A00-9424-4ABE-A572-C96C011C412F}"/>
                </a:ext>
              </a:extLst>
            </p:cNvPr>
            <p:cNvSpPr txBox="1"/>
            <p:nvPr/>
          </p:nvSpPr>
          <p:spPr>
            <a:xfrm>
              <a:off x="955339" y="5225439"/>
              <a:ext cx="4961580" cy="461665"/>
            </a:xfrm>
            <a:prstGeom prst="rect">
              <a:avLst/>
            </a:prstGeom>
            <a:noFill/>
          </p:spPr>
          <p:txBody>
            <a:bodyPr wrap="square" rtlCol="0">
              <a:spAutoFit/>
            </a:bodyPr>
            <a:lstStyle/>
            <a:p>
              <a:r>
                <a:rPr lang="en-US" altLang="zh-CN" sz="1200" b="1" dirty="0">
                  <a:solidFill>
                    <a:schemeClr val="bg1"/>
                  </a:solidFill>
                </a:rPr>
                <a:t>Many thanks for your awesome work!, we are so happy with your professionalism.</a:t>
              </a:r>
              <a:endParaRPr lang="zh-CN" altLang="en-US" sz="1200" b="1" dirty="0">
                <a:solidFill>
                  <a:schemeClr val="bg1"/>
                </a:solidFill>
              </a:endParaRPr>
            </a:p>
          </p:txBody>
        </p:sp>
        <p:sp>
          <p:nvSpPr>
            <p:cNvPr id="25" name="TextBox 15">
              <a:extLst>
                <a:ext uri="{FF2B5EF4-FFF2-40B4-BE49-F238E27FC236}">
                  <a16:creationId xmlns:a16="http://schemas.microsoft.com/office/drawing/2014/main" id="{117931C3-12E5-4B94-A7D4-B63D26B521D0}"/>
                </a:ext>
              </a:extLst>
            </p:cNvPr>
            <p:cNvSpPr txBox="1"/>
            <p:nvPr/>
          </p:nvSpPr>
          <p:spPr>
            <a:xfrm>
              <a:off x="447054" y="5045996"/>
              <a:ext cx="1144068" cy="830997"/>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sp>
          <p:nvSpPr>
            <p:cNvPr id="26" name="TextBox 16">
              <a:extLst>
                <a:ext uri="{FF2B5EF4-FFF2-40B4-BE49-F238E27FC236}">
                  <a16:creationId xmlns:a16="http://schemas.microsoft.com/office/drawing/2014/main" id="{5872CE21-B761-4F81-BB52-5C4B44291A25}"/>
                </a:ext>
              </a:extLst>
            </p:cNvPr>
            <p:cNvSpPr txBox="1"/>
            <p:nvPr/>
          </p:nvSpPr>
          <p:spPr>
            <a:xfrm>
              <a:off x="1037979" y="6021634"/>
              <a:ext cx="4724408" cy="261611"/>
            </a:xfrm>
            <a:prstGeom prst="rect">
              <a:avLst/>
            </a:prstGeom>
            <a:noFill/>
          </p:spPr>
          <p:txBody>
            <a:bodyPr wrap="square" rtlCol="0">
              <a:spAutoFit/>
            </a:bodyPr>
            <a:lstStyle/>
            <a:p>
              <a:r>
                <a:rPr lang="en-US" altLang="zh-CN" sz="1100" dirty="0">
                  <a:solidFill>
                    <a:schemeClr val="bg1"/>
                  </a:solidFill>
                </a:rPr>
                <a:t>/ </a:t>
              </a:r>
              <a:r>
                <a:rPr lang="en-US" altLang="zh-CN" sz="1100" b="1" dirty="0" err="1">
                  <a:solidFill>
                    <a:schemeClr val="bg1"/>
                  </a:solidFill>
                </a:rPr>
                <a:t>Herpina</a:t>
              </a:r>
              <a:r>
                <a:rPr lang="en-US" altLang="zh-CN" sz="1100" b="1" dirty="0">
                  <a:solidFill>
                    <a:schemeClr val="bg1"/>
                  </a:solidFill>
                </a:rPr>
                <a:t> </a:t>
              </a:r>
              <a:r>
                <a:rPr lang="en-US" altLang="zh-CN" sz="1100" b="1" dirty="0" err="1">
                  <a:solidFill>
                    <a:schemeClr val="bg1"/>
                  </a:solidFill>
                </a:rPr>
                <a:t>Herpson</a:t>
              </a:r>
              <a:r>
                <a:rPr lang="en-US" altLang="zh-CN" sz="1100" b="1" dirty="0">
                  <a:solidFill>
                    <a:schemeClr val="bg1"/>
                  </a:solidFill>
                </a:rPr>
                <a:t> </a:t>
              </a:r>
              <a:r>
                <a:rPr lang="en-US" altLang="zh-CN" sz="1100" dirty="0">
                  <a:solidFill>
                    <a:schemeClr val="bg1"/>
                  </a:solidFill>
                </a:rPr>
                <a:t>-The Happiest Company</a:t>
              </a:r>
              <a:endParaRPr lang="zh-CN" altLang="en-US" sz="1100" dirty="0">
                <a:solidFill>
                  <a:schemeClr val="bg1"/>
                </a:solidFill>
              </a:endParaRPr>
            </a:p>
          </p:txBody>
        </p:sp>
        <p:cxnSp>
          <p:nvCxnSpPr>
            <p:cNvPr id="27" name="直接连接符 26">
              <a:extLst>
                <a:ext uri="{FF2B5EF4-FFF2-40B4-BE49-F238E27FC236}">
                  <a16:creationId xmlns:a16="http://schemas.microsoft.com/office/drawing/2014/main" id="{0E1E92AE-47E9-4319-B738-C6635013D203}"/>
                </a:ext>
              </a:extLst>
            </p:cNvPr>
            <p:cNvCxnSpPr/>
            <p:nvPr/>
          </p:nvCxnSpPr>
          <p:spPr>
            <a:xfrm>
              <a:off x="1037979" y="5949341"/>
              <a:ext cx="51385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04081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1+#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4CCE2948-C79E-41CF-985B-E980D5068091}"/>
              </a:ext>
            </a:extLst>
          </p:cNvPr>
          <p:cNvGrpSpPr/>
          <p:nvPr/>
        </p:nvGrpSpPr>
        <p:grpSpPr>
          <a:xfrm>
            <a:off x="1251584" y="1982686"/>
            <a:ext cx="9360024" cy="4070509"/>
            <a:chOff x="827766" y="782283"/>
            <a:chExt cx="5559624" cy="2417782"/>
          </a:xfrm>
        </p:grpSpPr>
        <p:sp>
          <p:nvSpPr>
            <p:cNvPr id="11" name="Freeform 5">
              <a:extLst>
                <a:ext uri="{FF2B5EF4-FFF2-40B4-BE49-F238E27FC236}">
                  <a16:creationId xmlns:a16="http://schemas.microsoft.com/office/drawing/2014/main" id="{48871FE7-7709-48E3-93F3-CF4CCF6399D3}"/>
                </a:ext>
              </a:extLst>
            </p:cNvPr>
            <p:cNvSpPr>
              <a:spLocks/>
            </p:cNvSpPr>
            <p:nvPr/>
          </p:nvSpPr>
          <p:spPr bwMode="auto">
            <a:xfrm>
              <a:off x="2575556" y="782283"/>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2" name="Freeform 6">
              <a:extLst>
                <a:ext uri="{FF2B5EF4-FFF2-40B4-BE49-F238E27FC236}">
                  <a16:creationId xmlns:a16="http://schemas.microsoft.com/office/drawing/2014/main" id="{BF9E41CA-1A39-4B03-A6BD-3ADCF1D646D7}"/>
                </a:ext>
              </a:extLst>
            </p:cNvPr>
            <p:cNvSpPr>
              <a:spLocks/>
            </p:cNvSpPr>
            <p:nvPr/>
          </p:nvSpPr>
          <p:spPr bwMode="auto">
            <a:xfrm>
              <a:off x="3658500" y="782283"/>
              <a:ext cx="980381" cy="1176458"/>
            </a:xfrm>
            <a:custGeom>
              <a:avLst/>
              <a:gdLst>
                <a:gd name="T0" fmla="*/ 325 w 650"/>
                <a:gd name="T1" fmla="*/ 0 h 780"/>
                <a:gd name="T2" fmla="*/ 488 w 650"/>
                <a:gd name="T3" fmla="*/ 98 h 780"/>
                <a:gd name="T4" fmla="*/ 650 w 650"/>
                <a:gd name="T5" fmla="*/ 195 h 780"/>
                <a:gd name="T6" fmla="*/ 650 w 650"/>
                <a:gd name="T7" fmla="*/ 390 h 780"/>
                <a:gd name="T8" fmla="*/ 650 w 650"/>
                <a:gd name="T9" fmla="*/ 585 h 780"/>
                <a:gd name="T10" fmla="*/ 488 w 650"/>
                <a:gd name="T11" fmla="*/ 682 h 780"/>
                <a:gd name="T12" fmla="*/ 325 w 650"/>
                <a:gd name="T13" fmla="*/ 780 h 780"/>
                <a:gd name="T14" fmla="*/ 163 w 650"/>
                <a:gd name="T15" fmla="*/ 682 h 780"/>
                <a:gd name="T16" fmla="*/ 0 w 650"/>
                <a:gd name="T17" fmla="*/ 585 h 780"/>
                <a:gd name="T18" fmla="*/ 0 w 650"/>
                <a:gd name="T19" fmla="*/ 390 h 780"/>
                <a:gd name="T20" fmla="*/ 0 w 650"/>
                <a:gd name="T21" fmla="*/ 195 h 780"/>
                <a:gd name="T22" fmla="*/ 163 w 650"/>
                <a:gd name="T23" fmla="*/ 98 h 780"/>
                <a:gd name="T24" fmla="*/ 325 w 650"/>
                <a:gd name="T25" fmla="*/ 0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80">
                  <a:moveTo>
                    <a:pt x="325" y="0"/>
                  </a:moveTo>
                  <a:lnTo>
                    <a:pt x="488" y="98"/>
                  </a:lnTo>
                  <a:lnTo>
                    <a:pt x="650" y="195"/>
                  </a:lnTo>
                  <a:lnTo>
                    <a:pt x="650" y="390"/>
                  </a:lnTo>
                  <a:lnTo>
                    <a:pt x="650" y="585"/>
                  </a:lnTo>
                  <a:lnTo>
                    <a:pt x="488" y="682"/>
                  </a:lnTo>
                  <a:lnTo>
                    <a:pt x="325" y="780"/>
                  </a:lnTo>
                  <a:lnTo>
                    <a:pt x="163" y="682"/>
                  </a:lnTo>
                  <a:lnTo>
                    <a:pt x="0" y="585"/>
                  </a:lnTo>
                  <a:lnTo>
                    <a:pt x="0" y="390"/>
                  </a:lnTo>
                  <a:lnTo>
                    <a:pt x="0" y="195"/>
                  </a:lnTo>
                  <a:lnTo>
                    <a:pt x="163" y="98"/>
                  </a:lnTo>
                  <a:lnTo>
                    <a:pt x="325" y="0"/>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3" name="Freeform 7">
              <a:extLst>
                <a:ext uri="{FF2B5EF4-FFF2-40B4-BE49-F238E27FC236}">
                  <a16:creationId xmlns:a16="http://schemas.microsoft.com/office/drawing/2014/main" id="{F734AE7E-F217-4243-B2FB-3BC68A13BE08}"/>
                </a:ext>
              </a:extLst>
            </p:cNvPr>
            <p:cNvSpPr>
              <a:spLocks/>
            </p:cNvSpPr>
            <p:nvPr/>
          </p:nvSpPr>
          <p:spPr bwMode="auto">
            <a:xfrm>
              <a:off x="2577064" y="2025115"/>
              <a:ext cx="978873" cy="1174950"/>
            </a:xfrm>
            <a:custGeom>
              <a:avLst/>
              <a:gdLst>
                <a:gd name="T0" fmla="*/ 324 w 649"/>
                <a:gd name="T1" fmla="*/ 0 h 779"/>
                <a:gd name="T2" fmla="*/ 487 w 649"/>
                <a:gd name="T3" fmla="*/ 98 h 779"/>
                <a:gd name="T4" fmla="*/ 649 w 649"/>
                <a:gd name="T5" fmla="*/ 195 h 779"/>
                <a:gd name="T6" fmla="*/ 649 w 649"/>
                <a:gd name="T7" fmla="*/ 390 h 779"/>
                <a:gd name="T8" fmla="*/ 649 w 649"/>
                <a:gd name="T9" fmla="*/ 584 h 779"/>
                <a:gd name="T10" fmla="*/ 487 w 649"/>
                <a:gd name="T11" fmla="*/ 682 h 779"/>
                <a:gd name="T12" fmla="*/ 324 w 649"/>
                <a:gd name="T13" fmla="*/ 779 h 779"/>
                <a:gd name="T14" fmla="*/ 162 w 649"/>
                <a:gd name="T15" fmla="*/ 682 h 779"/>
                <a:gd name="T16" fmla="*/ 0 w 649"/>
                <a:gd name="T17" fmla="*/ 584 h 779"/>
                <a:gd name="T18" fmla="*/ 0 w 649"/>
                <a:gd name="T19" fmla="*/ 390 h 779"/>
                <a:gd name="T20" fmla="*/ 0 w 649"/>
                <a:gd name="T21" fmla="*/ 195 h 779"/>
                <a:gd name="T22" fmla="*/ 162 w 649"/>
                <a:gd name="T23" fmla="*/ 98 h 779"/>
                <a:gd name="T24" fmla="*/ 324 w 649"/>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9" h="779">
                  <a:moveTo>
                    <a:pt x="324" y="0"/>
                  </a:moveTo>
                  <a:lnTo>
                    <a:pt x="487" y="98"/>
                  </a:lnTo>
                  <a:lnTo>
                    <a:pt x="649" y="195"/>
                  </a:lnTo>
                  <a:lnTo>
                    <a:pt x="649" y="390"/>
                  </a:lnTo>
                  <a:lnTo>
                    <a:pt x="649" y="584"/>
                  </a:lnTo>
                  <a:lnTo>
                    <a:pt x="487" y="682"/>
                  </a:lnTo>
                  <a:lnTo>
                    <a:pt x="324" y="779"/>
                  </a:lnTo>
                  <a:lnTo>
                    <a:pt x="162" y="682"/>
                  </a:lnTo>
                  <a:lnTo>
                    <a:pt x="0" y="584"/>
                  </a:lnTo>
                  <a:lnTo>
                    <a:pt x="0" y="390"/>
                  </a:lnTo>
                  <a:lnTo>
                    <a:pt x="0" y="195"/>
                  </a:lnTo>
                  <a:lnTo>
                    <a:pt x="162" y="98"/>
                  </a:lnTo>
                  <a:lnTo>
                    <a:pt x="324" y="0"/>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14" name="Freeform 8">
              <a:extLst>
                <a:ext uri="{FF2B5EF4-FFF2-40B4-BE49-F238E27FC236}">
                  <a16:creationId xmlns:a16="http://schemas.microsoft.com/office/drawing/2014/main" id="{D4BD2D30-AC38-4BD5-A95A-8A9452109ADA}"/>
                </a:ext>
              </a:extLst>
            </p:cNvPr>
            <p:cNvSpPr>
              <a:spLocks/>
            </p:cNvSpPr>
            <p:nvPr/>
          </p:nvSpPr>
          <p:spPr bwMode="auto">
            <a:xfrm>
              <a:off x="3658500" y="2025115"/>
              <a:ext cx="980381" cy="1174950"/>
            </a:xfrm>
            <a:custGeom>
              <a:avLst/>
              <a:gdLst>
                <a:gd name="T0" fmla="*/ 325 w 650"/>
                <a:gd name="T1" fmla="*/ 0 h 779"/>
                <a:gd name="T2" fmla="*/ 488 w 650"/>
                <a:gd name="T3" fmla="*/ 98 h 779"/>
                <a:gd name="T4" fmla="*/ 650 w 650"/>
                <a:gd name="T5" fmla="*/ 195 h 779"/>
                <a:gd name="T6" fmla="*/ 650 w 650"/>
                <a:gd name="T7" fmla="*/ 390 h 779"/>
                <a:gd name="T8" fmla="*/ 650 w 650"/>
                <a:gd name="T9" fmla="*/ 584 h 779"/>
                <a:gd name="T10" fmla="*/ 488 w 650"/>
                <a:gd name="T11" fmla="*/ 682 h 779"/>
                <a:gd name="T12" fmla="*/ 325 w 650"/>
                <a:gd name="T13" fmla="*/ 779 h 779"/>
                <a:gd name="T14" fmla="*/ 163 w 650"/>
                <a:gd name="T15" fmla="*/ 682 h 779"/>
                <a:gd name="T16" fmla="*/ 0 w 650"/>
                <a:gd name="T17" fmla="*/ 584 h 779"/>
                <a:gd name="T18" fmla="*/ 0 w 650"/>
                <a:gd name="T19" fmla="*/ 390 h 779"/>
                <a:gd name="T20" fmla="*/ 0 w 650"/>
                <a:gd name="T21" fmla="*/ 195 h 779"/>
                <a:gd name="T22" fmla="*/ 163 w 650"/>
                <a:gd name="T23" fmla="*/ 98 h 779"/>
                <a:gd name="T24" fmla="*/ 325 w 650"/>
                <a:gd name="T2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0" h="779">
                  <a:moveTo>
                    <a:pt x="325" y="0"/>
                  </a:moveTo>
                  <a:lnTo>
                    <a:pt x="488" y="98"/>
                  </a:lnTo>
                  <a:lnTo>
                    <a:pt x="650" y="195"/>
                  </a:lnTo>
                  <a:lnTo>
                    <a:pt x="650" y="390"/>
                  </a:lnTo>
                  <a:lnTo>
                    <a:pt x="650" y="584"/>
                  </a:lnTo>
                  <a:lnTo>
                    <a:pt x="488" y="682"/>
                  </a:lnTo>
                  <a:lnTo>
                    <a:pt x="325" y="779"/>
                  </a:lnTo>
                  <a:lnTo>
                    <a:pt x="163" y="682"/>
                  </a:lnTo>
                  <a:lnTo>
                    <a:pt x="0" y="584"/>
                  </a:lnTo>
                  <a:lnTo>
                    <a:pt x="0" y="390"/>
                  </a:lnTo>
                  <a:lnTo>
                    <a:pt x="0" y="195"/>
                  </a:lnTo>
                  <a:lnTo>
                    <a:pt x="163" y="98"/>
                  </a:lnTo>
                  <a:lnTo>
                    <a:pt x="325" y="0"/>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nvGrpSpPr>
            <p:cNvPr id="15" name="Group 12">
              <a:extLst>
                <a:ext uri="{FF2B5EF4-FFF2-40B4-BE49-F238E27FC236}">
                  <a16:creationId xmlns:a16="http://schemas.microsoft.com/office/drawing/2014/main" id="{FECF532E-37DC-4F57-9449-D54E8900189F}"/>
                </a:ext>
              </a:extLst>
            </p:cNvPr>
            <p:cNvGrpSpPr/>
            <p:nvPr/>
          </p:nvGrpSpPr>
          <p:grpSpPr>
            <a:xfrm>
              <a:off x="3937115" y="1119467"/>
              <a:ext cx="423133" cy="530540"/>
              <a:chOff x="5519509" y="2056809"/>
              <a:chExt cx="324454" cy="406812"/>
            </a:xfrm>
            <a:solidFill>
              <a:schemeClr val="bg1"/>
            </a:solidFill>
          </p:grpSpPr>
          <p:sp>
            <p:nvSpPr>
              <p:cNvPr id="30" name="Freeform 80">
                <a:extLst>
                  <a:ext uri="{FF2B5EF4-FFF2-40B4-BE49-F238E27FC236}">
                    <a16:creationId xmlns:a16="http://schemas.microsoft.com/office/drawing/2014/main" id="{AE13395F-CEE2-4847-AE3E-87E126DE5EBD}"/>
                  </a:ext>
                </a:extLst>
              </p:cNvPr>
              <p:cNvSpPr>
                <a:spLocks/>
              </p:cNvSpPr>
              <p:nvPr/>
            </p:nvSpPr>
            <p:spPr bwMode="auto">
              <a:xfrm>
                <a:off x="5519509" y="2226521"/>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1" name="Freeform 81">
                <a:extLst>
                  <a:ext uri="{FF2B5EF4-FFF2-40B4-BE49-F238E27FC236}">
                    <a16:creationId xmlns:a16="http://schemas.microsoft.com/office/drawing/2014/main" id="{DAC6829D-D3B8-46C6-B467-ECEAE93EDDAC}"/>
                  </a:ext>
                </a:extLst>
              </p:cNvPr>
              <p:cNvSpPr>
                <a:spLocks/>
              </p:cNvSpPr>
              <p:nvPr/>
            </p:nvSpPr>
            <p:spPr bwMode="auto">
              <a:xfrm>
                <a:off x="5519511" y="2331344"/>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2" name="Freeform 82">
                <a:extLst>
                  <a:ext uri="{FF2B5EF4-FFF2-40B4-BE49-F238E27FC236}">
                    <a16:creationId xmlns:a16="http://schemas.microsoft.com/office/drawing/2014/main" id="{B29C7A8F-0847-4F99-8630-AF2EF4C0DA12}"/>
                  </a:ext>
                </a:extLst>
              </p:cNvPr>
              <p:cNvSpPr>
                <a:spLocks/>
              </p:cNvSpPr>
              <p:nvPr/>
            </p:nvSpPr>
            <p:spPr bwMode="auto">
              <a:xfrm>
                <a:off x="5519510" y="2126690"/>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33" name="Oval 83">
                <a:extLst>
                  <a:ext uri="{FF2B5EF4-FFF2-40B4-BE49-F238E27FC236}">
                    <a16:creationId xmlns:a16="http://schemas.microsoft.com/office/drawing/2014/main" id="{05643602-46FE-4FE2-8554-23B65885364D}"/>
                  </a:ext>
                </a:extLst>
              </p:cNvPr>
              <p:cNvSpPr>
                <a:spLocks noChangeArrowheads="1"/>
              </p:cNvSpPr>
              <p:nvPr/>
            </p:nvSpPr>
            <p:spPr bwMode="auto">
              <a:xfrm>
                <a:off x="5524500" y="2056809"/>
                <a:ext cx="316965" cy="1073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6" name="Group 17">
              <a:extLst>
                <a:ext uri="{FF2B5EF4-FFF2-40B4-BE49-F238E27FC236}">
                  <a16:creationId xmlns:a16="http://schemas.microsoft.com/office/drawing/2014/main" id="{862E4ED7-26D9-4926-B282-216C297D2047}"/>
                </a:ext>
              </a:extLst>
            </p:cNvPr>
            <p:cNvGrpSpPr/>
            <p:nvPr/>
          </p:nvGrpSpPr>
          <p:grpSpPr>
            <a:xfrm>
              <a:off x="2871209" y="2358712"/>
              <a:ext cx="390583" cy="507758"/>
              <a:chOff x="6421904" y="4798576"/>
              <a:chExt cx="299494" cy="389342"/>
            </a:xfrm>
            <a:solidFill>
              <a:schemeClr val="bg1"/>
            </a:solidFill>
          </p:grpSpPr>
          <p:sp>
            <p:nvSpPr>
              <p:cNvPr id="28" name="Freeform 170">
                <a:extLst>
                  <a:ext uri="{FF2B5EF4-FFF2-40B4-BE49-F238E27FC236}">
                    <a16:creationId xmlns:a16="http://schemas.microsoft.com/office/drawing/2014/main" id="{DC9B3687-3166-4CCB-8627-576CA02A39B1}"/>
                  </a:ext>
                </a:extLst>
              </p:cNvPr>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9" name="Freeform 171">
                <a:extLst>
                  <a:ext uri="{FF2B5EF4-FFF2-40B4-BE49-F238E27FC236}">
                    <a16:creationId xmlns:a16="http://schemas.microsoft.com/office/drawing/2014/main" id="{C46365DA-3A66-481D-A217-8F380DD04ECA}"/>
                  </a:ext>
                </a:extLst>
              </p:cNvPr>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7" name="Group 20">
              <a:extLst>
                <a:ext uri="{FF2B5EF4-FFF2-40B4-BE49-F238E27FC236}">
                  <a16:creationId xmlns:a16="http://schemas.microsoft.com/office/drawing/2014/main" id="{5A63B1FF-F817-45DE-81DC-B1CC2AD31302}"/>
                </a:ext>
              </a:extLst>
            </p:cNvPr>
            <p:cNvGrpSpPr/>
            <p:nvPr/>
          </p:nvGrpSpPr>
          <p:grpSpPr>
            <a:xfrm>
              <a:off x="2483864" y="1177634"/>
              <a:ext cx="792324" cy="512658"/>
              <a:chOff x="1712364" y="2067013"/>
              <a:chExt cx="591988" cy="383034"/>
            </a:xfrm>
            <a:solidFill>
              <a:schemeClr val="bg1"/>
            </a:solidFill>
          </p:grpSpPr>
          <p:sp>
            <p:nvSpPr>
              <p:cNvPr id="26" name="Freeform 59">
                <a:extLst>
                  <a:ext uri="{FF2B5EF4-FFF2-40B4-BE49-F238E27FC236}">
                    <a16:creationId xmlns:a16="http://schemas.microsoft.com/office/drawing/2014/main" id="{C891DD6C-1CFA-4189-9FA2-8CE195D5F7C5}"/>
                  </a:ext>
                </a:extLst>
              </p:cNvPr>
              <p:cNvSpPr>
                <a:spLocks noEditPoints="1"/>
              </p:cNvSpPr>
              <p:nvPr/>
            </p:nvSpPr>
            <p:spPr bwMode="auto">
              <a:xfrm>
                <a:off x="1989884" y="2067013"/>
                <a:ext cx="314468" cy="309477"/>
              </a:xfrm>
              <a:custGeom>
                <a:avLst/>
                <a:gdLst>
                  <a:gd name="T0" fmla="*/ 82 w 95"/>
                  <a:gd name="T1" fmla="*/ 57 h 93"/>
                  <a:gd name="T2" fmla="*/ 95 w 95"/>
                  <a:gd name="T3" fmla="*/ 51 h 93"/>
                  <a:gd name="T4" fmla="*/ 95 w 95"/>
                  <a:gd name="T5" fmla="*/ 41 h 93"/>
                  <a:gd name="T6" fmla="*/ 82 w 95"/>
                  <a:gd name="T7" fmla="*/ 36 h 93"/>
                  <a:gd name="T8" fmla="*/ 80 w 95"/>
                  <a:gd name="T9" fmla="*/ 30 h 93"/>
                  <a:gd name="T10" fmla="*/ 85 w 95"/>
                  <a:gd name="T11" fmla="*/ 17 h 93"/>
                  <a:gd name="T12" fmla="*/ 77 w 95"/>
                  <a:gd name="T13" fmla="*/ 10 h 93"/>
                  <a:gd name="T14" fmla="*/ 64 w 95"/>
                  <a:gd name="T15" fmla="*/ 15 h 93"/>
                  <a:gd name="T16" fmla="*/ 59 w 95"/>
                  <a:gd name="T17" fmla="*/ 13 h 93"/>
                  <a:gd name="T18" fmla="*/ 53 w 95"/>
                  <a:gd name="T19" fmla="*/ 0 h 93"/>
                  <a:gd name="T20" fmla="*/ 42 w 95"/>
                  <a:gd name="T21" fmla="*/ 0 h 93"/>
                  <a:gd name="T22" fmla="*/ 37 w 95"/>
                  <a:gd name="T23" fmla="*/ 13 h 93"/>
                  <a:gd name="T24" fmla="*/ 31 w 95"/>
                  <a:gd name="T25" fmla="*/ 15 h 93"/>
                  <a:gd name="T26" fmla="*/ 18 w 95"/>
                  <a:gd name="T27" fmla="*/ 10 h 93"/>
                  <a:gd name="T28" fmla="*/ 10 w 95"/>
                  <a:gd name="T29" fmla="*/ 17 h 93"/>
                  <a:gd name="T30" fmla="*/ 16 w 95"/>
                  <a:gd name="T31" fmla="*/ 30 h 93"/>
                  <a:gd name="T32" fmla="*/ 13 w 95"/>
                  <a:gd name="T33" fmla="*/ 36 h 93"/>
                  <a:gd name="T34" fmla="*/ 0 w 95"/>
                  <a:gd name="T35" fmla="*/ 41 h 93"/>
                  <a:gd name="T36" fmla="*/ 0 w 95"/>
                  <a:gd name="T37" fmla="*/ 52 h 93"/>
                  <a:gd name="T38" fmla="*/ 13 w 95"/>
                  <a:gd name="T39" fmla="*/ 57 h 93"/>
                  <a:gd name="T40" fmla="*/ 16 w 95"/>
                  <a:gd name="T41" fmla="*/ 63 h 93"/>
                  <a:gd name="T42" fmla="*/ 11 w 95"/>
                  <a:gd name="T43" fmla="*/ 76 h 93"/>
                  <a:gd name="T44" fmla="*/ 18 w 95"/>
                  <a:gd name="T45" fmla="*/ 83 h 93"/>
                  <a:gd name="T46" fmla="*/ 31 w 95"/>
                  <a:gd name="T47" fmla="*/ 78 h 93"/>
                  <a:gd name="T48" fmla="*/ 37 w 95"/>
                  <a:gd name="T49" fmla="*/ 80 h 93"/>
                  <a:gd name="T50" fmla="*/ 43 w 95"/>
                  <a:gd name="T51" fmla="*/ 93 h 93"/>
                  <a:gd name="T52" fmla="*/ 53 w 95"/>
                  <a:gd name="T53" fmla="*/ 93 h 93"/>
                  <a:gd name="T54" fmla="*/ 59 w 95"/>
                  <a:gd name="T55" fmla="*/ 80 h 93"/>
                  <a:gd name="T56" fmla="*/ 64 w 95"/>
                  <a:gd name="T57" fmla="*/ 78 h 93"/>
                  <a:gd name="T58" fmla="*/ 78 w 95"/>
                  <a:gd name="T59" fmla="*/ 83 h 93"/>
                  <a:gd name="T60" fmla="*/ 85 w 95"/>
                  <a:gd name="T61" fmla="*/ 75 h 93"/>
                  <a:gd name="T62" fmla="*/ 80 w 95"/>
                  <a:gd name="T63" fmla="*/ 63 h 93"/>
                  <a:gd name="T64" fmla="*/ 82 w 95"/>
                  <a:gd name="T65" fmla="*/ 57 h 93"/>
                  <a:gd name="T66" fmla="*/ 48 w 95"/>
                  <a:gd name="T67" fmla="*/ 61 h 93"/>
                  <a:gd name="T68" fmla="*/ 33 w 95"/>
                  <a:gd name="T69" fmla="*/ 46 h 93"/>
                  <a:gd name="T70" fmla="*/ 48 w 95"/>
                  <a:gd name="T71" fmla="*/ 32 h 93"/>
                  <a:gd name="T72" fmla="*/ 63 w 95"/>
                  <a:gd name="T73" fmla="*/ 46 h 93"/>
                  <a:gd name="T74" fmla="*/ 48 w 95"/>
                  <a:gd name="T75" fmla="*/ 6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7" name="Oval 60">
                <a:extLst>
                  <a:ext uri="{FF2B5EF4-FFF2-40B4-BE49-F238E27FC236}">
                    <a16:creationId xmlns:a16="http://schemas.microsoft.com/office/drawing/2014/main" id="{438FEBDD-92F7-4FD6-900F-BF4EF4246352}"/>
                  </a:ext>
                </a:extLst>
              </p:cNvPr>
              <p:cNvSpPr>
                <a:spLocks noChangeArrowheads="1"/>
              </p:cNvSpPr>
              <p:nvPr/>
            </p:nvSpPr>
            <p:spPr bwMode="auto">
              <a:xfrm>
                <a:off x="1712364" y="2387652"/>
                <a:ext cx="64890" cy="623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grpSp>
          <p:nvGrpSpPr>
            <p:cNvPr id="18" name="Group 23">
              <a:extLst>
                <a:ext uri="{FF2B5EF4-FFF2-40B4-BE49-F238E27FC236}">
                  <a16:creationId xmlns:a16="http://schemas.microsoft.com/office/drawing/2014/main" id="{19C3EA24-7F05-44CA-A12B-6DA084748920}"/>
                </a:ext>
              </a:extLst>
            </p:cNvPr>
            <p:cNvGrpSpPr/>
            <p:nvPr/>
          </p:nvGrpSpPr>
          <p:grpSpPr>
            <a:xfrm>
              <a:off x="3894839" y="2425087"/>
              <a:ext cx="507701" cy="375007"/>
              <a:chOff x="2563427" y="3717902"/>
              <a:chExt cx="439257" cy="324452"/>
            </a:xfrm>
            <a:solidFill>
              <a:schemeClr val="bg1"/>
            </a:solidFill>
          </p:grpSpPr>
          <p:sp>
            <p:nvSpPr>
              <p:cNvPr id="23" name="Freeform 92">
                <a:extLst>
                  <a:ext uri="{FF2B5EF4-FFF2-40B4-BE49-F238E27FC236}">
                    <a16:creationId xmlns:a16="http://schemas.microsoft.com/office/drawing/2014/main" id="{37115F28-BA5A-46CE-BD5E-CF6B86E663E2}"/>
                  </a:ext>
                </a:extLst>
              </p:cNvPr>
              <p:cNvSpPr>
                <a:spLocks/>
              </p:cNvSpPr>
              <p:nvPr/>
            </p:nvSpPr>
            <p:spPr bwMode="auto">
              <a:xfrm>
                <a:off x="2720660" y="3942523"/>
                <a:ext cx="127286" cy="99831"/>
              </a:xfrm>
              <a:custGeom>
                <a:avLst/>
                <a:gdLst>
                  <a:gd name="T0" fmla="*/ 37 w 38"/>
                  <a:gd name="T1" fmla="*/ 10 h 30"/>
                  <a:gd name="T2" fmla="*/ 1 w 38"/>
                  <a:gd name="T3" fmla="*/ 11 h 30"/>
                  <a:gd name="T4" fmla="*/ 1 w 38"/>
                  <a:gd name="T5" fmla="*/ 13 h 30"/>
                  <a:gd name="T6" fmla="*/ 19 w 38"/>
                  <a:gd name="T7" fmla="*/ 30 h 30"/>
                  <a:gd name="T8" fmla="*/ 36 w 38"/>
                  <a:gd name="T9" fmla="*/ 13 h 30"/>
                  <a:gd name="T10" fmla="*/ 37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7" y="10"/>
                    </a:moveTo>
                    <a:cubicBezTo>
                      <a:pt x="26" y="1"/>
                      <a:pt x="12" y="0"/>
                      <a:pt x="1" y="11"/>
                    </a:cubicBezTo>
                    <a:cubicBezTo>
                      <a:pt x="1" y="11"/>
                      <a:pt x="0" y="12"/>
                      <a:pt x="1" y="13"/>
                    </a:cubicBezTo>
                    <a:cubicBezTo>
                      <a:pt x="19" y="30"/>
                      <a:pt x="19" y="30"/>
                      <a:pt x="19" y="30"/>
                    </a:cubicBezTo>
                    <a:cubicBezTo>
                      <a:pt x="36" y="13"/>
                      <a:pt x="36" y="13"/>
                      <a:pt x="36" y="13"/>
                    </a:cubicBezTo>
                    <a:cubicBezTo>
                      <a:pt x="38" y="11"/>
                      <a:pt x="37" y="11"/>
                      <a:pt x="3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4" name="Freeform 93">
                <a:extLst>
                  <a:ext uri="{FF2B5EF4-FFF2-40B4-BE49-F238E27FC236}">
                    <a16:creationId xmlns:a16="http://schemas.microsoft.com/office/drawing/2014/main" id="{EE23E7C8-EE90-4004-9CAE-073F03CB722B}"/>
                  </a:ext>
                </a:extLst>
              </p:cNvPr>
              <p:cNvSpPr>
                <a:spLocks/>
              </p:cNvSpPr>
              <p:nvPr/>
            </p:nvSpPr>
            <p:spPr bwMode="auto">
              <a:xfrm>
                <a:off x="2638300" y="3830213"/>
                <a:ext cx="292007" cy="129781"/>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8 w 88"/>
                  <a:gd name="T15" fmla="*/ 26 h 39"/>
                  <a:gd name="T16" fmla="*/ 88 w 88"/>
                  <a:gd name="T17" fmla="*/ 26 h 39"/>
                  <a:gd name="T18" fmla="*/ 88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4" y="39"/>
                      <a:pt x="75" y="39"/>
                      <a:pt x="75" y="38"/>
                    </a:cubicBezTo>
                    <a:cubicBezTo>
                      <a:pt x="88" y="26"/>
                      <a:pt x="88" y="26"/>
                      <a:pt x="88" y="26"/>
                    </a:cubicBezTo>
                    <a:cubicBezTo>
                      <a:pt x="88" y="26"/>
                      <a:pt x="88" y="26"/>
                      <a:pt x="88" y="26"/>
                    </a:cubicBezTo>
                    <a:cubicBezTo>
                      <a:pt x="88" y="25"/>
                      <a:pt x="88" y="24"/>
                      <a:pt x="88"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sp>
            <p:nvSpPr>
              <p:cNvPr id="25" name="Freeform 94">
                <a:extLst>
                  <a:ext uri="{FF2B5EF4-FFF2-40B4-BE49-F238E27FC236}">
                    <a16:creationId xmlns:a16="http://schemas.microsoft.com/office/drawing/2014/main" id="{CEA8D4F2-D66B-4EF0-ABF6-820AE7837F24}"/>
                  </a:ext>
                </a:extLst>
              </p:cNvPr>
              <p:cNvSpPr>
                <a:spLocks/>
              </p:cNvSpPr>
              <p:nvPr/>
            </p:nvSpPr>
            <p:spPr bwMode="auto">
              <a:xfrm>
                <a:off x="2563427" y="3717902"/>
                <a:ext cx="439257" cy="169713"/>
              </a:xfrm>
              <a:custGeom>
                <a:avLst/>
                <a:gdLst>
                  <a:gd name="T0" fmla="*/ 131 w 132"/>
                  <a:gd name="T1" fmla="*/ 36 h 51"/>
                  <a:gd name="T2" fmla="*/ 131 w 132"/>
                  <a:gd name="T3" fmla="*/ 36 h 51"/>
                  <a:gd name="T4" fmla="*/ 1 w 132"/>
                  <a:gd name="T5" fmla="*/ 36 h 51"/>
                  <a:gd name="T6" fmla="*/ 1 w 132"/>
                  <a:gd name="T7" fmla="*/ 38 h 51"/>
                  <a:gd name="T8" fmla="*/ 14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7" y="0"/>
                      <a:pt x="1" y="36"/>
                    </a:cubicBezTo>
                    <a:cubicBezTo>
                      <a:pt x="0" y="37"/>
                      <a:pt x="0" y="37"/>
                      <a:pt x="1" y="38"/>
                    </a:cubicBezTo>
                    <a:cubicBezTo>
                      <a:pt x="14" y="51"/>
                      <a:pt x="14" y="51"/>
                      <a:pt x="14" y="51"/>
                    </a:cubicBezTo>
                    <a:cubicBezTo>
                      <a:pt x="14" y="51"/>
                      <a:pt x="15" y="51"/>
                      <a:pt x="16" y="51"/>
                    </a:cubicBezTo>
                    <a:cubicBezTo>
                      <a:pt x="43" y="23"/>
                      <a:pt x="89" y="23"/>
                      <a:pt x="116" y="51"/>
                    </a:cubicBezTo>
                    <a:cubicBezTo>
                      <a:pt x="117" y="51"/>
                      <a:pt x="118" y="51"/>
                      <a:pt x="118" y="51"/>
                    </a:cubicBezTo>
                    <a:cubicBezTo>
                      <a:pt x="131" y="38"/>
                      <a:pt x="131" y="38"/>
                      <a:pt x="131" y="38"/>
                    </a:cubicBezTo>
                    <a:cubicBezTo>
                      <a:pt x="131" y="38"/>
                      <a:pt x="131" y="38"/>
                      <a:pt x="131" y="38"/>
                    </a:cubicBezTo>
                    <a:cubicBezTo>
                      <a:pt x="132" y="37"/>
                      <a:pt x="132" y="36"/>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800">
                  <a:solidFill>
                    <a:schemeClr val="bg1">
                      <a:lumMod val="50000"/>
                    </a:schemeClr>
                  </a:solidFill>
                </a:endParaRPr>
              </a:p>
            </p:txBody>
          </p:sp>
        </p:grpSp>
        <p:sp>
          <p:nvSpPr>
            <p:cNvPr id="19" name="Text Box 10">
              <a:extLst>
                <a:ext uri="{FF2B5EF4-FFF2-40B4-BE49-F238E27FC236}">
                  <a16:creationId xmlns:a16="http://schemas.microsoft.com/office/drawing/2014/main" id="{27D7C9CE-1C57-4556-A135-513C25DF5D37}"/>
                </a:ext>
              </a:extLst>
            </p:cNvPr>
            <p:cNvSpPr txBox="1">
              <a:spLocks noChangeArrowheads="1"/>
            </p:cNvSpPr>
            <p:nvPr/>
          </p:nvSpPr>
          <p:spPr bwMode="auto">
            <a:xfrm>
              <a:off x="4731291" y="1037588"/>
              <a:ext cx="1656099" cy="612419"/>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dirty="0">
                  <a:solidFill>
                    <a:schemeClr val="bg1">
                      <a:lumMod val="50000"/>
                    </a:schemeClr>
                  </a:solidFill>
                  <a:latin typeface="Open Sans" pitchFamily="34" charset="0"/>
                  <a:ea typeface="Open Sans" pitchFamily="34" charset="0"/>
                  <a:cs typeface="Open Sans" pitchFamily="34" charset="0"/>
                </a:rPr>
                <a:t>Competitor Data</a:t>
              </a:r>
            </a:p>
            <a:p>
              <a:pPr defTabSz="1088232"/>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Nunc a </a:t>
              </a:r>
              <a:r>
                <a:rPr lang="en-US" sz="1400" dirty="0" err="1">
                  <a:solidFill>
                    <a:schemeClr val="bg1">
                      <a:lumMod val="50000"/>
                    </a:schemeClr>
                  </a:solidFill>
                  <a:latin typeface="Open Sans" pitchFamily="34" charset="0"/>
                  <a:ea typeface="Open Sans" pitchFamily="34" charset="0"/>
                  <a:cs typeface="Open Sans" pitchFamily="34" charset="0"/>
                </a:rPr>
                <a:t>leo</a:t>
              </a:r>
              <a:r>
                <a:rPr lang="en-US" sz="1400" dirty="0">
                  <a:solidFill>
                    <a:schemeClr val="bg1">
                      <a:lumMod val="50000"/>
                    </a:schemeClr>
                  </a:solidFill>
                  <a:latin typeface="Open Sans" pitchFamily="34" charset="0"/>
                  <a:ea typeface="Open Sans" pitchFamily="34" charset="0"/>
                  <a:cs typeface="Open Sans" pitchFamily="34" charset="0"/>
                </a:rPr>
                <a:t> magna, </a:t>
              </a:r>
              <a:r>
                <a:rPr lang="en-US" sz="1400" dirty="0" err="1">
                  <a:solidFill>
                    <a:schemeClr val="bg1">
                      <a:lumMod val="50000"/>
                    </a:schemeClr>
                  </a:solidFill>
                  <a:latin typeface="Open Sans" pitchFamily="34" charset="0"/>
                  <a:ea typeface="Open Sans" pitchFamily="34" charset="0"/>
                  <a:cs typeface="Open Sans" pitchFamily="34" charset="0"/>
                </a:rPr>
                <a:t>consequat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risus</a:t>
              </a:r>
              <a:r>
                <a:rPr lang="en-US" sz="1400" dirty="0">
                  <a:solidFill>
                    <a:schemeClr val="bg1">
                      <a:lumMod val="50000"/>
                    </a:schemeClr>
                  </a:solidFill>
                  <a:latin typeface="Open Sans" pitchFamily="34" charset="0"/>
                  <a:ea typeface="Open Sans" pitchFamily="34" charset="0"/>
                  <a:cs typeface="Open Sans" pitchFamily="34" charset="0"/>
                </a:rPr>
                <a:t>. </a:t>
              </a:r>
            </a:p>
          </p:txBody>
        </p:sp>
        <p:sp>
          <p:nvSpPr>
            <p:cNvPr id="20" name="Text Box 10">
              <a:extLst>
                <a:ext uri="{FF2B5EF4-FFF2-40B4-BE49-F238E27FC236}">
                  <a16:creationId xmlns:a16="http://schemas.microsoft.com/office/drawing/2014/main" id="{A1CCFD36-0C81-4E5D-B23C-BEE8C9564A27}"/>
                </a:ext>
              </a:extLst>
            </p:cNvPr>
            <p:cNvSpPr txBox="1">
              <a:spLocks noChangeArrowheads="1"/>
            </p:cNvSpPr>
            <p:nvPr/>
          </p:nvSpPr>
          <p:spPr bwMode="auto">
            <a:xfrm>
              <a:off x="4724400" y="2140969"/>
              <a:ext cx="1656099" cy="612419"/>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Competitor Data</a:t>
              </a:r>
            </a:p>
            <a:p>
              <a:pP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21" name="Text Box 10">
              <a:extLst>
                <a:ext uri="{FF2B5EF4-FFF2-40B4-BE49-F238E27FC236}">
                  <a16:creationId xmlns:a16="http://schemas.microsoft.com/office/drawing/2014/main" id="{F831E8B1-D064-4CDF-B585-9709DB637988}"/>
                </a:ext>
              </a:extLst>
            </p:cNvPr>
            <p:cNvSpPr txBox="1">
              <a:spLocks noChangeArrowheads="1"/>
            </p:cNvSpPr>
            <p:nvPr/>
          </p:nvSpPr>
          <p:spPr bwMode="auto">
            <a:xfrm>
              <a:off x="865392" y="1037588"/>
              <a:ext cx="1656099" cy="612419"/>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dirty="0">
                  <a:solidFill>
                    <a:schemeClr val="bg1">
                      <a:lumMod val="50000"/>
                    </a:schemeClr>
                  </a:solidFill>
                  <a:latin typeface="Open Sans" pitchFamily="34" charset="0"/>
                  <a:ea typeface="Open Sans" pitchFamily="34" charset="0"/>
                  <a:cs typeface="Open Sans" pitchFamily="34" charset="0"/>
                </a:rPr>
                <a:t>Competitor Data</a:t>
              </a:r>
            </a:p>
            <a:p>
              <a:pPr algn="r" defTabSz="1088232"/>
              <a:r>
                <a:rPr lang="en-US" sz="1400" dirty="0" err="1">
                  <a:solidFill>
                    <a:schemeClr val="bg1">
                      <a:lumMod val="50000"/>
                    </a:schemeClr>
                  </a:solidFill>
                  <a:latin typeface="Open Sans" pitchFamily="34" charset="0"/>
                  <a:ea typeface="Open Sans" pitchFamily="34" charset="0"/>
                  <a:cs typeface="Open Sans" pitchFamily="34" charset="0"/>
                </a:rPr>
                <a:t>Nullam</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eu</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tempor</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purus</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Nunc</a:t>
              </a:r>
              <a:r>
                <a:rPr lang="en-US" sz="1400" dirty="0">
                  <a:solidFill>
                    <a:schemeClr val="bg1">
                      <a:lumMod val="50000"/>
                    </a:schemeClr>
                  </a:solidFill>
                  <a:latin typeface="Open Sans" pitchFamily="34" charset="0"/>
                  <a:ea typeface="Open Sans" pitchFamily="34" charset="0"/>
                  <a:cs typeface="Open Sans" pitchFamily="34" charset="0"/>
                </a:rPr>
                <a:t> a </a:t>
              </a:r>
              <a:r>
                <a:rPr lang="en-US" sz="1400" dirty="0" err="1">
                  <a:solidFill>
                    <a:schemeClr val="bg1">
                      <a:lumMod val="50000"/>
                    </a:schemeClr>
                  </a:solidFill>
                  <a:latin typeface="Open Sans" pitchFamily="34" charset="0"/>
                  <a:ea typeface="Open Sans" pitchFamily="34" charset="0"/>
                  <a:cs typeface="Open Sans" pitchFamily="34" charset="0"/>
                </a:rPr>
                <a:t>leo</a:t>
              </a:r>
              <a:r>
                <a:rPr lang="en-US" sz="1400" dirty="0">
                  <a:solidFill>
                    <a:schemeClr val="bg1">
                      <a:lumMod val="50000"/>
                    </a:schemeClr>
                  </a:solidFill>
                  <a:latin typeface="Open Sans" pitchFamily="34" charset="0"/>
                  <a:ea typeface="Open Sans" pitchFamily="34" charset="0"/>
                  <a:cs typeface="Open Sans" pitchFamily="34" charset="0"/>
                </a:rPr>
                <a:t> magna, </a:t>
              </a:r>
              <a:r>
                <a:rPr lang="en-US" sz="1400" dirty="0" err="1">
                  <a:solidFill>
                    <a:schemeClr val="bg1">
                      <a:lumMod val="50000"/>
                    </a:schemeClr>
                  </a:solidFill>
                  <a:latin typeface="Open Sans" pitchFamily="34" charset="0"/>
                  <a:ea typeface="Open Sans" pitchFamily="34" charset="0"/>
                  <a:cs typeface="Open Sans" pitchFamily="34" charset="0"/>
                </a:rPr>
                <a:t>consequat</a:t>
              </a:r>
              <a:r>
                <a:rPr lang="en-US" sz="1400" dirty="0">
                  <a:solidFill>
                    <a:schemeClr val="bg1">
                      <a:lumMod val="50000"/>
                    </a:schemeClr>
                  </a:solidFill>
                  <a:latin typeface="Open Sans" pitchFamily="34" charset="0"/>
                  <a:ea typeface="Open Sans" pitchFamily="34" charset="0"/>
                  <a:cs typeface="Open Sans" pitchFamily="34" charset="0"/>
                </a:rPr>
                <a:t> </a:t>
              </a:r>
              <a:r>
                <a:rPr lang="en-US" sz="1400" dirty="0" err="1">
                  <a:solidFill>
                    <a:schemeClr val="bg1">
                      <a:lumMod val="50000"/>
                    </a:schemeClr>
                  </a:solidFill>
                  <a:latin typeface="Open Sans" pitchFamily="34" charset="0"/>
                  <a:ea typeface="Open Sans" pitchFamily="34" charset="0"/>
                  <a:cs typeface="Open Sans" pitchFamily="34" charset="0"/>
                </a:rPr>
                <a:t>risus</a:t>
              </a:r>
              <a:r>
                <a:rPr lang="en-US" sz="1400" dirty="0">
                  <a:solidFill>
                    <a:schemeClr val="bg1">
                      <a:lumMod val="50000"/>
                    </a:schemeClr>
                  </a:solidFill>
                  <a:latin typeface="Open Sans" pitchFamily="34" charset="0"/>
                  <a:ea typeface="Open Sans" pitchFamily="34" charset="0"/>
                  <a:cs typeface="Open Sans" pitchFamily="34" charset="0"/>
                </a:rPr>
                <a:t>. </a:t>
              </a:r>
            </a:p>
          </p:txBody>
        </p:sp>
        <p:sp>
          <p:nvSpPr>
            <p:cNvPr id="22" name="Text Box 10">
              <a:extLst>
                <a:ext uri="{FF2B5EF4-FFF2-40B4-BE49-F238E27FC236}">
                  <a16:creationId xmlns:a16="http://schemas.microsoft.com/office/drawing/2014/main" id="{E3C3FAF0-2304-4E86-85EF-7C134BAF635F}"/>
                </a:ext>
              </a:extLst>
            </p:cNvPr>
            <p:cNvSpPr txBox="1">
              <a:spLocks noChangeArrowheads="1"/>
            </p:cNvSpPr>
            <p:nvPr/>
          </p:nvSpPr>
          <p:spPr bwMode="auto">
            <a:xfrm>
              <a:off x="827766" y="2140969"/>
              <a:ext cx="1656099" cy="612419"/>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b="1">
                  <a:solidFill>
                    <a:schemeClr val="bg1">
                      <a:lumMod val="50000"/>
                    </a:schemeClr>
                  </a:solidFill>
                  <a:latin typeface="Open Sans" pitchFamily="34" charset="0"/>
                  <a:ea typeface="Open Sans" pitchFamily="34" charset="0"/>
                  <a:cs typeface="Open Sans" pitchFamily="34" charset="0"/>
                </a:rPr>
                <a:t>Competitor Data</a:t>
              </a:r>
            </a:p>
            <a:p>
              <a:pPr algn="r" defTabSz="1088232"/>
              <a:r>
                <a:rPr lang="en-US" sz="14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grpSp>
      <p:pic>
        <p:nvPicPr>
          <p:cNvPr id="34" name="图片 33">
            <a:extLst>
              <a:ext uri="{FF2B5EF4-FFF2-40B4-BE49-F238E27FC236}">
                <a16:creationId xmlns:a16="http://schemas.microsoft.com/office/drawing/2014/main" id="{4D4D9DEE-2A3F-42A3-B3CD-8DC1D400935E}"/>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35" name="图片 34">
            <a:extLst>
              <a:ext uri="{FF2B5EF4-FFF2-40B4-BE49-F238E27FC236}">
                <a16:creationId xmlns:a16="http://schemas.microsoft.com/office/drawing/2014/main" id="{600258D7-F833-4E27-9E7A-9BE84686FAA6}"/>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spTree>
    <p:extLst>
      <p:ext uri="{BB962C8B-B14F-4D97-AF65-F5344CB8AC3E}">
        <p14:creationId xmlns:p14="http://schemas.microsoft.com/office/powerpoint/2010/main" val="207240039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龚芝怡 - 卓别林">
            <a:hlinkClick r:id="" action="ppaction://media"/>
            <a:extLst>
              <a:ext uri="{FF2B5EF4-FFF2-40B4-BE49-F238E27FC236}">
                <a16:creationId xmlns:a16="http://schemas.microsoft.com/office/drawing/2014/main" id="{E4C7B0F2-6AE8-405B-BAD3-C94FAE22C45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484313" y="-1543050"/>
            <a:ext cx="609600" cy="609600"/>
          </a:xfrm>
          <a:prstGeom prst="rect">
            <a:avLst/>
          </a:prstGeom>
        </p:spPr>
      </p:pic>
      <p:sp>
        <p:nvSpPr>
          <p:cNvPr id="5" name="TextBox 15">
            <a:extLst>
              <a:ext uri="{FF2B5EF4-FFF2-40B4-BE49-F238E27FC236}">
                <a16:creationId xmlns:a16="http://schemas.microsoft.com/office/drawing/2014/main" id="{0AF52DE8-CBDE-4F5F-8C0F-4E65F0403140}"/>
              </a:ext>
            </a:extLst>
          </p:cNvPr>
          <p:cNvSpPr txBox="1"/>
          <p:nvPr/>
        </p:nvSpPr>
        <p:spPr>
          <a:xfrm>
            <a:off x="5595423" y="5115937"/>
            <a:ext cx="1029064" cy="276999"/>
          </a:xfrm>
          <a:prstGeom prst="rect">
            <a:avLst/>
          </a:prstGeom>
          <a:solidFill>
            <a:srgbClr val="6F979B"/>
          </a:solidFill>
          <a:ln>
            <a:noFill/>
          </a:ln>
        </p:spPr>
        <p:txBody>
          <a:bodyPr wrap="none" rtlCol="0">
            <a:spAutoFit/>
          </a:bodyPr>
          <a:lstStyle/>
          <a:p>
            <a:pPr algn="ctr"/>
            <a:r>
              <a:rPr lang="en-US" sz="1200" spc="600" dirty="0">
                <a:solidFill>
                  <a:schemeClr val="bg1"/>
                </a:solidFill>
                <a:latin typeface="Lato Black" charset="0"/>
                <a:ea typeface="Lato Black" charset="0"/>
                <a:cs typeface="Lato Black" charset="0"/>
              </a:rPr>
              <a:t>FANCY</a:t>
            </a:r>
          </a:p>
        </p:txBody>
      </p:sp>
      <p:sp>
        <p:nvSpPr>
          <p:cNvPr id="6" name="矩形 23">
            <a:extLst>
              <a:ext uri="{FF2B5EF4-FFF2-40B4-BE49-F238E27FC236}">
                <a16:creationId xmlns:a16="http://schemas.microsoft.com/office/drawing/2014/main" id="{46B992FD-8C48-453C-8C59-EF3BEC4433BB}"/>
              </a:ext>
            </a:extLst>
          </p:cNvPr>
          <p:cNvSpPr>
            <a:spLocks noChangeArrowheads="1"/>
          </p:cNvSpPr>
          <p:nvPr/>
        </p:nvSpPr>
        <p:spPr bwMode="auto">
          <a:xfrm>
            <a:off x="3551035" y="4339928"/>
            <a:ext cx="5117840" cy="577081"/>
          </a:xfrm>
          <a:prstGeom prst="rect">
            <a:avLst/>
          </a:prstGeom>
          <a:noFill/>
          <a:ln>
            <a:noFill/>
          </a:ln>
        </p:spPr>
        <p:txBody>
          <a:bodyPr wrap="square">
            <a:spAutoFit/>
          </a:bodyPr>
          <a:lstStyle/>
          <a:p>
            <a:pPr algn="ct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THIS IS A ART TEMPLATE ,THE TEMPLATE DESIGN BY JERRY.</a:t>
            </a:r>
          </a:p>
          <a:p>
            <a:pPr algn="ctr">
              <a:lnSpc>
                <a:spcPct val="150000"/>
              </a:lnSpc>
            </a:pPr>
            <a:r>
              <a:rPr lang="en-US" altLang="zh-CN" sz="1100" dirty="0">
                <a:solidFill>
                  <a:schemeClr val="bg1">
                    <a:lumMod val="75000"/>
                  </a:schemeClr>
                </a:solidFill>
                <a:latin typeface="Parchment" panose="03040602040708040804" pitchFamily="66" charset="0"/>
                <a:ea typeface="微软雅黑 Light" panose="020B0502040204020203" pitchFamily="34" charset="-122"/>
              </a:rPr>
              <a:t> THANK YOU WATCHING THIS ONE. </a:t>
            </a:r>
          </a:p>
        </p:txBody>
      </p:sp>
      <p:sp>
        <p:nvSpPr>
          <p:cNvPr id="7" name="_14">
            <a:extLst>
              <a:ext uri="{FF2B5EF4-FFF2-40B4-BE49-F238E27FC236}">
                <a16:creationId xmlns:a16="http://schemas.microsoft.com/office/drawing/2014/main" id="{18D4AA84-04D6-4D6D-89D5-7847F361A726}"/>
              </a:ext>
            </a:extLst>
          </p:cNvPr>
          <p:cNvSpPr txBox="1">
            <a:spLocks noChangeArrowheads="1"/>
          </p:cNvSpPr>
          <p:nvPr/>
        </p:nvSpPr>
        <p:spPr bwMode="auto">
          <a:xfrm>
            <a:off x="4799336" y="1375570"/>
            <a:ext cx="2621238"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r>
              <a:rPr lang="en-US" altLang="zh-CN" sz="7200" spc="600" dirty="0">
                <a:solidFill>
                  <a:srgbClr val="6F979B"/>
                </a:solidFill>
                <a:latin typeface="Tw Cen MT" panose="020B0602020104020603" pitchFamily="34" charset="0"/>
                <a:ea typeface="方正汉真广标简体" panose="02000000000000000000" pitchFamily="2" charset="-122"/>
              </a:rPr>
              <a:t>201X</a:t>
            </a:r>
          </a:p>
        </p:txBody>
      </p:sp>
      <p:sp>
        <p:nvSpPr>
          <p:cNvPr id="8" name="_14">
            <a:extLst>
              <a:ext uri="{FF2B5EF4-FFF2-40B4-BE49-F238E27FC236}">
                <a16:creationId xmlns:a16="http://schemas.microsoft.com/office/drawing/2014/main" id="{1D5E46D2-686F-4D5D-A1EA-539A9BE65578}"/>
              </a:ext>
            </a:extLst>
          </p:cNvPr>
          <p:cNvSpPr txBox="1">
            <a:spLocks noChangeArrowheads="1"/>
          </p:cNvSpPr>
          <p:nvPr/>
        </p:nvSpPr>
        <p:spPr bwMode="auto">
          <a:xfrm>
            <a:off x="1499062" y="3133615"/>
            <a:ext cx="9548275" cy="11548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dirty="0">
                <a:solidFill>
                  <a:srgbClr val="6F979B"/>
                </a:solidFill>
                <a:latin typeface="微软雅黑" panose="020B0503020204020204" pitchFamily="34" charset="-122"/>
                <a:ea typeface="微软雅黑" panose="020B0503020204020204" pitchFamily="34" charset="-122"/>
              </a:rPr>
              <a:t>谢谢欣赏</a:t>
            </a:r>
            <a:r>
              <a:rPr lang="en-US" altLang="zh-CN" sz="6000" spc="600" dirty="0">
                <a:solidFill>
                  <a:srgbClr val="6F979B"/>
                </a:solidFill>
                <a:latin typeface="微软雅黑" panose="020B0503020204020204" pitchFamily="34" charset="-122"/>
                <a:ea typeface="微软雅黑" panose="020B0503020204020204" pitchFamily="34" charset="-122"/>
              </a:rPr>
              <a:t>~~~</a:t>
            </a:r>
            <a:endParaRPr lang="zh-CN" sz="6000" spc="600" dirty="0">
              <a:solidFill>
                <a:srgbClr val="6F979B"/>
              </a:solidFill>
              <a:latin typeface="微软雅黑" panose="020B0503020204020204" pitchFamily="34" charset="-122"/>
              <a:ea typeface="微软雅黑" panose="020B0503020204020204" pitchFamily="34" charset="-122"/>
            </a:endParaRPr>
          </a:p>
        </p:txBody>
      </p:sp>
      <p:pic>
        <p:nvPicPr>
          <p:cNvPr id="9" name="图片 8">
            <a:extLst>
              <a:ext uri="{FF2B5EF4-FFF2-40B4-BE49-F238E27FC236}">
                <a16:creationId xmlns:a16="http://schemas.microsoft.com/office/drawing/2014/main" id="{4D4D9DEE-2A3F-42A3-B3CD-8DC1D400935E}"/>
              </a:ext>
            </a:extLst>
          </p:cNvPr>
          <p:cNvPicPr>
            <a:picLocks noChangeAspect="1"/>
          </p:cNvPicPr>
          <p:nvPr/>
        </p:nvPicPr>
        <p:blipFill rotWithShape="1">
          <a:blip r:embed="rId6">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10" name="图片 9">
            <a:extLst>
              <a:ext uri="{FF2B5EF4-FFF2-40B4-BE49-F238E27FC236}">
                <a16:creationId xmlns:a16="http://schemas.microsoft.com/office/drawing/2014/main" id="{600258D7-F833-4E27-9E7A-9BE84686FAA6}"/>
              </a:ext>
            </a:extLst>
          </p:cNvPr>
          <p:cNvPicPr>
            <a:picLocks noChangeAspect="1"/>
          </p:cNvPicPr>
          <p:nvPr/>
        </p:nvPicPr>
        <p:blipFill rotWithShape="1">
          <a:blip r:embed="rId6">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2" name="组合 1">
            <a:extLst>
              <a:ext uri="{FF2B5EF4-FFF2-40B4-BE49-F238E27FC236}">
                <a16:creationId xmlns:a16="http://schemas.microsoft.com/office/drawing/2014/main" id="{F8C9F81F-2B19-4FA1-8630-17B4CF08AD80}"/>
              </a:ext>
            </a:extLst>
          </p:cNvPr>
          <p:cNvGrpSpPr/>
          <p:nvPr/>
        </p:nvGrpSpPr>
        <p:grpSpPr>
          <a:xfrm>
            <a:off x="4276309" y="2711011"/>
            <a:ext cx="853415" cy="422604"/>
            <a:chOff x="3587482" y="1721298"/>
            <a:chExt cx="1655937" cy="820007"/>
          </a:xfrm>
        </p:grpSpPr>
        <p:pic>
          <p:nvPicPr>
            <p:cNvPr id="12" name="图片 11">
              <a:extLst>
                <a:ext uri="{FF2B5EF4-FFF2-40B4-BE49-F238E27FC236}">
                  <a16:creationId xmlns:a16="http://schemas.microsoft.com/office/drawing/2014/main" id="{FB552D17-5C03-43C3-A404-A0B5156C7B4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6726" r="-1639" b="57687"/>
            <a:stretch/>
          </p:blipFill>
          <p:spPr>
            <a:xfrm rot="19087605">
              <a:off x="4483452" y="1721298"/>
              <a:ext cx="759967" cy="762105"/>
            </a:xfrm>
            <a:prstGeom prst="rect">
              <a:avLst/>
            </a:prstGeom>
          </p:spPr>
        </p:pic>
        <p:pic>
          <p:nvPicPr>
            <p:cNvPr id="13" name="图片 12">
              <a:extLst>
                <a:ext uri="{FF2B5EF4-FFF2-40B4-BE49-F238E27FC236}">
                  <a16:creationId xmlns:a16="http://schemas.microsoft.com/office/drawing/2014/main" id="{E433F78B-333C-4B1F-92B6-F51E3DE72DC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6726" t="62832" r="-1639" b="-14712"/>
            <a:stretch/>
          </p:blipFill>
          <p:spPr>
            <a:xfrm rot="2776262">
              <a:off x="3676933" y="1672438"/>
              <a:ext cx="779416" cy="958317"/>
            </a:xfrm>
            <a:prstGeom prst="rect">
              <a:avLst/>
            </a:prstGeom>
          </p:spPr>
        </p:pic>
      </p:grpSp>
      <p:grpSp>
        <p:nvGrpSpPr>
          <p:cNvPr id="14" name="组合 13">
            <a:extLst>
              <a:ext uri="{FF2B5EF4-FFF2-40B4-BE49-F238E27FC236}">
                <a16:creationId xmlns:a16="http://schemas.microsoft.com/office/drawing/2014/main" id="{7227ADB0-F4CD-4FE3-86FC-13295D39E05A}"/>
              </a:ext>
            </a:extLst>
          </p:cNvPr>
          <p:cNvGrpSpPr/>
          <p:nvPr/>
        </p:nvGrpSpPr>
        <p:grpSpPr>
          <a:xfrm>
            <a:off x="4959620" y="2711011"/>
            <a:ext cx="853415" cy="422604"/>
            <a:chOff x="3587482" y="1721298"/>
            <a:chExt cx="1655937" cy="820007"/>
          </a:xfrm>
        </p:grpSpPr>
        <p:pic>
          <p:nvPicPr>
            <p:cNvPr id="15" name="图片 14">
              <a:extLst>
                <a:ext uri="{FF2B5EF4-FFF2-40B4-BE49-F238E27FC236}">
                  <a16:creationId xmlns:a16="http://schemas.microsoft.com/office/drawing/2014/main" id="{BF209307-0466-4514-9F2D-729413903AD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6726" r="-1639" b="57687"/>
            <a:stretch/>
          </p:blipFill>
          <p:spPr>
            <a:xfrm rot="19087605">
              <a:off x="4483452" y="1721298"/>
              <a:ext cx="759967" cy="762105"/>
            </a:xfrm>
            <a:prstGeom prst="rect">
              <a:avLst/>
            </a:prstGeom>
          </p:spPr>
        </p:pic>
        <p:pic>
          <p:nvPicPr>
            <p:cNvPr id="16" name="图片 15">
              <a:extLst>
                <a:ext uri="{FF2B5EF4-FFF2-40B4-BE49-F238E27FC236}">
                  <a16:creationId xmlns:a16="http://schemas.microsoft.com/office/drawing/2014/main" id="{AA15C9CF-712F-412C-B3F3-02C8B032F85B}"/>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6726" t="62832" r="-1639" b="-14712"/>
            <a:stretch/>
          </p:blipFill>
          <p:spPr>
            <a:xfrm rot="2776262">
              <a:off x="3676933" y="1672438"/>
              <a:ext cx="779416" cy="958317"/>
            </a:xfrm>
            <a:prstGeom prst="rect">
              <a:avLst/>
            </a:prstGeom>
          </p:spPr>
        </p:pic>
      </p:grpSp>
      <p:grpSp>
        <p:nvGrpSpPr>
          <p:cNvPr id="17" name="组合 16">
            <a:extLst>
              <a:ext uri="{FF2B5EF4-FFF2-40B4-BE49-F238E27FC236}">
                <a16:creationId xmlns:a16="http://schemas.microsoft.com/office/drawing/2014/main" id="{C4775ECD-71C7-4896-8D96-9E9D0C374B8A}"/>
              </a:ext>
            </a:extLst>
          </p:cNvPr>
          <p:cNvGrpSpPr/>
          <p:nvPr/>
        </p:nvGrpSpPr>
        <p:grpSpPr>
          <a:xfrm>
            <a:off x="5704290" y="2696090"/>
            <a:ext cx="853415" cy="422604"/>
            <a:chOff x="3587482" y="1721298"/>
            <a:chExt cx="1655937" cy="820007"/>
          </a:xfrm>
        </p:grpSpPr>
        <p:pic>
          <p:nvPicPr>
            <p:cNvPr id="18" name="图片 17">
              <a:extLst>
                <a:ext uri="{FF2B5EF4-FFF2-40B4-BE49-F238E27FC236}">
                  <a16:creationId xmlns:a16="http://schemas.microsoft.com/office/drawing/2014/main" id="{0DC06272-6D66-4D7C-BF8F-0C3636AFF0F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6726" r="-1639" b="57687"/>
            <a:stretch/>
          </p:blipFill>
          <p:spPr>
            <a:xfrm rot="19087605">
              <a:off x="4483452" y="1721298"/>
              <a:ext cx="759967" cy="762105"/>
            </a:xfrm>
            <a:prstGeom prst="rect">
              <a:avLst/>
            </a:prstGeom>
          </p:spPr>
        </p:pic>
        <p:pic>
          <p:nvPicPr>
            <p:cNvPr id="19" name="图片 18">
              <a:extLst>
                <a:ext uri="{FF2B5EF4-FFF2-40B4-BE49-F238E27FC236}">
                  <a16:creationId xmlns:a16="http://schemas.microsoft.com/office/drawing/2014/main" id="{99FE28F7-BDE3-4888-8E90-700967A35D74}"/>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6726" t="62832" r="-1639" b="-14712"/>
            <a:stretch/>
          </p:blipFill>
          <p:spPr>
            <a:xfrm rot="2776262">
              <a:off x="3676933" y="1672438"/>
              <a:ext cx="779416" cy="958317"/>
            </a:xfrm>
            <a:prstGeom prst="rect">
              <a:avLst/>
            </a:prstGeom>
          </p:spPr>
        </p:pic>
      </p:grpSp>
      <p:grpSp>
        <p:nvGrpSpPr>
          <p:cNvPr id="20" name="组合 19">
            <a:extLst>
              <a:ext uri="{FF2B5EF4-FFF2-40B4-BE49-F238E27FC236}">
                <a16:creationId xmlns:a16="http://schemas.microsoft.com/office/drawing/2014/main" id="{DAC3805E-FF85-4457-BED9-A180F5008393}"/>
              </a:ext>
            </a:extLst>
          </p:cNvPr>
          <p:cNvGrpSpPr/>
          <p:nvPr/>
        </p:nvGrpSpPr>
        <p:grpSpPr>
          <a:xfrm>
            <a:off x="6387417" y="2679362"/>
            <a:ext cx="853415" cy="422604"/>
            <a:chOff x="3587482" y="1721298"/>
            <a:chExt cx="1655937" cy="820007"/>
          </a:xfrm>
        </p:grpSpPr>
        <p:pic>
          <p:nvPicPr>
            <p:cNvPr id="21" name="图片 20">
              <a:extLst>
                <a:ext uri="{FF2B5EF4-FFF2-40B4-BE49-F238E27FC236}">
                  <a16:creationId xmlns:a16="http://schemas.microsoft.com/office/drawing/2014/main" id="{14F3EFA1-C76A-4F73-9C13-B977B98503A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66726" r="-1639" b="57687"/>
            <a:stretch/>
          </p:blipFill>
          <p:spPr>
            <a:xfrm rot="19087605">
              <a:off x="4483452" y="1721298"/>
              <a:ext cx="759967" cy="762105"/>
            </a:xfrm>
            <a:prstGeom prst="rect">
              <a:avLst/>
            </a:prstGeom>
          </p:spPr>
        </p:pic>
        <p:pic>
          <p:nvPicPr>
            <p:cNvPr id="22" name="图片 21">
              <a:extLst>
                <a:ext uri="{FF2B5EF4-FFF2-40B4-BE49-F238E27FC236}">
                  <a16:creationId xmlns:a16="http://schemas.microsoft.com/office/drawing/2014/main" id="{ECAB958D-9A0D-480F-B285-09FA6C7829CF}"/>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6726" t="62832" r="-1639" b="-14712"/>
            <a:stretch/>
          </p:blipFill>
          <p:spPr>
            <a:xfrm rot="2776262">
              <a:off x="3676933" y="1672438"/>
              <a:ext cx="779416" cy="958317"/>
            </a:xfrm>
            <a:prstGeom prst="rect">
              <a:avLst/>
            </a:prstGeom>
          </p:spPr>
        </p:pic>
      </p:grpSp>
    </p:spTree>
    <p:extLst>
      <p:ext uri="{BB962C8B-B14F-4D97-AF65-F5344CB8AC3E}">
        <p14:creationId xmlns:p14="http://schemas.microsoft.com/office/powerpoint/2010/main" val="377431696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anim calcmode="lin" valueType="num">
                                      <p:cBhvr>
                                        <p:cTn id="11" dur="1000" fill="hold"/>
                                        <p:tgtEl>
                                          <p:spTgt spid="8"/>
                                        </p:tgtEl>
                                        <p:attrNameLst>
                                          <p:attrName>ppt_x</p:attrName>
                                        </p:attrNameLst>
                                      </p:cBhvr>
                                      <p:tavLst>
                                        <p:tav tm="0">
                                          <p:val>
                                            <p:strVal val="#ppt_x"/>
                                          </p:val>
                                        </p:tav>
                                        <p:tav tm="100000">
                                          <p:val>
                                            <p:strVal val="#ppt_x"/>
                                          </p:val>
                                        </p:tav>
                                      </p:tavLst>
                                    </p:anim>
                                    <p:anim calcmode="lin" valueType="num">
                                      <p:cBhvr>
                                        <p:cTn id="12" dur="1000" fill="hold"/>
                                        <p:tgtEl>
                                          <p:spTgt spid="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29" fill="remove" display="0">
                  <p:stCondLst>
                    <p:cond delay="indefinite"/>
                  </p:stCondLst>
                  <p:endCondLst>
                    <p:cond evt="onStopAudio" delay="0">
                      <p:tgtEl>
                        <p:sldTgt/>
                      </p:tgtEl>
                    </p:cond>
                  </p:endCondLst>
                </p:cTn>
                <p:tgtEl>
                  <p:spTgt spid="4"/>
                </p:tgtEl>
              </p:cMediaNode>
            </p:audio>
          </p:childTnLst>
        </p:cTn>
      </p:par>
    </p:tnLst>
    <p:bldLst>
      <p:bldP spid="5" grpId="0" animBg="1"/>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FA8437A-694A-45FA-91A3-8C25424A0199}"/>
              </a:ext>
            </a:extLst>
          </p:cNvPr>
          <p:cNvGrpSpPr/>
          <p:nvPr/>
        </p:nvGrpSpPr>
        <p:grpSpPr>
          <a:xfrm>
            <a:off x="3187699" y="2937331"/>
            <a:ext cx="5845610" cy="988367"/>
            <a:chOff x="1959235" y="3671742"/>
            <a:chExt cx="6579681" cy="1112484"/>
          </a:xfrm>
          <a:solidFill>
            <a:srgbClr val="E7795E"/>
          </a:solidFill>
        </p:grpSpPr>
        <p:sp>
          <p:nvSpPr>
            <p:cNvPr id="16" name="矩形 15">
              <a:extLst>
                <a:ext uri="{FF2B5EF4-FFF2-40B4-BE49-F238E27FC236}">
                  <a16:creationId xmlns:a16="http://schemas.microsoft.com/office/drawing/2014/main" id="{D3DA442F-2970-4342-9D3F-8F3049A96CE9}"/>
                </a:ext>
              </a:extLst>
            </p:cNvPr>
            <p:cNvSpPr/>
            <p:nvPr/>
          </p:nvSpPr>
          <p:spPr>
            <a:xfrm>
              <a:off x="3384014" y="3671742"/>
              <a:ext cx="5154902" cy="1095792"/>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文本框 5">
              <a:extLst>
                <a:ext uri="{FF2B5EF4-FFF2-40B4-BE49-F238E27FC236}">
                  <a16:creationId xmlns:a16="http://schemas.microsoft.com/office/drawing/2014/main" id="{D635E648-F8E2-423E-90C8-CB7651C8C377}"/>
                </a:ext>
              </a:extLst>
            </p:cNvPr>
            <p:cNvSpPr txBox="1"/>
            <p:nvPr/>
          </p:nvSpPr>
          <p:spPr>
            <a:xfrm>
              <a:off x="3578364" y="3837094"/>
              <a:ext cx="4767570" cy="727496"/>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pPr algn="ctr"/>
              <a:r>
                <a:rPr lang="zh-CN" altLang="en-US" sz="3600" dirty="0">
                  <a:solidFill>
                    <a:schemeClr val="bg1"/>
                  </a:solidFill>
                </a:rPr>
                <a:t>加入你的标题描述</a:t>
              </a:r>
            </a:p>
          </p:txBody>
        </p:sp>
        <p:grpSp>
          <p:nvGrpSpPr>
            <p:cNvPr id="18" name="组合 17">
              <a:extLst>
                <a:ext uri="{FF2B5EF4-FFF2-40B4-BE49-F238E27FC236}">
                  <a16:creationId xmlns:a16="http://schemas.microsoft.com/office/drawing/2014/main" id="{FE2C0F0B-4E07-494F-8225-CF81C6E9B1BD}"/>
                </a:ext>
              </a:extLst>
            </p:cNvPr>
            <p:cNvGrpSpPr/>
            <p:nvPr/>
          </p:nvGrpSpPr>
          <p:grpSpPr>
            <a:xfrm>
              <a:off x="1959235" y="3688434"/>
              <a:ext cx="1304909" cy="1095792"/>
              <a:chOff x="-66623" y="532828"/>
              <a:chExt cx="825748" cy="568897"/>
            </a:xfrm>
            <a:grpFill/>
          </p:grpSpPr>
          <p:sp>
            <p:nvSpPr>
              <p:cNvPr id="19" name="矩形 18">
                <a:extLst>
                  <a:ext uri="{FF2B5EF4-FFF2-40B4-BE49-F238E27FC236}">
                    <a16:creationId xmlns:a16="http://schemas.microsoft.com/office/drawing/2014/main" id="{6969AEEC-DC16-4AC3-9D53-5571D06606E4}"/>
                  </a:ext>
                </a:extLst>
              </p:cNvPr>
              <p:cNvSpPr/>
              <p:nvPr/>
            </p:nvSpPr>
            <p:spPr>
              <a:xfrm>
                <a:off x="-66623" y="532828"/>
                <a:ext cx="712108" cy="56889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01</a:t>
                </a:r>
                <a:endParaRPr lang="zh-CN" altLang="en-US" sz="32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A5DA8050-51E9-4746-9017-B5B828C51404}"/>
                  </a:ext>
                </a:extLst>
              </p:cNvPr>
              <p:cNvSpPr/>
              <p:nvPr/>
            </p:nvSpPr>
            <p:spPr>
              <a:xfrm>
                <a:off x="721341" y="532828"/>
                <a:ext cx="37784" cy="568897"/>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pic>
        <p:nvPicPr>
          <p:cNvPr id="9" name="图片 8">
            <a:extLst>
              <a:ext uri="{FF2B5EF4-FFF2-40B4-BE49-F238E27FC236}">
                <a16:creationId xmlns:a16="http://schemas.microsoft.com/office/drawing/2014/main" id="{53262238-2DD8-4218-BD0C-A6B61368F8EA}"/>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10" name="图片 9">
            <a:extLst>
              <a:ext uri="{FF2B5EF4-FFF2-40B4-BE49-F238E27FC236}">
                <a16:creationId xmlns:a16="http://schemas.microsoft.com/office/drawing/2014/main" id="{0DE0B98D-8B5E-40A8-989B-9EAECD1E5A28}"/>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500"/>
                                        <p:tgtEl>
                                          <p:spTgt spid="15"/>
                                        </p:tgtEl>
                                      </p:cBhvr>
                                    </p:animEffect>
                                    <p:anim calcmode="lin" valueType="num">
                                      <p:cBhvr>
                                        <p:cTn id="8" dur="1500" fill="hold"/>
                                        <p:tgtEl>
                                          <p:spTgt spid="15"/>
                                        </p:tgtEl>
                                        <p:attrNameLst>
                                          <p:attrName>ppt_w</p:attrName>
                                        </p:attrNameLst>
                                      </p:cBhvr>
                                      <p:tavLst>
                                        <p:tav tm="0" fmla="#ppt_w*sin(2.5*pi*$)">
                                          <p:val>
                                            <p:fltVal val="0"/>
                                          </p:val>
                                        </p:tav>
                                        <p:tav tm="100000">
                                          <p:val>
                                            <p:fltVal val="1"/>
                                          </p:val>
                                        </p:tav>
                                      </p:tavLst>
                                    </p:anim>
                                    <p:anim calcmode="lin" valueType="num">
                                      <p:cBhvr>
                                        <p:cTn id="9" dur="1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A015DC3B-B246-4119-91B5-CD45619381B5}"/>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21" name="图片 20">
            <a:extLst>
              <a:ext uri="{FF2B5EF4-FFF2-40B4-BE49-F238E27FC236}">
                <a16:creationId xmlns:a16="http://schemas.microsoft.com/office/drawing/2014/main" id="{4D6A9B26-42D4-43DE-B96B-3A9C4A08144F}"/>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5A81C6FD-2F06-4B0D-95DA-AE7E15334A4E}"/>
              </a:ext>
            </a:extLst>
          </p:cNvPr>
          <p:cNvGrpSpPr/>
          <p:nvPr/>
        </p:nvGrpSpPr>
        <p:grpSpPr>
          <a:xfrm flipH="1">
            <a:off x="1295331" y="1945114"/>
            <a:ext cx="4965104" cy="4116256"/>
            <a:chOff x="708335" y="1817041"/>
            <a:chExt cx="5545508" cy="4339797"/>
          </a:xfrm>
        </p:grpSpPr>
        <p:sp>
          <p:nvSpPr>
            <p:cNvPr id="11" name="矩形 10">
              <a:extLst>
                <a:ext uri="{FF2B5EF4-FFF2-40B4-BE49-F238E27FC236}">
                  <a16:creationId xmlns:a16="http://schemas.microsoft.com/office/drawing/2014/main" id="{EC527E1D-31C6-406D-8ED0-F9315530BD42}"/>
                </a:ext>
              </a:extLst>
            </p:cNvPr>
            <p:cNvSpPr/>
            <p:nvPr/>
          </p:nvSpPr>
          <p:spPr>
            <a:xfrm>
              <a:off x="719136" y="5303219"/>
              <a:ext cx="5471208" cy="853619"/>
            </a:xfrm>
            <a:prstGeom prst="rect">
              <a:avLst/>
            </a:prstGeom>
            <a:solidFill>
              <a:srgbClr val="6F979B"/>
            </a:solidFill>
            <a:ln w="9525" cap="flat" cmpd="sng" algn="ctr">
              <a:no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200" b="0" i="0" u="none" strike="noStrike" kern="0" cap="none" spc="0" normalizeH="0" baseline="0" noProof="0">
                <a:ln>
                  <a:noFill/>
                </a:ln>
                <a:solidFill>
                  <a:schemeClr val="bg1">
                    <a:lumMod val="65000"/>
                  </a:schemeClr>
                </a:solidFill>
                <a:effectLst/>
                <a:uLnTx/>
                <a:uFillTx/>
                <a:latin typeface="Century Gothic"/>
                <a:ea typeface="微软雅黑" panose="020B0503020204020204" pitchFamily="34" charset="-122"/>
              </a:endParaRPr>
            </a:p>
          </p:txBody>
        </p:sp>
        <p:sp>
          <p:nvSpPr>
            <p:cNvPr id="12" name="文本框 5">
              <a:extLst>
                <a:ext uri="{FF2B5EF4-FFF2-40B4-BE49-F238E27FC236}">
                  <a16:creationId xmlns:a16="http://schemas.microsoft.com/office/drawing/2014/main" id="{67A93F40-6CEE-477B-93D3-4C5221722AE1}"/>
                </a:ext>
              </a:extLst>
            </p:cNvPr>
            <p:cNvSpPr txBox="1"/>
            <p:nvPr/>
          </p:nvSpPr>
          <p:spPr>
            <a:xfrm>
              <a:off x="708335" y="4274267"/>
              <a:ext cx="5545508" cy="961167"/>
            </a:xfrm>
            <a:prstGeom prst="rect">
              <a:avLst/>
            </a:prstGeom>
            <a:noFill/>
          </p:spPr>
          <p:txBody>
            <a:bodyPr wrap="square" lIns="91438" tIns="45719" rIns="91438" bIns="45719" rtlCol="0">
              <a:spAutoFit/>
            </a:bodyPr>
            <a:lstStyle/>
            <a:p>
              <a:pPr defTabSz="457189">
                <a:lnSpc>
                  <a:spcPct val="130000"/>
                </a:lnSpc>
              </a:pPr>
              <a:endParaRPr lang="en-US" altLang="zh-CN" sz="1050" dirty="0">
                <a:solidFill>
                  <a:schemeClr val="bg1">
                    <a:lumMod val="50000"/>
                  </a:schemeClr>
                </a:solidFill>
                <a:latin typeface="Century Gothic"/>
                <a:ea typeface="微软雅黑" panose="020B0503020204020204" pitchFamily="34" charset="-122"/>
              </a:endParaRPr>
            </a:p>
            <a:p>
              <a:pPr defTabSz="457189">
                <a:lnSpc>
                  <a:spcPct val="130000"/>
                </a:lnSpc>
              </a:pPr>
              <a:r>
                <a:rPr lang="zh-CN" altLang="en-US" sz="1050" dirty="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50" dirty="0">
                  <a:solidFill>
                    <a:schemeClr val="bg1">
                      <a:lumMod val="50000"/>
                    </a:schemeClr>
                  </a:solidFill>
                  <a:latin typeface="Century Gothic"/>
                  <a:ea typeface="微软雅黑" panose="020B0503020204020204" pitchFamily="34" charset="-122"/>
                </a:rPr>
                <a:t>14</a:t>
              </a:r>
              <a:r>
                <a:rPr lang="zh-CN" altLang="en-US" sz="1050" dirty="0">
                  <a:solidFill>
                    <a:schemeClr val="bg1">
                      <a:lumMod val="50000"/>
                    </a:schemeClr>
                  </a:solidFill>
                  <a:latin typeface="Century Gothic"/>
                  <a:ea typeface="微软雅黑" panose="020B0503020204020204" pitchFamily="34" charset="-122"/>
                </a:rPr>
                <a:t>号字，</a:t>
              </a:r>
              <a:r>
                <a:rPr lang="en-US" altLang="zh-CN" sz="1050" dirty="0">
                  <a:solidFill>
                    <a:schemeClr val="bg1">
                      <a:lumMod val="50000"/>
                    </a:schemeClr>
                  </a:solidFill>
                  <a:latin typeface="Century Gothic"/>
                  <a:ea typeface="微软雅黑" panose="020B0503020204020204" pitchFamily="34" charset="-122"/>
                </a:rPr>
                <a:t>1.3</a:t>
              </a:r>
              <a:r>
                <a:rPr lang="zh-CN" altLang="en-US" sz="1050" dirty="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050" dirty="0">
                  <a:solidFill>
                    <a:schemeClr val="bg1">
                      <a:lumMod val="50000"/>
                    </a:schemeClr>
                  </a:solidFill>
                  <a:latin typeface="Century Gothic"/>
                  <a:ea typeface="微软雅黑" panose="020B0503020204020204" pitchFamily="34" charset="-122"/>
                </a:rPr>
                <a:t>.</a:t>
              </a:r>
              <a:endParaRPr lang="zh-CN" altLang="en-US" sz="1050" dirty="0">
                <a:solidFill>
                  <a:schemeClr val="bg1">
                    <a:lumMod val="50000"/>
                  </a:schemeClr>
                </a:solidFill>
                <a:latin typeface="Century Gothic"/>
                <a:ea typeface="微软雅黑" panose="020B0503020204020204" pitchFamily="34" charset="-122"/>
              </a:endParaRPr>
            </a:p>
          </p:txBody>
        </p:sp>
        <p:sp>
          <p:nvSpPr>
            <p:cNvPr id="13" name="文本框 6">
              <a:extLst>
                <a:ext uri="{FF2B5EF4-FFF2-40B4-BE49-F238E27FC236}">
                  <a16:creationId xmlns:a16="http://schemas.microsoft.com/office/drawing/2014/main" id="{55078B0E-6DFD-4BAD-BF70-978EAC6FED91}"/>
                </a:ext>
              </a:extLst>
            </p:cNvPr>
            <p:cNvSpPr txBox="1"/>
            <p:nvPr/>
          </p:nvSpPr>
          <p:spPr>
            <a:xfrm>
              <a:off x="798901" y="5458499"/>
              <a:ext cx="5275327" cy="554215"/>
            </a:xfrm>
            <a:prstGeom prst="rect">
              <a:avLst/>
            </a:prstGeom>
            <a:noFill/>
          </p:spPr>
          <p:txBody>
            <a:bodyPr wrap="square" lIns="91438" tIns="45719" rIns="91438" bIns="45719" rtlCol="0">
              <a:spAutoFit/>
            </a:bodyPr>
            <a:lstStyle/>
            <a:p>
              <a:pPr defTabSz="457189">
                <a:lnSpc>
                  <a:spcPct val="130000"/>
                </a:lnSpc>
              </a:pPr>
              <a:r>
                <a:rPr lang="zh-CN" altLang="en-US" sz="1000" b="1" dirty="0">
                  <a:solidFill>
                    <a:schemeClr val="bg1"/>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b="1" dirty="0">
                  <a:solidFill>
                    <a:schemeClr val="bg1"/>
                  </a:solidFill>
                  <a:latin typeface="Century Gothic"/>
                  <a:ea typeface="微软雅黑" panose="020B0503020204020204" pitchFamily="34" charset="-122"/>
                </a:rPr>
                <a:t>12</a:t>
              </a:r>
              <a:r>
                <a:rPr lang="zh-CN" altLang="en-US" sz="1000" b="1" dirty="0">
                  <a:solidFill>
                    <a:schemeClr val="bg1"/>
                  </a:solidFill>
                  <a:latin typeface="Century Gothic"/>
                  <a:ea typeface="微软雅黑" panose="020B0503020204020204" pitchFamily="34" charset="-122"/>
                </a:rPr>
                <a:t>号字，</a:t>
              </a:r>
              <a:r>
                <a:rPr lang="en-US" altLang="zh-CN" sz="1000" b="1" dirty="0">
                  <a:solidFill>
                    <a:schemeClr val="bg1"/>
                  </a:solidFill>
                  <a:latin typeface="Century Gothic"/>
                  <a:ea typeface="微软雅黑" panose="020B0503020204020204" pitchFamily="34" charset="-122"/>
                </a:rPr>
                <a:t>1.3</a:t>
              </a:r>
              <a:r>
                <a:rPr lang="zh-CN" altLang="en-US" sz="1000" b="1" dirty="0">
                  <a:solidFill>
                    <a:schemeClr val="bg1"/>
                  </a:solidFill>
                  <a:latin typeface="Century Gothic"/>
                  <a:ea typeface="微软雅黑" panose="020B0503020204020204" pitchFamily="34" charset="-122"/>
                </a:rPr>
                <a:t>倍字间距。</a:t>
              </a:r>
            </a:p>
          </p:txBody>
        </p:sp>
        <p:sp>
          <p:nvSpPr>
            <p:cNvPr id="14" name="矩形 13">
              <a:extLst>
                <a:ext uri="{FF2B5EF4-FFF2-40B4-BE49-F238E27FC236}">
                  <a16:creationId xmlns:a16="http://schemas.microsoft.com/office/drawing/2014/main" id="{D69E1D09-CDD1-4D41-9E7F-96621B7479D0}"/>
                </a:ext>
              </a:extLst>
            </p:cNvPr>
            <p:cNvSpPr/>
            <p:nvPr/>
          </p:nvSpPr>
          <p:spPr>
            <a:xfrm>
              <a:off x="798902" y="1817041"/>
              <a:ext cx="5275326" cy="2563164"/>
            </a:xfrm>
            <a:prstGeom prst="rect">
              <a:avLst/>
            </a:prstGeom>
            <a:blipFill dpi="0" rotWithShape="1">
              <a:blip r:embed="rId4"/>
              <a:srcRect/>
              <a:tile tx="0" ty="0" sx="50000" sy="50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200">
                <a:solidFill>
                  <a:schemeClr val="bg1">
                    <a:lumMod val="65000"/>
                  </a:schemeClr>
                </a:solidFill>
                <a:latin typeface="Calibri"/>
                <a:ea typeface="宋体"/>
              </a:endParaRPr>
            </a:p>
          </p:txBody>
        </p:sp>
      </p:grpSp>
      <p:sp>
        <p:nvSpPr>
          <p:cNvPr id="15" name="TextBox 62">
            <a:extLst>
              <a:ext uri="{FF2B5EF4-FFF2-40B4-BE49-F238E27FC236}">
                <a16:creationId xmlns:a16="http://schemas.microsoft.com/office/drawing/2014/main" id="{ECC2917F-A0FB-4AE9-85F9-0BE0365AF834}"/>
              </a:ext>
            </a:extLst>
          </p:cNvPr>
          <p:cNvSpPr txBox="1"/>
          <p:nvPr/>
        </p:nvSpPr>
        <p:spPr>
          <a:xfrm flipH="1">
            <a:off x="7097152" y="3407081"/>
            <a:ext cx="3939672" cy="714991"/>
          </a:xfrm>
          <a:prstGeom prst="rect">
            <a:avLst/>
          </a:prstGeom>
          <a:noFill/>
        </p:spPr>
        <p:txBody>
          <a:bodyPr wrap="square" lIns="83999" tIns="41999" rIns="83999" bIns="41999" rtlCol="0">
            <a:spAutoFit/>
          </a:bodyPr>
          <a:lstStyle/>
          <a:p>
            <a:pPr>
              <a:lnSpc>
                <a:spcPct val="13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50">
                <a:solidFill>
                  <a:schemeClr val="bg1">
                    <a:lumMod val="50000"/>
                  </a:schemeClr>
                </a:solidFill>
                <a:latin typeface="微软雅黑" pitchFamily="34" charset="-122"/>
                <a:ea typeface="微软雅黑" pitchFamily="34" charset="-122"/>
              </a:rPr>
              <a:t>这里，或者通过通过复制您的文本。您的内容打在这里，或者通过通过复制您的文本。</a:t>
            </a:r>
          </a:p>
        </p:txBody>
      </p:sp>
      <p:sp>
        <p:nvSpPr>
          <p:cNvPr id="16" name="TextBox 63">
            <a:extLst>
              <a:ext uri="{FF2B5EF4-FFF2-40B4-BE49-F238E27FC236}">
                <a16:creationId xmlns:a16="http://schemas.microsoft.com/office/drawing/2014/main" id="{130ADF70-8F23-4FCF-BC62-091AAFEE8836}"/>
              </a:ext>
            </a:extLst>
          </p:cNvPr>
          <p:cNvSpPr txBox="1"/>
          <p:nvPr/>
        </p:nvSpPr>
        <p:spPr>
          <a:xfrm flipH="1">
            <a:off x="7097152" y="4261212"/>
            <a:ext cx="3939672" cy="714991"/>
          </a:xfrm>
          <a:prstGeom prst="rect">
            <a:avLst/>
          </a:prstGeom>
          <a:noFill/>
        </p:spPr>
        <p:txBody>
          <a:bodyPr wrap="square" lIns="83999" tIns="41999" rIns="83999" bIns="41999" rtlCol="0">
            <a:spAutoFit/>
          </a:bodyPr>
          <a:lstStyle/>
          <a:p>
            <a:pPr>
              <a:lnSpc>
                <a:spcPct val="13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a:t>
            </a:r>
            <a:r>
              <a:rPr lang="zh-CN" altLang="en-US" sz="1050">
                <a:solidFill>
                  <a:schemeClr val="bg1">
                    <a:lumMod val="50000"/>
                  </a:schemeClr>
                </a:solidFill>
                <a:latin typeface="微软雅黑" pitchFamily="34" charset="-122"/>
                <a:ea typeface="微软雅黑" pitchFamily="34" charset="-122"/>
              </a:rPr>
              <a:t>在这里 ，或者通过复制您的文本后，在此框中选择粘贴，并选择只保留文字。</a:t>
            </a:r>
          </a:p>
        </p:txBody>
      </p:sp>
      <p:sp>
        <p:nvSpPr>
          <p:cNvPr id="17" name="TextBox 64">
            <a:extLst>
              <a:ext uri="{FF2B5EF4-FFF2-40B4-BE49-F238E27FC236}">
                <a16:creationId xmlns:a16="http://schemas.microsoft.com/office/drawing/2014/main" id="{FF6E77F5-63DE-4E1A-B2CF-1C4A3BC1BF3A}"/>
              </a:ext>
            </a:extLst>
          </p:cNvPr>
          <p:cNvSpPr txBox="1"/>
          <p:nvPr/>
        </p:nvSpPr>
        <p:spPr>
          <a:xfrm flipH="1">
            <a:off x="7097152" y="5146499"/>
            <a:ext cx="3939672" cy="714991"/>
          </a:xfrm>
          <a:prstGeom prst="rect">
            <a:avLst/>
          </a:prstGeom>
          <a:noFill/>
        </p:spPr>
        <p:txBody>
          <a:bodyPr wrap="square" lIns="83999" tIns="41999" rIns="83999" bIns="41999" rtlCol="0">
            <a:spAutoFit/>
          </a:bodyPr>
          <a:lstStyle/>
          <a:p>
            <a:pPr>
              <a:lnSpc>
                <a:spcPct val="130000"/>
              </a:lnSpc>
            </a:pPr>
            <a:r>
              <a:rPr lang="zh-CN" altLang="en-US" sz="105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050">
                <a:solidFill>
                  <a:schemeClr val="bg1">
                    <a:lumMod val="50000"/>
                  </a:schemeClr>
                </a:solidFill>
                <a:latin typeface="微软雅黑" pitchFamily="34" charset="-122"/>
                <a:ea typeface="微软雅黑" pitchFamily="34" charset="-122"/>
              </a:rPr>
              <a:t>这里，或者通过通过复制您的文本。</a:t>
            </a:r>
          </a:p>
        </p:txBody>
      </p:sp>
      <p:sp>
        <p:nvSpPr>
          <p:cNvPr id="18" name="圆角矩形 9">
            <a:extLst>
              <a:ext uri="{FF2B5EF4-FFF2-40B4-BE49-F238E27FC236}">
                <a16:creationId xmlns:a16="http://schemas.microsoft.com/office/drawing/2014/main" id="{47235952-D33D-4B20-864B-F5C277B9A391}"/>
              </a:ext>
            </a:extLst>
          </p:cNvPr>
          <p:cNvSpPr/>
          <p:nvPr/>
        </p:nvSpPr>
        <p:spPr>
          <a:xfrm flipH="1">
            <a:off x="7185893" y="2541221"/>
            <a:ext cx="2569449" cy="695564"/>
          </a:xfrm>
          <a:prstGeom prst="round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600" noProof="1"/>
          </a:p>
        </p:txBody>
      </p:sp>
      <p:sp>
        <p:nvSpPr>
          <p:cNvPr id="19" name="矩形 18">
            <a:extLst>
              <a:ext uri="{FF2B5EF4-FFF2-40B4-BE49-F238E27FC236}">
                <a16:creationId xmlns:a16="http://schemas.microsoft.com/office/drawing/2014/main" id="{F5745615-E751-48F8-AF90-6CDD97AFF72E}"/>
              </a:ext>
            </a:extLst>
          </p:cNvPr>
          <p:cNvSpPr/>
          <p:nvPr/>
        </p:nvSpPr>
        <p:spPr>
          <a:xfrm flipH="1">
            <a:off x="7649133" y="2698471"/>
            <a:ext cx="1642970" cy="526119"/>
          </a:xfrm>
          <a:prstGeom prst="rect">
            <a:avLst/>
          </a:prstGeom>
        </p:spPr>
        <p:txBody>
          <a:bodyPr wrap="none">
            <a:spAutoFit/>
          </a:bodyPr>
          <a:lstStyle/>
          <a:p>
            <a:pPr lvl="0" algn="ctr"/>
            <a:r>
              <a:rPr lang="zh-CN" altLang="en-US" sz="2800" noProof="1">
                <a:solidFill>
                  <a:srgbClr val="FFFFFF"/>
                </a:solidFill>
              </a:rPr>
              <a:t>加入标题</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anim calcmode="lin" valueType="num">
                                      <p:cBhvr>
                                        <p:cTn id="14" dur="500" fill="hold"/>
                                        <p:tgtEl>
                                          <p:spTgt spid="15"/>
                                        </p:tgtEl>
                                        <p:attrNameLst>
                                          <p:attrName>ppt_x</p:attrName>
                                        </p:attrNameLst>
                                      </p:cBhvr>
                                      <p:tavLst>
                                        <p:tav tm="0">
                                          <p:val>
                                            <p:strVal val="#ppt_x"/>
                                          </p:val>
                                        </p:tav>
                                        <p:tav tm="100000">
                                          <p:val>
                                            <p:strVal val="#ppt_x"/>
                                          </p:val>
                                        </p:tav>
                                      </p:tavLst>
                                    </p:anim>
                                    <p:anim calcmode="lin" valueType="num">
                                      <p:cBhvr>
                                        <p:cTn id="15" dur="500" fill="hold"/>
                                        <p:tgtEl>
                                          <p:spTgt spid="1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anim calcmode="lin" valueType="num">
                                      <p:cBhvr>
                                        <p:cTn id="20" dur="500" fill="hold"/>
                                        <p:tgtEl>
                                          <p:spTgt spid="16"/>
                                        </p:tgtEl>
                                        <p:attrNameLst>
                                          <p:attrName>ppt_x</p:attrName>
                                        </p:attrNameLst>
                                      </p:cBhvr>
                                      <p:tavLst>
                                        <p:tav tm="0">
                                          <p:val>
                                            <p:strVal val="#ppt_x"/>
                                          </p:val>
                                        </p:tav>
                                        <p:tav tm="100000">
                                          <p:val>
                                            <p:strVal val="#ppt_x"/>
                                          </p:val>
                                        </p:tav>
                                      </p:tavLst>
                                    </p:anim>
                                    <p:anim calcmode="lin" valueType="num">
                                      <p:cBhvr>
                                        <p:cTn id="21" dur="50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anim calcmode="lin" valueType="num">
                                      <p:cBhvr>
                                        <p:cTn id="32" dur="500" fill="hold"/>
                                        <p:tgtEl>
                                          <p:spTgt spid="18"/>
                                        </p:tgtEl>
                                        <p:attrNameLst>
                                          <p:attrName>ppt_x</p:attrName>
                                        </p:attrNameLst>
                                      </p:cBhvr>
                                      <p:tavLst>
                                        <p:tav tm="0">
                                          <p:val>
                                            <p:strVal val="#ppt_x"/>
                                          </p:val>
                                        </p:tav>
                                        <p:tav tm="100000">
                                          <p:val>
                                            <p:strVal val="#ppt_x"/>
                                          </p:val>
                                        </p:tav>
                                      </p:tavLst>
                                    </p:anim>
                                    <p:anim calcmode="lin" valueType="num">
                                      <p:cBhvr>
                                        <p:cTn id="33" dur="50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5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a16="http://schemas.microsoft.com/office/drawing/2014/main" id="{47E06D32-8574-44F5-8584-5845423CB4A5}"/>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42" name="图片 41">
            <a:extLst>
              <a:ext uri="{FF2B5EF4-FFF2-40B4-BE49-F238E27FC236}">
                <a16:creationId xmlns:a16="http://schemas.microsoft.com/office/drawing/2014/main" id="{49FCD74A-25B5-4C2A-BE1D-938788B71D2D}"/>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826FF32A-831A-4A6D-9048-A04BA3BCBE0C}"/>
              </a:ext>
            </a:extLst>
          </p:cNvPr>
          <p:cNvGrpSpPr/>
          <p:nvPr/>
        </p:nvGrpSpPr>
        <p:grpSpPr>
          <a:xfrm>
            <a:off x="1223693" y="1325458"/>
            <a:ext cx="9779616" cy="4481698"/>
            <a:chOff x="457200" y="1047750"/>
            <a:chExt cx="8077201" cy="3701534"/>
          </a:xfrm>
        </p:grpSpPr>
        <p:sp>
          <p:nvSpPr>
            <p:cNvPr id="11" name="Freeform 7">
              <a:extLst>
                <a:ext uri="{FF2B5EF4-FFF2-40B4-BE49-F238E27FC236}">
                  <a16:creationId xmlns:a16="http://schemas.microsoft.com/office/drawing/2014/main" id="{76C5E766-C524-42F8-8776-6F931EFCD42A}"/>
                </a:ext>
              </a:extLst>
            </p:cNvPr>
            <p:cNvSpPr>
              <a:spLocks/>
            </p:cNvSpPr>
            <p:nvPr/>
          </p:nvSpPr>
          <p:spPr bwMode="auto">
            <a:xfrm>
              <a:off x="457201" y="2012364"/>
              <a:ext cx="1492777" cy="592243"/>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2" name="Freeform 7">
              <a:extLst>
                <a:ext uri="{FF2B5EF4-FFF2-40B4-BE49-F238E27FC236}">
                  <a16:creationId xmlns:a16="http://schemas.microsoft.com/office/drawing/2014/main" id="{E272DED9-5923-477A-90ED-96BBF9418DFE}"/>
                </a:ext>
              </a:extLst>
            </p:cNvPr>
            <p:cNvSpPr>
              <a:spLocks/>
            </p:cNvSpPr>
            <p:nvPr/>
          </p:nvSpPr>
          <p:spPr bwMode="auto">
            <a:xfrm>
              <a:off x="1469693" y="1565341"/>
              <a:ext cx="1492777" cy="1039266"/>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3" name="Freeform 7">
              <a:extLst>
                <a:ext uri="{FF2B5EF4-FFF2-40B4-BE49-F238E27FC236}">
                  <a16:creationId xmlns:a16="http://schemas.microsoft.com/office/drawing/2014/main" id="{DB73E778-88D6-4317-8276-59B63414CEA1}"/>
                </a:ext>
              </a:extLst>
            </p:cNvPr>
            <p:cNvSpPr>
              <a:spLocks/>
            </p:cNvSpPr>
            <p:nvPr/>
          </p:nvSpPr>
          <p:spPr bwMode="auto">
            <a:xfrm>
              <a:off x="2625785" y="1253805"/>
              <a:ext cx="1492777" cy="135080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4" name="Freeform 7">
              <a:extLst>
                <a:ext uri="{FF2B5EF4-FFF2-40B4-BE49-F238E27FC236}">
                  <a16:creationId xmlns:a16="http://schemas.microsoft.com/office/drawing/2014/main" id="{76EC72C6-FFC5-45D5-BCA0-772A242023E7}"/>
                </a:ext>
              </a:extLst>
            </p:cNvPr>
            <p:cNvSpPr>
              <a:spLocks/>
            </p:cNvSpPr>
            <p:nvPr/>
          </p:nvSpPr>
          <p:spPr bwMode="auto">
            <a:xfrm>
              <a:off x="3792858" y="1643225"/>
              <a:ext cx="1492777" cy="961382"/>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5" name="Freeform 7">
              <a:extLst>
                <a:ext uri="{FF2B5EF4-FFF2-40B4-BE49-F238E27FC236}">
                  <a16:creationId xmlns:a16="http://schemas.microsoft.com/office/drawing/2014/main" id="{9DF9E108-D3DD-497B-AA5C-E1177F15FBC4}"/>
                </a:ext>
              </a:extLst>
            </p:cNvPr>
            <p:cNvSpPr>
              <a:spLocks/>
            </p:cNvSpPr>
            <p:nvPr/>
          </p:nvSpPr>
          <p:spPr bwMode="auto">
            <a:xfrm>
              <a:off x="4917617" y="1047750"/>
              <a:ext cx="1492777" cy="1556857"/>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6" name="Freeform 7">
              <a:extLst>
                <a:ext uri="{FF2B5EF4-FFF2-40B4-BE49-F238E27FC236}">
                  <a16:creationId xmlns:a16="http://schemas.microsoft.com/office/drawing/2014/main" id="{205B83C0-1BD3-4AF6-9996-36F2F5F0CC15}"/>
                </a:ext>
              </a:extLst>
            </p:cNvPr>
            <p:cNvSpPr>
              <a:spLocks/>
            </p:cNvSpPr>
            <p:nvPr/>
          </p:nvSpPr>
          <p:spPr bwMode="auto">
            <a:xfrm>
              <a:off x="6050421" y="1331689"/>
              <a:ext cx="1492777" cy="127291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7" name="Freeform 7">
              <a:extLst>
                <a:ext uri="{FF2B5EF4-FFF2-40B4-BE49-F238E27FC236}">
                  <a16:creationId xmlns:a16="http://schemas.microsoft.com/office/drawing/2014/main" id="{D30F88EB-94A9-45F2-8498-79673922D8B4}"/>
                </a:ext>
              </a:extLst>
            </p:cNvPr>
            <p:cNvSpPr>
              <a:spLocks/>
            </p:cNvSpPr>
            <p:nvPr/>
          </p:nvSpPr>
          <p:spPr bwMode="auto">
            <a:xfrm>
              <a:off x="7041624" y="1826179"/>
              <a:ext cx="1492777" cy="778428"/>
            </a:xfrm>
            <a:custGeom>
              <a:avLst/>
              <a:gdLst>
                <a:gd name="T0" fmla="*/ 330 w 660"/>
                <a:gd name="T1" fmla="*/ 262 h 262"/>
                <a:gd name="T2" fmla="*/ 331 w 660"/>
                <a:gd name="T3" fmla="*/ 262 h 262"/>
                <a:gd name="T4" fmla="*/ 660 w 660"/>
                <a:gd name="T5" fmla="*/ 262 h 262"/>
                <a:gd name="T6" fmla="*/ 330 w 660"/>
                <a:gd name="T7" fmla="*/ 4 h 262"/>
                <a:gd name="T8" fmla="*/ 0 w 660"/>
                <a:gd name="T9" fmla="*/ 262 h 262"/>
                <a:gd name="T10" fmla="*/ 330 w 660"/>
                <a:gd name="T11" fmla="*/ 262 h 262"/>
              </a:gdLst>
              <a:ahLst/>
              <a:cxnLst>
                <a:cxn ang="0">
                  <a:pos x="T0" y="T1"/>
                </a:cxn>
                <a:cxn ang="0">
                  <a:pos x="T2" y="T3"/>
                </a:cxn>
                <a:cxn ang="0">
                  <a:pos x="T4" y="T5"/>
                </a:cxn>
                <a:cxn ang="0">
                  <a:pos x="T6" y="T7"/>
                </a:cxn>
                <a:cxn ang="0">
                  <a:pos x="T8" y="T9"/>
                </a:cxn>
                <a:cxn ang="0">
                  <a:pos x="T10" y="T11"/>
                </a:cxn>
              </a:cxnLst>
              <a:rect l="0" t="0" r="r" b="b"/>
              <a:pathLst>
                <a:path w="660" h="262">
                  <a:moveTo>
                    <a:pt x="330" y="262"/>
                  </a:moveTo>
                  <a:cubicBezTo>
                    <a:pt x="331" y="262"/>
                    <a:pt x="331" y="262"/>
                    <a:pt x="331" y="262"/>
                  </a:cubicBezTo>
                  <a:cubicBezTo>
                    <a:pt x="660" y="262"/>
                    <a:pt x="660" y="262"/>
                    <a:pt x="660" y="262"/>
                  </a:cubicBezTo>
                  <a:cubicBezTo>
                    <a:pt x="442" y="189"/>
                    <a:pt x="419" y="0"/>
                    <a:pt x="330" y="4"/>
                  </a:cubicBezTo>
                  <a:cubicBezTo>
                    <a:pt x="242" y="0"/>
                    <a:pt x="219" y="189"/>
                    <a:pt x="0" y="262"/>
                  </a:cubicBezTo>
                  <a:lnTo>
                    <a:pt x="330" y="262"/>
                  </a:ln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8" name="Text Box 10">
              <a:extLst>
                <a:ext uri="{FF2B5EF4-FFF2-40B4-BE49-F238E27FC236}">
                  <a16:creationId xmlns:a16="http://schemas.microsoft.com/office/drawing/2014/main" id="{9D7D9BF5-5B5D-4DD4-8FCE-7B4DC3EDCFD6}"/>
                </a:ext>
              </a:extLst>
            </p:cNvPr>
            <p:cNvSpPr txBox="1">
              <a:spLocks noChangeArrowheads="1"/>
            </p:cNvSpPr>
            <p:nvPr/>
          </p:nvSpPr>
          <p:spPr bwMode="auto">
            <a:xfrm>
              <a:off x="8382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2011</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19" name="Text Box 10">
              <a:extLst>
                <a:ext uri="{FF2B5EF4-FFF2-40B4-BE49-F238E27FC236}">
                  <a16:creationId xmlns:a16="http://schemas.microsoft.com/office/drawing/2014/main" id="{70E30D02-8AA5-4C4D-8FB5-56C1A5A4A067}"/>
                </a:ext>
              </a:extLst>
            </p:cNvPr>
            <p:cNvSpPr txBox="1">
              <a:spLocks noChangeArrowheads="1"/>
            </p:cNvSpPr>
            <p:nvPr/>
          </p:nvSpPr>
          <p:spPr bwMode="auto">
            <a:xfrm>
              <a:off x="921423"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dirty="0">
                  <a:solidFill>
                    <a:schemeClr val="bg1"/>
                  </a:solidFill>
                  <a:latin typeface="Open Sans" pitchFamily="34" charset="0"/>
                  <a:ea typeface="Open Sans" pitchFamily="34" charset="0"/>
                  <a:cs typeface="Open Sans" pitchFamily="34" charset="0"/>
                </a:rPr>
                <a:t>20%</a:t>
              </a:r>
              <a:endParaRPr lang="en-US" sz="1200" dirty="0">
                <a:solidFill>
                  <a:schemeClr val="bg1"/>
                </a:solidFill>
                <a:latin typeface="Open Sans" pitchFamily="34" charset="0"/>
                <a:ea typeface="Open Sans" pitchFamily="34" charset="0"/>
                <a:cs typeface="Open Sans" pitchFamily="34" charset="0"/>
              </a:endParaRPr>
            </a:p>
          </p:txBody>
        </p:sp>
        <p:sp>
          <p:nvSpPr>
            <p:cNvPr id="20" name="Text Box 10">
              <a:extLst>
                <a:ext uri="{FF2B5EF4-FFF2-40B4-BE49-F238E27FC236}">
                  <a16:creationId xmlns:a16="http://schemas.microsoft.com/office/drawing/2014/main" id="{A0F1511B-33BF-41FD-8ECE-6D818A9D3729}"/>
                </a:ext>
              </a:extLst>
            </p:cNvPr>
            <p:cNvSpPr txBox="1">
              <a:spLocks noChangeArrowheads="1"/>
            </p:cNvSpPr>
            <p:nvPr/>
          </p:nvSpPr>
          <p:spPr bwMode="auto">
            <a:xfrm>
              <a:off x="1828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2012</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1" name="Text Box 10">
              <a:extLst>
                <a:ext uri="{FF2B5EF4-FFF2-40B4-BE49-F238E27FC236}">
                  <a16:creationId xmlns:a16="http://schemas.microsoft.com/office/drawing/2014/main" id="{911EAF18-D0BA-4987-AE07-16A0890FA316}"/>
                </a:ext>
              </a:extLst>
            </p:cNvPr>
            <p:cNvSpPr txBox="1">
              <a:spLocks noChangeArrowheads="1"/>
            </p:cNvSpPr>
            <p:nvPr/>
          </p:nvSpPr>
          <p:spPr bwMode="auto">
            <a:xfrm>
              <a:off x="3048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2013</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2" name="Text Box 10">
              <a:extLst>
                <a:ext uri="{FF2B5EF4-FFF2-40B4-BE49-F238E27FC236}">
                  <a16:creationId xmlns:a16="http://schemas.microsoft.com/office/drawing/2014/main" id="{8793B54B-B718-4D84-BCA3-FF38F0643733}"/>
                </a:ext>
              </a:extLst>
            </p:cNvPr>
            <p:cNvSpPr txBox="1">
              <a:spLocks noChangeArrowheads="1"/>
            </p:cNvSpPr>
            <p:nvPr/>
          </p:nvSpPr>
          <p:spPr bwMode="auto">
            <a:xfrm>
              <a:off x="4191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2014</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3" name="Text Box 10">
              <a:extLst>
                <a:ext uri="{FF2B5EF4-FFF2-40B4-BE49-F238E27FC236}">
                  <a16:creationId xmlns:a16="http://schemas.microsoft.com/office/drawing/2014/main" id="{BA01532C-D180-471F-B099-A5C9EC7C7EDB}"/>
                </a:ext>
              </a:extLst>
            </p:cNvPr>
            <p:cNvSpPr txBox="1">
              <a:spLocks noChangeArrowheads="1"/>
            </p:cNvSpPr>
            <p:nvPr/>
          </p:nvSpPr>
          <p:spPr bwMode="auto">
            <a:xfrm>
              <a:off x="74676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2017</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4" name="Text Box 10">
              <a:extLst>
                <a:ext uri="{FF2B5EF4-FFF2-40B4-BE49-F238E27FC236}">
                  <a16:creationId xmlns:a16="http://schemas.microsoft.com/office/drawing/2014/main" id="{F4639EB9-FF1A-467C-B484-BB536CAAB889}"/>
                </a:ext>
              </a:extLst>
            </p:cNvPr>
            <p:cNvSpPr txBox="1">
              <a:spLocks noChangeArrowheads="1"/>
            </p:cNvSpPr>
            <p:nvPr/>
          </p:nvSpPr>
          <p:spPr bwMode="auto">
            <a:xfrm>
              <a:off x="52578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2015</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5" name="Text Box 10">
              <a:extLst>
                <a:ext uri="{FF2B5EF4-FFF2-40B4-BE49-F238E27FC236}">
                  <a16:creationId xmlns:a16="http://schemas.microsoft.com/office/drawing/2014/main" id="{B6C08942-BBF5-4CEF-A31C-0EFE72363D3B}"/>
                </a:ext>
              </a:extLst>
            </p:cNvPr>
            <p:cNvSpPr txBox="1">
              <a:spLocks noChangeArrowheads="1"/>
            </p:cNvSpPr>
            <p:nvPr/>
          </p:nvSpPr>
          <p:spPr bwMode="auto">
            <a:xfrm>
              <a:off x="6477000" y="2626269"/>
              <a:ext cx="685800" cy="176709"/>
            </a:xfrm>
            <a:prstGeom prst="rect">
              <a:avLst/>
            </a:prstGeom>
            <a:noFill/>
            <a:ln w="9525">
              <a:noFill/>
              <a:miter lim="800000"/>
              <a:headEnd/>
              <a:tailEnd/>
            </a:ln>
          </p:spPr>
          <p:txBody>
            <a:bodyPr wrap="square" lIns="45720" tIns="22860" rIns="45720" bIns="22860">
              <a:spAutoFit/>
            </a:bodyPr>
            <a:lstStyle/>
            <a:p>
              <a:pPr algn="ctr" defTabSz="1088232"/>
              <a:r>
                <a:rPr lang="en-US" sz="1100" b="1">
                  <a:solidFill>
                    <a:schemeClr val="bg1">
                      <a:lumMod val="50000"/>
                    </a:schemeClr>
                  </a:solidFill>
                  <a:latin typeface="Open Sans" pitchFamily="34" charset="0"/>
                  <a:ea typeface="Open Sans" pitchFamily="34" charset="0"/>
                  <a:cs typeface="Open Sans" pitchFamily="34" charset="0"/>
                </a:rPr>
                <a:t>2016</a:t>
              </a:r>
              <a:endParaRPr lang="en-US" sz="900" i="1">
                <a:solidFill>
                  <a:schemeClr val="bg1">
                    <a:lumMod val="50000"/>
                  </a:schemeClr>
                </a:solidFill>
                <a:latin typeface="Open Sans" pitchFamily="34" charset="0"/>
                <a:ea typeface="Open Sans" pitchFamily="34" charset="0"/>
                <a:cs typeface="Open Sans" pitchFamily="34" charset="0"/>
              </a:endParaRPr>
            </a:p>
          </p:txBody>
        </p:sp>
        <p:sp>
          <p:nvSpPr>
            <p:cNvPr id="26" name="Text Box 10">
              <a:extLst>
                <a:ext uri="{FF2B5EF4-FFF2-40B4-BE49-F238E27FC236}">
                  <a16:creationId xmlns:a16="http://schemas.microsoft.com/office/drawing/2014/main" id="{DF3F348D-A1BE-4C54-A4E5-BBA17319F2F2}"/>
                </a:ext>
              </a:extLst>
            </p:cNvPr>
            <p:cNvSpPr txBox="1">
              <a:spLocks noChangeArrowheads="1"/>
            </p:cNvSpPr>
            <p:nvPr/>
          </p:nvSpPr>
          <p:spPr bwMode="auto">
            <a:xfrm>
              <a:off x="1908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40%</a:t>
              </a:r>
              <a:endParaRPr lang="en-US" sz="1200">
                <a:solidFill>
                  <a:schemeClr val="bg1"/>
                </a:solidFill>
                <a:latin typeface="Open Sans" pitchFamily="34" charset="0"/>
                <a:ea typeface="Open Sans" pitchFamily="34" charset="0"/>
                <a:cs typeface="Open Sans" pitchFamily="34" charset="0"/>
              </a:endParaRPr>
            </a:p>
          </p:txBody>
        </p:sp>
        <p:sp>
          <p:nvSpPr>
            <p:cNvPr id="27" name="Text Box 10">
              <a:extLst>
                <a:ext uri="{FF2B5EF4-FFF2-40B4-BE49-F238E27FC236}">
                  <a16:creationId xmlns:a16="http://schemas.microsoft.com/office/drawing/2014/main" id="{FD37F0A8-0082-4AC9-B6DE-39867AB78230}"/>
                </a:ext>
              </a:extLst>
            </p:cNvPr>
            <p:cNvSpPr txBox="1">
              <a:spLocks noChangeArrowheads="1"/>
            </p:cNvSpPr>
            <p:nvPr/>
          </p:nvSpPr>
          <p:spPr bwMode="auto">
            <a:xfrm>
              <a:off x="3128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dirty="0">
                  <a:solidFill>
                    <a:schemeClr val="bg1"/>
                  </a:solidFill>
                  <a:latin typeface="Open Sans" pitchFamily="34" charset="0"/>
                  <a:ea typeface="Open Sans" pitchFamily="34" charset="0"/>
                  <a:cs typeface="Open Sans" pitchFamily="34" charset="0"/>
                </a:rPr>
                <a:t>68%</a:t>
              </a:r>
              <a:endParaRPr lang="en-US" sz="1200" dirty="0">
                <a:solidFill>
                  <a:schemeClr val="bg1"/>
                </a:solidFill>
                <a:latin typeface="Open Sans" pitchFamily="34" charset="0"/>
                <a:ea typeface="Open Sans" pitchFamily="34" charset="0"/>
                <a:cs typeface="Open Sans" pitchFamily="34" charset="0"/>
              </a:endParaRPr>
            </a:p>
          </p:txBody>
        </p:sp>
        <p:sp>
          <p:nvSpPr>
            <p:cNvPr id="28" name="Text Box 10">
              <a:extLst>
                <a:ext uri="{FF2B5EF4-FFF2-40B4-BE49-F238E27FC236}">
                  <a16:creationId xmlns:a16="http://schemas.microsoft.com/office/drawing/2014/main" id="{B8E1A411-3C56-4D3F-B8DF-A86787DE20AF}"/>
                </a:ext>
              </a:extLst>
            </p:cNvPr>
            <p:cNvSpPr txBox="1">
              <a:spLocks noChangeArrowheads="1"/>
            </p:cNvSpPr>
            <p:nvPr/>
          </p:nvSpPr>
          <p:spPr bwMode="auto">
            <a:xfrm>
              <a:off x="4271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38%</a:t>
              </a:r>
              <a:endParaRPr lang="en-US" sz="1200">
                <a:solidFill>
                  <a:schemeClr val="bg1"/>
                </a:solidFill>
                <a:latin typeface="Open Sans" pitchFamily="34" charset="0"/>
                <a:ea typeface="Open Sans" pitchFamily="34" charset="0"/>
                <a:cs typeface="Open Sans" pitchFamily="34" charset="0"/>
              </a:endParaRPr>
            </a:p>
          </p:txBody>
        </p:sp>
        <p:sp>
          <p:nvSpPr>
            <p:cNvPr id="29" name="Text Box 10">
              <a:extLst>
                <a:ext uri="{FF2B5EF4-FFF2-40B4-BE49-F238E27FC236}">
                  <a16:creationId xmlns:a16="http://schemas.microsoft.com/office/drawing/2014/main" id="{2773CF4A-0CB2-40C6-A96C-5C347454B0BA}"/>
                </a:ext>
              </a:extLst>
            </p:cNvPr>
            <p:cNvSpPr txBox="1">
              <a:spLocks noChangeArrowheads="1"/>
            </p:cNvSpPr>
            <p:nvPr/>
          </p:nvSpPr>
          <p:spPr bwMode="auto">
            <a:xfrm>
              <a:off x="53378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75%</a:t>
              </a:r>
              <a:endParaRPr lang="en-US" sz="1200">
                <a:solidFill>
                  <a:schemeClr val="bg1"/>
                </a:solidFill>
                <a:latin typeface="Open Sans" pitchFamily="34" charset="0"/>
                <a:ea typeface="Open Sans" pitchFamily="34" charset="0"/>
                <a:cs typeface="Open Sans" pitchFamily="34" charset="0"/>
              </a:endParaRPr>
            </a:p>
          </p:txBody>
        </p:sp>
        <p:sp>
          <p:nvSpPr>
            <p:cNvPr id="30" name="Text Box 10">
              <a:extLst>
                <a:ext uri="{FF2B5EF4-FFF2-40B4-BE49-F238E27FC236}">
                  <a16:creationId xmlns:a16="http://schemas.microsoft.com/office/drawing/2014/main" id="{C627BBD8-68D9-42FA-8AE5-047EA8BC8C19}"/>
                </a:ext>
              </a:extLst>
            </p:cNvPr>
            <p:cNvSpPr txBox="1">
              <a:spLocks noChangeArrowheads="1"/>
            </p:cNvSpPr>
            <p:nvPr/>
          </p:nvSpPr>
          <p:spPr bwMode="auto">
            <a:xfrm>
              <a:off x="65570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65%</a:t>
              </a:r>
              <a:endParaRPr lang="en-US" sz="1200">
                <a:solidFill>
                  <a:schemeClr val="bg1"/>
                </a:solidFill>
                <a:latin typeface="Open Sans" pitchFamily="34" charset="0"/>
                <a:ea typeface="Open Sans" pitchFamily="34" charset="0"/>
                <a:cs typeface="Open Sans" pitchFamily="34" charset="0"/>
              </a:endParaRPr>
            </a:p>
          </p:txBody>
        </p:sp>
        <p:sp>
          <p:nvSpPr>
            <p:cNvPr id="31" name="Text Box 10">
              <a:extLst>
                <a:ext uri="{FF2B5EF4-FFF2-40B4-BE49-F238E27FC236}">
                  <a16:creationId xmlns:a16="http://schemas.microsoft.com/office/drawing/2014/main" id="{E310C5ED-A3D9-4F97-BD99-7CBAA0E8E3D3}"/>
                </a:ext>
              </a:extLst>
            </p:cNvPr>
            <p:cNvSpPr txBox="1">
              <a:spLocks noChangeArrowheads="1"/>
            </p:cNvSpPr>
            <p:nvPr/>
          </p:nvSpPr>
          <p:spPr bwMode="auto">
            <a:xfrm>
              <a:off x="7547610" y="2275218"/>
              <a:ext cx="525780" cy="270954"/>
            </a:xfrm>
            <a:prstGeom prst="rect">
              <a:avLst/>
            </a:prstGeom>
            <a:noFill/>
            <a:ln w="9525">
              <a:noFill/>
              <a:miter lim="800000"/>
              <a:headEnd/>
              <a:tailEnd/>
            </a:ln>
          </p:spPr>
          <p:txBody>
            <a:bodyPr wrap="square" lIns="45720" tIns="22860" rIns="45720" bIns="22860">
              <a:spAutoFit/>
            </a:bodyPr>
            <a:lstStyle/>
            <a:p>
              <a:pPr algn="r" defTabSz="1088232"/>
              <a:r>
                <a:rPr lang="en-US" b="1">
                  <a:solidFill>
                    <a:schemeClr val="bg1"/>
                  </a:solidFill>
                  <a:latin typeface="Open Sans" pitchFamily="34" charset="0"/>
                  <a:ea typeface="Open Sans" pitchFamily="34" charset="0"/>
                  <a:cs typeface="Open Sans" pitchFamily="34" charset="0"/>
                </a:rPr>
                <a:t>30%</a:t>
              </a:r>
              <a:endParaRPr lang="en-US" sz="1200">
                <a:solidFill>
                  <a:schemeClr val="bg1"/>
                </a:solidFill>
                <a:latin typeface="Open Sans" pitchFamily="34" charset="0"/>
                <a:ea typeface="Open Sans" pitchFamily="34" charset="0"/>
                <a:cs typeface="Open Sans" pitchFamily="34" charset="0"/>
              </a:endParaRPr>
            </a:p>
          </p:txBody>
        </p:sp>
        <p:sp>
          <p:nvSpPr>
            <p:cNvPr id="32" name="Text Box 10">
              <a:extLst>
                <a:ext uri="{FF2B5EF4-FFF2-40B4-BE49-F238E27FC236}">
                  <a16:creationId xmlns:a16="http://schemas.microsoft.com/office/drawing/2014/main" id="{E6DFA5E5-737F-4990-B065-70AFB5F274AE}"/>
                </a:ext>
              </a:extLst>
            </p:cNvPr>
            <p:cNvSpPr txBox="1">
              <a:spLocks noChangeArrowheads="1"/>
            </p:cNvSpPr>
            <p:nvPr/>
          </p:nvSpPr>
          <p:spPr bwMode="auto">
            <a:xfrm>
              <a:off x="457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dirty="0">
                  <a:solidFill>
                    <a:schemeClr val="bg1">
                      <a:lumMod val="50000"/>
                    </a:schemeClr>
                  </a:solidFill>
                  <a:latin typeface="Open Sans" pitchFamily="34" charset="0"/>
                  <a:ea typeface="Open Sans" pitchFamily="34" charset="0"/>
                  <a:cs typeface="Open Sans" pitchFamily="34" charset="0"/>
                </a:rPr>
                <a:t>Data</a:t>
              </a:r>
              <a:endParaRPr lang="en-US" sz="1400" b="1" dirty="0">
                <a:solidFill>
                  <a:schemeClr val="bg1">
                    <a:lumMod val="50000"/>
                  </a:schemeClr>
                </a:solidFill>
                <a:latin typeface="Open Sans" pitchFamily="34" charset="0"/>
                <a:ea typeface="Open Sans" pitchFamily="34" charset="0"/>
                <a:cs typeface="Open Sans" pitchFamily="34" charset="0"/>
              </a:endParaRPr>
            </a:p>
            <a:p>
              <a:pPr defTabSz="1088232"/>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Nunc</a:t>
              </a:r>
              <a:r>
                <a:rPr lang="en-US" sz="1100" dirty="0">
                  <a:solidFill>
                    <a:schemeClr val="bg1">
                      <a:lumMod val="50000"/>
                    </a:schemeClr>
                  </a:solidFill>
                  <a:latin typeface="Open Sans" pitchFamily="34" charset="0"/>
                  <a:ea typeface="Open Sans" pitchFamily="34" charset="0"/>
                  <a:cs typeface="Open Sans" pitchFamily="34" charset="0"/>
                </a:rPr>
                <a:t>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p>
          </p:txBody>
        </p:sp>
        <p:sp>
          <p:nvSpPr>
            <p:cNvPr id="33" name="Text Box 10">
              <a:extLst>
                <a:ext uri="{FF2B5EF4-FFF2-40B4-BE49-F238E27FC236}">
                  <a16:creationId xmlns:a16="http://schemas.microsoft.com/office/drawing/2014/main" id="{1DA0D90E-5DFD-432D-89A5-04B33A865723}"/>
                </a:ext>
              </a:extLst>
            </p:cNvPr>
            <p:cNvSpPr txBox="1">
              <a:spLocks noChangeArrowheads="1"/>
            </p:cNvSpPr>
            <p:nvPr/>
          </p:nvSpPr>
          <p:spPr bwMode="auto">
            <a:xfrm>
              <a:off x="1600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4" name="Text Box 10">
              <a:extLst>
                <a:ext uri="{FF2B5EF4-FFF2-40B4-BE49-F238E27FC236}">
                  <a16:creationId xmlns:a16="http://schemas.microsoft.com/office/drawing/2014/main" id="{0D18969F-82F9-4BB2-BA67-B7435FB91165}"/>
                </a:ext>
              </a:extLst>
            </p:cNvPr>
            <p:cNvSpPr txBox="1">
              <a:spLocks noChangeArrowheads="1"/>
            </p:cNvSpPr>
            <p:nvPr/>
          </p:nvSpPr>
          <p:spPr bwMode="auto">
            <a:xfrm>
              <a:off x="27432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5" name="Text Box 10">
              <a:extLst>
                <a:ext uri="{FF2B5EF4-FFF2-40B4-BE49-F238E27FC236}">
                  <a16:creationId xmlns:a16="http://schemas.microsoft.com/office/drawing/2014/main" id="{B163EC20-CFE1-4F22-BD5C-AD4A75FF1651}"/>
                </a:ext>
              </a:extLst>
            </p:cNvPr>
            <p:cNvSpPr txBox="1">
              <a:spLocks noChangeArrowheads="1"/>
            </p:cNvSpPr>
            <p:nvPr/>
          </p:nvSpPr>
          <p:spPr bwMode="auto">
            <a:xfrm>
              <a:off x="3962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6" name="Text Box 10">
              <a:extLst>
                <a:ext uri="{FF2B5EF4-FFF2-40B4-BE49-F238E27FC236}">
                  <a16:creationId xmlns:a16="http://schemas.microsoft.com/office/drawing/2014/main" id="{30207F7D-7172-4298-BB99-99ACF5D6D211}"/>
                </a:ext>
              </a:extLst>
            </p:cNvPr>
            <p:cNvSpPr txBox="1">
              <a:spLocks noChangeArrowheads="1"/>
            </p:cNvSpPr>
            <p:nvPr/>
          </p:nvSpPr>
          <p:spPr bwMode="auto">
            <a:xfrm>
              <a:off x="5105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7" name="Text Box 10">
              <a:extLst>
                <a:ext uri="{FF2B5EF4-FFF2-40B4-BE49-F238E27FC236}">
                  <a16:creationId xmlns:a16="http://schemas.microsoft.com/office/drawing/2014/main" id="{16BDD201-7F26-4189-8D6D-978D6EB15533}"/>
                </a:ext>
              </a:extLst>
            </p:cNvPr>
            <p:cNvSpPr txBox="1">
              <a:spLocks noChangeArrowheads="1"/>
            </p:cNvSpPr>
            <p:nvPr/>
          </p:nvSpPr>
          <p:spPr bwMode="auto">
            <a:xfrm>
              <a:off x="6248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8" name="Text Box 10">
              <a:extLst>
                <a:ext uri="{FF2B5EF4-FFF2-40B4-BE49-F238E27FC236}">
                  <a16:creationId xmlns:a16="http://schemas.microsoft.com/office/drawing/2014/main" id="{62463A98-EE16-4A1A-ADCA-380CEF851052}"/>
                </a:ext>
              </a:extLst>
            </p:cNvPr>
            <p:cNvSpPr txBox="1">
              <a:spLocks noChangeArrowheads="1"/>
            </p:cNvSpPr>
            <p:nvPr/>
          </p:nvSpPr>
          <p:spPr bwMode="auto">
            <a:xfrm>
              <a:off x="7391400" y="2800350"/>
              <a:ext cx="1143000" cy="1004088"/>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Data</a:t>
              </a:r>
              <a:endParaRPr lang="en-US" sz="14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eu consequat risus. </a:t>
              </a:r>
            </a:p>
          </p:txBody>
        </p:sp>
        <p:sp>
          <p:nvSpPr>
            <p:cNvPr id="39" name="Rectangle 60">
              <a:extLst>
                <a:ext uri="{FF2B5EF4-FFF2-40B4-BE49-F238E27FC236}">
                  <a16:creationId xmlns:a16="http://schemas.microsoft.com/office/drawing/2014/main" id="{CED40FB6-28EF-49DF-962F-4785F5B2B03B}"/>
                </a:ext>
              </a:extLst>
            </p:cNvPr>
            <p:cNvSpPr/>
            <p:nvPr/>
          </p:nvSpPr>
          <p:spPr>
            <a:xfrm>
              <a:off x="457200" y="4095750"/>
              <a:ext cx="8001000" cy="653534"/>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endParaRPr>
            </a:p>
          </p:txBody>
        </p:sp>
        <p:sp>
          <p:nvSpPr>
            <p:cNvPr id="40" name="Text Box 7">
              <a:extLst>
                <a:ext uri="{FF2B5EF4-FFF2-40B4-BE49-F238E27FC236}">
                  <a16:creationId xmlns:a16="http://schemas.microsoft.com/office/drawing/2014/main" id="{B2E602D0-2A9B-4840-88E7-323BA8D5CABD}"/>
                </a:ext>
              </a:extLst>
            </p:cNvPr>
            <p:cNvSpPr txBox="1">
              <a:spLocks noChangeArrowheads="1"/>
            </p:cNvSpPr>
            <p:nvPr/>
          </p:nvSpPr>
          <p:spPr bwMode="auto">
            <a:xfrm>
              <a:off x="553817" y="4192794"/>
              <a:ext cx="7821339" cy="459444"/>
            </a:xfrm>
            <a:prstGeom prst="rect">
              <a:avLst/>
            </a:prstGeom>
            <a:noFill/>
            <a:ln w="9525">
              <a:noFill/>
              <a:miter lim="800000"/>
              <a:headEnd/>
              <a:tailEnd/>
            </a:ln>
          </p:spPr>
          <p:txBody>
            <a:bodyPr wrap="square" lIns="45720" tIns="22860" rIns="45720" bIns="22860" anchor="ctr">
              <a:spAutoFit/>
            </a:bodyPr>
            <a:lstStyle/>
            <a:p>
              <a:pPr algn="ctr" defTabSz="1088232"/>
              <a:r>
                <a:rPr lang="en-US" sz="1600" dirty="0" err="1">
                  <a:solidFill>
                    <a:schemeClr val="bg1"/>
                  </a:solidFill>
                  <a:latin typeface="Open Sans Semibold" pitchFamily="34" charset="0"/>
                  <a:ea typeface="Open Sans Semibold" pitchFamily="34" charset="0"/>
                  <a:cs typeface="Open Sans Semibold" pitchFamily="34" charset="0"/>
                </a:rPr>
                <a:t>Nullam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eu</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tempor</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purus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Etiam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faucibus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tortor</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ipsum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vehicula</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sed</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suscipit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Nunc</a:t>
              </a:r>
              <a:r>
                <a:rPr lang="en-US" sz="1600" dirty="0">
                  <a:solidFill>
                    <a:schemeClr val="bg1"/>
                  </a:solidFill>
                  <a:latin typeface="Open Sans Semibold" pitchFamily="34" charset="0"/>
                  <a:ea typeface="Open Sans Semibold" pitchFamily="34" charset="0"/>
                  <a:cs typeface="Open Sans Semibold" pitchFamily="34" charset="0"/>
                </a:rPr>
                <a:t> a </a:t>
              </a:r>
              <a:r>
                <a:rPr lang="en-US" sz="1600" dirty="0" err="1">
                  <a:solidFill>
                    <a:schemeClr val="bg1"/>
                  </a:solidFill>
                  <a:latin typeface="Open Sans Semibold" pitchFamily="34" charset="0"/>
                  <a:ea typeface="Open Sans Semibold" pitchFamily="34" charset="0"/>
                  <a:cs typeface="Open Sans Semibold" pitchFamily="34" charset="0"/>
                </a:rPr>
                <a:t>leo</a:t>
              </a:r>
              <a:r>
                <a:rPr lang="en-US" sz="1600" dirty="0">
                  <a:solidFill>
                    <a:schemeClr val="bg1"/>
                  </a:solidFill>
                  <a:latin typeface="Open Sans Semibold" pitchFamily="34" charset="0"/>
                  <a:ea typeface="Open Sans Semibold" pitchFamily="34" charset="0"/>
                  <a:cs typeface="Open Sans Semibold" pitchFamily="34" charset="0"/>
                </a:rPr>
                <a:t> magna, sit </a:t>
              </a:r>
              <a:r>
                <a:rPr lang="en-US" sz="1600" dirty="0" err="1">
                  <a:solidFill>
                    <a:schemeClr val="bg1"/>
                  </a:solidFill>
                  <a:latin typeface="Open Sans Semibold" pitchFamily="34" charset="0"/>
                  <a:ea typeface="Open Sans Semibold" pitchFamily="34" charset="0"/>
                  <a:cs typeface="Open Sans Semibold" pitchFamily="34" charset="0"/>
                </a:rPr>
                <a:t>amet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consequat</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risus</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Nullam</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eu</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tempor</a:t>
              </a:r>
              <a:r>
                <a:rPr lang="en-US" sz="1600" dirty="0">
                  <a:solidFill>
                    <a:schemeClr val="bg1"/>
                  </a:solidFill>
                  <a:latin typeface="Open Sans Semibold" pitchFamily="34" charset="0"/>
                  <a:ea typeface="Open Sans Semibold" pitchFamily="34" charset="0"/>
                  <a:cs typeface="Open Sans Semibold" pitchFamily="34" charset="0"/>
                </a:rPr>
                <a:t> </a:t>
              </a:r>
              <a:r>
                <a:rPr lang="en-US" sz="1600" dirty="0" err="1">
                  <a:solidFill>
                    <a:schemeClr val="bg1"/>
                  </a:solidFill>
                  <a:latin typeface="Open Sans Semibold" pitchFamily="34" charset="0"/>
                  <a:ea typeface="Open Sans Semibold" pitchFamily="34" charset="0"/>
                  <a:cs typeface="Open Sans Semibold" pitchFamily="34" charset="0"/>
                </a:rPr>
                <a:t>purus</a:t>
              </a:r>
              <a:r>
                <a:rPr lang="en-US" sz="1600" dirty="0">
                  <a:solidFill>
                    <a:schemeClr val="bg1"/>
                  </a:solidFill>
                  <a:latin typeface="Open Sans Semibold" pitchFamily="34" charset="0"/>
                  <a:ea typeface="Open Sans Semibold" pitchFamily="34" charset="0"/>
                  <a:cs typeface="Open Sans Semibold" pitchFamily="34" charset="0"/>
                </a:rPr>
                <a:t>. </a:t>
              </a:r>
            </a:p>
          </p:txBody>
        </p:sp>
      </p:grpSp>
    </p:spTree>
    <p:extLst>
      <p:ext uri="{BB962C8B-B14F-4D97-AF65-F5344CB8AC3E}">
        <p14:creationId xmlns:p14="http://schemas.microsoft.com/office/powerpoint/2010/main" val="406088328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 name="图片 124">
            <a:extLst>
              <a:ext uri="{FF2B5EF4-FFF2-40B4-BE49-F238E27FC236}">
                <a16:creationId xmlns:a16="http://schemas.microsoft.com/office/drawing/2014/main" id="{9954B7A5-9700-4C85-91DA-F06B2AB7B967}"/>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126" name="图片 125">
            <a:extLst>
              <a:ext uri="{FF2B5EF4-FFF2-40B4-BE49-F238E27FC236}">
                <a16:creationId xmlns:a16="http://schemas.microsoft.com/office/drawing/2014/main" id="{936EAB58-1E98-49AD-988E-65E03A9657F6}"/>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EA105DFA-D713-41C0-A9B5-AACBBC01062B}"/>
              </a:ext>
            </a:extLst>
          </p:cNvPr>
          <p:cNvGrpSpPr/>
          <p:nvPr/>
        </p:nvGrpSpPr>
        <p:grpSpPr>
          <a:xfrm>
            <a:off x="4393101" y="1359648"/>
            <a:ext cx="3436469" cy="5049838"/>
            <a:chOff x="4356536" y="1648058"/>
            <a:chExt cx="3436469" cy="5049838"/>
          </a:xfrm>
          <a:solidFill>
            <a:srgbClr val="6F979B"/>
          </a:solidFill>
        </p:grpSpPr>
        <p:sp>
          <p:nvSpPr>
            <p:cNvPr id="11" name="Freeform 6">
              <a:extLst>
                <a:ext uri="{FF2B5EF4-FFF2-40B4-BE49-F238E27FC236}">
                  <a16:creationId xmlns:a16="http://schemas.microsoft.com/office/drawing/2014/main" id="{802958CE-B87F-4A90-8FBA-15D429DCC538}"/>
                </a:ext>
              </a:extLst>
            </p:cNvPr>
            <p:cNvSpPr>
              <a:spLocks/>
            </p:cNvSpPr>
            <p:nvPr/>
          </p:nvSpPr>
          <p:spPr bwMode="auto">
            <a:xfrm flipH="1">
              <a:off x="5603316" y="6327259"/>
              <a:ext cx="914873" cy="196822"/>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013"/>
            </a:p>
          </p:txBody>
        </p:sp>
        <p:sp>
          <p:nvSpPr>
            <p:cNvPr id="12" name="Freeform 24">
              <a:extLst>
                <a:ext uri="{FF2B5EF4-FFF2-40B4-BE49-F238E27FC236}">
                  <a16:creationId xmlns:a16="http://schemas.microsoft.com/office/drawing/2014/main" id="{3885F75E-0BCC-41B3-88EB-01090F87A5C4}"/>
                </a:ext>
              </a:extLst>
            </p:cNvPr>
            <p:cNvSpPr/>
            <p:nvPr/>
          </p:nvSpPr>
          <p:spPr>
            <a:xfrm flipH="1">
              <a:off x="5363522" y="5879725"/>
              <a:ext cx="1394457" cy="406510"/>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3" name="Freeform 25">
              <a:extLst>
                <a:ext uri="{FF2B5EF4-FFF2-40B4-BE49-F238E27FC236}">
                  <a16:creationId xmlns:a16="http://schemas.microsoft.com/office/drawing/2014/main" id="{EEDDCA8C-F0BF-414E-BEC9-2DAE438F3C34}"/>
                </a:ext>
              </a:extLst>
            </p:cNvPr>
            <p:cNvSpPr/>
            <p:nvPr/>
          </p:nvSpPr>
          <p:spPr>
            <a:xfrm flipH="1">
              <a:off x="5749727" y="6565104"/>
              <a:ext cx="622049" cy="13279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4" name="Freeform 5">
              <a:extLst>
                <a:ext uri="{FF2B5EF4-FFF2-40B4-BE49-F238E27FC236}">
                  <a16:creationId xmlns:a16="http://schemas.microsoft.com/office/drawing/2014/main" id="{B546CD9C-CEA6-45B6-91F3-4C4B847E1CE9}"/>
                </a:ext>
              </a:extLst>
            </p:cNvPr>
            <p:cNvSpPr>
              <a:spLocks/>
            </p:cNvSpPr>
            <p:nvPr/>
          </p:nvSpPr>
          <p:spPr bwMode="auto">
            <a:xfrm>
              <a:off x="5948848" y="5094274"/>
              <a:ext cx="181978" cy="537811"/>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5" name="Freeform 6">
              <a:extLst>
                <a:ext uri="{FF2B5EF4-FFF2-40B4-BE49-F238E27FC236}">
                  <a16:creationId xmlns:a16="http://schemas.microsoft.com/office/drawing/2014/main" id="{FFDB90F6-3ED9-4256-B053-0129283270DE}"/>
                </a:ext>
              </a:extLst>
            </p:cNvPr>
            <p:cNvSpPr>
              <a:spLocks/>
            </p:cNvSpPr>
            <p:nvPr/>
          </p:nvSpPr>
          <p:spPr bwMode="auto">
            <a:xfrm>
              <a:off x="6000842" y="4998410"/>
              <a:ext cx="142983" cy="16573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6" name="Freeform 7">
              <a:extLst>
                <a:ext uri="{FF2B5EF4-FFF2-40B4-BE49-F238E27FC236}">
                  <a16:creationId xmlns:a16="http://schemas.microsoft.com/office/drawing/2014/main" id="{E9118908-E425-4D74-A3A9-5949804F84E5}"/>
                </a:ext>
              </a:extLst>
            </p:cNvPr>
            <p:cNvSpPr>
              <a:spLocks/>
            </p:cNvSpPr>
            <p:nvPr/>
          </p:nvSpPr>
          <p:spPr bwMode="auto">
            <a:xfrm>
              <a:off x="5984594" y="5058528"/>
              <a:ext cx="155981" cy="15110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7" name="Freeform 8">
              <a:extLst>
                <a:ext uri="{FF2B5EF4-FFF2-40B4-BE49-F238E27FC236}">
                  <a16:creationId xmlns:a16="http://schemas.microsoft.com/office/drawing/2014/main" id="{69F7B9EA-8811-4B0C-8DF6-80E43CB5189B}"/>
                </a:ext>
              </a:extLst>
            </p:cNvPr>
            <p:cNvSpPr>
              <a:spLocks/>
            </p:cNvSpPr>
            <p:nvPr/>
          </p:nvSpPr>
          <p:spPr bwMode="auto">
            <a:xfrm>
              <a:off x="5973221" y="5612587"/>
              <a:ext cx="47121" cy="77991"/>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8" name="Freeform 9">
              <a:extLst>
                <a:ext uri="{FF2B5EF4-FFF2-40B4-BE49-F238E27FC236}">
                  <a16:creationId xmlns:a16="http://schemas.microsoft.com/office/drawing/2014/main" id="{90914378-D7E2-4729-906D-411DA747F73F}"/>
                </a:ext>
              </a:extLst>
            </p:cNvPr>
            <p:cNvSpPr>
              <a:spLocks/>
            </p:cNvSpPr>
            <p:nvPr/>
          </p:nvSpPr>
          <p:spPr bwMode="auto">
            <a:xfrm>
              <a:off x="6137326" y="5092649"/>
              <a:ext cx="180354" cy="537811"/>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19" name="Freeform 10">
              <a:extLst>
                <a:ext uri="{FF2B5EF4-FFF2-40B4-BE49-F238E27FC236}">
                  <a16:creationId xmlns:a16="http://schemas.microsoft.com/office/drawing/2014/main" id="{DF1C7859-D160-437D-8DCD-7D72D9C2A4E0}"/>
                </a:ext>
              </a:extLst>
            </p:cNvPr>
            <p:cNvSpPr>
              <a:spLocks/>
            </p:cNvSpPr>
            <p:nvPr/>
          </p:nvSpPr>
          <p:spPr bwMode="auto">
            <a:xfrm>
              <a:off x="6187695" y="4993536"/>
              <a:ext cx="142983" cy="165731"/>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0" name="Freeform 11">
              <a:extLst>
                <a:ext uri="{FF2B5EF4-FFF2-40B4-BE49-F238E27FC236}">
                  <a16:creationId xmlns:a16="http://schemas.microsoft.com/office/drawing/2014/main" id="{F263C933-F55D-4BD9-8CD4-DC92CE19A7C3}"/>
                </a:ext>
              </a:extLst>
            </p:cNvPr>
            <p:cNvSpPr>
              <a:spLocks/>
            </p:cNvSpPr>
            <p:nvPr/>
          </p:nvSpPr>
          <p:spPr bwMode="auto">
            <a:xfrm>
              <a:off x="6173071" y="5056903"/>
              <a:ext cx="155981" cy="149483"/>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1" name="Freeform 12">
              <a:extLst>
                <a:ext uri="{FF2B5EF4-FFF2-40B4-BE49-F238E27FC236}">
                  <a16:creationId xmlns:a16="http://schemas.microsoft.com/office/drawing/2014/main" id="{619FB78C-9F20-4092-A2C9-87A5F7D911E9}"/>
                </a:ext>
              </a:extLst>
            </p:cNvPr>
            <p:cNvSpPr>
              <a:spLocks/>
            </p:cNvSpPr>
            <p:nvPr/>
          </p:nvSpPr>
          <p:spPr bwMode="auto">
            <a:xfrm>
              <a:off x="6161698" y="5607712"/>
              <a:ext cx="47121" cy="77991"/>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2" name="Freeform 13">
              <a:extLst>
                <a:ext uri="{FF2B5EF4-FFF2-40B4-BE49-F238E27FC236}">
                  <a16:creationId xmlns:a16="http://schemas.microsoft.com/office/drawing/2014/main" id="{330AE306-1FB6-4F26-98B1-4445EB28B18B}"/>
                </a:ext>
              </a:extLst>
            </p:cNvPr>
            <p:cNvSpPr>
              <a:spLocks/>
            </p:cNvSpPr>
            <p:nvPr/>
          </p:nvSpPr>
          <p:spPr bwMode="auto">
            <a:xfrm>
              <a:off x="6301433" y="5095898"/>
              <a:ext cx="42245" cy="272968"/>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23" name="Group 123">
              <a:extLst>
                <a:ext uri="{FF2B5EF4-FFF2-40B4-BE49-F238E27FC236}">
                  <a16:creationId xmlns:a16="http://schemas.microsoft.com/office/drawing/2014/main" id="{0ECEE133-8E90-4148-A64E-2BBBF062ABB8}"/>
                </a:ext>
              </a:extLst>
            </p:cNvPr>
            <p:cNvGrpSpPr/>
            <p:nvPr/>
          </p:nvGrpSpPr>
          <p:grpSpPr>
            <a:xfrm>
              <a:off x="5037332" y="5011409"/>
              <a:ext cx="836776" cy="635300"/>
              <a:chOff x="7170738" y="4168775"/>
              <a:chExt cx="817563" cy="620713"/>
            </a:xfrm>
            <a:grpFill/>
          </p:grpSpPr>
          <p:sp>
            <p:nvSpPr>
              <p:cNvPr id="105" name="Freeform 14">
                <a:extLst>
                  <a:ext uri="{FF2B5EF4-FFF2-40B4-BE49-F238E27FC236}">
                    <a16:creationId xmlns:a16="http://schemas.microsoft.com/office/drawing/2014/main" id="{98909EEF-FE27-4D5F-92C5-5908D92855A3}"/>
                  </a:ext>
                </a:extLst>
              </p:cNvPr>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6" name="Rectangle 15">
                <a:extLst>
                  <a:ext uri="{FF2B5EF4-FFF2-40B4-BE49-F238E27FC236}">
                    <a16:creationId xmlns:a16="http://schemas.microsoft.com/office/drawing/2014/main" id="{056053BB-7BF8-4E78-9A65-7DAB69371C1C}"/>
                  </a:ext>
                </a:extLst>
              </p:cNvPr>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7" name="Oval 16">
                <a:extLst>
                  <a:ext uri="{FF2B5EF4-FFF2-40B4-BE49-F238E27FC236}">
                    <a16:creationId xmlns:a16="http://schemas.microsoft.com/office/drawing/2014/main" id="{48EF1F7A-6112-4D54-AD94-E935C71990E2}"/>
                  </a:ext>
                </a:extLst>
              </p:cNvPr>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8" name="Freeform 17">
                <a:extLst>
                  <a:ext uri="{FF2B5EF4-FFF2-40B4-BE49-F238E27FC236}">
                    <a16:creationId xmlns:a16="http://schemas.microsoft.com/office/drawing/2014/main" id="{7B51E918-D4FA-45BF-BBEA-6FD3BA3FAEE6}"/>
                  </a:ext>
                </a:extLst>
              </p:cNvPr>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9" name="Freeform 18">
                <a:extLst>
                  <a:ext uri="{FF2B5EF4-FFF2-40B4-BE49-F238E27FC236}">
                    <a16:creationId xmlns:a16="http://schemas.microsoft.com/office/drawing/2014/main" id="{F908E792-0B11-4049-BB52-01F98C9FE700}"/>
                  </a:ext>
                </a:extLst>
              </p:cNvPr>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10" name="Freeform 19">
                <a:extLst>
                  <a:ext uri="{FF2B5EF4-FFF2-40B4-BE49-F238E27FC236}">
                    <a16:creationId xmlns:a16="http://schemas.microsoft.com/office/drawing/2014/main" id="{92BFEB5C-EF1A-482E-BE22-62FFB3F91AEA}"/>
                  </a:ext>
                </a:extLst>
              </p:cNvPr>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24" name="Freeform 20">
              <a:extLst>
                <a:ext uri="{FF2B5EF4-FFF2-40B4-BE49-F238E27FC236}">
                  <a16:creationId xmlns:a16="http://schemas.microsoft.com/office/drawing/2014/main" id="{9D1E36FB-9D10-4BC5-A9A6-6C78862E5D84}"/>
                </a:ext>
              </a:extLst>
            </p:cNvPr>
            <p:cNvSpPr>
              <a:spLocks noEditPoints="1"/>
            </p:cNvSpPr>
            <p:nvPr/>
          </p:nvSpPr>
          <p:spPr bwMode="auto">
            <a:xfrm>
              <a:off x="4356536" y="2801670"/>
              <a:ext cx="489068" cy="515065"/>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5" name="Oval 21">
              <a:extLst>
                <a:ext uri="{FF2B5EF4-FFF2-40B4-BE49-F238E27FC236}">
                  <a16:creationId xmlns:a16="http://schemas.microsoft.com/office/drawing/2014/main" id="{0F21246A-9ADD-4D80-B278-E08315BA293E}"/>
                </a:ext>
              </a:extLst>
            </p:cNvPr>
            <p:cNvSpPr>
              <a:spLocks noChangeArrowheads="1"/>
            </p:cNvSpPr>
            <p:nvPr/>
          </p:nvSpPr>
          <p:spPr bwMode="auto">
            <a:xfrm>
              <a:off x="7477792" y="2681435"/>
              <a:ext cx="144608" cy="144608"/>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6" name="Freeform 22">
              <a:extLst>
                <a:ext uri="{FF2B5EF4-FFF2-40B4-BE49-F238E27FC236}">
                  <a16:creationId xmlns:a16="http://schemas.microsoft.com/office/drawing/2014/main" id="{EEEA5969-C37C-482E-BB46-FE47D1E6660B}"/>
                </a:ext>
              </a:extLst>
            </p:cNvPr>
            <p:cNvSpPr>
              <a:spLocks/>
            </p:cNvSpPr>
            <p:nvPr/>
          </p:nvSpPr>
          <p:spPr bwMode="auto">
            <a:xfrm>
              <a:off x="7529785" y="2788671"/>
              <a:ext cx="227474" cy="474444"/>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7" name="Freeform 23">
              <a:extLst>
                <a:ext uri="{FF2B5EF4-FFF2-40B4-BE49-F238E27FC236}">
                  <a16:creationId xmlns:a16="http://schemas.microsoft.com/office/drawing/2014/main" id="{A154BFFD-11AF-4C43-AC8D-ED5F045426EF}"/>
                </a:ext>
              </a:extLst>
            </p:cNvPr>
            <p:cNvSpPr>
              <a:spLocks/>
            </p:cNvSpPr>
            <p:nvPr/>
          </p:nvSpPr>
          <p:spPr bwMode="auto">
            <a:xfrm>
              <a:off x="7329935" y="2788671"/>
              <a:ext cx="243721" cy="467944"/>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8" name="Freeform 24">
              <a:extLst>
                <a:ext uri="{FF2B5EF4-FFF2-40B4-BE49-F238E27FC236}">
                  <a16:creationId xmlns:a16="http://schemas.microsoft.com/office/drawing/2014/main" id="{8D9A4EC0-B94C-4EAF-A9ED-E34914ED4467}"/>
                </a:ext>
              </a:extLst>
            </p:cNvPr>
            <p:cNvSpPr>
              <a:spLocks/>
            </p:cNvSpPr>
            <p:nvPr/>
          </p:nvSpPr>
          <p:spPr bwMode="auto">
            <a:xfrm>
              <a:off x="7542785" y="2629442"/>
              <a:ext cx="25997" cy="81240"/>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29" name="Freeform 25">
              <a:extLst>
                <a:ext uri="{FF2B5EF4-FFF2-40B4-BE49-F238E27FC236}">
                  <a16:creationId xmlns:a16="http://schemas.microsoft.com/office/drawing/2014/main" id="{C996F070-D3E8-445F-8261-09AFA68335DB}"/>
                </a:ext>
              </a:extLst>
            </p:cNvPr>
            <p:cNvSpPr>
              <a:spLocks noEditPoints="1"/>
            </p:cNvSpPr>
            <p:nvPr/>
          </p:nvSpPr>
          <p:spPr bwMode="auto">
            <a:xfrm>
              <a:off x="6379422" y="2280108"/>
              <a:ext cx="230723" cy="623926"/>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0" name="Freeform 26">
              <a:extLst>
                <a:ext uri="{FF2B5EF4-FFF2-40B4-BE49-F238E27FC236}">
                  <a16:creationId xmlns:a16="http://schemas.microsoft.com/office/drawing/2014/main" id="{E00C2D4D-A3E2-46EF-803D-C95957A8039C}"/>
                </a:ext>
              </a:extLst>
            </p:cNvPr>
            <p:cNvSpPr>
              <a:spLocks noEditPoints="1"/>
            </p:cNvSpPr>
            <p:nvPr/>
          </p:nvSpPr>
          <p:spPr bwMode="auto">
            <a:xfrm>
              <a:off x="6181196" y="2476709"/>
              <a:ext cx="625551" cy="229099"/>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1" name="Freeform 27">
              <a:extLst>
                <a:ext uri="{FF2B5EF4-FFF2-40B4-BE49-F238E27FC236}">
                  <a16:creationId xmlns:a16="http://schemas.microsoft.com/office/drawing/2014/main" id="{EB62C7BB-B7E8-491F-92DC-6A658D3F5EF6}"/>
                </a:ext>
              </a:extLst>
            </p:cNvPr>
            <p:cNvSpPr>
              <a:spLocks noEditPoints="1"/>
            </p:cNvSpPr>
            <p:nvPr/>
          </p:nvSpPr>
          <p:spPr bwMode="auto">
            <a:xfrm>
              <a:off x="6228315" y="2335352"/>
              <a:ext cx="531313" cy="510189"/>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2" name="Freeform 28">
              <a:extLst>
                <a:ext uri="{FF2B5EF4-FFF2-40B4-BE49-F238E27FC236}">
                  <a16:creationId xmlns:a16="http://schemas.microsoft.com/office/drawing/2014/main" id="{0B50D9B9-1CEC-4635-90C0-92F78ECB555D}"/>
                </a:ext>
              </a:extLst>
            </p:cNvPr>
            <p:cNvSpPr>
              <a:spLocks noEditPoints="1"/>
            </p:cNvSpPr>
            <p:nvPr/>
          </p:nvSpPr>
          <p:spPr bwMode="auto">
            <a:xfrm>
              <a:off x="6228315" y="2335352"/>
              <a:ext cx="531313" cy="510189"/>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3" name="Oval 29">
              <a:extLst>
                <a:ext uri="{FF2B5EF4-FFF2-40B4-BE49-F238E27FC236}">
                  <a16:creationId xmlns:a16="http://schemas.microsoft.com/office/drawing/2014/main" id="{CA9C43E4-9CBB-457C-BE95-071B0C15B8B8}"/>
                </a:ext>
              </a:extLst>
            </p:cNvPr>
            <p:cNvSpPr>
              <a:spLocks noChangeArrowheads="1"/>
            </p:cNvSpPr>
            <p:nvPr/>
          </p:nvSpPr>
          <p:spPr bwMode="auto">
            <a:xfrm>
              <a:off x="6447665" y="2543327"/>
              <a:ext cx="95864" cy="95864"/>
            </a:xfrm>
            <a:prstGeom prst="ellipse">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4" name="Freeform 30">
              <a:extLst>
                <a:ext uri="{FF2B5EF4-FFF2-40B4-BE49-F238E27FC236}">
                  <a16:creationId xmlns:a16="http://schemas.microsoft.com/office/drawing/2014/main" id="{BC7FB9A9-640B-492D-A12E-97C82C6C85DB}"/>
                </a:ext>
              </a:extLst>
            </p:cNvPr>
            <p:cNvSpPr>
              <a:spLocks noEditPoints="1"/>
            </p:cNvSpPr>
            <p:nvPr/>
          </p:nvSpPr>
          <p:spPr bwMode="auto">
            <a:xfrm>
              <a:off x="7183703" y="2103004"/>
              <a:ext cx="263218" cy="498816"/>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5" name="Rectangle 31">
              <a:extLst>
                <a:ext uri="{FF2B5EF4-FFF2-40B4-BE49-F238E27FC236}">
                  <a16:creationId xmlns:a16="http://schemas.microsoft.com/office/drawing/2014/main" id="{988CECE9-6CAC-465B-BDD2-55896CB362C2}"/>
                </a:ext>
              </a:extLst>
            </p:cNvPr>
            <p:cNvSpPr>
              <a:spLocks noChangeArrowheads="1"/>
            </p:cNvSpPr>
            <p:nvPr/>
          </p:nvSpPr>
          <p:spPr bwMode="auto">
            <a:xfrm>
              <a:off x="7052093" y="2101380"/>
              <a:ext cx="66618" cy="48581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6" name="Freeform 32">
              <a:extLst>
                <a:ext uri="{FF2B5EF4-FFF2-40B4-BE49-F238E27FC236}">
                  <a16:creationId xmlns:a16="http://schemas.microsoft.com/office/drawing/2014/main" id="{22002B02-3F01-4A45-A465-C2318D74150F}"/>
                </a:ext>
              </a:extLst>
            </p:cNvPr>
            <p:cNvSpPr>
              <a:spLocks noEditPoints="1"/>
            </p:cNvSpPr>
            <p:nvPr/>
          </p:nvSpPr>
          <p:spPr bwMode="auto">
            <a:xfrm>
              <a:off x="4894349" y="4548339"/>
              <a:ext cx="575181" cy="420825"/>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37" name="Group 127">
              <a:extLst>
                <a:ext uri="{FF2B5EF4-FFF2-40B4-BE49-F238E27FC236}">
                  <a16:creationId xmlns:a16="http://schemas.microsoft.com/office/drawing/2014/main" id="{BEB0D6DD-E1DC-4AB2-A260-299A00845CD8}"/>
                </a:ext>
              </a:extLst>
            </p:cNvPr>
            <p:cNvGrpSpPr/>
            <p:nvPr/>
          </p:nvGrpSpPr>
          <p:grpSpPr>
            <a:xfrm>
              <a:off x="6511032" y="4969163"/>
              <a:ext cx="519940" cy="669421"/>
              <a:chOff x="8610600" y="4127500"/>
              <a:chExt cx="508001" cy="654050"/>
            </a:xfrm>
            <a:grpFill/>
          </p:grpSpPr>
          <p:sp>
            <p:nvSpPr>
              <p:cNvPr id="97" name="Freeform 33">
                <a:extLst>
                  <a:ext uri="{FF2B5EF4-FFF2-40B4-BE49-F238E27FC236}">
                    <a16:creationId xmlns:a16="http://schemas.microsoft.com/office/drawing/2014/main" id="{819E22DF-B2CD-4A9A-93A4-AEC85F999F20}"/>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8" name="Freeform 34">
                <a:extLst>
                  <a:ext uri="{FF2B5EF4-FFF2-40B4-BE49-F238E27FC236}">
                    <a16:creationId xmlns:a16="http://schemas.microsoft.com/office/drawing/2014/main" id="{3E798D5F-CA14-4263-9CFD-28756D8CB927}"/>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9" name="Freeform 35">
                <a:extLst>
                  <a:ext uri="{FF2B5EF4-FFF2-40B4-BE49-F238E27FC236}">
                    <a16:creationId xmlns:a16="http://schemas.microsoft.com/office/drawing/2014/main" id="{8A0FA540-FE07-47E8-8945-BB335CE1D66E}"/>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0" name="Freeform 36">
                <a:extLst>
                  <a:ext uri="{FF2B5EF4-FFF2-40B4-BE49-F238E27FC236}">
                    <a16:creationId xmlns:a16="http://schemas.microsoft.com/office/drawing/2014/main" id="{9F2EE211-CAE9-4123-8F74-9F0D033E7576}"/>
                  </a:ext>
                </a:extLst>
              </p:cNvPr>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1" name="Freeform 37">
                <a:extLst>
                  <a:ext uri="{FF2B5EF4-FFF2-40B4-BE49-F238E27FC236}">
                    <a16:creationId xmlns:a16="http://schemas.microsoft.com/office/drawing/2014/main" id="{0D90FA63-DB87-42CE-9705-483ABFFD141B}"/>
                  </a:ext>
                </a:extLst>
              </p:cNvPr>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2" name="Freeform 38">
                <a:extLst>
                  <a:ext uri="{FF2B5EF4-FFF2-40B4-BE49-F238E27FC236}">
                    <a16:creationId xmlns:a16="http://schemas.microsoft.com/office/drawing/2014/main" id="{3B180968-82E4-48F3-9611-F88031E2A448}"/>
                  </a:ext>
                </a:extLst>
              </p:cNvPr>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3" name="Freeform 39">
                <a:extLst>
                  <a:ext uri="{FF2B5EF4-FFF2-40B4-BE49-F238E27FC236}">
                    <a16:creationId xmlns:a16="http://schemas.microsoft.com/office/drawing/2014/main" id="{CA4341CC-17EB-4B0A-B792-63FA9C36ED0F}"/>
                  </a:ext>
                </a:extLst>
              </p:cNvPr>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104" name="Freeform 40">
                <a:extLst>
                  <a:ext uri="{FF2B5EF4-FFF2-40B4-BE49-F238E27FC236}">
                    <a16:creationId xmlns:a16="http://schemas.microsoft.com/office/drawing/2014/main" id="{852FFC6C-089D-4E37-9AC4-75896A9CEB33}"/>
                  </a:ext>
                </a:extLst>
              </p:cNvPr>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38" name="Freeform 41">
              <a:extLst>
                <a:ext uri="{FF2B5EF4-FFF2-40B4-BE49-F238E27FC236}">
                  <a16:creationId xmlns:a16="http://schemas.microsoft.com/office/drawing/2014/main" id="{2F4A68EB-5F4B-4B25-B27F-263F47DBAEFC}"/>
                </a:ext>
              </a:extLst>
            </p:cNvPr>
            <p:cNvSpPr>
              <a:spLocks noEditPoints="1"/>
            </p:cNvSpPr>
            <p:nvPr/>
          </p:nvSpPr>
          <p:spPr bwMode="auto">
            <a:xfrm>
              <a:off x="6941607" y="4293243"/>
              <a:ext cx="438698" cy="399703"/>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39" name="Freeform 42">
              <a:extLst>
                <a:ext uri="{FF2B5EF4-FFF2-40B4-BE49-F238E27FC236}">
                  <a16:creationId xmlns:a16="http://schemas.microsoft.com/office/drawing/2014/main" id="{6608EA10-3354-43F5-AF47-FF0B35B8C94F}"/>
                </a:ext>
              </a:extLst>
            </p:cNvPr>
            <p:cNvSpPr>
              <a:spLocks/>
            </p:cNvSpPr>
            <p:nvPr/>
          </p:nvSpPr>
          <p:spPr bwMode="auto">
            <a:xfrm>
              <a:off x="7055343" y="4662074"/>
              <a:ext cx="94238" cy="203102"/>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0" name="Freeform 43">
              <a:extLst>
                <a:ext uri="{FF2B5EF4-FFF2-40B4-BE49-F238E27FC236}">
                  <a16:creationId xmlns:a16="http://schemas.microsoft.com/office/drawing/2014/main" id="{5AD7CD71-83A5-4B84-9B39-A9A85ECC3E1C}"/>
                </a:ext>
              </a:extLst>
            </p:cNvPr>
            <p:cNvSpPr>
              <a:spLocks/>
            </p:cNvSpPr>
            <p:nvPr/>
          </p:nvSpPr>
          <p:spPr bwMode="auto">
            <a:xfrm>
              <a:off x="7016348" y="4723817"/>
              <a:ext cx="133234" cy="274593"/>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1" name="Freeform 44">
              <a:extLst>
                <a:ext uri="{FF2B5EF4-FFF2-40B4-BE49-F238E27FC236}">
                  <a16:creationId xmlns:a16="http://schemas.microsoft.com/office/drawing/2014/main" id="{15779F4C-480B-4AC3-97BE-F14FD56C2EEE}"/>
                </a:ext>
              </a:extLst>
            </p:cNvPr>
            <p:cNvSpPr>
              <a:spLocks/>
            </p:cNvSpPr>
            <p:nvPr/>
          </p:nvSpPr>
          <p:spPr bwMode="auto">
            <a:xfrm>
              <a:off x="5799366" y="1648058"/>
              <a:ext cx="536186" cy="490692"/>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2" name="Freeform 45">
              <a:extLst>
                <a:ext uri="{FF2B5EF4-FFF2-40B4-BE49-F238E27FC236}">
                  <a16:creationId xmlns:a16="http://schemas.microsoft.com/office/drawing/2014/main" id="{B8240027-1BB6-424B-ACBF-D13A9BC28FD9}"/>
                </a:ext>
              </a:extLst>
            </p:cNvPr>
            <p:cNvSpPr>
              <a:spLocks noEditPoints="1"/>
            </p:cNvSpPr>
            <p:nvPr/>
          </p:nvSpPr>
          <p:spPr bwMode="auto">
            <a:xfrm>
              <a:off x="5640136" y="4371234"/>
              <a:ext cx="653172" cy="541062"/>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3" name="Freeform 46">
              <a:extLst>
                <a:ext uri="{FF2B5EF4-FFF2-40B4-BE49-F238E27FC236}">
                  <a16:creationId xmlns:a16="http://schemas.microsoft.com/office/drawing/2014/main" id="{E2301F1B-CC05-488D-8DA7-BB391782F2C7}"/>
                </a:ext>
              </a:extLst>
            </p:cNvPr>
            <p:cNvSpPr>
              <a:spLocks noEditPoints="1"/>
            </p:cNvSpPr>
            <p:nvPr/>
          </p:nvSpPr>
          <p:spPr bwMode="auto">
            <a:xfrm>
              <a:off x="6795373" y="3293989"/>
              <a:ext cx="838401" cy="978133"/>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4" name="Freeform 47">
              <a:extLst>
                <a:ext uri="{FF2B5EF4-FFF2-40B4-BE49-F238E27FC236}">
                  <a16:creationId xmlns:a16="http://schemas.microsoft.com/office/drawing/2014/main" id="{4C82E59A-5E78-44F6-8E8C-69B4F8AB2403}"/>
                </a:ext>
              </a:extLst>
            </p:cNvPr>
            <p:cNvSpPr>
              <a:spLocks noEditPoints="1"/>
            </p:cNvSpPr>
            <p:nvPr/>
          </p:nvSpPr>
          <p:spPr bwMode="auto">
            <a:xfrm>
              <a:off x="7430672" y="3579953"/>
              <a:ext cx="362333" cy="711666"/>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45" name="Freeform 48">
              <a:extLst>
                <a:ext uri="{FF2B5EF4-FFF2-40B4-BE49-F238E27FC236}">
                  <a16:creationId xmlns:a16="http://schemas.microsoft.com/office/drawing/2014/main" id="{B584F042-8BB5-418D-B7D5-EE66F4A96463}"/>
                </a:ext>
              </a:extLst>
            </p:cNvPr>
            <p:cNvSpPr>
              <a:spLocks noEditPoints="1"/>
            </p:cNvSpPr>
            <p:nvPr/>
          </p:nvSpPr>
          <p:spPr bwMode="auto">
            <a:xfrm>
              <a:off x="6166572" y="3670943"/>
              <a:ext cx="593056" cy="593056"/>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6" name="Freeform 49">
              <a:extLst>
                <a:ext uri="{FF2B5EF4-FFF2-40B4-BE49-F238E27FC236}">
                  <a16:creationId xmlns:a16="http://schemas.microsoft.com/office/drawing/2014/main" id="{E4A142DD-B128-43D7-BD32-C965E4CC9EE5}"/>
                </a:ext>
              </a:extLst>
            </p:cNvPr>
            <p:cNvSpPr>
              <a:spLocks/>
            </p:cNvSpPr>
            <p:nvPr/>
          </p:nvSpPr>
          <p:spPr bwMode="auto">
            <a:xfrm>
              <a:off x="6275435" y="3859421"/>
              <a:ext cx="295715" cy="155981"/>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nvGrpSpPr>
            <p:cNvPr id="47" name="Group 126">
              <a:extLst>
                <a:ext uri="{FF2B5EF4-FFF2-40B4-BE49-F238E27FC236}">
                  <a16:creationId xmlns:a16="http://schemas.microsoft.com/office/drawing/2014/main" id="{F789746D-ACD4-4966-AAFA-815B3356C7DB}"/>
                </a:ext>
              </a:extLst>
            </p:cNvPr>
            <p:cNvGrpSpPr/>
            <p:nvPr/>
          </p:nvGrpSpPr>
          <p:grpSpPr>
            <a:xfrm>
              <a:off x="6403794" y="4434602"/>
              <a:ext cx="464695" cy="441947"/>
              <a:chOff x="8505825" y="3605213"/>
              <a:chExt cx="454025" cy="431800"/>
            </a:xfrm>
            <a:grpFill/>
          </p:grpSpPr>
          <p:sp>
            <p:nvSpPr>
              <p:cNvPr id="95" name="Freeform 50">
                <a:extLst>
                  <a:ext uri="{FF2B5EF4-FFF2-40B4-BE49-F238E27FC236}">
                    <a16:creationId xmlns:a16="http://schemas.microsoft.com/office/drawing/2014/main" id="{CDAACDA3-52CE-441C-A6C1-86011E5E7BEE}"/>
                  </a:ext>
                </a:extLst>
              </p:cNvPr>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sp>
            <p:nvSpPr>
              <p:cNvPr id="96" name="Freeform 51">
                <a:extLst>
                  <a:ext uri="{FF2B5EF4-FFF2-40B4-BE49-F238E27FC236}">
                    <a16:creationId xmlns:a16="http://schemas.microsoft.com/office/drawing/2014/main" id="{9F9D4867-1465-46E4-8B56-214A012369D1}"/>
                  </a:ext>
                </a:extLst>
              </p:cNvPr>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p>
            </p:txBody>
          </p:sp>
        </p:grpSp>
        <p:sp>
          <p:nvSpPr>
            <p:cNvPr id="48" name="Freeform 52">
              <a:extLst>
                <a:ext uri="{FF2B5EF4-FFF2-40B4-BE49-F238E27FC236}">
                  <a16:creationId xmlns:a16="http://schemas.microsoft.com/office/drawing/2014/main" id="{599B7006-F99D-4C05-A62E-CA1EE4BA6C4F}"/>
                </a:ext>
              </a:extLst>
            </p:cNvPr>
            <p:cNvSpPr>
              <a:spLocks/>
            </p:cNvSpPr>
            <p:nvPr/>
          </p:nvSpPr>
          <p:spPr bwMode="auto">
            <a:xfrm>
              <a:off x="4970714" y="1804038"/>
              <a:ext cx="695418" cy="565434"/>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49" name="Freeform 53">
              <a:extLst>
                <a:ext uri="{FF2B5EF4-FFF2-40B4-BE49-F238E27FC236}">
                  <a16:creationId xmlns:a16="http://schemas.microsoft.com/office/drawing/2014/main" id="{B3CF2667-2256-4457-BE70-E9E46D52277B}"/>
                </a:ext>
              </a:extLst>
            </p:cNvPr>
            <p:cNvSpPr>
              <a:spLocks/>
            </p:cNvSpPr>
            <p:nvPr/>
          </p:nvSpPr>
          <p:spPr bwMode="auto">
            <a:xfrm>
              <a:off x="5498778" y="1773169"/>
              <a:ext cx="191728" cy="263218"/>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0" name="Freeform 54">
              <a:extLst>
                <a:ext uri="{FF2B5EF4-FFF2-40B4-BE49-F238E27FC236}">
                  <a16:creationId xmlns:a16="http://schemas.microsoft.com/office/drawing/2014/main" id="{D658AAF9-207A-48D7-8EAB-BB65449BFD38}"/>
                </a:ext>
              </a:extLst>
            </p:cNvPr>
            <p:cNvSpPr>
              <a:spLocks/>
            </p:cNvSpPr>
            <p:nvPr/>
          </p:nvSpPr>
          <p:spPr bwMode="auto">
            <a:xfrm>
              <a:off x="5061704" y="1953521"/>
              <a:ext cx="526438" cy="34446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1" name="Freeform 55">
              <a:extLst>
                <a:ext uri="{FF2B5EF4-FFF2-40B4-BE49-F238E27FC236}">
                  <a16:creationId xmlns:a16="http://schemas.microsoft.com/office/drawing/2014/main" id="{25A59E56-B9BD-4F3B-A4CC-9DED43781897}"/>
                </a:ext>
              </a:extLst>
            </p:cNvPr>
            <p:cNvSpPr>
              <a:spLocks noEditPoints="1"/>
            </p:cNvSpPr>
            <p:nvPr/>
          </p:nvSpPr>
          <p:spPr bwMode="auto">
            <a:xfrm>
              <a:off x="4632755" y="2255735"/>
              <a:ext cx="303839" cy="53293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52" name="Freeform 56">
              <a:extLst>
                <a:ext uri="{FF2B5EF4-FFF2-40B4-BE49-F238E27FC236}">
                  <a16:creationId xmlns:a16="http://schemas.microsoft.com/office/drawing/2014/main" id="{45C24ED6-95FE-4DBE-BC11-C060AF8AC356}"/>
                </a:ext>
              </a:extLst>
            </p:cNvPr>
            <p:cNvSpPr>
              <a:spLocks noEditPoints="1"/>
            </p:cNvSpPr>
            <p:nvPr/>
          </p:nvSpPr>
          <p:spPr bwMode="auto">
            <a:xfrm>
              <a:off x="4356538" y="3371978"/>
              <a:ext cx="568683" cy="619053"/>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3" name="Freeform 57">
              <a:extLst>
                <a:ext uri="{FF2B5EF4-FFF2-40B4-BE49-F238E27FC236}">
                  <a16:creationId xmlns:a16="http://schemas.microsoft.com/office/drawing/2014/main" id="{88F23F09-5EB5-433C-8178-5AE90859B844}"/>
                </a:ext>
              </a:extLst>
            </p:cNvPr>
            <p:cNvSpPr>
              <a:spLocks noEditPoints="1"/>
            </p:cNvSpPr>
            <p:nvPr/>
          </p:nvSpPr>
          <p:spPr bwMode="auto">
            <a:xfrm>
              <a:off x="6454164" y="1771543"/>
              <a:ext cx="541062" cy="5313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4" name="Freeform 58">
              <a:extLst>
                <a:ext uri="{FF2B5EF4-FFF2-40B4-BE49-F238E27FC236}">
                  <a16:creationId xmlns:a16="http://schemas.microsoft.com/office/drawing/2014/main" id="{9F1FD7FC-BA94-46E3-99F0-9FA7AA53A643}"/>
                </a:ext>
              </a:extLst>
            </p:cNvPr>
            <p:cNvSpPr>
              <a:spLocks noEditPoints="1"/>
            </p:cNvSpPr>
            <p:nvPr/>
          </p:nvSpPr>
          <p:spPr bwMode="auto">
            <a:xfrm>
              <a:off x="4542871" y="3988060"/>
              <a:ext cx="526438" cy="53293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5" name="Rectangle 59">
              <a:extLst>
                <a:ext uri="{FF2B5EF4-FFF2-40B4-BE49-F238E27FC236}">
                  <a16:creationId xmlns:a16="http://schemas.microsoft.com/office/drawing/2014/main" id="{4DF0520A-987D-4187-9793-AE1698DA1E7C}"/>
                </a:ext>
              </a:extLst>
            </p:cNvPr>
            <p:cNvSpPr>
              <a:spLocks noChangeArrowheads="1"/>
            </p:cNvSpPr>
            <p:nvPr/>
          </p:nvSpPr>
          <p:spPr bwMode="auto">
            <a:xfrm>
              <a:off x="6585774" y="3482464"/>
              <a:ext cx="641799"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6" name="Rectangle 60">
              <a:extLst>
                <a:ext uri="{FF2B5EF4-FFF2-40B4-BE49-F238E27FC236}">
                  <a16:creationId xmlns:a16="http://schemas.microsoft.com/office/drawing/2014/main" id="{319D792A-591B-4534-8C9C-C4FED34FEC42}"/>
                </a:ext>
              </a:extLst>
            </p:cNvPr>
            <p:cNvSpPr>
              <a:spLocks noChangeArrowheads="1"/>
            </p:cNvSpPr>
            <p:nvPr/>
          </p:nvSpPr>
          <p:spPr bwMode="auto">
            <a:xfrm>
              <a:off x="6611771" y="3417472"/>
              <a:ext cx="589805"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7" name="Rectangle 61">
              <a:extLst>
                <a:ext uri="{FF2B5EF4-FFF2-40B4-BE49-F238E27FC236}">
                  <a16:creationId xmlns:a16="http://schemas.microsoft.com/office/drawing/2014/main" id="{7C122D50-BFC5-494F-8679-5C49CA4F6935}"/>
                </a:ext>
              </a:extLst>
            </p:cNvPr>
            <p:cNvSpPr>
              <a:spLocks noChangeArrowheads="1"/>
            </p:cNvSpPr>
            <p:nvPr/>
          </p:nvSpPr>
          <p:spPr bwMode="auto">
            <a:xfrm>
              <a:off x="6844117" y="3350854"/>
              <a:ext cx="12511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8" name="Rectangle 62">
              <a:extLst>
                <a:ext uri="{FF2B5EF4-FFF2-40B4-BE49-F238E27FC236}">
                  <a16:creationId xmlns:a16="http://schemas.microsoft.com/office/drawing/2014/main" id="{F1536ED2-0923-4A61-BD63-4747AEA97260}"/>
                </a:ext>
              </a:extLst>
            </p:cNvPr>
            <p:cNvSpPr>
              <a:spLocks noChangeArrowheads="1"/>
            </p:cNvSpPr>
            <p:nvPr/>
          </p:nvSpPr>
          <p:spPr bwMode="auto">
            <a:xfrm>
              <a:off x="6866865" y="3112009"/>
              <a:ext cx="79616" cy="2599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59" name="Rectangle 63">
              <a:extLst>
                <a:ext uri="{FF2B5EF4-FFF2-40B4-BE49-F238E27FC236}">
                  <a16:creationId xmlns:a16="http://schemas.microsoft.com/office/drawing/2014/main" id="{8C70E384-F39E-4B01-A95D-EBB0D42C72FE}"/>
                </a:ext>
              </a:extLst>
            </p:cNvPr>
            <p:cNvSpPr>
              <a:spLocks noChangeArrowheads="1"/>
            </p:cNvSpPr>
            <p:nvPr/>
          </p:nvSpPr>
          <p:spPr bwMode="auto">
            <a:xfrm>
              <a:off x="6844117" y="3099010"/>
              <a:ext cx="12511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0" name="Rectangle 64">
              <a:extLst>
                <a:ext uri="{FF2B5EF4-FFF2-40B4-BE49-F238E27FC236}">
                  <a16:creationId xmlns:a16="http://schemas.microsoft.com/office/drawing/2014/main" id="{861A65F1-47DC-482D-884B-BE917E8C6452}"/>
                </a:ext>
              </a:extLst>
            </p:cNvPr>
            <p:cNvSpPr>
              <a:spLocks noChangeArrowheads="1"/>
            </p:cNvSpPr>
            <p:nvPr/>
          </p:nvSpPr>
          <p:spPr bwMode="auto">
            <a:xfrm>
              <a:off x="7034220" y="3350854"/>
              <a:ext cx="12186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1" name="Rectangle 65">
              <a:extLst>
                <a:ext uri="{FF2B5EF4-FFF2-40B4-BE49-F238E27FC236}">
                  <a16:creationId xmlns:a16="http://schemas.microsoft.com/office/drawing/2014/main" id="{D909888D-9A63-4A3A-8DB0-A3FEB0FBB7E8}"/>
                </a:ext>
              </a:extLst>
            </p:cNvPr>
            <p:cNvSpPr>
              <a:spLocks noChangeArrowheads="1"/>
            </p:cNvSpPr>
            <p:nvPr/>
          </p:nvSpPr>
          <p:spPr bwMode="auto">
            <a:xfrm>
              <a:off x="7055342" y="3112009"/>
              <a:ext cx="77991" cy="2599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2" name="Rectangle 66">
              <a:extLst>
                <a:ext uri="{FF2B5EF4-FFF2-40B4-BE49-F238E27FC236}">
                  <a16:creationId xmlns:a16="http://schemas.microsoft.com/office/drawing/2014/main" id="{2AD8F8F5-1123-46C4-81D1-A4D9269261E7}"/>
                </a:ext>
              </a:extLst>
            </p:cNvPr>
            <p:cNvSpPr>
              <a:spLocks noChangeArrowheads="1"/>
            </p:cNvSpPr>
            <p:nvPr/>
          </p:nvSpPr>
          <p:spPr bwMode="auto">
            <a:xfrm>
              <a:off x="7034220" y="3099010"/>
              <a:ext cx="12186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3" name="Rectangle 67">
              <a:extLst>
                <a:ext uri="{FF2B5EF4-FFF2-40B4-BE49-F238E27FC236}">
                  <a16:creationId xmlns:a16="http://schemas.microsoft.com/office/drawing/2014/main" id="{EDD57C03-BD90-4993-A816-6D7BE354FC56}"/>
                </a:ext>
              </a:extLst>
            </p:cNvPr>
            <p:cNvSpPr>
              <a:spLocks noChangeArrowheads="1"/>
            </p:cNvSpPr>
            <p:nvPr/>
          </p:nvSpPr>
          <p:spPr bwMode="auto">
            <a:xfrm>
              <a:off x="6657263" y="3350854"/>
              <a:ext cx="12511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4" name="Rectangle 68">
              <a:extLst>
                <a:ext uri="{FF2B5EF4-FFF2-40B4-BE49-F238E27FC236}">
                  <a16:creationId xmlns:a16="http://schemas.microsoft.com/office/drawing/2014/main" id="{35597CA4-193D-437B-9388-2C8C8747A87D}"/>
                </a:ext>
              </a:extLst>
            </p:cNvPr>
            <p:cNvSpPr>
              <a:spLocks noChangeArrowheads="1"/>
            </p:cNvSpPr>
            <p:nvPr/>
          </p:nvSpPr>
          <p:spPr bwMode="auto">
            <a:xfrm>
              <a:off x="6678388" y="3112009"/>
              <a:ext cx="81240" cy="259969"/>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5" name="Rectangle 69">
              <a:extLst>
                <a:ext uri="{FF2B5EF4-FFF2-40B4-BE49-F238E27FC236}">
                  <a16:creationId xmlns:a16="http://schemas.microsoft.com/office/drawing/2014/main" id="{9F5E45C8-A415-4021-A8AF-EE1CF043AD78}"/>
                </a:ext>
              </a:extLst>
            </p:cNvPr>
            <p:cNvSpPr>
              <a:spLocks noChangeArrowheads="1"/>
            </p:cNvSpPr>
            <p:nvPr/>
          </p:nvSpPr>
          <p:spPr bwMode="auto">
            <a:xfrm>
              <a:off x="6657263" y="3099010"/>
              <a:ext cx="125111"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6" name="Rectangle 70">
              <a:extLst>
                <a:ext uri="{FF2B5EF4-FFF2-40B4-BE49-F238E27FC236}">
                  <a16:creationId xmlns:a16="http://schemas.microsoft.com/office/drawing/2014/main" id="{77AB34DE-F759-4550-A519-FA84DD4CDC65}"/>
                </a:ext>
              </a:extLst>
            </p:cNvPr>
            <p:cNvSpPr>
              <a:spLocks noChangeArrowheads="1"/>
            </p:cNvSpPr>
            <p:nvPr/>
          </p:nvSpPr>
          <p:spPr bwMode="auto">
            <a:xfrm>
              <a:off x="6611771" y="3027518"/>
              <a:ext cx="589805" cy="32497"/>
            </a:xfrm>
            <a:prstGeom prst="rect">
              <a:avLst/>
            </a:pr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7" name="Freeform 71">
              <a:extLst>
                <a:ext uri="{FF2B5EF4-FFF2-40B4-BE49-F238E27FC236}">
                  <a16:creationId xmlns:a16="http://schemas.microsoft.com/office/drawing/2014/main" id="{7ABE9267-9419-4BBB-B607-66C201FB1B61}"/>
                </a:ext>
              </a:extLst>
            </p:cNvPr>
            <p:cNvSpPr>
              <a:spLocks/>
            </p:cNvSpPr>
            <p:nvPr/>
          </p:nvSpPr>
          <p:spPr bwMode="auto">
            <a:xfrm>
              <a:off x="6611771" y="2839041"/>
              <a:ext cx="589805" cy="188478"/>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8" name="Freeform 72">
              <a:extLst>
                <a:ext uri="{FF2B5EF4-FFF2-40B4-BE49-F238E27FC236}">
                  <a16:creationId xmlns:a16="http://schemas.microsoft.com/office/drawing/2014/main" id="{7A8A5A14-240A-4C89-86D4-976A88125504}"/>
                </a:ext>
              </a:extLst>
            </p:cNvPr>
            <p:cNvSpPr>
              <a:spLocks noEditPoints="1"/>
            </p:cNvSpPr>
            <p:nvPr/>
          </p:nvSpPr>
          <p:spPr bwMode="auto">
            <a:xfrm>
              <a:off x="4990211" y="3009645"/>
              <a:ext cx="818903" cy="534562"/>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69" name="Freeform 73">
              <a:extLst>
                <a:ext uri="{FF2B5EF4-FFF2-40B4-BE49-F238E27FC236}">
                  <a16:creationId xmlns:a16="http://schemas.microsoft.com/office/drawing/2014/main" id="{D12B8D9A-0B48-4EEE-9A1D-08402B8B9995}"/>
                </a:ext>
              </a:extLst>
            </p:cNvPr>
            <p:cNvSpPr>
              <a:spLocks noEditPoints="1"/>
            </p:cNvSpPr>
            <p:nvPr/>
          </p:nvSpPr>
          <p:spPr bwMode="auto">
            <a:xfrm>
              <a:off x="6796998" y="3596202"/>
              <a:ext cx="191728" cy="334711"/>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0" name="Freeform 74">
              <a:extLst>
                <a:ext uri="{FF2B5EF4-FFF2-40B4-BE49-F238E27FC236}">
                  <a16:creationId xmlns:a16="http://schemas.microsoft.com/office/drawing/2014/main" id="{4ED00273-C1DE-40F6-B80E-37BA5CE199D2}"/>
                </a:ext>
              </a:extLst>
            </p:cNvPr>
            <p:cNvSpPr>
              <a:spLocks noEditPoints="1"/>
            </p:cNvSpPr>
            <p:nvPr/>
          </p:nvSpPr>
          <p:spPr bwMode="auto">
            <a:xfrm>
              <a:off x="5123445" y="2449089"/>
              <a:ext cx="385080" cy="471194"/>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1" name="Freeform 75">
              <a:extLst>
                <a:ext uri="{FF2B5EF4-FFF2-40B4-BE49-F238E27FC236}">
                  <a16:creationId xmlns:a16="http://schemas.microsoft.com/office/drawing/2014/main" id="{D6CBBDE4-54FC-4644-AC07-E69566C80207}"/>
                </a:ext>
              </a:extLst>
            </p:cNvPr>
            <p:cNvSpPr>
              <a:spLocks noEditPoints="1"/>
            </p:cNvSpPr>
            <p:nvPr/>
          </p:nvSpPr>
          <p:spPr bwMode="auto">
            <a:xfrm>
              <a:off x="5864359" y="2944653"/>
              <a:ext cx="583307" cy="584931"/>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2" name="Freeform 76">
              <a:extLst>
                <a:ext uri="{FF2B5EF4-FFF2-40B4-BE49-F238E27FC236}">
                  <a16:creationId xmlns:a16="http://schemas.microsoft.com/office/drawing/2014/main" id="{D8862A28-5449-4D2D-8D2C-CAA5FDC754C0}"/>
                </a:ext>
              </a:extLst>
            </p:cNvPr>
            <p:cNvSpPr>
              <a:spLocks noEditPoints="1"/>
            </p:cNvSpPr>
            <p:nvPr/>
          </p:nvSpPr>
          <p:spPr bwMode="auto">
            <a:xfrm>
              <a:off x="5282677" y="3698565"/>
              <a:ext cx="658048" cy="498816"/>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grpFill/>
            <a:ln>
              <a:noFill/>
            </a:ln>
          </p:spPr>
          <p:txBody>
            <a:bodyPr vert="horz" wrap="square" lIns="68580" tIns="34290" rIns="68580" bIns="34290" numCol="1" anchor="t" anchorCtr="0" compatLnSpc="1">
              <a:prstTxWarp prst="textNoShape">
                <a:avLst/>
              </a:prstTxWarp>
            </a:bodyPr>
            <a:lstStyle/>
            <a:p>
              <a:endParaRPr lang="id-ID" sz="1350"/>
            </a:p>
          </p:txBody>
        </p:sp>
        <p:sp>
          <p:nvSpPr>
            <p:cNvPr id="73" name="Freeform 77">
              <a:extLst>
                <a:ext uri="{FF2B5EF4-FFF2-40B4-BE49-F238E27FC236}">
                  <a16:creationId xmlns:a16="http://schemas.microsoft.com/office/drawing/2014/main" id="{DE4B0F39-01FA-4658-9300-CCAC12ABA393}"/>
                </a:ext>
              </a:extLst>
            </p:cNvPr>
            <p:cNvSpPr>
              <a:spLocks/>
            </p:cNvSpPr>
            <p:nvPr/>
          </p:nvSpPr>
          <p:spPr bwMode="auto">
            <a:xfrm>
              <a:off x="5570269" y="2967401"/>
              <a:ext cx="219350" cy="164107"/>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4" name="Freeform 78">
              <a:extLst>
                <a:ext uri="{FF2B5EF4-FFF2-40B4-BE49-F238E27FC236}">
                  <a16:creationId xmlns:a16="http://schemas.microsoft.com/office/drawing/2014/main" id="{8508F160-19D6-4079-8D7D-79BEAC1A92B6}"/>
                </a:ext>
              </a:extLst>
            </p:cNvPr>
            <p:cNvSpPr>
              <a:spLocks/>
            </p:cNvSpPr>
            <p:nvPr/>
          </p:nvSpPr>
          <p:spPr bwMode="auto">
            <a:xfrm>
              <a:off x="5667756" y="2925156"/>
              <a:ext cx="60119" cy="74741"/>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5" name="Freeform 79">
              <a:extLst>
                <a:ext uri="{FF2B5EF4-FFF2-40B4-BE49-F238E27FC236}">
                  <a16:creationId xmlns:a16="http://schemas.microsoft.com/office/drawing/2014/main" id="{968738EF-D4E1-4133-BD92-26A0FECFBDBD}"/>
                </a:ext>
              </a:extLst>
            </p:cNvPr>
            <p:cNvSpPr>
              <a:spLocks noEditPoints="1"/>
            </p:cNvSpPr>
            <p:nvPr/>
          </p:nvSpPr>
          <p:spPr bwMode="auto">
            <a:xfrm>
              <a:off x="5326547" y="4293243"/>
              <a:ext cx="230723" cy="32008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6" name="Freeform 80">
              <a:extLst>
                <a:ext uri="{FF2B5EF4-FFF2-40B4-BE49-F238E27FC236}">
                  <a16:creationId xmlns:a16="http://schemas.microsoft.com/office/drawing/2014/main" id="{C806359F-86DF-4D6D-8DFE-9BAE7BA3E3C9}"/>
                </a:ext>
              </a:extLst>
            </p:cNvPr>
            <p:cNvSpPr>
              <a:spLocks noEditPoints="1"/>
            </p:cNvSpPr>
            <p:nvPr/>
          </p:nvSpPr>
          <p:spPr bwMode="auto">
            <a:xfrm>
              <a:off x="7099212" y="2652188"/>
              <a:ext cx="289215" cy="316838"/>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7" name="Freeform 81">
              <a:extLst>
                <a:ext uri="{FF2B5EF4-FFF2-40B4-BE49-F238E27FC236}">
                  <a16:creationId xmlns:a16="http://schemas.microsoft.com/office/drawing/2014/main" id="{87E75D6C-8659-4A88-AC84-7073C3E3147C}"/>
                </a:ext>
              </a:extLst>
            </p:cNvPr>
            <p:cNvSpPr>
              <a:spLocks noEditPoints="1"/>
            </p:cNvSpPr>
            <p:nvPr/>
          </p:nvSpPr>
          <p:spPr bwMode="auto">
            <a:xfrm>
              <a:off x="5653133" y="2226490"/>
              <a:ext cx="437074" cy="628800"/>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8" name="Freeform 82">
              <a:extLst>
                <a:ext uri="{FF2B5EF4-FFF2-40B4-BE49-F238E27FC236}">
                  <a16:creationId xmlns:a16="http://schemas.microsoft.com/office/drawing/2014/main" id="{B345D696-8456-4377-82A4-5FC78F0D8122}"/>
                </a:ext>
              </a:extLst>
            </p:cNvPr>
            <p:cNvSpPr>
              <a:spLocks noEditPoints="1"/>
            </p:cNvSpPr>
            <p:nvPr/>
          </p:nvSpPr>
          <p:spPr bwMode="auto">
            <a:xfrm>
              <a:off x="5497153" y="2137125"/>
              <a:ext cx="251845" cy="222599"/>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79" name="Freeform 83">
              <a:extLst>
                <a:ext uri="{FF2B5EF4-FFF2-40B4-BE49-F238E27FC236}">
                  <a16:creationId xmlns:a16="http://schemas.microsoft.com/office/drawing/2014/main" id="{C6EC5B74-0BCF-4C50-B99E-FB6E1283E4B0}"/>
                </a:ext>
              </a:extLst>
            </p:cNvPr>
            <p:cNvSpPr>
              <a:spLocks/>
            </p:cNvSpPr>
            <p:nvPr/>
          </p:nvSpPr>
          <p:spPr bwMode="auto">
            <a:xfrm>
              <a:off x="5425660" y="2270360"/>
              <a:ext cx="110488" cy="69867"/>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0" name="Freeform 84">
              <a:extLst>
                <a:ext uri="{FF2B5EF4-FFF2-40B4-BE49-F238E27FC236}">
                  <a16:creationId xmlns:a16="http://schemas.microsoft.com/office/drawing/2014/main" id="{61DF26B1-CFFC-4257-8FAD-D0E9214FB7E8}"/>
                </a:ext>
              </a:extLst>
            </p:cNvPr>
            <p:cNvSpPr>
              <a:spLocks/>
            </p:cNvSpPr>
            <p:nvPr/>
          </p:nvSpPr>
          <p:spPr bwMode="auto">
            <a:xfrm>
              <a:off x="5355794" y="2280108"/>
              <a:ext cx="149483" cy="90989"/>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1" name="Freeform 85">
              <a:extLst>
                <a:ext uri="{FF2B5EF4-FFF2-40B4-BE49-F238E27FC236}">
                  <a16:creationId xmlns:a16="http://schemas.microsoft.com/office/drawing/2014/main" id="{6DB2ABD5-D065-4468-924C-49F8D5F4C8EB}"/>
                </a:ext>
              </a:extLst>
            </p:cNvPr>
            <p:cNvSpPr>
              <a:spLocks noEditPoints="1"/>
            </p:cNvSpPr>
            <p:nvPr/>
          </p:nvSpPr>
          <p:spPr bwMode="auto">
            <a:xfrm>
              <a:off x="5269679" y="3466216"/>
              <a:ext cx="456571" cy="162481"/>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2" name="Freeform 86">
              <a:extLst>
                <a:ext uri="{FF2B5EF4-FFF2-40B4-BE49-F238E27FC236}">
                  <a16:creationId xmlns:a16="http://schemas.microsoft.com/office/drawing/2014/main" id="{44555576-7A65-435C-9266-E3FFCF9C7A55}"/>
                </a:ext>
              </a:extLst>
            </p:cNvPr>
            <p:cNvSpPr>
              <a:spLocks/>
            </p:cNvSpPr>
            <p:nvPr/>
          </p:nvSpPr>
          <p:spPr bwMode="auto">
            <a:xfrm>
              <a:off x="7160955" y="3885418"/>
              <a:ext cx="251845" cy="323337"/>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3" name="Freeform 87">
              <a:extLst>
                <a:ext uri="{FF2B5EF4-FFF2-40B4-BE49-F238E27FC236}">
                  <a16:creationId xmlns:a16="http://schemas.microsoft.com/office/drawing/2014/main" id="{85FD533C-8115-49E3-8693-C506788BE557}"/>
                </a:ext>
              </a:extLst>
            </p:cNvPr>
            <p:cNvSpPr>
              <a:spLocks/>
            </p:cNvSpPr>
            <p:nvPr/>
          </p:nvSpPr>
          <p:spPr bwMode="auto">
            <a:xfrm>
              <a:off x="7303938" y="3874043"/>
              <a:ext cx="121861" cy="84491"/>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4" name="Freeform 88">
              <a:extLst>
                <a:ext uri="{FF2B5EF4-FFF2-40B4-BE49-F238E27FC236}">
                  <a16:creationId xmlns:a16="http://schemas.microsoft.com/office/drawing/2014/main" id="{23B96520-5421-4792-A1F8-5B8E8BEF0395}"/>
                </a:ext>
              </a:extLst>
            </p:cNvPr>
            <p:cNvSpPr>
              <a:spLocks/>
            </p:cNvSpPr>
            <p:nvPr/>
          </p:nvSpPr>
          <p:spPr bwMode="auto">
            <a:xfrm>
              <a:off x="7209698" y="3940661"/>
              <a:ext cx="167356" cy="232348"/>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5" name="Freeform 89">
              <a:extLst>
                <a:ext uri="{FF2B5EF4-FFF2-40B4-BE49-F238E27FC236}">
                  <a16:creationId xmlns:a16="http://schemas.microsoft.com/office/drawing/2014/main" id="{58D33C4D-1F3D-4807-912E-C6035B1CE5AF}"/>
                </a:ext>
              </a:extLst>
            </p:cNvPr>
            <p:cNvSpPr>
              <a:spLocks noEditPoints="1"/>
            </p:cNvSpPr>
            <p:nvPr/>
          </p:nvSpPr>
          <p:spPr bwMode="auto">
            <a:xfrm>
              <a:off x="6819744" y="2618068"/>
              <a:ext cx="227474" cy="16573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6" name="Freeform 90">
              <a:extLst>
                <a:ext uri="{FF2B5EF4-FFF2-40B4-BE49-F238E27FC236}">
                  <a16:creationId xmlns:a16="http://schemas.microsoft.com/office/drawing/2014/main" id="{0A0782E7-647F-4259-96D2-F25F96DCA9BD}"/>
                </a:ext>
              </a:extLst>
            </p:cNvPr>
            <p:cNvSpPr>
              <a:spLocks/>
            </p:cNvSpPr>
            <p:nvPr/>
          </p:nvSpPr>
          <p:spPr bwMode="auto">
            <a:xfrm>
              <a:off x="4923597" y="3703439"/>
              <a:ext cx="211225" cy="272968"/>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7" name="Freeform 91">
              <a:extLst>
                <a:ext uri="{FF2B5EF4-FFF2-40B4-BE49-F238E27FC236}">
                  <a16:creationId xmlns:a16="http://schemas.microsoft.com/office/drawing/2014/main" id="{6A30E05C-CEB4-46CE-82F6-5AD2E8C10F8E}"/>
                </a:ext>
              </a:extLst>
            </p:cNvPr>
            <p:cNvSpPr>
              <a:spLocks/>
            </p:cNvSpPr>
            <p:nvPr/>
          </p:nvSpPr>
          <p:spPr bwMode="auto">
            <a:xfrm>
              <a:off x="4910597" y="3693690"/>
              <a:ext cx="103988" cy="71492"/>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8" name="Freeform 92">
              <a:extLst>
                <a:ext uri="{FF2B5EF4-FFF2-40B4-BE49-F238E27FC236}">
                  <a16:creationId xmlns:a16="http://schemas.microsoft.com/office/drawing/2014/main" id="{40B160B6-AFC4-42E0-BBA5-86F15A5BBBE0}"/>
                </a:ext>
              </a:extLst>
            </p:cNvPr>
            <p:cNvSpPr>
              <a:spLocks/>
            </p:cNvSpPr>
            <p:nvPr/>
          </p:nvSpPr>
          <p:spPr bwMode="auto">
            <a:xfrm>
              <a:off x="4952841" y="3752183"/>
              <a:ext cx="142983" cy="196602"/>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89" name="Freeform 93">
              <a:extLst>
                <a:ext uri="{FF2B5EF4-FFF2-40B4-BE49-F238E27FC236}">
                  <a16:creationId xmlns:a16="http://schemas.microsoft.com/office/drawing/2014/main" id="{1CEBDB8A-92C9-4195-95DD-0CEE2F640389}"/>
                </a:ext>
              </a:extLst>
            </p:cNvPr>
            <p:cNvSpPr>
              <a:spLocks noEditPoints="1"/>
            </p:cNvSpPr>
            <p:nvPr/>
          </p:nvSpPr>
          <p:spPr bwMode="auto">
            <a:xfrm>
              <a:off x="6316055" y="5393239"/>
              <a:ext cx="224223" cy="245347"/>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0" name="Freeform 94">
              <a:extLst>
                <a:ext uri="{FF2B5EF4-FFF2-40B4-BE49-F238E27FC236}">
                  <a16:creationId xmlns:a16="http://schemas.microsoft.com/office/drawing/2014/main" id="{C37BF4E2-C33D-4DFF-8025-B63E120F833C}"/>
                </a:ext>
              </a:extLst>
            </p:cNvPr>
            <p:cNvSpPr>
              <a:spLocks/>
            </p:cNvSpPr>
            <p:nvPr/>
          </p:nvSpPr>
          <p:spPr bwMode="auto">
            <a:xfrm>
              <a:off x="6044712" y="3776555"/>
              <a:ext cx="64992" cy="61743"/>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1" name="Freeform 95">
              <a:extLst>
                <a:ext uri="{FF2B5EF4-FFF2-40B4-BE49-F238E27FC236}">
                  <a16:creationId xmlns:a16="http://schemas.microsoft.com/office/drawing/2014/main" id="{D66EC3EE-AACF-479D-8773-A0281A5C55ED}"/>
                </a:ext>
              </a:extLst>
            </p:cNvPr>
            <p:cNvSpPr>
              <a:spLocks/>
            </p:cNvSpPr>
            <p:nvPr/>
          </p:nvSpPr>
          <p:spPr bwMode="auto">
            <a:xfrm>
              <a:off x="6030088" y="3589703"/>
              <a:ext cx="60119" cy="201477"/>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2" name="Freeform 96">
              <a:extLst>
                <a:ext uri="{FF2B5EF4-FFF2-40B4-BE49-F238E27FC236}">
                  <a16:creationId xmlns:a16="http://schemas.microsoft.com/office/drawing/2014/main" id="{ADD2AE53-B86A-41FB-BC97-1E31343514AB}"/>
                </a:ext>
              </a:extLst>
            </p:cNvPr>
            <p:cNvSpPr>
              <a:spLocks/>
            </p:cNvSpPr>
            <p:nvPr/>
          </p:nvSpPr>
          <p:spPr bwMode="auto">
            <a:xfrm>
              <a:off x="6072334" y="3622199"/>
              <a:ext cx="129985" cy="173855"/>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3" name="Freeform 97">
              <a:extLst>
                <a:ext uri="{FF2B5EF4-FFF2-40B4-BE49-F238E27FC236}">
                  <a16:creationId xmlns:a16="http://schemas.microsoft.com/office/drawing/2014/main" id="{1D685D73-6BFC-4D6D-88C2-07E9BC066B0B}"/>
                </a:ext>
              </a:extLst>
            </p:cNvPr>
            <p:cNvSpPr>
              <a:spLocks/>
            </p:cNvSpPr>
            <p:nvPr/>
          </p:nvSpPr>
          <p:spPr bwMode="auto">
            <a:xfrm>
              <a:off x="6060961" y="3823675"/>
              <a:ext cx="16248" cy="32497"/>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sp>
          <p:nvSpPr>
            <p:cNvPr id="94" name="Freeform 98">
              <a:extLst>
                <a:ext uri="{FF2B5EF4-FFF2-40B4-BE49-F238E27FC236}">
                  <a16:creationId xmlns:a16="http://schemas.microsoft.com/office/drawing/2014/main" id="{7AD5A683-80A6-4F11-B00E-5501887AB1CC}"/>
                </a:ext>
              </a:extLst>
            </p:cNvPr>
            <p:cNvSpPr>
              <a:spLocks noEditPoints="1"/>
            </p:cNvSpPr>
            <p:nvPr/>
          </p:nvSpPr>
          <p:spPr bwMode="auto">
            <a:xfrm>
              <a:off x="6008967" y="2177744"/>
              <a:ext cx="225848" cy="242097"/>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grpFill/>
            <a:ln>
              <a:noFill/>
            </a:ln>
            <a:extLst/>
          </p:spPr>
          <p:txBody>
            <a:bodyPr vert="horz" wrap="square" lIns="68580" tIns="34290" rIns="68580" bIns="34290" numCol="1" anchor="t" anchorCtr="0" compatLnSpc="1">
              <a:prstTxWarp prst="textNoShape">
                <a:avLst/>
              </a:prstTxWarp>
            </a:bodyPr>
            <a:lstStyle/>
            <a:p>
              <a:endParaRPr lang="id-ID" sz="1350"/>
            </a:p>
          </p:txBody>
        </p:sp>
      </p:grpSp>
      <p:sp>
        <p:nvSpPr>
          <p:cNvPr id="111" name="Oval 133">
            <a:extLst>
              <a:ext uri="{FF2B5EF4-FFF2-40B4-BE49-F238E27FC236}">
                <a16:creationId xmlns:a16="http://schemas.microsoft.com/office/drawing/2014/main" id="{157FFBD7-0033-4268-90B4-DC0FC2EE9896}"/>
              </a:ext>
            </a:extLst>
          </p:cNvPr>
          <p:cNvSpPr/>
          <p:nvPr/>
        </p:nvSpPr>
        <p:spPr>
          <a:xfrm>
            <a:off x="8497528" y="1907304"/>
            <a:ext cx="562662" cy="562662"/>
          </a:xfrm>
          <a:prstGeom prst="ellipse">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12" name="TextBox 111">
            <a:extLst>
              <a:ext uri="{FF2B5EF4-FFF2-40B4-BE49-F238E27FC236}">
                <a16:creationId xmlns:a16="http://schemas.microsoft.com/office/drawing/2014/main" id="{5BA1C254-B8F3-43B0-9821-04810611AE7F}"/>
              </a:ext>
            </a:extLst>
          </p:cNvPr>
          <p:cNvSpPr txBox="1"/>
          <p:nvPr/>
        </p:nvSpPr>
        <p:spPr>
          <a:xfrm>
            <a:off x="8531543" y="1982581"/>
            <a:ext cx="517825" cy="369332"/>
          </a:xfrm>
          <a:prstGeom prst="rect">
            <a:avLst/>
          </a:prstGeom>
          <a:noFill/>
        </p:spPr>
        <p:txBody>
          <a:bodyPr wrap="square" rtlCol="0">
            <a:spAutoFit/>
          </a:bodyPr>
          <a:lstStyle/>
          <a:p>
            <a:r>
              <a:rPr lang="id-ID" b="1" dirty="0">
                <a:solidFill>
                  <a:schemeClr val="bg1"/>
                </a:solidFill>
                <a:latin typeface="Raleway" panose="020B0003030101060003" pitchFamily="34" charset="0"/>
              </a:rPr>
              <a:t>01</a:t>
            </a:r>
          </a:p>
        </p:txBody>
      </p:sp>
      <p:sp>
        <p:nvSpPr>
          <p:cNvPr id="113" name="TextBox 112">
            <a:extLst>
              <a:ext uri="{FF2B5EF4-FFF2-40B4-BE49-F238E27FC236}">
                <a16:creationId xmlns:a16="http://schemas.microsoft.com/office/drawing/2014/main" id="{AD5B24FC-EA9A-4EB1-B68D-413C381AF6E9}"/>
              </a:ext>
            </a:extLst>
          </p:cNvPr>
          <p:cNvSpPr txBox="1"/>
          <p:nvPr/>
        </p:nvSpPr>
        <p:spPr>
          <a:xfrm>
            <a:off x="9037756" y="1966555"/>
            <a:ext cx="1346844" cy="369332"/>
          </a:xfrm>
          <a:prstGeom prst="rect">
            <a:avLst/>
          </a:prstGeom>
          <a:noFill/>
        </p:spPr>
        <p:txBody>
          <a:bodyPr wrap="none" rtlCol="0">
            <a:spAutoFit/>
          </a:bodyPr>
          <a:lstStyle/>
          <a:p>
            <a:r>
              <a:rPr lang="id-ID" dirty="0">
                <a:solidFill>
                  <a:schemeClr val="bg1">
                    <a:lumMod val="50000"/>
                  </a:schemeClr>
                </a:solidFill>
                <a:latin typeface="Raleway" panose="020B0003030101060003" pitchFamily="34" charset="0"/>
              </a:rPr>
              <a:t>Content</a:t>
            </a:r>
            <a:r>
              <a:rPr lang="id-ID" b="1" dirty="0">
                <a:solidFill>
                  <a:schemeClr val="bg1">
                    <a:lumMod val="50000"/>
                  </a:schemeClr>
                </a:solidFill>
                <a:latin typeface="Raleway" panose="020B0003030101060003" pitchFamily="34" charset="0"/>
              </a:rPr>
              <a:t> 01</a:t>
            </a:r>
          </a:p>
        </p:txBody>
      </p:sp>
      <p:sp>
        <p:nvSpPr>
          <p:cNvPr id="114" name="TextBox 113">
            <a:extLst>
              <a:ext uri="{FF2B5EF4-FFF2-40B4-BE49-F238E27FC236}">
                <a16:creationId xmlns:a16="http://schemas.microsoft.com/office/drawing/2014/main" id="{900AF2E1-88CB-4C27-A669-3A5AB7B3A15E}"/>
              </a:ext>
            </a:extLst>
          </p:cNvPr>
          <p:cNvSpPr txBox="1"/>
          <p:nvPr/>
        </p:nvSpPr>
        <p:spPr>
          <a:xfrm>
            <a:off x="8462169" y="2472859"/>
            <a:ext cx="2497323" cy="992280"/>
          </a:xfrm>
          <a:prstGeom prst="rect">
            <a:avLst/>
          </a:prstGeom>
          <a:noFill/>
        </p:spPr>
        <p:txBody>
          <a:bodyPr wrap="square" rtlCol="0">
            <a:spAutoFit/>
          </a:bodyPr>
          <a:lstStyle/>
          <a:p>
            <a:r>
              <a:rPr lang="id-ID" sz="825" dirty="0">
                <a:solidFill>
                  <a:schemeClr val="bg1">
                    <a:lumMod val="65000"/>
                  </a:schemeClr>
                </a:solidFill>
              </a:rPr>
              <a:t>Suitable for all category</a:t>
            </a:r>
            <a:r>
              <a:rPr lang="en-US" sz="825" dirty="0">
                <a:solidFill>
                  <a:schemeClr val="bg1">
                    <a:lumMod val="65000"/>
                  </a:schemeClr>
                </a:solidFill>
              </a:rPr>
              <a:t>, Lorem Ipsum is not simply random text.</a:t>
            </a:r>
            <a:r>
              <a:rPr lang="id-ID" sz="825" dirty="0">
                <a:solidFill>
                  <a:schemeClr val="bg1">
                    <a:lumMod val="65000"/>
                  </a:schemeClr>
                </a:solidFill>
              </a:rPr>
              <a:t> Suitable for all category</a:t>
            </a:r>
            <a:r>
              <a:rPr lang="en-US" sz="825" dirty="0">
                <a:solidFill>
                  <a:schemeClr val="bg1">
                    <a:lumMod val="65000"/>
                  </a:schemeClr>
                </a:solidFill>
              </a:rPr>
              <a:t>, </a:t>
            </a:r>
            <a:r>
              <a:rPr lang="en-US" sz="825" dirty="0" err="1">
                <a:solidFill>
                  <a:schemeClr val="bg1">
                    <a:lumMod val="65000"/>
                  </a:schemeClr>
                </a:solidFill>
              </a:rPr>
              <a:t>Lorem</a:t>
            </a:r>
            <a:r>
              <a:rPr lang="en-US" sz="825" dirty="0">
                <a:solidFill>
                  <a:schemeClr val="bg1">
                    <a:lumMod val="65000"/>
                  </a:schemeClr>
                </a:solidFill>
              </a:rPr>
              <a:t> </a:t>
            </a:r>
            <a:r>
              <a:rPr lang="en-US" sz="825" dirty="0" err="1">
                <a:solidFill>
                  <a:schemeClr val="bg1">
                    <a:lumMod val="65000"/>
                  </a:schemeClr>
                </a:solidFill>
              </a:rPr>
              <a:t>Ipsum</a:t>
            </a:r>
            <a:r>
              <a:rPr lang="en-US" sz="825" dirty="0">
                <a:solidFill>
                  <a:schemeClr val="bg1">
                    <a:lumMod val="65000"/>
                  </a:schemeClr>
                </a:solidFill>
              </a:rPr>
              <a:t> is not simply random text.</a:t>
            </a:r>
            <a:endParaRPr lang="en-US" sz="825" b="1" dirty="0">
              <a:solidFill>
                <a:schemeClr val="bg1">
                  <a:lumMod val="65000"/>
                </a:schemeClr>
              </a:solidFill>
              <a:latin typeface="Signika Negative" pitchFamily="2" charset="0"/>
            </a:endParaRPr>
          </a:p>
          <a:p>
            <a:endParaRPr lang="en-US" sz="825" b="1" dirty="0">
              <a:solidFill>
                <a:schemeClr val="bg1">
                  <a:lumMod val="65000"/>
                </a:schemeClr>
              </a:solidFill>
              <a:latin typeface="Signika Negative" pitchFamily="2" charset="0"/>
            </a:endParaRPr>
          </a:p>
        </p:txBody>
      </p:sp>
      <p:sp>
        <p:nvSpPr>
          <p:cNvPr id="115" name="Oval 138">
            <a:extLst>
              <a:ext uri="{FF2B5EF4-FFF2-40B4-BE49-F238E27FC236}">
                <a16:creationId xmlns:a16="http://schemas.microsoft.com/office/drawing/2014/main" id="{966795E0-F44A-4B31-8F99-E04FAF24FE2E}"/>
              </a:ext>
            </a:extLst>
          </p:cNvPr>
          <p:cNvSpPr/>
          <p:nvPr/>
        </p:nvSpPr>
        <p:spPr>
          <a:xfrm>
            <a:off x="8497528" y="3434677"/>
            <a:ext cx="562662" cy="562662"/>
          </a:xfrm>
          <a:prstGeom prst="ellipse">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16" name="TextBox 115">
            <a:extLst>
              <a:ext uri="{FF2B5EF4-FFF2-40B4-BE49-F238E27FC236}">
                <a16:creationId xmlns:a16="http://schemas.microsoft.com/office/drawing/2014/main" id="{9136B44C-6ED5-487D-97A0-92F582829BF1}"/>
              </a:ext>
            </a:extLst>
          </p:cNvPr>
          <p:cNvSpPr txBox="1"/>
          <p:nvPr/>
        </p:nvSpPr>
        <p:spPr>
          <a:xfrm>
            <a:off x="8551009" y="3517713"/>
            <a:ext cx="455700" cy="366854"/>
          </a:xfrm>
          <a:prstGeom prst="rect">
            <a:avLst/>
          </a:prstGeom>
          <a:noFill/>
        </p:spPr>
        <p:txBody>
          <a:bodyPr wrap="square" rtlCol="0">
            <a:spAutoFit/>
          </a:bodyPr>
          <a:lstStyle/>
          <a:p>
            <a:r>
              <a:rPr lang="id-ID" b="1" dirty="0">
                <a:solidFill>
                  <a:schemeClr val="bg1"/>
                </a:solidFill>
                <a:latin typeface="Raleway" panose="020B0003030101060003" pitchFamily="34" charset="0"/>
              </a:rPr>
              <a:t>02</a:t>
            </a:r>
          </a:p>
        </p:txBody>
      </p:sp>
      <p:sp>
        <p:nvSpPr>
          <p:cNvPr id="117" name="TextBox 116">
            <a:extLst>
              <a:ext uri="{FF2B5EF4-FFF2-40B4-BE49-F238E27FC236}">
                <a16:creationId xmlns:a16="http://schemas.microsoft.com/office/drawing/2014/main" id="{103103D1-EAB6-4CA5-9BE5-0E811A1E3F79}"/>
              </a:ext>
            </a:extLst>
          </p:cNvPr>
          <p:cNvSpPr txBox="1"/>
          <p:nvPr/>
        </p:nvSpPr>
        <p:spPr>
          <a:xfrm>
            <a:off x="9037757" y="3493929"/>
            <a:ext cx="1346844" cy="369332"/>
          </a:xfrm>
          <a:prstGeom prst="rect">
            <a:avLst/>
          </a:prstGeom>
          <a:noFill/>
        </p:spPr>
        <p:txBody>
          <a:bodyPr wrap="none" rtlCol="0">
            <a:spAutoFit/>
          </a:bodyPr>
          <a:lstStyle/>
          <a:p>
            <a:r>
              <a:rPr lang="id-ID" dirty="0">
                <a:solidFill>
                  <a:schemeClr val="bg1">
                    <a:lumMod val="50000"/>
                  </a:schemeClr>
                </a:solidFill>
                <a:latin typeface="Raleway" panose="020B0003030101060003" pitchFamily="34" charset="0"/>
              </a:rPr>
              <a:t>Content</a:t>
            </a:r>
            <a:r>
              <a:rPr lang="id-ID" b="1" dirty="0">
                <a:solidFill>
                  <a:schemeClr val="bg1">
                    <a:lumMod val="50000"/>
                  </a:schemeClr>
                </a:solidFill>
                <a:latin typeface="Raleway" panose="020B0003030101060003" pitchFamily="34" charset="0"/>
              </a:rPr>
              <a:t> 02</a:t>
            </a:r>
          </a:p>
        </p:txBody>
      </p:sp>
      <p:sp>
        <p:nvSpPr>
          <p:cNvPr id="118" name="TextBox 117">
            <a:extLst>
              <a:ext uri="{FF2B5EF4-FFF2-40B4-BE49-F238E27FC236}">
                <a16:creationId xmlns:a16="http://schemas.microsoft.com/office/drawing/2014/main" id="{25C4B028-E352-4136-99C9-F398706268BA}"/>
              </a:ext>
            </a:extLst>
          </p:cNvPr>
          <p:cNvSpPr txBox="1"/>
          <p:nvPr/>
        </p:nvSpPr>
        <p:spPr>
          <a:xfrm>
            <a:off x="8462169" y="4000232"/>
            <a:ext cx="2497323" cy="645769"/>
          </a:xfrm>
          <a:prstGeom prst="rect">
            <a:avLst/>
          </a:prstGeom>
          <a:noFill/>
        </p:spPr>
        <p:txBody>
          <a:bodyPr wrap="square" rtlCol="0">
            <a:spAutoFit/>
          </a:bodyPr>
          <a:lstStyle/>
          <a:p>
            <a:r>
              <a:rPr lang="id-ID" sz="825" dirty="0">
                <a:solidFill>
                  <a:schemeClr val="bg1">
                    <a:lumMod val="65000"/>
                  </a:schemeClr>
                </a:solidFill>
              </a:rPr>
              <a:t>Suitable for all category</a:t>
            </a:r>
            <a:r>
              <a:rPr lang="en-US" sz="825" dirty="0">
                <a:solidFill>
                  <a:schemeClr val="bg1">
                    <a:lumMod val="65000"/>
                  </a:schemeClr>
                </a:solidFill>
              </a:rPr>
              <a:t>, Lorem Ipsum is not simply random text.</a:t>
            </a:r>
            <a:r>
              <a:rPr lang="id-ID" sz="825" dirty="0">
                <a:solidFill>
                  <a:schemeClr val="bg1">
                    <a:lumMod val="65000"/>
                  </a:schemeClr>
                </a:solidFill>
              </a:rPr>
              <a:t> Suitable for all category</a:t>
            </a:r>
            <a:r>
              <a:rPr lang="en-US" sz="825" dirty="0">
                <a:solidFill>
                  <a:schemeClr val="bg1">
                    <a:lumMod val="65000"/>
                  </a:schemeClr>
                </a:solidFill>
              </a:rPr>
              <a:t>, </a:t>
            </a:r>
            <a:endParaRPr lang="en-US" sz="825" b="1" dirty="0">
              <a:solidFill>
                <a:schemeClr val="bg1">
                  <a:lumMod val="65000"/>
                </a:schemeClr>
              </a:solidFill>
              <a:latin typeface="Signika Negative" pitchFamily="2" charset="0"/>
            </a:endParaRPr>
          </a:p>
        </p:txBody>
      </p:sp>
      <p:sp>
        <p:nvSpPr>
          <p:cNvPr id="119" name="Oval 142">
            <a:extLst>
              <a:ext uri="{FF2B5EF4-FFF2-40B4-BE49-F238E27FC236}">
                <a16:creationId xmlns:a16="http://schemas.microsoft.com/office/drawing/2014/main" id="{F669F3B2-06F1-49D7-8DBD-58AC9C0ED1DD}"/>
              </a:ext>
            </a:extLst>
          </p:cNvPr>
          <p:cNvSpPr/>
          <p:nvPr/>
        </p:nvSpPr>
        <p:spPr>
          <a:xfrm>
            <a:off x="8497528" y="4728933"/>
            <a:ext cx="562662" cy="562662"/>
          </a:xfrm>
          <a:prstGeom prst="ellipse">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p>
        </p:txBody>
      </p:sp>
      <p:sp>
        <p:nvSpPr>
          <p:cNvPr id="120" name="TextBox 119">
            <a:extLst>
              <a:ext uri="{FF2B5EF4-FFF2-40B4-BE49-F238E27FC236}">
                <a16:creationId xmlns:a16="http://schemas.microsoft.com/office/drawing/2014/main" id="{22D90F30-C5AB-4B3F-B798-4E4BBE7B2DA5}"/>
              </a:ext>
            </a:extLst>
          </p:cNvPr>
          <p:cNvSpPr txBox="1"/>
          <p:nvPr/>
        </p:nvSpPr>
        <p:spPr>
          <a:xfrm>
            <a:off x="8522368" y="4804210"/>
            <a:ext cx="534760" cy="369332"/>
          </a:xfrm>
          <a:prstGeom prst="rect">
            <a:avLst/>
          </a:prstGeom>
          <a:noFill/>
        </p:spPr>
        <p:txBody>
          <a:bodyPr wrap="square" rtlCol="0">
            <a:spAutoFit/>
          </a:bodyPr>
          <a:lstStyle/>
          <a:p>
            <a:r>
              <a:rPr lang="id-ID" b="1" dirty="0">
                <a:solidFill>
                  <a:schemeClr val="bg1"/>
                </a:solidFill>
                <a:latin typeface="Raleway" panose="020B0003030101060003" pitchFamily="34" charset="0"/>
              </a:rPr>
              <a:t>03</a:t>
            </a:r>
          </a:p>
        </p:txBody>
      </p:sp>
      <p:sp>
        <p:nvSpPr>
          <p:cNvPr id="121" name="TextBox 120">
            <a:extLst>
              <a:ext uri="{FF2B5EF4-FFF2-40B4-BE49-F238E27FC236}">
                <a16:creationId xmlns:a16="http://schemas.microsoft.com/office/drawing/2014/main" id="{DF67BC41-A6A0-48AB-8490-084317C619FE}"/>
              </a:ext>
            </a:extLst>
          </p:cNvPr>
          <p:cNvSpPr txBox="1"/>
          <p:nvPr/>
        </p:nvSpPr>
        <p:spPr>
          <a:xfrm>
            <a:off x="9037757" y="4788183"/>
            <a:ext cx="1346844" cy="369332"/>
          </a:xfrm>
          <a:prstGeom prst="rect">
            <a:avLst/>
          </a:prstGeom>
          <a:noFill/>
        </p:spPr>
        <p:txBody>
          <a:bodyPr wrap="none" rtlCol="0">
            <a:spAutoFit/>
          </a:bodyPr>
          <a:lstStyle/>
          <a:p>
            <a:r>
              <a:rPr lang="id-ID" dirty="0">
                <a:solidFill>
                  <a:schemeClr val="bg1">
                    <a:lumMod val="50000"/>
                  </a:schemeClr>
                </a:solidFill>
                <a:latin typeface="Raleway" panose="020B0003030101060003" pitchFamily="34" charset="0"/>
              </a:rPr>
              <a:t>Content</a:t>
            </a:r>
            <a:r>
              <a:rPr lang="id-ID" b="1" dirty="0">
                <a:solidFill>
                  <a:schemeClr val="bg1">
                    <a:lumMod val="50000"/>
                  </a:schemeClr>
                </a:solidFill>
                <a:latin typeface="Raleway" panose="020B0003030101060003" pitchFamily="34" charset="0"/>
              </a:rPr>
              <a:t> 03</a:t>
            </a:r>
          </a:p>
        </p:txBody>
      </p:sp>
      <p:sp>
        <p:nvSpPr>
          <p:cNvPr id="122" name="TextBox 121">
            <a:extLst>
              <a:ext uri="{FF2B5EF4-FFF2-40B4-BE49-F238E27FC236}">
                <a16:creationId xmlns:a16="http://schemas.microsoft.com/office/drawing/2014/main" id="{B04A9E8A-1DFE-4DCD-84C1-8C6EF5D26B45}"/>
              </a:ext>
            </a:extLst>
          </p:cNvPr>
          <p:cNvSpPr txBox="1"/>
          <p:nvPr/>
        </p:nvSpPr>
        <p:spPr>
          <a:xfrm>
            <a:off x="8462169" y="5294488"/>
            <a:ext cx="2497323" cy="645769"/>
          </a:xfrm>
          <a:prstGeom prst="rect">
            <a:avLst/>
          </a:prstGeom>
          <a:noFill/>
        </p:spPr>
        <p:txBody>
          <a:bodyPr wrap="square" rtlCol="0">
            <a:spAutoFit/>
          </a:bodyPr>
          <a:lstStyle/>
          <a:p>
            <a:r>
              <a:rPr lang="id-ID" sz="825" dirty="0">
                <a:solidFill>
                  <a:schemeClr val="bg1">
                    <a:lumMod val="65000"/>
                  </a:schemeClr>
                </a:solidFill>
              </a:rPr>
              <a:t>Suitable for all category</a:t>
            </a:r>
            <a:r>
              <a:rPr lang="en-US" sz="825" dirty="0">
                <a:solidFill>
                  <a:schemeClr val="bg1">
                    <a:lumMod val="65000"/>
                  </a:schemeClr>
                </a:solidFill>
              </a:rPr>
              <a:t>, Lorem Ipsum is not simply random text.</a:t>
            </a:r>
            <a:r>
              <a:rPr lang="id-ID" sz="825" dirty="0">
                <a:solidFill>
                  <a:schemeClr val="bg1">
                    <a:lumMod val="65000"/>
                  </a:schemeClr>
                </a:solidFill>
              </a:rPr>
              <a:t> Suitable for all category</a:t>
            </a:r>
            <a:r>
              <a:rPr lang="en-US" sz="825" dirty="0">
                <a:solidFill>
                  <a:schemeClr val="bg1">
                    <a:lumMod val="65000"/>
                  </a:schemeClr>
                </a:solidFill>
              </a:rPr>
              <a:t>, </a:t>
            </a:r>
            <a:endParaRPr lang="en-US" sz="825" b="1" dirty="0">
              <a:solidFill>
                <a:schemeClr val="bg1">
                  <a:lumMod val="65000"/>
                </a:schemeClr>
              </a:solidFill>
              <a:latin typeface="Signika Negative" pitchFamily="2" charset="0"/>
            </a:endParaRPr>
          </a:p>
        </p:txBody>
      </p:sp>
      <p:sp>
        <p:nvSpPr>
          <p:cNvPr id="123" name="TextBox 122">
            <a:extLst>
              <a:ext uri="{FF2B5EF4-FFF2-40B4-BE49-F238E27FC236}">
                <a16:creationId xmlns:a16="http://schemas.microsoft.com/office/drawing/2014/main" id="{237B9E5A-E123-45F0-B75E-3178B481E07D}"/>
              </a:ext>
            </a:extLst>
          </p:cNvPr>
          <p:cNvSpPr txBox="1"/>
          <p:nvPr/>
        </p:nvSpPr>
        <p:spPr>
          <a:xfrm>
            <a:off x="842120" y="2661195"/>
            <a:ext cx="2023311" cy="553998"/>
          </a:xfrm>
          <a:prstGeom prst="rect">
            <a:avLst/>
          </a:prstGeom>
          <a:noFill/>
        </p:spPr>
        <p:txBody>
          <a:bodyPr wrap="none" rtlCol="0">
            <a:spAutoFit/>
          </a:bodyPr>
          <a:lstStyle/>
          <a:p>
            <a:r>
              <a:rPr lang="id-ID" sz="3000" b="1" dirty="0">
                <a:solidFill>
                  <a:srgbClr val="FE7B35"/>
                </a:solidFill>
                <a:latin typeface="Raleway" panose="020B0003030101060003" pitchFamily="34" charset="0"/>
              </a:rPr>
              <a:t>Lamp Icon</a:t>
            </a:r>
          </a:p>
        </p:txBody>
      </p:sp>
      <p:sp>
        <p:nvSpPr>
          <p:cNvPr id="124" name="Rectangle 147">
            <a:extLst>
              <a:ext uri="{FF2B5EF4-FFF2-40B4-BE49-F238E27FC236}">
                <a16:creationId xmlns:a16="http://schemas.microsoft.com/office/drawing/2014/main" id="{C4930204-1908-4DF2-BFE8-AAC2179C831B}"/>
              </a:ext>
            </a:extLst>
          </p:cNvPr>
          <p:cNvSpPr/>
          <p:nvPr/>
        </p:nvSpPr>
        <p:spPr>
          <a:xfrm>
            <a:off x="839976" y="3331556"/>
            <a:ext cx="3268223" cy="1890057"/>
          </a:xfrm>
          <a:prstGeom prst="rect">
            <a:avLst/>
          </a:prstGeom>
        </p:spPr>
        <p:txBody>
          <a:bodyPr wrap="square">
            <a:spAutoFit/>
          </a:bodyPr>
          <a:lstStyle/>
          <a:p>
            <a:pPr algn="just"/>
            <a:r>
              <a:rPr lang="id-ID" sz="1050" b="1" dirty="0">
                <a:solidFill>
                  <a:schemeClr val="bg1">
                    <a:lumMod val="65000"/>
                  </a:schemeClr>
                </a:solidFill>
                <a:latin typeface="PT Sans" panose="020B0503020203020204" pitchFamily="34" charset="0"/>
              </a:rPr>
              <a:t>Suitable for all categories </a:t>
            </a:r>
            <a:r>
              <a:rPr lang="id-ID" sz="1050" dirty="0">
                <a:solidFill>
                  <a:schemeClr val="bg1">
                    <a:lumMod val="65000"/>
                  </a:schemeClr>
                </a:solidFill>
                <a:latin typeface="PT Sans" panose="020B0503020203020204" pitchFamily="34" charset="0"/>
              </a:rPr>
              <a:t>business and personal presentation, eaque ipsa quae ab illo inventore veritatis et quasi architecto beatae business and personal presentation, eaque ipsa quae ab illo inventore veritatis et quasi architecto</a:t>
            </a:r>
          </a:p>
          <a:p>
            <a:pPr algn="just"/>
            <a:endParaRPr lang="id-ID" sz="1050" dirty="0">
              <a:solidFill>
                <a:schemeClr val="bg1">
                  <a:lumMod val="65000"/>
                </a:schemeClr>
              </a:solidFill>
              <a:latin typeface="PT Sans" panose="020B0503020203020204" pitchFamily="34" charset="0"/>
            </a:endParaRPr>
          </a:p>
        </p:txBody>
      </p:sp>
    </p:spTree>
    <p:extLst>
      <p:ext uri="{BB962C8B-B14F-4D97-AF65-F5344CB8AC3E}">
        <p14:creationId xmlns:p14="http://schemas.microsoft.com/office/powerpoint/2010/main" val="23531607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fade">
                                      <p:cBhvr>
                                        <p:cTn id="12" dur="1000"/>
                                        <p:tgtEl>
                                          <p:spTgt spid="111"/>
                                        </p:tgtEl>
                                      </p:cBhvr>
                                    </p:animEffect>
                                    <p:anim calcmode="lin" valueType="num">
                                      <p:cBhvr>
                                        <p:cTn id="13" dur="1000" fill="hold"/>
                                        <p:tgtEl>
                                          <p:spTgt spid="111"/>
                                        </p:tgtEl>
                                        <p:attrNameLst>
                                          <p:attrName>ppt_x</p:attrName>
                                        </p:attrNameLst>
                                      </p:cBhvr>
                                      <p:tavLst>
                                        <p:tav tm="0">
                                          <p:val>
                                            <p:strVal val="#ppt_x"/>
                                          </p:val>
                                        </p:tav>
                                        <p:tav tm="100000">
                                          <p:val>
                                            <p:strVal val="#ppt_x"/>
                                          </p:val>
                                        </p:tav>
                                      </p:tavLst>
                                    </p:anim>
                                    <p:anim calcmode="lin" valueType="num">
                                      <p:cBhvr>
                                        <p:cTn id="14" dur="1000" fill="hold"/>
                                        <p:tgtEl>
                                          <p:spTgt spid="1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2"/>
                                        </p:tgtEl>
                                        <p:attrNameLst>
                                          <p:attrName>style.visibility</p:attrName>
                                        </p:attrNameLst>
                                      </p:cBhvr>
                                      <p:to>
                                        <p:strVal val="visible"/>
                                      </p:to>
                                    </p:set>
                                    <p:animEffect transition="in" filter="fade">
                                      <p:cBhvr>
                                        <p:cTn id="17" dur="1000"/>
                                        <p:tgtEl>
                                          <p:spTgt spid="112"/>
                                        </p:tgtEl>
                                      </p:cBhvr>
                                    </p:animEffect>
                                    <p:anim calcmode="lin" valueType="num">
                                      <p:cBhvr>
                                        <p:cTn id="18" dur="1000" fill="hold"/>
                                        <p:tgtEl>
                                          <p:spTgt spid="112"/>
                                        </p:tgtEl>
                                        <p:attrNameLst>
                                          <p:attrName>ppt_x</p:attrName>
                                        </p:attrNameLst>
                                      </p:cBhvr>
                                      <p:tavLst>
                                        <p:tav tm="0">
                                          <p:val>
                                            <p:strVal val="#ppt_x"/>
                                          </p:val>
                                        </p:tav>
                                        <p:tav tm="100000">
                                          <p:val>
                                            <p:strVal val="#ppt_x"/>
                                          </p:val>
                                        </p:tav>
                                      </p:tavLst>
                                    </p:anim>
                                    <p:anim calcmode="lin" valueType="num">
                                      <p:cBhvr>
                                        <p:cTn id="19" dur="1000" fill="hold"/>
                                        <p:tgtEl>
                                          <p:spTgt spid="11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3"/>
                                        </p:tgtEl>
                                        <p:attrNameLst>
                                          <p:attrName>style.visibility</p:attrName>
                                        </p:attrNameLst>
                                      </p:cBhvr>
                                      <p:to>
                                        <p:strVal val="visible"/>
                                      </p:to>
                                    </p:set>
                                    <p:animEffect transition="in" filter="fade">
                                      <p:cBhvr>
                                        <p:cTn id="22" dur="1000"/>
                                        <p:tgtEl>
                                          <p:spTgt spid="113"/>
                                        </p:tgtEl>
                                      </p:cBhvr>
                                    </p:animEffect>
                                    <p:anim calcmode="lin" valueType="num">
                                      <p:cBhvr>
                                        <p:cTn id="23" dur="1000" fill="hold"/>
                                        <p:tgtEl>
                                          <p:spTgt spid="113"/>
                                        </p:tgtEl>
                                        <p:attrNameLst>
                                          <p:attrName>ppt_x</p:attrName>
                                        </p:attrNameLst>
                                      </p:cBhvr>
                                      <p:tavLst>
                                        <p:tav tm="0">
                                          <p:val>
                                            <p:strVal val="#ppt_x"/>
                                          </p:val>
                                        </p:tav>
                                        <p:tav tm="100000">
                                          <p:val>
                                            <p:strVal val="#ppt_x"/>
                                          </p:val>
                                        </p:tav>
                                      </p:tavLst>
                                    </p:anim>
                                    <p:anim calcmode="lin" valueType="num">
                                      <p:cBhvr>
                                        <p:cTn id="24" dur="1000" fill="hold"/>
                                        <p:tgtEl>
                                          <p:spTgt spid="11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fade">
                                      <p:cBhvr>
                                        <p:cTn id="27" dur="1000"/>
                                        <p:tgtEl>
                                          <p:spTgt spid="114"/>
                                        </p:tgtEl>
                                      </p:cBhvr>
                                    </p:animEffect>
                                    <p:anim calcmode="lin" valueType="num">
                                      <p:cBhvr>
                                        <p:cTn id="28" dur="1000" fill="hold"/>
                                        <p:tgtEl>
                                          <p:spTgt spid="114"/>
                                        </p:tgtEl>
                                        <p:attrNameLst>
                                          <p:attrName>ppt_x</p:attrName>
                                        </p:attrNameLst>
                                      </p:cBhvr>
                                      <p:tavLst>
                                        <p:tav tm="0">
                                          <p:val>
                                            <p:strVal val="#ppt_x"/>
                                          </p:val>
                                        </p:tav>
                                        <p:tav tm="100000">
                                          <p:val>
                                            <p:strVal val="#ppt_x"/>
                                          </p:val>
                                        </p:tav>
                                      </p:tavLst>
                                    </p:anim>
                                    <p:anim calcmode="lin" valueType="num">
                                      <p:cBhvr>
                                        <p:cTn id="29" dur="1000" fill="hold"/>
                                        <p:tgtEl>
                                          <p:spTgt spid="1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5"/>
                                        </p:tgtEl>
                                        <p:attrNameLst>
                                          <p:attrName>style.visibility</p:attrName>
                                        </p:attrNameLst>
                                      </p:cBhvr>
                                      <p:to>
                                        <p:strVal val="visible"/>
                                      </p:to>
                                    </p:set>
                                    <p:animEffect transition="in" filter="fade">
                                      <p:cBhvr>
                                        <p:cTn id="32" dur="1000"/>
                                        <p:tgtEl>
                                          <p:spTgt spid="115"/>
                                        </p:tgtEl>
                                      </p:cBhvr>
                                    </p:animEffect>
                                    <p:anim calcmode="lin" valueType="num">
                                      <p:cBhvr>
                                        <p:cTn id="33" dur="1000" fill="hold"/>
                                        <p:tgtEl>
                                          <p:spTgt spid="115"/>
                                        </p:tgtEl>
                                        <p:attrNameLst>
                                          <p:attrName>ppt_x</p:attrName>
                                        </p:attrNameLst>
                                      </p:cBhvr>
                                      <p:tavLst>
                                        <p:tav tm="0">
                                          <p:val>
                                            <p:strVal val="#ppt_x"/>
                                          </p:val>
                                        </p:tav>
                                        <p:tav tm="100000">
                                          <p:val>
                                            <p:strVal val="#ppt_x"/>
                                          </p:val>
                                        </p:tav>
                                      </p:tavLst>
                                    </p:anim>
                                    <p:anim calcmode="lin" valueType="num">
                                      <p:cBhvr>
                                        <p:cTn id="34" dur="1000" fill="hold"/>
                                        <p:tgtEl>
                                          <p:spTgt spid="11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fade">
                                      <p:cBhvr>
                                        <p:cTn id="37" dur="1000"/>
                                        <p:tgtEl>
                                          <p:spTgt spid="116"/>
                                        </p:tgtEl>
                                      </p:cBhvr>
                                    </p:animEffect>
                                    <p:anim calcmode="lin" valueType="num">
                                      <p:cBhvr>
                                        <p:cTn id="38" dur="1000" fill="hold"/>
                                        <p:tgtEl>
                                          <p:spTgt spid="116"/>
                                        </p:tgtEl>
                                        <p:attrNameLst>
                                          <p:attrName>ppt_x</p:attrName>
                                        </p:attrNameLst>
                                      </p:cBhvr>
                                      <p:tavLst>
                                        <p:tav tm="0">
                                          <p:val>
                                            <p:strVal val="#ppt_x"/>
                                          </p:val>
                                        </p:tav>
                                        <p:tav tm="100000">
                                          <p:val>
                                            <p:strVal val="#ppt_x"/>
                                          </p:val>
                                        </p:tav>
                                      </p:tavLst>
                                    </p:anim>
                                    <p:anim calcmode="lin" valueType="num">
                                      <p:cBhvr>
                                        <p:cTn id="39" dur="1000" fill="hold"/>
                                        <p:tgtEl>
                                          <p:spTgt spid="1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fade">
                                      <p:cBhvr>
                                        <p:cTn id="42" dur="1000"/>
                                        <p:tgtEl>
                                          <p:spTgt spid="117"/>
                                        </p:tgtEl>
                                      </p:cBhvr>
                                    </p:animEffect>
                                    <p:anim calcmode="lin" valueType="num">
                                      <p:cBhvr>
                                        <p:cTn id="43" dur="1000" fill="hold"/>
                                        <p:tgtEl>
                                          <p:spTgt spid="117"/>
                                        </p:tgtEl>
                                        <p:attrNameLst>
                                          <p:attrName>ppt_x</p:attrName>
                                        </p:attrNameLst>
                                      </p:cBhvr>
                                      <p:tavLst>
                                        <p:tav tm="0">
                                          <p:val>
                                            <p:strVal val="#ppt_x"/>
                                          </p:val>
                                        </p:tav>
                                        <p:tav tm="100000">
                                          <p:val>
                                            <p:strVal val="#ppt_x"/>
                                          </p:val>
                                        </p:tav>
                                      </p:tavLst>
                                    </p:anim>
                                    <p:anim calcmode="lin" valueType="num">
                                      <p:cBhvr>
                                        <p:cTn id="44" dur="1000" fill="hold"/>
                                        <p:tgtEl>
                                          <p:spTgt spid="1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18"/>
                                        </p:tgtEl>
                                        <p:attrNameLst>
                                          <p:attrName>style.visibility</p:attrName>
                                        </p:attrNameLst>
                                      </p:cBhvr>
                                      <p:to>
                                        <p:strVal val="visible"/>
                                      </p:to>
                                    </p:set>
                                    <p:animEffect transition="in" filter="fade">
                                      <p:cBhvr>
                                        <p:cTn id="47" dur="1000"/>
                                        <p:tgtEl>
                                          <p:spTgt spid="118"/>
                                        </p:tgtEl>
                                      </p:cBhvr>
                                    </p:animEffect>
                                    <p:anim calcmode="lin" valueType="num">
                                      <p:cBhvr>
                                        <p:cTn id="48" dur="1000" fill="hold"/>
                                        <p:tgtEl>
                                          <p:spTgt spid="118"/>
                                        </p:tgtEl>
                                        <p:attrNameLst>
                                          <p:attrName>ppt_x</p:attrName>
                                        </p:attrNameLst>
                                      </p:cBhvr>
                                      <p:tavLst>
                                        <p:tav tm="0">
                                          <p:val>
                                            <p:strVal val="#ppt_x"/>
                                          </p:val>
                                        </p:tav>
                                        <p:tav tm="100000">
                                          <p:val>
                                            <p:strVal val="#ppt_x"/>
                                          </p:val>
                                        </p:tav>
                                      </p:tavLst>
                                    </p:anim>
                                    <p:anim calcmode="lin" valueType="num">
                                      <p:cBhvr>
                                        <p:cTn id="49" dur="1000" fill="hold"/>
                                        <p:tgtEl>
                                          <p:spTgt spid="11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19"/>
                                        </p:tgtEl>
                                        <p:attrNameLst>
                                          <p:attrName>style.visibility</p:attrName>
                                        </p:attrNameLst>
                                      </p:cBhvr>
                                      <p:to>
                                        <p:strVal val="visible"/>
                                      </p:to>
                                    </p:set>
                                    <p:animEffect transition="in" filter="fade">
                                      <p:cBhvr>
                                        <p:cTn id="52" dur="1000"/>
                                        <p:tgtEl>
                                          <p:spTgt spid="119"/>
                                        </p:tgtEl>
                                      </p:cBhvr>
                                    </p:animEffect>
                                    <p:anim calcmode="lin" valueType="num">
                                      <p:cBhvr>
                                        <p:cTn id="53" dur="1000" fill="hold"/>
                                        <p:tgtEl>
                                          <p:spTgt spid="119"/>
                                        </p:tgtEl>
                                        <p:attrNameLst>
                                          <p:attrName>ppt_x</p:attrName>
                                        </p:attrNameLst>
                                      </p:cBhvr>
                                      <p:tavLst>
                                        <p:tav tm="0">
                                          <p:val>
                                            <p:strVal val="#ppt_x"/>
                                          </p:val>
                                        </p:tav>
                                        <p:tav tm="100000">
                                          <p:val>
                                            <p:strVal val="#ppt_x"/>
                                          </p:val>
                                        </p:tav>
                                      </p:tavLst>
                                    </p:anim>
                                    <p:anim calcmode="lin" valueType="num">
                                      <p:cBhvr>
                                        <p:cTn id="54" dur="1000" fill="hold"/>
                                        <p:tgtEl>
                                          <p:spTgt spid="119"/>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20"/>
                                        </p:tgtEl>
                                        <p:attrNameLst>
                                          <p:attrName>style.visibility</p:attrName>
                                        </p:attrNameLst>
                                      </p:cBhvr>
                                      <p:to>
                                        <p:strVal val="visible"/>
                                      </p:to>
                                    </p:set>
                                    <p:animEffect transition="in" filter="fade">
                                      <p:cBhvr>
                                        <p:cTn id="57" dur="1000"/>
                                        <p:tgtEl>
                                          <p:spTgt spid="120"/>
                                        </p:tgtEl>
                                      </p:cBhvr>
                                    </p:animEffect>
                                    <p:anim calcmode="lin" valueType="num">
                                      <p:cBhvr>
                                        <p:cTn id="58" dur="1000" fill="hold"/>
                                        <p:tgtEl>
                                          <p:spTgt spid="120"/>
                                        </p:tgtEl>
                                        <p:attrNameLst>
                                          <p:attrName>ppt_x</p:attrName>
                                        </p:attrNameLst>
                                      </p:cBhvr>
                                      <p:tavLst>
                                        <p:tav tm="0">
                                          <p:val>
                                            <p:strVal val="#ppt_x"/>
                                          </p:val>
                                        </p:tav>
                                        <p:tav tm="100000">
                                          <p:val>
                                            <p:strVal val="#ppt_x"/>
                                          </p:val>
                                        </p:tav>
                                      </p:tavLst>
                                    </p:anim>
                                    <p:anim calcmode="lin" valueType="num">
                                      <p:cBhvr>
                                        <p:cTn id="59" dur="1000" fill="hold"/>
                                        <p:tgtEl>
                                          <p:spTgt spid="12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21"/>
                                        </p:tgtEl>
                                        <p:attrNameLst>
                                          <p:attrName>style.visibility</p:attrName>
                                        </p:attrNameLst>
                                      </p:cBhvr>
                                      <p:to>
                                        <p:strVal val="visible"/>
                                      </p:to>
                                    </p:set>
                                    <p:animEffect transition="in" filter="fade">
                                      <p:cBhvr>
                                        <p:cTn id="62" dur="1000"/>
                                        <p:tgtEl>
                                          <p:spTgt spid="121"/>
                                        </p:tgtEl>
                                      </p:cBhvr>
                                    </p:animEffect>
                                    <p:anim calcmode="lin" valueType="num">
                                      <p:cBhvr>
                                        <p:cTn id="63" dur="1000" fill="hold"/>
                                        <p:tgtEl>
                                          <p:spTgt spid="121"/>
                                        </p:tgtEl>
                                        <p:attrNameLst>
                                          <p:attrName>ppt_x</p:attrName>
                                        </p:attrNameLst>
                                      </p:cBhvr>
                                      <p:tavLst>
                                        <p:tav tm="0">
                                          <p:val>
                                            <p:strVal val="#ppt_x"/>
                                          </p:val>
                                        </p:tav>
                                        <p:tav tm="100000">
                                          <p:val>
                                            <p:strVal val="#ppt_x"/>
                                          </p:val>
                                        </p:tav>
                                      </p:tavLst>
                                    </p:anim>
                                    <p:anim calcmode="lin" valueType="num">
                                      <p:cBhvr>
                                        <p:cTn id="64" dur="1000" fill="hold"/>
                                        <p:tgtEl>
                                          <p:spTgt spid="12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22"/>
                                        </p:tgtEl>
                                        <p:attrNameLst>
                                          <p:attrName>style.visibility</p:attrName>
                                        </p:attrNameLst>
                                      </p:cBhvr>
                                      <p:to>
                                        <p:strVal val="visible"/>
                                      </p:to>
                                    </p:set>
                                    <p:animEffect transition="in" filter="fade">
                                      <p:cBhvr>
                                        <p:cTn id="67" dur="1000"/>
                                        <p:tgtEl>
                                          <p:spTgt spid="122"/>
                                        </p:tgtEl>
                                      </p:cBhvr>
                                    </p:animEffect>
                                    <p:anim calcmode="lin" valueType="num">
                                      <p:cBhvr>
                                        <p:cTn id="68" dur="1000" fill="hold"/>
                                        <p:tgtEl>
                                          <p:spTgt spid="122"/>
                                        </p:tgtEl>
                                        <p:attrNameLst>
                                          <p:attrName>ppt_x</p:attrName>
                                        </p:attrNameLst>
                                      </p:cBhvr>
                                      <p:tavLst>
                                        <p:tav tm="0">
                                          <p:val>
                                            <p:strVal val="#ppt_x"/>
                                          </p:val>
                                        </p:tav>
                                        <p:tav tm="100000">
                                          <p:val>
                                            <p:strVal val="#ppt_x"/>
                                          </p:val>
                                        </p:tav>
                                      </p:tavLst>
                                    </p:anim>
                                    <p:anim calcmode="lin" valueType="num">
                                      <p:cBhvr>
                                        <p:cTn id="69" dur="1000" fill="hold"/>
                                        <p:tgtEl>
                                          <p:spTgt spid="122"/>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23"/>
                                        </p:tgtEl>
                                        <p:attrNameLst>
                                          <p:attrName>style.visibility</p:attrName>
                                        </p:attrNameLst>
                                      </p:cBhvr>
                                      <p:to>
                                        <p:strVal val="visible"/>
                                      </p:to>
                                    </p:set>
                                    <p:animEffect transition="in" filter="fade">
                                      <p:cBhvr>
                                        <p:cTn id="72" dur="1000"/>
                                        <p:tgtEl>
                                          <p:spTgt spid="123"/>
                                        </p:tgtEl>
                                      </p:cBhvr>
                                    </p:animEffect>
                                    <p:anim calcmode="lin" valueType="num">
                                      <p:cBhvr>
                                        <p:cTn id="73" dur="1000" fill="hold"/>
                                        <p:tgtEl>
                                          <p:spTgt spid="123"/>
                                        </p:tgtEl>
                                        <p:attrNameLst>
                                          <p:attrName>ppt_x</p:attrName>
                                        </p:attrNameLst>
                                      </p:cBhvr>
                                      <p:tavLst>
                                        <p:tav tm="0">
                                          <p:val>
                                            <p:strVal val="#ppt_x"/>
                                          </p:val>
                                        </p:tav>
                                        <p:tav tm="100000">
                                          <p:val>
                                            <p:strVal val="#ppt_x"/>
                                          </p:val>
                                        </p:tav>
                                      </p:tavLst>
                                    </p:anim>
                                    <p:anim calcmode="lin" valueType="num">
                                      <p:cBhvr>
                                        <p:cTn id="74" dur="1000" fill="hold"/>
                                        <p:tgtEl>
                                          <p:spTgt spid="12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24"/>
                                        </p:tgtEl>
                                        <p:attrNameLst>
                                          <p:attrName>style.visibility</p:attrName>
                                        </p:attrNameLst>
                                      </p:cBhvr>
                                      <p:to>
                                        <p:strVal val="visible"/>
                                      </p:to>
                                    </p:set>
                                    <p:animEffect transition="in" filter="fade">
                                      <p:cBhvr>
                                        <p:cTn id="77" dur="1000"/>
                                        <p:tgtEl>
                                          <p:spTgt spid="124"/>
                                        </p:tgtEl>
                                      </p:cBhvr>
                                    </p:animEffect>
                                    <p:anim calcmode="lin" valueType="num">
                                      <p:cBhvr>
                                        <p:cTn id="78" dur="1000" fill="hold"/>
                                        <p:tgtEl>
                                          <p:spTgt spid="124"/>
                                        </p:tgtEl>
                                        <p:attrNameLst>
                                          <p:attrName>ppt_x</p:attrName>
                                        </p:attrNameLst>
                                      </p:cBhvr>
                                      <p:tavLst>
                                        <p:tav tm="0">
                                          <p:val>
                                            <p:strVal val="#ppt_x"/>
                                          </p:val>
                                        </p:tav>
                                        <p:tav tm="100000">
                                          <p:val>
                                            <p:strVal val="#ppt_x"/>
                                          </p:val>
                                        </p:tav>
                                      </p:tavLst>
                                    </p:anim>
                                    <p:anim calcmode="lin" valueType="num">
                                      <p:cBhvr>
                                        <p:cTn id="79" dur="1000" fill="hold"/>
                                        <p:tgtEl>
                                          <p:spTgt spid="1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112" grpId="0"/>
      <p:bldP spid="113" grpId="0"/>
      <p:bldP spid="114" grpId="0"/>
      <p:bldP spid="115" grpId="0" animBg="1"/>
      <p:bldP spid="116" grpId="0"/>
      <p:bldP spid="117" grpId="0"/>
      <p:bldP spid="118" grpId="0"/>
      <p:bldP spid="119" grpId="0" animBg="1"/>
      <p:bldP spid="120" grpId="0"/>
      <p:bldP spid="121" grpId="0"/>
      <p:bldP spid="122" grpId="0"/>
      <p:bldP spid="123" grpId="0"/>
      <p:bldP spid="1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a:extLst>
              <a:ext uri="{FF2B5EF4-FFF2-40B4-BE49-F238E27FC236}">
                <a16:creationId xmlns:a16="http://schemas.microsoft.com/office/drawing/2014/main" id="{E4AC7312-F1DB-4DB5-9593-D0A381309539}"/>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62" name="图片 61">
            <a:extLst>
              <a:ext uri="{FF2B5EF4-FFF2-40B4-BE49-F238E27FC236}">
                <a16:creationId xmlns:a16="http://schemas.microsoft.com/office/drawing/2014/main" id="{4C90A10A-5375-4C84-B143-6F901E3CCCBB}"/>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780CBC08-9F7B-4EE0-9EB8-67E71D8511E4}"/>
              </a:ext>
            </a:extLst>
          </p:cNvPr>
          <p:cNvGrpSpPr/>
          <p:nvPr/>
        </p:nvGrpSpPr>
        <p:grpSpPr>
          <a:xfrm>
            <a:off x="1024448" y="1593080"/>
            <a:ext cx="10182752" cy="4433614"/>
            <a:chOff x="304800" y="971550"/>
            <a:chExt cx="8514099" cy="3707076"/>
          </a:xfrm>
        </p:grpSpPr>
        <p:grpSp>
          <p:nvGrpSpPr>
            <p:cNvPr id="11" name="Group 8">
              <a:extLst>
                <a:ext uri="{FF2B5EF4-FFF2-40B4-BE49-F238E27FC236}">
                  <a16:creationId xmlns:a16="http://schemas.microsoft.com/office/drawing/2014/main" id="{B254925B-5F42-49B0-9AC5-FEAE9ED628E9}"/>
                </a:ext>
              </a:extLst>
            </p:cNvPr>
            <p:cNvGrpSpPr/>
            <p:nvPr/>
          </p:nvGrpSpPr>
          <p:grpSpPr>
            <a:xfrm>
              <a:off x="4316541" y="3097190"/>
              <a:ext cx="1233547" cy="1581436"/>
              <a:chOff x="3125788" y="690563"/>
              <a:chExt cx="2949575" cy="3781426"/>
            </a:xfrm>
            <a:solidFill>
              <a:srgbClr val="B9D51F"/>
            </a:solidFill>
          </p:grpSpPr>
          <p:sp>
            <p:nvSpPr>
              <p:cNvPr id="59" name="Freeform 5">
                <a:extLst>
                  <a:ext uri="{FF2B5EF4-FFF2-40B4-BE49-F238E27FC236}">
                    <a16:creationId xmlns:a16="http://schemas.microsoft.com/office/drawing/2014/main" id="{74145D48-0CBB-449A-81CC-51886A6C55F9}"/>
                  </a:ext>
                </a:extLst>
              </p:cNvPr>
              <p:cNvSpPr>
                <a:spLocks/>
              </p:cNvSpPr>
              <p:nvPr/>
            </p:nvSpPr>
            <p:spPr bwMode="auto">
              <a:xfrm>
                <a:off x="3125788" y="2511426"/>
                <a:ext cx="2949575" cy="1960563"/>
              </a:xfrm>
              <a:custGeom>
                <a:avLst/>
                <a:gdLst>
                  <a:gd name="T0" fmla="*/ 567 w 783"/>
                  <a:gd name="T1" fmla="*/ 47 h 521"/>
                  <a:gd name="T2" fmla="*/ 500 w 783"/>
                  <a:gd name="T3" fmla="*/ 0 h 521"/>
                  <a:gd name="T4" fmla="*/ 267 w 783"/>
                  <a:gd name="T5" fmla="*/ 1 h 521"/>
                  <a:gd name="T6" fmla="*/ 122 w 783"/>
                  <a:gd name="T7" fmla="*/ 77 h 521"/>
                  <a:gd name="T8" fmla="*/ 65 w 783"/>
                  <a:gd name="T9" fmla="*/ 115 h 521"/>
                  <a:gd name="T10" fmla="*/ 0 w 783"/>
                  <a:gd name="T11" fmla="*/ 396 h 521"/>
                  <a:gd name="T12" fmla="*/ 20 w 783"/>
                  <a:gd name="T13" fmla="*/ 445 h 521"/>
                  <a:gd name="T14" fmla="*/ 367 w 783"/>
                  <a:gd name="T15" fmla="*/ 516 h 521"/>
                  <a:gd name="T16" fmla="*/ 743 w 783"/>
                  <a:gd name="T17" fmla="*/ 454 h 521"/>
                  <a:gd name="T18" fmla="*/ 767 w 783"/>
                  <a:gd name="T19" fmla="*/ 428 h 521"/>
                  <a:gd name="T20" fmla="*/ 714 w 783"/>
                  <a:gd name="T21" fmla="*/ 133 h 521"/>
                  <a:gd name="T22" fmla="*/ 567 w 783"/>
                  <a:gd name="T23" fmla="*/ 47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3" h="521">
                    <a:moveTo>
                      <a:pt x="567" y="47"/>
                    </a:moveTo>
                    <a:cubicBezTo>
                      <a:pt x="500" y="24"/>
                      <a:pt x="500" y="0"/>
                      <a:pt x="500" y="0"/>
                    </a:cubicBezTo>
                    <a:cubicBezTo>
                      <a:pt x="367" y="260"/>
                      <a:pt x="267" y="1"/>
                      <a:pt x="267" y="1"/>
                    </a:cubicBezTo>
                    <a:cubicBezTo>
                      <a:pt x="258" y="36"/>
                      <a:pt x="122" y="77"/>
                      <a:pt x="122" y="77"/>
                    </a:cubicBezTo>
                    <a:cubicBezTo>
                      <a:pt x="82" y="92"/>
                      <a:pt x="65" y="115"/>
                      <a:pt x="65" y="115"/>
                    </a:cubicBezTo>
                    <a:cubicBezTo>
                      <a:pt x="7" y="202"/>
                      <a:pt x="0" y="396"/>
                      <a:pt x="0" y="396"/>
                    </a:cubicBezTo>
                    <a:cubicBezTo>
                      <a:pt x="1" y="441"/>
                      <a:pt x="20" y="445"/>
                      <a:pt x="20" y="445"/>
                    </a:cubicBezTo>
                    <a:cubicBezTo>
                      <a:pt x="155" y="505"/>
                      <a:pt x="367" y="516"/>
                      <a:pt x="367" y="516"/>
                    </a:cubicBezTo>
                    <a:cubicBezTo>
                      <a:pt x="585" y="521"/>
                      <a:pt x="743" y="454"/>
                      <a:pt x="743" y="454"/>
                    </a:cubicBezTo>
                    <a:cubicBezTo>
                      <a:pt x="766" y="440"/>
                      <a:pt x="767" y="428"/>
                      <a:pt x="767" y="428"/>
                    </a:cubicBezTo>
                    <a:cubicBezTo>
                      <a:pt x="783" y="289"/>
                      <a:pt x="714" y="133"/>
                      <a:pt x="714" y="133"/>
                    </a:cubicBezTo>
                    <a:cubicBezTo>
                      <a:pt x="693" y="87"/>
                      <a:pt x="567" y="47"/>
                      <a:pt x="567" y="47"/>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60" name="Freeform 6">
                <a:extLst>
                  <a:ext uri="{FF2B5EF4-FFF2-40B4-BE49-F238E27FC236}">
                    <a16:creationId xmlns:a16="http://schemas.microsoft.com/office/drawing/2014/main" id="{9803487B-B5B6-48E5-BC64-60557FE2CA49}"/>
                  </a:ext>
                </a:extLst>
              </p:cNvPr>
              <p:cNvSpPr>
                <a:spLocks noEditPoints="1"/>
              </p:cNvSpPr>
              <p:nvPr/>
            </p:nvSpPr>
            <p:spPr bwMode="auto">
              <a:xfrm>
                <a:off x="3890963" y="690563"/>
                <a:ext cx="1419225" cy="1944688"/>
              </a:xfrm>
              <a:custGeom>
                <a:avLst/>
                <a:gdLst>
                  <a:gd name="T0" fmla="*/ 31 w 377"/>
                  <a:gd name="T1" fmla="*/ 346 h 517"/>
                  <a:gd name="T2" fmla="*/ 178 w 377"/>
                  <a:gd name="T3" fmla="*/ 517 h 517"/>
                  <a:gd name="T4" fmla="*/ 336 w 377"/>
                  <a:gd name="T5" fmla="*/ 346 h 517"/>
                  <a:gd name="T6" fmla="*/ 350 w 377"/>
                  <a:gd name="T7" fmla="*/ 319 h 517"/>
                  <a:gd name="T8" fmla="*/ 345 w 377"/>
                  <a:gd name="T9" fmla="*/ 268 h 517"/>
                  <a:gd name="T10" fmla="*/ 329 w 377"/>
                  <a:gd name="T11" fmla="*/ 106 h 517"/>
                  <a:gd name="T12" fmla="*/ 253 w 377"/>
                  <a:gd name="T13" fmla="*/ 60 h 517"/>
                  <a:gd name="T14" fmla="*/ 246 w 377"/>
                  <a:gd name="T15" fmla="*/ 55 h 517"/>
                  <a:gd name="T16" fmla="*/ 249 w 377"/>
                  <a:gd name="T17" fmla="*/ 59 h 517"/>
                  <a:gd name="T18" fmla="*/ 240 w 377"/>
                  <a:gd name="T19" fmla="*/ 56 h 517"/>
                  <a:gd name="T20" fmla="*/ 230 w 377"/>
                  <a:gd name="T21" fmla="*/ 47 h 517"/>
                  <a:gd name="T22" fmla="*/ 237 w 377"/>
                  <a:gd name="T23" fmla="*/ 56 h 517"/>
                  <a:gd name="T24" fmla="*/ 233 w 377"/>
                  <a:gd name="T25" fmla="*/ 55 h 517"/>
                  <a:gd name="T26" fmla="*/ 224 w 377"/>
                  <a:gd name="T27" fmla="*/ 43 h 517"/>
                  <a:gd name="T28" fmla="*/ 227 w 377"/>
                  <a:gd name="T29" fmla="*/ 51 h 517"/>
                  <a:gd name="T30" fmla="*/ 197 w 377"/>
                  <a:gd name="T31" fmla="*/ 8 h 517"/>
                  <a:gd name="T32" fmla="*/ 177 w 377"/>
                  <a:gd name="T33" fmla="*/ 24 h 517"/>
                  <a:gd name="T34" fmla="*/ 193 w 377"/>
                  <a:gd name="T35" fmla="*/ 0 h 517"/>
                  <a:gd name="T36" fmla="*/ 177 w 377"/>
                  <a:gd name="T37" fmla="*/ 14 h 517"/>
                  <a:gd name="T38" fmla="*/ 153 w 377"/>
                  <a:gd name="T39" fmla="*/ 43 h 517"/>
                  <a:gd name="T40" fmla="*/ 149 w 377"/>
                  <a:gd name="T41" fmla="*/ 41 h 517"/>
                  <a:gd name="T42" fmla="*/ 158 w 377"/>
                  <a:gd name="T43" fmla="*/ 26 h 517"/>
                  <a:gd name="T44" fmla="*/ 147 w 377"/>
                  <a:gd name="T45" fmla="*/ 40 h 517"/>
                  <a:gd name="T46" fmla="*/ 138 w 377"/>
                  <a:gd name="T47" fmla="*/ 35 h 517"/>
                  <a:gd name="T48" fmla="*/ 149 w 377"/>
                  <a:gd name="T49" fmla="*/ 21 h 517"/>
                  <a:gd name="T50" fmla="*/ 139 w 377"/>
                  <a:gd name="T51" fmla="*/ 30 h 517"/>
                  <a:gd name="T52" fmla="*/ 123 w 377"/>
                  <a:gd name="T53" fmla="*/ 37 h 517"/>
                  <a:gd name="T54" fmla="*/ 21 w 377"/>
                  <a:gd name="T55" fmla="*/ 143 h 517"/>
                  <a:gd name="T56" fmla="*/ 25 w 377"/>
                  <a:gd name="T57" fmla="*/ 269 h 517"/>
                  <a:gd name="T58" fmla="*/ 17 w 377"/>
                  <a:gd name="T59" fmla="*/ 319 h 517"/>
                  <a:gd name="T60" fmla="*/ 31 w 377"/>
                  <a:gd name="T61" fmla="*/ 346 h 517"/>
                  <a:gd name="T62" fmla="*/ 175 w 377"/>
                  <a:gd name="T63" fmla="*/ 17 h 517"/>
                  <a:gd name="T64" fmla="*/ 166 w 377"/>
                  <a:gd name="T65" fmla="*/ 37 h 517"/>
                  <a:gd name="T66" fmla="*/ 163 w 377"/>
                  <a:gd name="T67" fmla="*/ 36 h 517"/>
                  <a:gd name="T68" fmla="*/ 175 w 377"/>
                  <a:gd name="T69" fmla="*/ 17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7" h="517">
                    <a:moveTo>
                      <a:pt x="31" y="346"/>
                    </a:moveTo>
                    <a:cubicBezTo>
                      <a:pt x="41" y="430"/>
                      <a:pt x="113" y="517"/>
                      <a:pt x="178" y="517"/>
                    </a:cubicBezTo>
                    <a:cubicBezTo>
                      <a:pt x="254" y="517"/>
                      <a:pt x="325" y="425"/>
                      <a:pt x="336" y="346"/>
                    </a:cubicBezTo>
                    <a:cubicBezTo>
                      <a:pt x="340" y="343"/>
                      <a:pt x="347" y="336"/>
                      <a:pt x="350" y="319"/>
                    </a:cubicBezTo>
                    <a:cubicBezTo>
                      <a:pt x="350" y="319"/>
                      <a:pt x="366" y="262"/>
                      <a:pt x="345" y="268"/>
                    </a:cubicBezTo>
                    <a:cubicBezTo>
                      <a:pt x="352" y="246"/>
                      <a:pt x="377" y="160"/>
                      <a:pt x="329" y="106"/>
                    </a:cubicBezTo>
                    <a:cubicBezTo>
                      <a:pt x="329" y="106"/>
                      <a:pt x="307" y="76"/>
                      <a:pt x="253" y="60"/>
                    </a:cubicBezTo>
                    <a:cubicBezTo>
                      <a:pt x="251" y="58"/>
                      <a:pt x="249" y="56"/>
                      <a:pt x="246" y="55"/>
                    </a:cubicBezTo>
                    <a:cubicBezTo>
                      <a:pt x="246" y="55"/>
                      <a:pt x="248" y="56"/>
                      <a:pt x="249" y="59"/>
                    </a:cubicBezTo>
                    <a:cubicBezTo>
                      <a:pt x="246" y="58"/>
                      <a:pt x="243" y="57"/>
                      <a:pt x="240" y="56"/>
                    </a:cubicBezTo>
                    <a:cubicBezTo>
                      <a:pt x="237" y="53"/>
                      <a:pt x="234" y="50"/>
                      <a:pt x="230" y="47"/>
                    </a:cubicBezTo>
                    <a:cubicBezTo>
                      <a:pt x="230" y="47"/>
                      <a:pt x="233" y="50"/>
                      <a:pt x="237" y="56"/>
                    </a:cubicBezTo>
                    <a:cubicBezTo>
                      <a:pt x="236" y="55"/>
                      <a:pt x="234" y="55"/>
                      <a:pt x="233" y="55"/>
                    </a:cubicBezTo>
                    <a:cubicBezTo>
                      <a:pt x="230" y="51"/>
                      <a:pt x="227" y="47"/>
                      <a:pt x="224" y="43"/>
                    </a:cubicBezTo>
                    <a:cubicBezTo>
                      <a:pt x="224" y="43"/>
                      <a:pt x="225" y="46"/>
                      <a:pt x="227" y="51"/>
                    </a:cubicBezTo>
                    <a:cubicBezTo>
                      <a:pt x="217" y="44"/>
                      <a:pt x="197" y="27"/>
                      <a:pt x="197" y="8"/>
                    </a:cubicBezTo>
                    <a:cubicBezTo>
                      <a:pt x="197" y="8"/>
                      <a:pt x="185" y="13"/>
                      <a:pt x="177" y="24"/>
                    </a:cubicBezTo>
                    <a:cubicBezTo>
                      <a:pt x="180" y="15"/>
                      <a:pt x="185" y="7"/>
                      <a:pt x="193" y="0"/>
                    </a:cubicBezTo>
                    <a:cubicBezTo>
                      <a:pt x="193" y="0"/>
                      <a:pt x="185" y="5"/>
                      <a:pt x="177" y="14"/>
                    </a:cubicBezTo>
                    <a:cubicBezTo>
                      <a:pt x="171" y="17"/>
                      <a:pt x="158" y="26"/>
                      <a:pt x="153" y="43"/>
                    </a:cubicBezTo>
                    <a:cubicBezTo>
                      <a:pt x="149" y="41"/>
                      <a:pt x="149" y="41"/>
                      <a:pt x="149" y="41"/>
                    </a:cubicBezTo>
                    <a:cubicBezTo>
                      <a:pt x="151" y="36"/>
                      <a:pt x="154" y="31"/>
                      <a:pt x="158" y="26"/>
                    </a:cubicBezTo>
                    <a:cubicBezTo>
                      <a:pt x="158" y="26"/>
                      <a:pt x="152" y="31"/>
                      <a:pt x="147" y="40"/>
                    </a:cubicBezTo>
                    <a:cubicBezTo>
                      <a:pt x="138" y="35"/>
                      <a:pt x="138" y="35"/>
                      <a:pt x="138" y="35"/>
                    </a:cubicBezTo>
                    <a:cubicBezTo>
                      <a:pt x="141" y="31"/>
                      <a:pt x="144" y="26"/>
                      <a:pt x="149" y="21"/>
                    </a:cubicBezTo>
                    <a:cubicBezTo>
                      <a:pt x="149" y="21"/>
                      <a:pt x="144" y="24"/>
                      <a:pt x="139" y="30"/>
                    </a:cubicBezTo>
                    <a:cubicBezTo>
                      <a:pt x="141" y="25"/>
                      <a:pt x="140" y="18"/>
                      <a:pt x="123" y="37"/>
                    </a:cubicBezTo>
                    <a:cubicBezTo>
                      <a:pt x="123" y="37"/>
                      <a:pt x="44" y="72"/>
                      <a:pt x="21" y="143"/>
                    </a:cubicBezTo>
                    <a:cubicBezTo>
                      <a:pt x="21" y="143"/>
                      <a:pt x="7" y="175"/>
                      <a:pt x="25" y="269"/>
                    </a:cubicBezTo>
                    <a:cubicBezTo>
                      <a:pt x="0" y="257"/>
                      <a:pt x="17" y="319"/>
                      <a:pt x="17" y="319"/>
                    </a:cubicBezTo>
                    <a:cubicBezTo>
                      <a:pt x="20" y="336"/>
                      <a:pt x="27" y="343"/>
                      <a:pt x="31" y="346"/>
                    </a:cubicBezTo>
                    <a:close/>
                    <a:moveTo>
                      <a:pt x="175" y="17"/>
                    </a:moveTo>
                    <a:cubicBezTo>
                      <a:pt x="171" y="22"/>
                      <a:pt x="167" y="29"/>
                      <a:pt x="166" y="37"/>
                    </a:cubicBezTo>
                    <a:cubicBezTo>
                      <a:pt x="163" y="36"/>
                      <a:pt x="163" y="36"/>
                      <a:pt x="163" y="36"/>
                    </a:cubicBezTo>
                    <a:cubicBezTo>
                      <a:pt x="165" y="29"/>
                      <a:pt x="169" y="23"/>
                      <a:pt x="175" y="17"/>
                    </a:cubicBezTo>
                    <a:close/>
                  </a:path>
                </a:pathLst>
              </a:custGeom>
              <a:solidFill>
                <a:srgbClr val="6F97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2" name="Freeform 10">
              <a:extLst>
                <a:ext uri="{FF2B5EF4-FFF2-40B4-BE49-F238E27FC236}">
                  <a16:creationId xmlns:a16="http://schemas.microsoft.com/office/drawing/2014/main" id="{9B2528D7-412F-43F1-86FA-8F40F3779FDB}"/>
                </a:ext>
              </a:extLst>
            </p:cNvPr>
            <p:cNvSpPr>
              <a:spLocks noEditPoints="1"/>
            </p:cNvSpPr>
            <p:nvPr/>
          </p:nvSpPr>
          <p:spPr bwMode="auto">
            <a:xfrm>
              <a:off x="2676525" y="2292350"/>
              <a:ext cx="1495425" cy="1498600"/>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3" name="Freeform 10">
              <a:extLst>
                <a:ext uri="{FF2B5EF4-FFF2-40B4-BE49-F238E27FC236}">
                  <a16:creationId xmlns:a16="http://schemas.microsoft.com/office/drawing/2014/main" id="{01743A7A-C5B5-479F-B673-E8A4A66C26F8}"/>
                </a:ext>
              </a:extLst>
            </p:cNvPr>
            <p:cNvSpPr>
              <a:spLocks noEditPoints="1"/>
            </p:cNvSpPr>
            <p:nvPr/>
          </p:nvSpPr>
          <p:spPr bwMode="auto">
            <a:xfrm>
              <a:off x="4019773" y="1540560"/>
              <a:ext cx="1151348" cy="1153792"/>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4" name="Freeform 10">
              <a:extLst>
                <a:ext uri="{FF2B5EF4-FFF2-40B4-BE49-F238E27FC236}">
                  <a16:creationId xmlns:a16="http://schemas.microsoft.com/office/drawing/2014/main" id="{44C6D866-A583-440E-8AC9-C83AB753B293}"/>
                </a:ext>
              </a:extLst>
            </p:cNvPr>
            <p:cNvSpPr>
              <a:spLocks noEditPoints="1"/>
            </p:cNvSpPr>
            <p:nvPr/>
          </p:nvSpPr>
          <p:spPr bwMode="auto">
            <a:xfrm>
              <a:off x="5253320" y="1740210"/>
              <a:ext cx="805374" cy="807084"/>
            </a:xfrm>
            <a:custGeom>
              <a:avLst/>
              <a:gdLst>
                <a:gd name="T0" fmla="*/ 1043 w 1088"/>
                <a:gd name="T1" fmla="*/ 507 h 1090"/>
                <a:gd name="T2" fmla="*/ 1036 w 1088"/>
                <a:gd name="T3" fmla="*/ 455 h 1090"/>
                <a:gd name="T4" fmla="*/ 1024 w 1088"/>
                <a:gd name="T5" fmla="*/ 404 h 1090"/>
                <a:gd name="T6" fmla="*/ 1007 w 1088"/>
                <a:gd name="T7" fmla="*/ 355 h 1090"/>
                <a:gd name="T8" fmla="*/ 984 w 1088"/>
                <a:gd name="T9" fmla="*/ 307 h 1090"/>
                <a:gd name="T10" fmla="*/ 957 w 1088"/>
                <a:gd name="T11" fmla="*/ 263 h 1090"/>
                <a:gd name="T12" fmla="*/ 925 w 1088"/>
                <a:gd name="T13" fmla="*/ 221 h 1090"/>
                <a:gd name="T14" fmla="*/ 890 w 1088"/>
                <a:gd name="T15" fmla="*/ 183 h 1090"/>
                <a:gd name="T16" fmla="*/ 850 w 1088"/>
                <a:gd name="T17" fmla="*/ 149 h 1090"/>
                <a:gd name="T18" fmla="*/ 807 w 1088"/>
                <a:gd name="T19" fmla="*/ 119 h 1090"/>
                <a:gd name="T20" fmla="*/ 761 w 1088"/>
                <a:gd name="T21" fmla="*/ 93 h 1090"/>
                <a:gd name="T22" fmla="*/ 713 w 1088"/>
                <a:gd name="T23" fmla="*/ 73 h 1090"/>
                <a:gd name="T24" fmla="*/ 663 w 1088"/>
                <a:gd name="T25" fmla="*/ 58 h 1090"/>
                <a:gd name="T26" fmla="*/ 611 w 1088"/>
                <a:gd name="T27" fmla="*/ 48 h 1090"/>
                <a:gd name="T28" fmla="*/ 559 w 1088"/>
                <a:gd name="T29" fmla="*/ 44 h 1090"/>
                <a:gd name="T30" fmla="*/ 507 w 1088"/>
                <a:gd name="T31" fmla="*/ 45 h 1090"/>
                <a:gd name="T32" fmla="*/ 455 w 1088"/>
                <a:gd name="T33" fmla="*/ 52 h 1090"/>
                <a:gd name="T34" fmla="*/ 404 w 1088"/>
                <a:gd name="T35" fmla="*/ 64 h 1090"/>
                <a:gd name="T36" fmla="*/ 354 w 1088"/>
                <a:gd name="T37" fmla="*/ 81 h 1090"/>
                <a:gd name="T38" fmla="*/ 307 w 1088"/>
                <a:gd name="T39" fmla="*/ 104 h 1090"/>
                <a:gd name="T40" fmla="*/ 262 w 1088"/>
                <a:gd name="T41" fmla="*/ 131 h 1090"/>
                <a:gd name="T42" fmla="*/ 221 w 1088"/>
                <a:gd name="T43" fmla="*/ 163 h 1090"/>
                <a:gd name="T44" fmla="*/ 182 w 1088"/>
                <a:gd name="T45" fmla="*/ 199 h 1090"/>
                <a:gd name="T46" fmla="*/ 148 w 1088"/>
                <a:gd name="T47" fmla="*/ 238 h 1090"/>
                <a:gd name="T48" fmla="*/ 118 w 1088"/>
                <a:gd name="T49" fmla="*/ 282 h 1090"/>
                <a:gd name="T50" fmla="*/ 93 w 1088"/>
                <a:gd name="T51" fmla="*/ 328 h 1090"/>
                <a:gd name="T52" fmla="*/ 73 w 1088"/>
                <a:gd name="T53" fmla="*/ 376 h 1090"/>
                <a:gd name="T54" fmla="*/ 58 w 1088"/>
                <a:gd name="T55" fmla="*/ 426 h 1090"/>
                <a:gd name="T56" fmla="*/ 48 w 1088"/>
                <a:gd name="T57" fmla="*/ 478 h 1090"/>
                <a:gd name="T58" fmla="*/ 44 w 1088"/>
                <a:gd name="T59" fmla="*/ 530 h 1090"/>
                <a:gd name="T60" fmla="*/ 45 w 1088"/>
                <a:gd name="T61" fmla="*/ 582 h 1090"/>
                <a:gd name="T62" fmla="*/ 52 w 1088"/>
                <a:gd name="T63" fmla="*/ 634 h 1090"/>
                <a:gd name="T64" fmla="*/ 64 w 1088"/>
                <a:gd name="T65" fmla="*/ 686 h 1090"/>
                <a:gd name="T66" fmla="*/ 81 w 1088"/>
                <a:gd name="T67" fmla="*/ 735 h 1090"/>
                <a:gd name="T68" fmla="*/ 104 w 1088"/>
                <a:gd name="T69" fmla="*/ 782 h 1090"/>
                <a:gd name="T70" fmla="*/ 131 w 1088"/>
                <a:gd name="T71" fmla="*/ 827 h 1090"/>
                <a:gd name="T72" fmla="*/ 163 w 1088"/>
                <a:gd name="T73" fmla="*/ 869 h 1090"/>
                <a:gd name="T74" fmla="*/ 198 w 1088"/>
                <a:gd name="T75" fmla="*/ 907 h 1090"/>
                <a:gd name="T76" fmla="*/ 238 w 1088"/>
                <a:gd name="T77" fmla="*/ 941 h 1090"/>
                <a:gd name="T78" fmla="*/ 281 w 1088"/>
                <a:gd name="T79" fmla="*/ 971 h 1090"/>
                <a:gd name="T80" fmla="*/ 327 w 1088"/>
                <a:gd name="T81" fmla="*/ 996 h 1090"/>
                <a:gd name="T82" fmla="*/ 375 w 1088"/>
                <a:gd name="T83" fmla="*/ 1017 h 1090"/>
                <a:gd name="T84" fmla="*/ 425 w 1088"/>
                <a:gd name="T85" fmla="*/ 1032 h 1090"/>
                <a:gd name="T86" fmla="*/ 477 w 1088"/>
                <a:gd name="T87" fmla="*/ 1041 h 1090"/>
                <a:gd name="T88" fmla="*/ 529 w 1088"/>
                <a:gd name="T89" fmla="*/ 1046 h 1090"/>
                <a:gd name="T90" fmla="*/ 581 w 1088"/>
                <a:gd name="T91" fmla="*/ 1045 h 1090"/>
                <a:gd name="T92" fmla="*/ 633 w 1088"/>
                <a:gd name="T93" fmla="*/ 1038 h 1090"/>
                <a:gd name="T94" fmla="*/ 684 w 1088"/>
                <a:gd name="T95" fmla="*/ 1026 h 1090"/>
                <a:gd name="T96" fmla="*/ 734 w 1088"/>
                <a:gd name="T97" fmla="*/ 1009 h 1090"/>
                <a:gd name="T98" fmla="*/ 781 w 1088"/>
                <a:gd name="T99" fmla="*/ 986 h 1090"/>
                <a:gd name="T100" fmla="*/ 826 w 1088"/>
                <a:gd name="T101" fmla="*/ 959 h 1090"/>
                <a:gd name="T102" fmla="*/ 867 w 1088"/>
                <a:gd name="T103" fmla="*/ 927 h 1090"/>
                <a:gd name="T104" fmla="*/ 905 w 1088"/>
                <a:gd name="T105" fmla="*/ 891 h 1090"/>
                <a:gd name="T106" fmla="*/ 940 w 1088"/>
                <a:gd name="T107" fmla="*/ 851 h 1090"/>
                <a:gd name="T108" fmla="*/ 969 w 1088"/>
                <a:gd name="T109" fmla="*/ 808 h 1090"/>
                <a:gd name="T110" fmla="*/ 995 w 1088"/>
                <a:gd name="T111" fmla="*/ 762 h 1090"/>
                <a:gd name="T112" fmla="*/ 1015 w 1088"/>
                <a:gd name="T113" fmla="*/ 714 h 1090"/>
                <a:gd name="T114" fmla="*/ 1030 w 1088"/>
                <a:gd name="T115" fmla="*/ 664 h 1090"/>
                <a:gd name="T116" fmla="*/ 1040 w 1088"/>
                <a:gd name="T117" fmla="*/ 612 h 1090"/>
                <a:gd name="T118" fmla="*/ 1044 w 1088"/>
                <a:gd name="T119" fmla="*/ 56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cxnSp>
          <p:nvCxnSpPr>
            <p:cNvPr id="15" name="Straight Arrow Connector 25">
              <a:extLst>
                <a:ext uri="{FF2B5EF4-FFF2-40B4-BE49-F238E27FC236}">
                  <a16:creationId xmlns:a16="http://schemas.microsoft.com/office/drawing/2014/main" id="{1BE5C0A2-D20D-40FC-9CF1-8BE4E0B455AD}"/>
                </a:ext>
              </a:extLst>
            </p:cNvPr>
            <p:cNvCxnSpPr/>
            <p:nvPr/>
          </p:nvCxnSpPr>
          <p:spPr>
            <a:xfrm>
              <a:off x="5334000" y="1435844"/>
              <a:ext cx="1524000"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sp>
          <p:nvSpPr>
            <p:cNvPr id="16" name="Text Box 10">
              <a:extLst>
                <a:ext uri="{FF2B5EF4-FFF2-40B4-BE49-F238E27FC236}">
                  <a16:creationId xmlns:a16="http://schemas.microsoft.com/office/drawing/2014/main" id="{C2A223A8-3053-4D20-AA03-C13225C0BE8F}"/>
                </a:ext>
              </a:extLst>
            </p:cNvPr>
            <p:cNvSpPr txBox="1">
              <a:spLocks noChangeArrowheads="1"/>
            </p:cNvSpPr>
            <p:nvPr/>
          </p:nvSpPr>
          <p:spPr bwMode="auto">
            <a:xfrm>
              <a:off x="7162800" y="1138104"/>
              <a:ext cx="1656099" cy="913561"/>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Warning</a:t>
              </a: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17" name="Oval 27">
              <a:extLst>
                <a:ext uri="{FF2B5EF4-FFF2-40B4-BE49-F238E27FC236}">
                  <a16:creationId xmlns:a16="http://schemas.microsoft.com/office/drawing/2014/main" id="{CD484010-F0AF-4592-A823-6D5367C956CB}"/>
                </a:ext>
              </a:extLst>
            </p:cNvPr>
            <p:cNvSpPr/>
            <p:nvPr/>
          </p:nvSpPr>
          <p:spPr>
            <a:xfrm>
              <a:off x="6858000" y="1305694"/>
              <a:ext cx="258815" cy="260300"/>
            </a:xfrm>
            <a:prstGeom prst="ellipse">
              <a:avLst/>
            </a:prstGeom>
            <a:solidFill>
              <a:srgbClr val="FE7B3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18" name="Text Box 10">
              <a:extLst>
                <a:ext uri="{FF2B5EF4-FFF2-40B4-BE49-F238E27FC236}">
                  <a16:creationId xmlns:a16="http://schemas.microsoft.com/office/drawing/2014/main" id="{3538943E-36EE-4A73-AA20-3DB0FECB8348}"/>
                </a:ext>
              </a:extLst>
            </p:cNvPr>
            <p:cNvSpPr txBox="1">
              <a:spLocks noChangeArrowheads="1"/>
            </p:cNvSpPr>
            <p:nvPr/>
          </p:nvSpPr>
          <p:spPr bwMode="auto">
            <a:xfrm>
              <a:off x="7162800" y="3714750"/>
              <a:ext cx="1656099" cy="913561"/>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Mapping</a:t>
              </a: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19" name="Oval 34">
              <a:extLst>
                <a:ext uri="{FF2B5EF4-FFF2-40B4-BE49-F238E27FC236}">
                  <a16:creationId xmlns:a16="http://schemas.microsoft.com/office/drawing/2014/main" id="{13F8805F-A666-49A5-ABB3-31E4BB9E6EF9}"/>
                </a:ext>
              </a:extLst>
            </p:cNvPr>
            <p:cNvSpPr/>
            <p:nvPr/>
          </p:nvSpPr>
          <p:spPr>
            <a:xfrm>
              <a:off x="6858000" y="3882340"/>
              <a:ext cx="258815" cy="260300"/>
            </a:xfrm>
            <a:prstGeom prst="ellipse">
              <a:avLst/>
            </a:prstGeom>
            <a:solidFill>
              <a:srgbClr val="6F979B"/>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20" name="Text Box 10">
              <a:extLst>
                <a:ext uri="{FF2B5EF4-FFF2-40B4-BE49-F238E27FC236}">
                  <a16:creationId xmlns:a16="http://schemas.microsoft.com/office/drawing/2014/main" id="{BF8D6CD1-53EB-4B0C-BF94-48BB2A9E07D4}"/>
                </a:ext>
              </a:extLst>
            </p:cNvPr>
            <p:cNvSpPr txBox="1">
              <a:spLocks noChangeArrowheads="1"/>
            </p:cNvSpPr>
            <p:nvPr/>
          </p:nvSpPr>
          <p:spPr bwMode="auto">
            <a:xfrm>
              <a:off x="7162800" y="2419350"/>
              <a:ext cx="1656099" cy="913561"/>
            </a:xfrm>
            <a:prstGeom prst="rect">
              <a:avLst/>
            </a:prstGeom>
            <a:noFill/>
            <a:ln w="9525">
              <a:noFill/>
              <a:miter lim="800000"/>
              <a:headEnd/>
              <a:tailEnd/>
            </a:ln>
          </p:spPr>
          <p:txBody>
            <a:bodyPr wrap="square" lIns="45720" tIns="22860" rIns="45720" bIns="22860">
              <a:spAutoFit/>
            </a:bodyPr>
            <a:lstStyle/>
            <a:p>
              <a:pP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Cloud</a:t>
              </a:r>
            </a:p>
            <a:p>
              <a:pP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21" name="Oval 36">
              <a:extLst>
                <a:ext uri="{FF2B5EF4-FFF2-40B4-BE49-F238E27FC236}">
                  <a16:creationId xmlns:a16="http://schemas.microsoft.com/office/drawing/2014/main" id="{DFAF86D5-442D-4913-8C6A-F6F08987850A}"/>
                </a:ext>
              </a:extLst>
            </p:cNvPr>
            <p:cNvSpPr/>
            <p:nvPr/>
          </p:nvSpPr>
          <p:spPr>
            <a:xfrm>
              <a:off x="6858000" y="2586940"/>
              <a:ext cx="258815" cy="260300"/>
            </a:xfrm>
            <a:prstGeom prst="ellipse">
              <a:avLst/>
            </a:prstGeom>
            <a:solidFill>
              <a:srgbClr val="FE7B3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cxnSp>
          <p:nvCxnSpPr>
            <p:cNvPr id="22" name="Straight Arrow Connector 38">
              <a:extLst>
                <a:ext uri="{FF2B5EF4-FFF2-40B4-BE49-F238E27FC236}">
                  <a16:creationId xmlns:a16="http://schemas.microsoft.com/office/drawing/2014/main" id="{01F6A72A-E7AC-4505-B2EF-985ECC32033F}"/>
                </a:ext>
              </a:extLst>
            </p:cNvPr>
            <p:cNvCxnSpPr/>
            <p:nvPr/>
          </p:nvCxnSpPr>
          <p:spPr>
            <a:xfrm>
              <a:off x="6553200" y="2101898"/>
              <a:ext cx="358007" cy="498486"/>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Connector 41">
              <a:extLst>
                <a:ext uri="{FF2B5EF4-FFF2-40B4-BE49-F238E27FC236}">
                  <a16:creationId xmlns:a16="http://schemas.microsoft.com/office/drawing/2014/main" id="{10290921-982E-4002-AC23-D64AA01702B1}"/>
                </a:ext>
              </a:extLst>
            </p:cNvPr>
            <p:cNvCxnSpPr>
              <a:endCxn id="14" idx="0"/>
            </p:cNvCxnSpPr>
            <p:nvPr/>
          </p:nvCxnSpPr>
          <p:spPr>
            <a:xfrm flipH="1" flipV="1">
              <a:off x="6025383" y="2115615"/>
              <a:ext cx="527817" cy="184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42">
              <a:extLst>
                <a:ext uri="{FF2B5EF4-FFF2-40B4-BE49-F238E27FC236}">
                  <a16:creationId xmlns:a16="http://schemas.microsoft.com/office/drawing/2014/main" id="{384ED63D-BD44-4DA3-BEAC-2FB8A24C6CB0}"/>
                </a:ext>
              </a:extLst>
            </p:cNvPr>
            <p:cNvCxnSpPr/>
            <p:nvPr/>
          </p:nvCxnSpPr>
          <p:spPr>
            <a:xfrm>
              <a:off x="6477601" y="4012490"/>
              <a:ext cx="381602"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Connector 45">
              <a:extLst>
                <a:ext uri="{FF2B5EF4-FFF2-40B4-BE49-F238E27FC236}">
                  <a16:creationId xmlns:a16="http://schemas.microsoft.com/office/drawing/2014/main" id="{5BCAD3FA-1B74-4B97-A85E-E24B3250103A}"/>
                </a:ext>
              </a:extLst>
            </p:cNvPr>
            <p:cNvCxnSpPr/>
            <p:nvPr/>
          </p:nvCxnSpPr>
          <p:spPr>
            <a:xfrm flipH="1" flipV="1">
              <a:off x="6076184" y="3506171"/>
              <a:ext cx="401417" cy="506319"/>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Box 10">
              <a:extLst>
                <a:ext uri="{FF2B5EF4-FFF2-40B4-BE49-F238E27FC236}">
                  <a16:creationId xmlns:a16="http://schemas.microsoft.com/office/drawing/2014/main" id="{F214EF5D-A591-4806-8385-C7F832A56BAF}"/>
                </a:ext>
              </a:extLst>
            </p:cNvPr>
            <p:cNvSpPr txBox="1">
              <a:spLocks noChangeArrowheads="1"/>
            </p:cNvSpPr>
            <p:nvPr/>
          </p:nvSpPr>
          <p:spPr bwMode="auto">
            <a:xfrm>
              <a:off x="304800" y="1138104"/>
              <a:ext cx="1656099" cy="913561"/>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dirty="0">
                  <a:solidFill>
                    <a:schemeClr val="bg1">
                      <a:lumMod val="50000"/>
                    </a:schemeClr>
                  </a:solidFill>
                  <a:latin typeface="Open Sans" pitchFamily="34" charset="0"/>
                  <a:ea typeface="Open Sans" pitchFamily="34" charset="0"/>
                  <a:cs typeface="Open Sans" pitchFamily="34" charset="0"/>
                </a:rPr>
                <a:t>Home</a:t>
              </a:r>
            </a:p>
            <a:p>
              <a:pPr algn="r" defTabSz="1088232"/>
              <a:r>
                <a:rPr lang="en-US" sz="1200" dirty="0" err="1">
                  <a:solidFill>
                    <a:schemeClr val="bg1">
                      <a:lumMod val="50000"/>
                    </a:schemeClr>
                  </a:solidFill>
                  <a:latin typeface="Open Sans" pitchFamily="34" charset="0"/>
                  <a:ea typeface="Open Sans" pitchFamily="34" charset="0"/>
                  <a:cs typeface="Open Sans" pitchFamily="34" charset="0"/>
                </a:rPr>
                <a:t>Nullam</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eu</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tempor</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purus</a:t>
              </a:r>
              <a:r>
                <a:rPr lang="en-US" sz="1200" dirty="0">
                  <a:solidFill>
                    <a:schemeClr val="bg1">
                      <a:lumMod val="50000"/>
                    </a:schemeClr>
                  </a:solidFill>
                  <a:latin typeface="Open Sans" pitchFamily="34" charset="0"/>
                  <a:ea typeface="Open Sans" pitchFamily="34" charset="0"/>
                  <a:cs typeface="Open Sans" pitchFamily="34" charset="0"/>
                </a:rPr>
                <a:t>. Nunc a </a:t>
              </a:r>
              <a:r>
                <a:rPr lang="en-US" sz="1200" dirty="0" err="1">
                  <a:solidFill>
                    <a:schemeClr val="bg1">
                      <a:lumMod val="50000"/>
                    </a:schemeClr>
                  </a:solidFill>
                  <a:latin typeface="Open Sans" pitchFamily="34" charset="0"/>
                  <a:ea typeface="Open Sans" pitchFamily="34" charset="0"/>
                  <a:cs typeface="Open Sans" pitchFamily="34" charset="0"/>
                </a:rPr>
                <a:t>leo</a:t>
              </a:r>
              <a:r>
                <a:rPr lang="en-US" sz="1200" dirty="0">
                  <a:solidFill>
                    <a:schemeClr val="bg1">
                      <a:lumMod val="50000"/>
                    </a:schemeClr>
                  </a:solidFill>
                  <a:latin typeface="Open Sans" pitchFamily="34" charset="0"/>
                  <a:ea typeface="Open Sans" pitchFamily="34" charset="0"/>
                  <a:cs typeface="Open Sans" pitchFamily="34" charset="0"/>
                </a:rPr>
                <a:t> magna, </a:t>
              </a:r>
              <a:r>
                <a:rPr lang="en-US" sz="1200" dirty="0" err="1">
                  <a:solidFill>
                    <a:schemeClr val="bg1">
                      <a:lumMod val="50000"/>
                    </a:schemeClr>
                  </a:solidFill>
                  <a:latin typeface="Open Sans" pitchFamily="34" charset="0"/>
                  <a:ea typeface="Open Sans" pitchFamily="34" charset="0"/>
                  <a:cs typeface="Open Sans" pitchFamily="34" charset="0"/>
                </a:rPr>
                <a:t>consequat</a:t>
              </a:r>
              <a:r>
                <a:rPr lang="en-US" sz="1200" dirty="0">
                  <a:solidFill>
                    <a:schemeClr val="bg1">
                      <a:lumMod val="50000"/>
                    </a:schemeClr>
                  </a:solidFill>
                  <a:latin typeface="Open Sans" pitchFamily="34" charset="0"/>
                  <a:ea typeface="Open Sans" pitchFamily="34" charset="0"/>
                  <a:cs typeface="Open Sans" pitchFamily="34" charset="0"/>
                </a:rPr>
                <a:t> </a:t>
              </a:r>
              <a:r>
                <a:rPr lang="en-US" sz="1200" dirty="0" err="1">
                  <a:solidFill>
                    <a:schemeClr val="bg1">
                      <a:lumMod val="50000"/>
                    </a:schemeClr>
                  </a:solidFill>
                  <a:latin typeface="Open Sans" pitchFamily="34" charset="0"/>
                  <a:ea typeface="Open Sans" pitchFamily="34" charset="0"/>
                  <a:cs typeface="Open Sans" pitchFamily="34" charset="0"/>
                </a:rPr>
                <a:t>risus</a:t>
              </a:r>
              <a:r>
                <a:rPr lang="en-US" sz="1200" dirty="0">
                  <a:solidFill>
                    <a:schemeClr val="bg1">
                      <a:lumMod val="50000"/>
                    </a:schemeClr>
                  </a:solidFill>
                  <a:latin typeface="Open Sans" pitchFamily="34" charset="0"/>
                  <a:ea typeface="Open Sans" pitchFamily="34" charset="0"/>
                  <a:cs typeface="Open Sans" pitchFamily="34" charset="0"/>
                </a:rPr>
                <a:t>. </a:t>
              </a:r>
            </a:p>
          </p:txBody>
        </p:sp>
        <p:sp>
          <p:nvSpPr>
            <p:cNvPr id="27" name="Oval 48">
              <a:extLst>
                <a:ext uri="{FF2B5EF4-FFF2-40B4-BE49-F238E27FC236}">
                  <a16:creationId xmlns:a16="http://schemas.microsoft.com/office/drawing/2014/main" id="{E63A296D-773F-41FE-86EC-140497061759}"/>
                </a:ext>
              </a:extLst>
            </p:cNvPr>
            <p:cNvSpPr/>
            <p:nvPr/>
          </p:nvSpPr>
          <p:spPr>
            <a:xfrm>
              <a:off x="1996070" y="1305694"/>
              <a:ext cx="258815" cy="260300"/>
            </a:xfrm>
            <a:prstGeom prst="ellipse">
              <a:avLst/>
            </a:prstGeom>
            <a:solidFill>
              <a:srgbClr val="6F979B"/>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28" name="Text Box 10">
              <a:extLst>
                <a:ext uri="{FF2B5EF4-FFF2-40B4-BE49-F238E27FC236}">
                  <a16:creationId xmlns:a16="http://schemas.microsoft.com/office/drawing/2014/main" id="{F78D6CD2-AD1F-4D8C-91C4-F3EDD67C2BC9}"/>
                </a:ext>
              </a:extLst>
            </p:cNvPr>
            <p:cNvSpPr txBox="1">
              <a:spLocks noChangeArrowheads="1"/>
            </p:cNvSpPr>
            <p:nvPr/>
          </p:nvSpPr>
          <p:spPr bwMode="auto">
            <a:xfrm>
              <a:off x="304800" y="3714750"/>
              <a:ext cx="1656099" cy="913561"/>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Research</a:t>
              </a:r>
            </a:p>
            <a:p>
              <a:pPr algn="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29" name="Oval 50">
              <a:extLst>
                <a:ext uri="{FF2B5EF4-FFF2-40B4-BE49-F238E27FC236}">
                  <a16:creationId xmlns:a16="http://schemas.microsoft.com/office/drawing/2014/main" id="{619423C4-2A7C-4061-8633-B957C416DD24}"/>
                </a:ext>
              </a:extLst>
            </p:cNvPr>
            <p:cNvSpPr/>
            <p:nvPr/>
          </p:nvSpPr>
          <p:spPr>
            <a:xfrm>
              <a:off x="1996070" y="3882340"/>
              <a:ext cx="258815" cy="260300"/>
            </a:xfrm>
            <a:prstGeom prst="ellipse">
              <a:avLst/>
            </a:prstGeom>
            <a:solidFill>
              <a:srgbClr val="FE7B35"/>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sp>
          <p:nvSpPr>
            <p:cNvPr id="30" name="Text Box 10">
              <a:extLst>
                <a:ext uri="{FF2B5EF4-FFF2-40B4-BE49-F238E27FC236}">
                  <a16:creationId xmlns:a16="http://schemas.microsoft.com/office/drawing/2014/main" id="{FFE2C971-54FC-4FF1-95FF-F5FCF91AB7F9}"/>
                </a:ext>
              </a:extLst>
            </p:cNvPr>
            <p:cNvSpPr txBox="1">
              <a:spLocks noChangeArrowheads="1"/>
            </p:cNvSpPr>
            <p:nvPr/>
          </p:nvSpPr>
          <p:spPr bwMode="auto">
            <a:xfrm>
              <a:off x="304800" y="2419350"/>
              <a:ext cx="1656099" cy="913561"/>
            </a:xfrm>
            <a:prstGeom prst="rect">
              <a:avLst/>
            </a:prstGeom>
            <a:noFill/>
            <a:ln w="9525">
              <a:noFill/>
              <a:miter lim="800000"/>
              <a:headEnd/>
              <a:tailEnd/>
            </a:ln>
          </p:spPr>
          <p:txBody>
            <a:bodyPr wrap="square" lIns="45720" tIns="22860" rIns="45720" bIns="22860">
              <a:spAutoFit/>
            </a:bodyPr>
            <a:lstStyle/>
            <a:p>
              <a:pPr algn="r" defTabSz="1088232">
                <a:lnSpc>
                  <a:spcPct val="200000"/>
                </a:lnSpc>
              </a:pPr>
              <a:r>
                <a:rPr lang="en-US" sz="1600" b="1">
                  <a:solidFill>
                    <a:schemeClr val="bg1">
                      <a:lumMod val="50000"/>
                    </a:schemeClr>
                  </a:solidFill>
                  <a:latin typeface="Open Sans" pitchFamily="34" charset="0"/>
                  <a:ea typeface="Open Sans" pitchFamily="34" charset="0"/>
                  <a:cs typeface="Open Sans" pitchFamily="34" charset="0"/>
                </a:rPr>
                <a:t>Winner</a:t>
              </a:r>
            </a:p>
            <a:p>
              <a:pPr algn="r" defTabSz="1088232"/>
              <a:r>
                <a:rPr lang="en-US" sz="1200">
                  <a:solidFill>
                    <a:schemeClr val="bg1">
                      <a:lumMod val="50000"/>
                    </a:schemeClr>
                  </a:solidFill>
                  <a:latin typeface="Open Sans" pitchFamily="34" charset="0"/>
                  <a:ea typeface="Open Sans" pitchFamily="34" charset="0"/>
                  <a:cs typeface="Open Sans" pitchFamily="34" charset="0"/>
                </a:rPr>
                <a:t>Nullam eu tempor purus. Nunc a leo magna, consequat risus. </a:t>
              </a:r>
            </a:p>
          </p:txBody>
        </p:sp>
        <p:sp>
          <p:nvSpPr>
            <p:cNvPr id="31" name="Oval 52">
              <a:extLst>
                <a:ext uri="{FF2B5EF4-FFF2-40B4-BE49-F238E27FC236}">
                  <a16:creationId xmlns:a16="http://schemas.microsoft.com/office/drawing/2014/main" id="{98E9D04D-9FE6-4838-B9D4-B55C2DCC323A}"/>
                </a:ext>
              </a:extLst>
            </p:cNvPr>
            <p:cNvSpPr/>
            <p:nvPr/>
          </p:nvSpPr>
          <p:spPr>
            <a:xfrm>
              <a:off x="1996070" y="2586940"/>
              <a:ext cx="258815" cy="260300"/>
            </a:xfrm>
            <a:prstGeom prst="ellipse">
              <a:avLst/>
            </a:prstGeom>
            <a:solidFill>
              <a:srgbClr val="6F979B"/>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500">
                <a:solidFill>
                  <a:schemeClr val="bg1">
                    <a:lumMod val="50000"/>
                  </a:schemeClr>
                </a:solidFill>
              </a:endParaRPr>
            </a:p>
          </p:txBody>
        </p:sp>
        <p:cxnSp>
          <p:nvCxnSpPr>
            <p:cNvPr id="32" name="Straight Arrow Connector 57">
              <a:extLst>
                <a:ext uri="{FF2B5EF4-FFF2-40B4-BE49-F238E27FC236}">
                  <a16:creationId xmlns:a16="http://schemas.microsoft.com/office/drawing/2014/main" id="{929F73BC-77F5-4134-A642-80BE8F080557}"/>
                </a:ext>
              </a:extLst>
            </p:cNvPr>
            <p:cNvCxnSpPr>
              <a:endCxn id="29" idx="6"/>
            </p:cNvCxnSpPr>
            <p:nvPr/>
          </p:nvCxnSpPr>
          <p:spPr>
            <a:xfrm flipH="1">
              <a:off x="2254885" y="4012490"/>
              <a:ext cx="813675"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Connector 60">
              <a:extLst>
                <a:ext uri="{FF2B5EF4-FFF2-40B4-BE49-F238E27FC236}">
                  <a16:creationId xmlns:a16="http://schemas.microsoft.com/office/drawing/2014/main" id="{DED7D927-2326-483D-BF11-65DDD5565AB2}"/>
                </a:ext>
              </a:extLst>
            </p:cNvPr>
            <p:cNvCxnSpPr>
              <a:stCxn id="12" idx="42"/>
            </p:cNvCxnSpPr>
            <p:nvPr/>
          </p:nvCxnSpPr>
          <p:spPr>
            <a:xfrm flipH="1">
              <a:off x="3068561" y="3711208"/>
              <a:ext cx="192114" cy="30128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Arrow Connector 62">
              <a:extLst>
                <a:ext uri="{FF2B5EF4-FFF2-40B4-BE49-F238E27FC236}">
                  <a16:creationId xmlns:a16="http://schemas.microsoft.com/office/drawing/2014/main" id="{65C099BF-3F70-443B-AA97-1BD569EAB797}"/>
                </a:ext>
              </a:extLst>
            </p:cNvPr>
            <p:cNvCxnSpPr>
              <a:endCxn id="31" idx="7"/>
            </p:cNvCxnSpPr>
            <p:nvPr/>
          </p:nvCxnSpPr>
          <p:spPr>
            <a:xfrm flipH="1">
              <a:off x="2216982" y="2190749"/>
              <a:ext cx="261642" cy="434311"/>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Connector 64">
              <a:extLst>
                <a:ext uri="{FF2B5EF4-FFF2-40B4-BE49-F238E27FC236}">
                  <a16:creationId xmlns:a16="http://schemas.microsoft.com/office/drawing/2014/main" id="{996B3803-B290-41E5-8133-93E51699340F}"/>
                </a:ext>
              </a:extLst>
            </p:cNvPr>
            <p:cNvCxnSpPr/>
            <p:nvPr/>
          </p:nvCxnSpPr>
          <p:spPr>
            <a:xfrm flipH="1">
              <a:off x="2478624" y="2190749"/>
              <a:ext cx="15599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Arrow Connector 70">
              <a:extLst>
                <a:ext uri="{FF2B5EF4-FFF2-40B4-BE49-F238E27FC236}">
                  <a16:creationId xmlns:a16="http://schemas.microsoft.com/office/drawing/2014/main" id="{D8B648B4-50FC-47B8-9716-93BF4181EF6E}"/>
                </a:ext>
              </a:extLst>
            </p:cNvPr>
            <p:cNvCxnSpPr/>
            <p:nvPr/>
          </p:nvCxnSpPr>
          <p:spPr>
            <a:xfrm flipH="1">
              <a:off x="2216982" y="1435844"/>
              <a:ext cx="754818"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Connector 72">
              <a:extLst>
                <a:ext uri="{FF2B5EF4-FFF2-40B4-BE49-F238E27FC236}">
                  <a16:creationId xmlns:a16="http://schemas.microsoft.com/office/drawing/2014/main" id="{D60A7356-85C1-459F-A51B-2C92992AA4C6}"/>
                </a:ext>
              </a:extLst>
            </p:cNvPr>
            <p:cNvCxnSpPr>
              <a:endCxn id="42" idx="25"/>
            </p:cNvCxnSpPr>
            <p:nvPr/>
          </p:nvCxnSpPr>
          <p:spPr>
            <a:xfrm>
              <a:off x="2971800" y="1435844"/>
              <a:ext cx="389045" cy="20286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8" name="Group 97">
              <a:extLst>
                <a:ext uri="{FF2B5EF4-FFF2-40B4-BE49-F238E27FC236}">
                  <a16:creationId xmlns:a16="http://schemas.microsoft.com/office/drawing/2014/main" id="{1DA6C0AB-2B20-43EE-8E38-DF1379F1F87B}"/>
                </a:ext>
              </a:extLst>
            </p:cNvPr>
            <p:cNvGrpSpPr/>
            <p:nvPr/>
          </p:nvGrpSpPr>
          <p:grpSpPr>
            <a:xfrm>
              <a:off x="3127372" y="2693635"/>
              <a:ext cx="626533" cy="638898"/>
              <a:chOff x="7160655" y="2178006"/>
              <a:chExt cx="379359" cy="386846"/>
            </a:xfrm>
            <a:solidFill>
              <a:srgbClr val="45C1A4"/>
            </a:solidFill>
          </p:grpSpPr>
          <p:sp>
            <p:nvSpPr>
              <p:cNvPr id="56" name="Freeform 36">
                <a:extLst>
                  <a:ext uri="{FF2B5EF4-FFF2-40B4-BE49-F238E27FC236}">
                    <a16:creationId xmlns:a16="http://schemas.microsoft.com/office/drawing/2014/main" id="{E0D2CF86-2566-42A5-86A8-DCE8838DB0E6}"/>
                  </a:ext>
                </a:extLst>
              </p:cNvPr>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7" name="Freeform 37">
                <a:extLst>
                  <a:ext uri="{FF2B5EF4-FFF2-40B4-BE49-F238E27FC236}">
                    <a16:creationId xmlns:a16="http://schemas.microsoft.com/office/drawing/2014/main" id="{7E9353DC-6A1D-495E-95DA-73D544433B28}"/>
                  </a:ext>
                </a:extLst>
              </p:cNvPr>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8" name="Freeform 38">
                <a:extLst>
                  <a:ext uri="{FF2B5EF4-FFF2-40B4-BE49-F238E27FC236}">
                    <a16:creationId xmlns:a16="http://schemas.microsoft.com/office/drawing/2014/main" id="{C07E3F99-60BD-4CBC-9DD8-D47A7B916C5D}"/>
                  </a:ext>
                </a:extLst>
              </p:cNvPr>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nvGrpSpPr>
            <p:cNvPr id="39" name="Group 105">
              <a:extLst>
                <a:ext uri="{FF2B5EF4-FFF2-40B4-BE49-F238E27FC236}">
                  <a16:creationId xmlns:a16="http://schemas.microsoft.com/office/drawing/2014/main" id="{BD2FDC89-C61F-458F-8B4D-905295838047}"/>
                </a:ext>
              </a:extLst>
            </p:cNvPr>
            <p:cNvGrpSpPr/>
            <p:nvPr/>
          </p:nvGrpSpPr>
          <p:grpSpPr>
            <a:xfrm>
              <a:off x="5451674" y="1954242"/>
              <a:ext cx="433698" cy="396899"/>
              <a:chOff x="6726389" y="1486674"/>
              <a:chExt cx="411805" cy="376863"/>
            </a:xfrm>
            <a:solidFill>
              <a:srgbClr val="45C1A4"/>
            </a:solidFill>
          </p:grpSpPr>
          <p:sp>
            <p:nvSpPr>
              <p:cNvPr id="53" name="Oval 52">
                <a:extLst>
                  <a:ext uri="{FF2B5EF4-FFF2-40B4-BE49-F238E27FC236}">
                    <a16:creationId xmlns:a16="http://schemas.microsoft.com/office/drawing/2014/main" id="{412D5AC1-004B-4904-B8DF-F56AB57379D1}"/>
                  </a:ext>
                </a:extLst>
              </p:cNvPr>
              <p:cNvSpPr>
                <a:spLocks noChangeArrowheads="1"/>
              </p:cNvSpPr>
              <p:nvPr/>
            </p:nvSpPr>
            <p:spPr bwMode="auto">
              <a:xfrm>
                <a:off x="6773808" y="1786168"/>
                <a:ext cx="44924" cy="42429"/>
              </a:xfrm>
              <a:prstGeom prst="ellipse">
                <a:avLst/>
              </a:pr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4" name="Oval 53">
                <a:extLst>
                  <a:ext uri="{FF2B5EF4-FFF2-40B4-BE49-F238E27FC236}">
                    <a16:creationId xmlns:a16="http://schemas.microsoft.com/office/drawing/2014/main" id="{392894AD-36FB-46D5-B366-27E9AA7D6902}"/>
                  </a:ext>
                </a:extLst>
              </p:cNvPr>
              <p:cNvSpPr>
                <a:spLocks noChangeArrowheads="1"/>
              </p:cNvSpPr>
              <p:nvPr/>
            </p:nvSpPr>
            <p:spPr bwMode="auto">
              <a:xfrm>
                <a:off x="6748851" y="1836083"/>
                <a:ext cx="24958" cy="27454"/>
              </a:xfrm>
              <a:prstGeom prst="ellipse">
                <a:avLst/>
              </a:prstGeom>
              <a:solidFill>
                <a:srgbClr val="FE7B35"/>
              </a:solidFill>
              <a:ln w="9525">
                <a:solidFill>
                  <a:srgbClr val="6A9E40"/>
                </a:solidFill>
                <a:round/>
                <a:headEnd/>
                <a:tailEnd/>
              </a:ln>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5" name="Freeform 54">
                <a:extLst>
                  <a:ext uri="{FF2B5EF4-FFF2-40B4-BE49-F238E27FC236}">
                    <a16:creationId xmlns:a16="http://schemas.microsoft.com/office/drawing/2014/main" id="{9CD57D2C-B981-4C1F-BFE4-16A70BE8A932}"/>
                  </a:ext>
                </a:extLst>
              </p:cNvPr>
              <p:cNvSpPr>
                <a:spLocks/>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FE7B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40" name="Freeform 55">
              <a:extLst>
                <a:ext uri="{FF2B5EF4-FFF2-40B4-BE49-F238E27FC236}">
                  <a16:creationId xmlns:a16="http://schemas.microsoft.com/office/drawing/2014/main" id="{955D47C1-A7A3-4052-BDFC-C4B45926DC30}"/>
                </a:ext>
              </a:extLst>
            </p:cNvPr>
            <p:cNvSpPr>
              <a:spLocks noEditPoints="1"/>
            </p:cNvSpPr>
            <p:nvPr/>
          </p:nvSpPr>
          <p:spPr bwMode="auto">
            <a:xfrm>
              <a:off x="4349846" y="1880894"/>
              <a:ext cx="482637" cy="505086"/>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1" name="Freeform 11">
              <a:extLst>
                <a:ext uri="{FF2B5EF4-FFF2-40B4-BE49-F238E27FC236}">
                  <a16:creationId xmlns:a16="http://schemas.microsoft.com/office/drawing/2014/main" id="{88E7C7B0-60E5-4A22-A392-864A771396C3}"/>
                </a:ext>
              </a:extLst>
            </p:cNvPr>
            <p:cNvSpPr>
              <a:spLocks/>
            </p:cNvSpPr>
            <p:nvPr/>
          </p:nvSpPr>
          <p:spPr bwMode="auto">
            <a:xfrm>
              <a:off x="5487988" y="2547294"/>
              <a:ext cx="1141412" cy="1153792"/>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2" name="Freeform 11">
              <a:extLst>
                <a:ext uri="{FF2B5EF4-FFF2-40B4-BE49-F238E27FC236}">
                  <a16:creationId xmlns:a16="http://schemas.microsoft.com/office/drawing/2014/main" id="{A1E3EE1E-FB3D-4D23-9FAE-B43A165D9AE4}"/>
                </a:ext>
              </a:extLst>
            </p:cNvPr>
            <p:cNvSpPr>
              <a:spLocks/>
            </p:cNvSpPr>
            <p:nvPr/>
          </p:nvSpPr>
          <p:spPr bwMode="auto">
            <a:xfrm>
              <a:off x="3259361" y="1333238"/>
              <a:ext cx="760412" cy="76866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6F979B"/>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3" name="Freeform 11">
              <a:extLst>
                <a:ext uri="{FF2B5EF4-FFF2-40B4-BE49-F238E27FC236}">
                  <a16:creationId xmlns:a16="http://schemas.microsoft.com/office/drawing/2014/main" id="{CDFB2678-83FE-45BA-B567-433BEE2EE95F}"/>
                </a:ext>
              </a:extLst>
            </p:cNvPr>
            <p:cNvSpPr>
              <a:spLocks/>
            </p:cNvSpPr>
            <p:nvPr/>
          </p:nvSpPr>
          <p:spPr bwMode="auto">
            <a:xfrm>
              <a:off x="4876800" y="971550"/>
              <a:ext cx="760412" cy="768660"/>
            </a:xfrm>
            <a:custGeom>
              <a:avLst/>
              <a:gdLst>
                <a:gd name="T0" fmla="*/ 951 w 1064"/>
                <a:gd name="T1" fmla="*/ 573 h 1077"/>
                <a:gd name="T2" fmla="*/ 936 w 1064"/>
                <a:gd name="T3" fmla="*/ 508 h 1077"/>
                <a:gd name="T4" fmla="*/ 1041 w 1064"/>
                <a:gd name="T5" fmla="*/ 479 h 1077"/>
                <a:gd name="T6" fmla="*/ 982 w 1064"/>
                <a:gd name="T7" fmla="*/ 424 h 1077"/>
                <a:gd name="T8" fmla="*/ 902 w 1064"/>
                <a:gd name="T9" fmla="*/ 371 h 1077"/>
                <a:gd name="T10" fmla="*/ 990 w 1064"/>
                <a:gd name="T11" fmla="*/ 308 h 1077"/>
                <a:gd name="T12" fmla="*/ 915 w 1064"/>
                <a:gd name="T13" fmla="*/ 276 h 1077"/>
                <a:gd name="T14" fmla="*/ 822 w 1064"/>
                <a:gd name="T15" fmla="*/ 255 h 1077"/>
                <a:gd name="T16" fmla="*/ 884 w 1064"/>
                <a:gd name="T17" fmla="*/ 165 h 1077"/>
                <a:gd name="T18" fmla="*/ 803 w 1064"/>
                <a:gd name="T19" fmla="*/ 161 h 1077"/>
                <a:gd name="T20" fmla="*/ 708 w 1064"/>
                <a:gd name="T21" fmla="*/ 172 h 1077"/>
                <a:gd name="T22" fmla="*/ 735 w 1064"/>
                <a:gd name="T23" fmla="*/ 67 h 1077"/>
                <a:gd name="T24" fmla="*/ 658 w 1064"/>
                <a:gd name="T25" fmla="*/ 91 h 1077"/>
                <a:gd name="T26" fmla="*/ 572 w 1064"/>
                <a:gd name="T27" fmla="*/ 134 h 1077"/>
                <a:gd name="T28" fmla="*/ 562 w 1064"/>
                <a:gd name="T29" fmla="*/ 26 h 1077"/>
                <a:gd name="T30" fmla="*/ 497 w 1064"/>
                <a:gd name="T31" fmla="*/ 75 h 1077"/>
                <a:gd name="T32" fmla="*/ 432 w 1064"/>
                <a:gd name="T33" fmla="*/ 144 h 1077"/>
                <a:gd name="T34" fmla="*/ 385 w 1064"/>
                <a:gd name="T35" fmla="*/ 46 h 1077"/>
                <a:gd name="T36" fmla="*/ 341 w 1064"/>
                <a:gd name="T37" fmla="*/ 115 h 1077"/>
                <a:gd name="T38" fmla="*/ 303 w 1064"/>
                <a:gd name="T39" fmla="*/ 203 h 1077"/>
                <a:gd name="T40" fmla="*/ 226 w 1064"/>
                <a:gd name="T41" fmla="*/ 126 h 1077"/>
                <a:gd name="T42" fmla="*/ 208 w 1064"/>
                <a:gd name="T43" fmla="*/ 206 h 1077"/>
                <a:gd name="T44" fmla="*/ 203 w 1064"/>
                <a:gd name="T45" fmla="*/ 301 h 1077"/>
                <a:gd name="T46" fmla="*/ 104 w 1064"/>
                <a:gd name="T47" fmla="*/ 256 h 1077"/>
                <a:gd name="T48" fmla="*/ 114 w 1064"/>
                <a:gd name="T49" fmla="*/ 337 h 1077"/>
                <a:gd name="T50" fmla="*/ 142 w 1064"/>
                <a:gd name="T51" fmla="*/ 428 h 1077"/>
                <a:gd name="T52" fmla="*/ 33 w 1064"/>
                <a:gd name="T53" fmla="*/ 420 h 1077"/>
                <a:gd name="T54" fmla="*/ 70 w 1064"/>
                <a:gd name="T55" fmla="*/ 492 h 1077"/>
                <a:gd name="T56" fmla="*/ 126 w 1064"/>
                <a:gd name="T57" fmla="*/ 538 h 1077"/>
                <a:gd name="T58" fmla="*/ 70 w 1064"/>
                <a:gd name="T59" fmla="*/ 585 h 1077"/>
                <a:gd name="T60" fmla="*/ 33 w 1064"/>
                <a:gd name="T61" fmla="*/ 657 h 1077"/>
                <a:gd name="T62" fmla="*/ 142 w 1064"/>
                <a:gd name="T63" fmla="*/ 648 h 1077"/>
                <a:gd name="T64" fmla="*/ 114 w 1064"/>
                <a:gd name="T65" fmla="*/ 740 h 1077"/>
                <a:gd name="T66" fmla="*/ 104 w 1064"/>
                <a:gd name="T67" fmla="*/ 821 h 1077"/>
                <a:gd name="T68" fmla="*/ 203 w 1064"/>
                <a:gd name="T69" fmla="*/ 775 h 1077"/>
                <a:gd name="T70" fmla="*/ 208 w 1064"/>
                <a:gd name="T71" fmla="*/ 871 h 1077"/>
                <a:gd name="T72" fmla="*/ 226 w 1064"/>
                <a:gd name="T73" fmla="*/ 950 h 1077"/>
                <a:gd name="T74" fmla="*/ 303 w 1064"/>
                <a:gd name="T75" fmla="*/ 874 h 1077"/>
                <a:gd name="T76" fmla="*/ 341 w 1064"/>
                <a:gd name="T77" fmla="*/ 962 h 1077"/>
                <a:gd name="T78" fmla="*/ 385 w 1064"/>
                <a:gd name="T79" fmla="*/ 1030 h 1077"/>
                <a:gd name="T80" fmla="*/ 432 w 1064"/>
                <a:gd name="T81" fmla="*/ 932 h 1077"/>
                <a:gd name="T82" fmla="*/ 497 w 1064"/>
                <a:gd name="T83" fmla="*/ 1002 h 1077"/>
                <a:gd name="T84" fmla="*/ 562 w 1064"/>
                <a:gd name="T85" fmla="*/ 1051 h 1077"/>
                <a:gd name="T86" fmla="*/ 572 w 1064"/>
                <a:gd name="T87" fmla="*/ 943 h 1077"/>
                <a:gd name="T88" fmla="*/ 658 w 1064"/>
                <a:gd name="T89" fmla="*/ 986 h 1077"/>
                <a:gd name="T90" fmla="*/ 735 w 1064"/>
                <a:gd name="T91" fmla="*/ 1010 h 1077"/>
                <a:gd name="T92" fmla="*/ 708 w 1064"/>
                <a:gd name="T93" fmla="*/ 905 h 1077"/>
                <a:gd name="T94" fmla="*/ 803 w 1064"/>
                <a:gd name="T95" fmla="*/ 916 h 1077"/>
                <a:gd name="T96" fmla="*/ 884 w 1064"/>
                <a:gd name="T97" fmla="*/ 911 h 1077"/>
                <a:gd name="T98" fmla="*/ 822 w 1064"/>
                <a:gd name="T99" fmla="*/ 822 h 1077"/>
                <a:gd name="T100" fmla="*/ 915 w 1064"/>
                <a:gd name="T101" fmla="*/ 800 h 1077"/>
                <a:gd name="T102" fmla="*/ 990 w 1064"/>
                <a:gd name="T103" fmla="*/ 768 h 1077"/>
                <a:gd name="T104" fmla="*/ 902 w 1064"/>
                <a:gd name="T105" fmla="*/ 705 h 1077"/>
                <a:gd name="T106" fmla="*/ 982 w 1064"/>
                <a:gd name="T107" fmla="*/ 653 h 1077"/>
                <a:gd name="T108" fmla="*/ 1041 w 1064"/>
                <a:gd name="T109" fmla="*/ 598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FE7B35"/>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44" name="Group 101">
              <a:extLst>
                <a:ext uri="{FF2B5EF4-FFF2-40B4-BE49-F238E27FC236}">
                  <a16:creationId xmlns:a16="http://schemas.microsoft.com/office/drawing/2014/main" id="{F2BDF60C-41D1-476F-B492-7A7E898A6744}"/>
                </a:ext>
              </a:extLst>
            </p:cNvPr>
            <p:cNvGrpSpPr/>
            <p:nvPr/>
          </p:nvGrpSpPr>
          <p:grpSpPr>
            <a:xfrm>
              <a:off x="5844474" y="2909970"/>
              <a:ext cx="428440" cy="428440"/>
              <a:chOff x="6352022" y="2360197"/>
              <a:chExt cx="406813" cy="406813"/>
            </a:xfrm>
            <a:solidFill>
              <a:schemeClr val="bg1"/>
            </a:solidFill>
          </p:grpSpPr>
          <p:sp>
            <p:nvSpPr>
              <p:cNvPr id="50" name="Freeform 39">
                <a:extLst>
                  <a:ext uri="{FF2B5EF4-FFF2-40B4-BE49-F238E27FC236}">
                    <a16:creationId xmlns:a16="http://schemas.microsoft.com/office/drawing/2014/main" id="{A52635C6-2D14-47A2-92E5-EE4AC7C8E815}"/>
                  </a:ext>
                </a:extLst>
              </p:cNvPr>
              <p:cNvSpPr>
                <a:spLocks noEditPoints="1"/>
              </p:cNvSpPr>
              <p:nvPr/>
            </p:nvSpPr>
            <p:spPr bwMode="auto">
              <a:xfrm>
                <a:off x="6352022" y="2360197"/>
                <a:ext cx="406813" cy="406813"/>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1" name="Freeform 40">
                <a:extLst>
                  <a:ext uri="{FF2B5EF4-FFF2-40B4-BE49-F238E27FC236}">
                    <a16:creationId xmlns:a16="http://schemas.microsoft.com/office/drawing/2014/main" id="{710F8499-99A9-42A0-8003-148094C1C1EE}"/>
                  </a:ext>
                </a:extLst>
              </p:cNvPr>
              <p:cNvSpPr>
                <a:spLocks noEditPoints="1"/>
              </p:cNvSpPr>
              <p:nvPr/>
            </p:nvSpPr>
            <p:spPr bwMode="auto">
              <a:xfrm>
                <a:off x="6506761" y="2460029"/>
                <a:ext cx="119797" cy="177201"/>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2" name="Oval 41">
                <a:extLst>
                  <a:ext uri="{FF2B5EF4-FFF2-40B4-BE49-F238E27FC236}">
                    <a16:creationId xmlns:a16="http://schemas.microsoft.com/office/drawing/2014/main" id="{105A72B3-AB2B-4EF4-B9C1-59F7C86AE7B8}"/>
                  </a:ext>
                </a:extLst>
              </p:cNvPr>
              <p:cNvSpPr>
                <a:spLocks noChangeArrowheads="1"/>
              </p:cNvSpPr>
              <p:nvPr/>
            </p:nvSpPr>
            <p:spPr bwMode="auto">
              <a:xfrm>
                <a:off x="6551685" y="2557365"/>
                <a:ext cx="9983" cy="998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45" name="Freeform 62">
              <a:extLst>
                <a:ext uri="{FF2B5EF4-FFF2-40B4-BE49-F238E27FC236}">
                  <a16:creationId xmlns:a16="http://schemas.microsoft.com/office/drawing/2014/main" id="{7FAA57AD-461B-4A27-8D7F-FF42F2804F93}"/>
                </a:ext>
              </a:extLst>
            </p:cNvPr>
            <p:cNvSpPr>
              <a:spLocks noEditPoints="1"/>
            </p:cNvSpPr>
            <p:nvPr/>
          </p:nvSpPr>
          <p:spPr bwMode="auto">
            <a:xfrm>
              <a:off x="5156166" y="1220025"/>
              <a:ext cx="201681" cy="271710"/>
            </a:xfrm>
            <a:custGeom>
              <a:avLst/>
              <a:gdLst>
                <a:gd name="T0" fmla="*/ 108 w 108"/>
                <a:gd name="T1" fmla="*/ 145 h 145"/>
                <a:gd name="T2" fmla="*/ 0 w 108"/>
                <a:gd name="T3" fmla="*/ 145 h 145"/>
                <a:gd name="T4" fmla="*/ 0 w 108"/>
                <a:gd name="T5" fmla="*/ 136 h 145"/>
                <a:gd name="T6" fmla="*/ 13 w 108"/>
                <a:gd name="T7" fmla="*/ 125 h 145"/>
                <a:gd name="T8" fmla="*/ 96 w 108"/>
                <a:gd name="T9" fmla="*/ 125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2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8 w 108"/>
                <a:gd name="T35" fmla="*/ 12 h 145"/>
                <a:gd name="T36" fmla="*/ 60 w 108"/>
                <a:gd name="T37" fmla="*/ 12 h 145"/>
                <a:gd name="T38" fmla="*/ 67 w 108"/>
                <a:gd name="T39" fmla="*/ 37 h 145"/>
                <a:gd name="T40" fmla="*/ 41 w 108"/>
                <a:gd name="T41" fmla="*/ 37 h 145"/>
                <a:gd name="T42" fmla="*/ 48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46" name="Group 134">
              <a:extLst>
                <a:ext uri="{FF2B5EF4-FFF2-40B4-BE49-F238E27FC236}">
                  <a16:creationId xmlns:a16="http://schemas.microsoft.com/office/drawing/2014/main" id="{F9948F0C-1122-42C2-B769-FF0E7C4B8CEE}"/>
                </a:ext>
              </a:extLst>
            </p:cNvPr>
            <p:cNvGrpSpPr/>
            <p:nvPr/>
          </p:nvGrpSpPr>
          <p:grpSpPr>
            <a:xfrm>
              <a:off x="3438490" y="1534419"/>
              <a:ext cx="402154" cy="327244"/>
              <a:chOff x="1550139" y="1314466"/>
              <a:chExt cx="509139" cy="414300"/>
            </a:xfrm>
            <a:solidFill>
              <a:schemeClr val="bg1"/>
            </a:solidFill>
          </p:grpSpPr>
          <p:sp>
            <p:nvSpPr>
              <p:cNvPr id="47" name="Freeform 5">
                <a:extLst>
                  <a:ext uri="{FF2B5EF4-FFF2-40B4-BE49-F238E27FC236}">
                    <a16:creationId xmlns:a16="http://schemas.microsoft.com/office/drawing/2014/main" id="{C2412B4B-5ED6-40B4-8626-851F263516E4}"/>
                  </a:ext>
                </a:extLst>
              </p:cNvPr>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8" name="Freeform 6">
                <a:extLst>
                  <a:ext uri="{FF2B5EF4-FFF2-40B4-BE49-F238E27FC236}">
                    <a16:creationId xmlns:a16="http://schemas.microsoft.com/office/drawing/2014/main" id="{475A9760-4044-46A4-99FD-287D978BB23B}"/>
                  </a:ext>
                </a:extLst>
              </p:cNvPr>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9" name="Oval 7">
                <a:extLst>
                  <a:ext uri="{FF2B5EF4-FFF2-40B4-BE49-F238E27FC236}">
                    <a16:creationId xmlns:a16="http://schemas.microsoft.com/office/drawing/2014/main" id="{4F34DF95-C9C5-4DF5-9EC6-CD2E09AFA8E8}"/>
                  </a:ext>
                </a:extLst>
              </p:cNvPr>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spTree>
    <p:extLst>
      <p:ext uri="{BB962C8B-B14F-4D97-AF65-F5344CB8AC3E}">
        <p14:creationId xmlns:p14="http://schemas.microsoft.com/office/powerpoint/2010/main" val="11311558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0-#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id="{912AFD36-3BEE-4F5D-BDDD-1D322571111C}"/>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40" name="图片 39">
            <a:extLst>
              <a:ext uri="{FF2B5EF4-FFF2-40B4-BE49-F238E27FC236}">
                <a16:creationId xmlns:a16="http://schemas.microsoft.com/office/drawing/2014/main" id="{5C91544B-5CFF-4C46-950D-CB588997A030}"/>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grpSp>
        <p:nvGrpSpPr>
          <p:cNvPr id="5" name="组合 4">
            <a:extLst>
              <a:ext uri="{FF2B5EF4-FFF2-40B4-BE49-F238E27FC236}">
                <a16:creationId xmlns:a16="http://schemas.microsoft.com/office/drawing/2014/main" id="{4CB572BC-8FEE-4E80-9241-8A521C90CF0C}"/>
              </a:ext>
            </a:extLst>
          </p:cNvPr>
          <p:cNvGrpSpPr/>
          <p:nvPr/>
        </p:nvGrpSpPr>
        <p:grpSpPr>
          <a:xfrm>
            <a:off x="4487808" y="361116"/>
            <a:ext cx="3255323" cy="648276"/>
            <a:chOff x="4973577" y="1082226"/>
            <a:chExt cx="2311400" cy="648276"/>
          </a:xfrm>
        </p:grpSpPr>
        <p:sp>
          <p:nvSpPr>
            <p:cNvPr id="6" name="TextBox 8">
              <a:extLst>
                <a:ext uri="{FF2B5EF4-FFF2-40B4-BE49-F238E27FC236}">
                  <a16:creationId xmlns:a16="http://schemas.microsoft.com/office/drawing/2014/main" id="{5D3EEF31-7D90-4F94-B938-9C0655ACA5B6}"/>
                </a:ext>
              </a:extLst>
            </p:cNvPr>
            <p:cNvSpPr txBox="1">
              <a:spLocks noChangeArrowheads="1"/>
            </p:cNvSpPr>
            <p:nvPr/>
          </p:nvSpPr>
          <p:spPr bwMode="auto">
            <a:xfrm>
              <a:off x="4973577" y="1082226"/>
              <a:ext cx="23114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sp>
          <p:nvSpPr>
            <p:cNvPr id="7" name="TextBox 8">
              <a:extLst>
                <a:ext uri="{FF2B5EF4-FFF2-40B4-BE49-F238E27FC236}">
                  <a16:creationId xmlns:a16="http://schemas.microsoft.com/office/drawing/2014/main" id="{F9F23D60-31C1-4528-BBC6-3CAF78F48FDB}"/>
                </a:ext>
              </a:extLst>
            </p:cNvPr>
            <p:cNvSpPr txBox="1">
              <a:spLocks noChangeArrowheads="1"/>
            </p:cNvSpPr>
            <p:nvPr/>
          </p:nvSpPr>
          <p:spPr bwMode="auto">
            <a:xfrm>
              <a:off x="4973577" y="1561225"/>
              <a:ext cx="2311400"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p>
              <a:pPr algn="ctr" eaLnBrk="1" hangingPunct="1"/>
              <a:r>
                <a:rPr lang="en-US" altLang="zh-CN"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rPr>
                <a:t>CLICK TO ADD CAPTION TEXT</a:t>
              </a:r>
              <a:endParaRPr lang="zh-CN" altLang="en-US" sz="1100" dirty="0">
                <a:solidFill>
                  <a:srgbClr val="6F979B"/>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10" name="组合 9">
            <a:extLst>
              <a:ext uri="{FF2B5EF4-FFF2-40B4-BE49-F238E27FC236}">
                <a16:creationId xmlns:a16="http://schemas.microsoft.com/office/drawing/2014/main" id="{C6891557-A25B-4A06-B80E-AFA814241D07}"/>
              </a:ext>
            </a:extLst>
          </p:cNvPr>
          <p:cNvGrpSpPr/>
          <p:nvPr/>
        </p:nvGrpSpPr>
        <p:grpSpPr>
          <a:xfrm>
            <a:off x="1001311" y="2185226"/>
            <a:ext cx="10202078" cy="4013296"/>
            <a:chOff x="313180" y="1667142"/>
            <a:chExt cx="11581620" cy="4555981"/>
          </a:xfrm>
        </p:grpSpPr>
        <p:grpSp>
          <p:nvGrpSpPr>
            <p:cNvPr id="11" name="1">
              <a:extLst>
                <a:ext uri="{FF2B5EF4-FFF2-40B4-BE49-F238E27FC236}">
                  <a16:creationId xmlns:a16="http://schemas.microsoft.com/office/drawing/2014/main" id="{324C731A-1EF7-480D-8808-09BBDFE2FD0E}"/>
                </a:ext>
              </a:extLst>
            </p:cNvPr>
            <p:cNvGrpSpPr/>
            <p:nvPr/>
          </p:nvGrpSpPr>
          <p:grpSpPr>
            <a:xfrm>
              <a:off x="313180" y="1667142"/>
              <a:ext cx="3021837" cy="2866184"/>
              <a:chOff x="313180" y="1510976"/>
              <a:chExt cx="3021837" cy="2866184"/>
            </a:xfrm>
          </p:grpSpPr>
          <p:graphicFrame>
            <p:nvGraphicFramePr>
              <p:cNvPr id="36" name="Chart 44">
                <a:extLst>
                  <a:ext uri="{FF2B5EF4-FFF2-40B4-BE49-F238E27FC236}">
                    <a16:creationId xmlns:a16="http://schemas.microsoft.com/office/drawing/2014/main" id="{D43C7405-E56E-4574-8460-97D0172192EA}"/>
                  </a:ext>
                </a:extLst>
              </p:cNvPr>
              <p:cNvGraphicFramePr/>
              <p:nvPr>
                <p:extLst>
                  <p:ext uri="{D42A27DB-BD31-4B8C-83A1-F6EECF244321}">
                    <p14:modId xmlns:p14="http://schemas.microsoft.com/office/powerpoint/2010/main" val="1624820264"/>
                  </p:ext>
                </p:extLst>
              </p:nvPr>
            </p:nvGraphicFramePr>
            <p:xfrm>
              <a:off x="313180" y="1510976"/>
              <a:ext cx="3021837" cy="2866184"/>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Box 118">
                <a:extLst>
                  <a:ext uri="{FF2B5EF4-FFF2-40B4-BE49-F238E27FC236}">
                    <a16:creationId xmlns:a16="http://schemas.microsoft.com/office/drawing/2014/main" id="{96532A66-F980-4B26-AD18-8AAEB749B32F}"/>
                  </a:ext>
                </a:extLst>
              </p:cNvPr>
              <p:cNvSpPr txBox="1"/>
              <p:nvPr/>
            </p:nvSpPr>
            <p:spPr>
              <a:xfrm>
                <a:off x="1440181"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5</a:t>
                </a:r>
                <a:r>
                  <a:rPr lang="id-ID" b="1" dirty="0">
                    <a:solidFill>
                      <a:prstClr val="white"/>
                    </a:solidFill>
                    <a:latin typeface="微软雅黑" panose="020B0503020204020204" pitchFamily="34" charset="-122"/>
                    <a:ea typeface="微软雅黑" panose="020B0503020204020204" pitchFamily="34" charset="-122"/>
                  </a:rPr>
                  <a:t>5%</a:t>
                </a:r>
              </a:p>
            </p:txBody>
          </p:sp>
          <p:sp>
            <p:nvSpPr>
              <p:cNvPr id="38" name="33">
                <a:extLst>
                  <a:ext uri="{FF2B5EF4-FFF2-40B4-BE49-F238E27FC236}">
                    <a16:creationId xmlns:a16="http://schemas.microsoft.com/office/drawing/2014/main" id="{CD7F3683-C760-443A-821E-29EFFEA7F999}"/>
                  </a:ext>
                </a:extLst>
              </p:cNvPr>
              <p:cNvSpPr>
                <a:spLocks noEditPoints="1"/>
              </p:cNvSpPr>
              <p:nvPr/>
            </p:nvSpPr>
            <p:spPr bwMode="auto">
              <a:xfrm>
                <a:off x="1437011" y="2631794"/>
                <a:ext cx="811213" cy="596900"/>
              </a:xfrm>
              <a:custGeom>
                <a:avLst/>
                <a:gdLst>
                  <a:gd name="T0" fmla="*/ 133 w 511"/>
                  <a:gd name="T1" fmla="*/ 76 h 376"/>
                  <a:gd name="T2" fmla="*/ 116 w 511"/>
                  <a:gd name="T3" fmla="*/ 92 h 376"/>
                  <a:gd name="T4" fmla="*/ 116 w 511"/>
                  <a:gd name="T5" fmla="*/ 315 h 376"/>
                  <a:gd name="T6" fmla="*/ 495 w 511"/>
                  <a:gd name="T7" fmla="*/ 315 h 376"/>
                  <a:gd name="T8" fmla="*/ 511 w 511"/>
                  <a:gd name="T9" fmla="*/ 298 h 376"/>
                  <a:gd name="T10" fmla="*/ 511 w 511"/>
                  <a:gd name="T11" fmla="*/ 76 h 376"/>
                  <a:gd name="T12" fmla="*/ 495 w 511"/>
                  <a:gd name="T13" fmla="*/ 76 h 376"/>
                  <a:gd name="T14" fmla="*/ 0 w 511"/>
                  <a:gd name="T15" fmla="*/ 376 h 376"/>
                  <a:gd name="T16" fmla="*/ 173 w 511"/>
                  <a:gd name="T17" fmla="*/ 0 h 376"/>
                  <a:gd name="T18" fmla="*/ 123 w 511"/>
                  <a:gd name="T19" fmla="*/ 52 h 376"/>
                  <a:gd name="T20" fmla="*/ 24 w 511"/>
                  <a:gd name="T21" fmla="*/ 52 h 376"/>
                  <a:gd name="T22" fmla="*/ 14 w 511"/>
                  <a:gd name="T23" fmla="*/ 59 h 376"/>
                  <a:gd name="T24" fmla="*/ 14 w 511"/>
                  <a:gd name="T25" fmla="*/ 114 h 376"/>
                  <a:gd name="T26" fmla="*/ 93 w 511"/>
                  <a:gd name="T27" fmla="*/ 114 h 376"/>
                  <a:gd name="T28" fmla="*/ 24 w 511"/>
                  <a:gd name="T29" fmla="*/ 128 h 376"/>
                  <a:gd name="T30" fmla="*/ 14 w 511"/>
                  <a:gd name="T31" fmla="*/ 135 h 376"/>
                  <a:gd name="T32" fmla="*/ 14 w 511"/>
                  <a:gd name="T33" fmla="*/ 189 h 376"/>
                  <a:gd name="T34" fmla="*/ 93 w 511"/>
                  <a:gd name="T35" fmla="*/ 189 h 376"/>
                  <a:gd name="T36" fmla="*/ 173 w 511"/>
                  <a:gd name="T37" fmla="*/ 341 h 376"/>
                  <a:gd name="T38" fmla="*/ 173 w 511"/>
                  <a:gd name="T39" fmla="*/ 376 h 376"/>
                  <a:gd name="T40" fmla="*/ 17 w 511"/>
                  <a:gd name="T41" fmla="*/ 213 h 376"/>
                  <a:gd name="T42" fmla="*/ 50 w 511"/>
                  <a:gd name="T43" fmla="*/ 230 h 376"/>
                  <a:gd name="T44" fmla="*/ 50 w 511"/>
                  <a:gd name="T45" fmla="*/ 213 h 376"/>
                  <a:gd name="T46" fmla="*/ 17 w 511"/>
                  <a:gd name="T47" fmla="*/ 241 h 376"/>
                  <a:gd name="T48" fmla="*/ 50 w 511"/>
                  <a:gd name="T49" fmla="*/ 260 h 376"/>
                  <a:gd name="T50" fmla="*/ 50 w 511"/>
                  <a:gd name="T51" fmla="*/ 241 h 376"/>
                  <a:gd name="T52" fmla="*/ 31 w 511"/>
                  <a:gd name="T53" fmla="*/ 69 h 376"/>
                  <a:gd name="T54" fmla="*/ 93 w 511"/>
                  <a:gd name="T55" fmla="*/ 99 h 376"/>
                  <a:gd name="T56" fmla="*/ 93 w 511"/>
                  <a:gd name="T57" fmla="*/ 69 h 376"/>
                  <a:gd name="T58" fmla="*/ 31 w 511"/>
                  <a:gd name="T59" fmla="*/ 144 h 376"/>
                  <a:gd name="T60" fmla="*/ 93 w 511"/>
                  <a:gd name="T61" fmla="*/ 175 h 376"/>
                  <a:gd name="T62" fmla="*/ 93 w 511"/>
                  <a:gd name="T63" fmla="*/ 144 h 376"/>
                  <a:gd name="T64" fmla="*/ 379 w 511"/>
                  <a:gd name="T65" fmla="*/ 357 h 376"/>
                  <a:gd name="T66" fmla="*/ 251 w 511"/>
                  <a:gd name="T67" fmla="*/ 327 h 376"/>
                  <a:gd name="T68" fmla="*/ 227 w 511"/>
                  <a:gd name="T69" fmla="*/ 357 h 376"/>
                  <a:gd name="T70" fmla="*/ 407 w 511"/>
                  <a:gd name="T71" fmla="*/ 376 h 376"/>
                  <a:gd name="T72" fmla="*/ 407 w 511"/>
                  <a:gd name="T73" fmla="*/ 357 h 376"/>
                  <a:gd name="T74" fmla="*/ 466 w 511"/>
                  <a:gd name="T75" fmla="*/ 118 h 376"/>
                  <a:gd name="T76" fmla="*/ 161 w 511"/>
                  <a:gd name="T77" fmla="*/ 27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1" h="376">
                    <a:moveTo>
                      <a:pt x="495" y="76"/>
                    </a:moveTo>
                    <a:lnTo>
                      <a:pt x="133" y="76"/>
                    </a:lnTo>
                    <a:lnTo>
                      <a:pt x="116" y="76"/>
                    </a:lnTo>
                    <a:lnTo>
                      <a:pt x="116" y="92"/>
                    </a:lnTo>
                    <a:lnTo>
                      <a:pt x="116" y="298"/>
                    </a:lnTo>
                    <a:lnTo>
                      <a:pt x="116" y="315"/>
                    </a:lnTo>
                    <a:lnTo>
                      <a:pt x="133" y="315"/>
                    </a:lnTo>
                    <a:lnTo>
                      <a:pt x="495" y="315"/>
                    </a:lnTo>
                    <a:lnTo>
                      <a:pt x="511" y="315"/>
                    </a:lnTo>
                    <a:lnTo>
                      <a:pt x="511" y="298"/>
                    </a:lnTo>
                    <a:lnTo>
                      <a:pt x="511" y="92"/>
                    </a:lnTo>
                    <a:lnTo>
                      <a:pt x="511" y="76"/>
                    </a:lnTo>
                    <a:lnTo>
                      <a:pt x="495" y="76"/>
                    </a:lnTo>
                    <a:lnTo>
                      <a:pt x="495" y="76"/>
                    </a:lnTo>
                    <a:close/>
                    <a:moveTo>
                      <a:pt x="173" y="376"/>
                    </a:moveTo>
                    <a:lnTo>
                      <a:pt x="0" y="376"/>
                    </a:lnTo>
                    <a:lnTo>
                      <a:pt x="0" y="0"/>
                    </a:lnTo>
                    <a:lnTo>
                      <a:pt x="173" y="0"/>
                    </a:lnTo>
                    <a:lnTo>
                      <a:pt x="173" y="52"/>
                    </a:lnTo>
                    <a:lnTo>
                      <a:pt x="123" y="52"/>
                    </a:lnTo>
                    <a:lnTo>
                      <a:pt x="93" y="52"/>
                    </a:lnTo>
                    <a:lnTo>
                      <a:pt x="24" y="52"/>
                    </a:lnTo>
                    <a:lnTo>
                      <a:pt x="14" y="52"/>
                    </a:lnTo>
                    <a:lnTo>
                      <a:pt x="14" y="59"/>
                    </a:lnTo>
                    <a:lnTo>
                      <a:pt x="14" y="107"/>
                    </a:lnTo>
                    <a:lnTo>
                      <a:pt x="14" y="114"/>
                    </a:lnTo>
                    <a:lnTo>
                      <a:pt x="24" y="114"/>
                    </a:lnTo>
                    <a:lnTo>
                      <a:pt x="93" y="114"/>
                    </a:lnTo>
                    <a:lnTo>
                      <a:pt x="93" y="128"/>
                    </a:lnTo>
                    <a:lnTo>
                      <a:pt x="24" y="128"/>
                    </a:lnTo>
                    <a:lnTo>
                      <a:pt x="14" y="128"/>
                    </a:lnTo>
                    <a:lnTo>
                      <a:pt x="14" y="135"/>
                    </a:lnTo>
                    <a:lnTo>
                      <a:pt x="14" y="182"/>
                    </a:lnTo>
                    <a:lnTo>
                      <a:pt x="14" y="189"/>
                    </a:lnTo>
                    <a:lnTo>
                      <a:pt x="24" y="189"/>
                    </a:lnTo>
                    <a:lnTo>
                      <a:pt x="93" y="189"/>
                    </a:lnTo>
                    <a:lnTo>
                      <a:pt x="93" y="341"/>
                    </a:lnTo>
                    <a:lnTo>
                      <a:pt x="173" y="341"/>
                    </a:lnTo>
                    <a:lnTo>
                      <a:pt x="173" y="376"/>
                    </a:lnTo>
                    <a:lnTo>
                      <a:pt x="173" y="376"/>
                    </a:lnTo>
                    <a:close/>
                    <a:moveTo>
                      <a:pt x="50" y="213"/>
                    </a:moveTo>
                    <a:lnTo>
                      <a:pt x="17" y="213"/>
                    </a:lnTo>
                    <a:lnTo>
                      <a:pt x="17" y="230"/>
                    </a:lnTo>
                    <a:lnTo>
                      <a:pt x="50" y="230"/>
                    </a:lnTo>
                    <a:lnTo>
                      <a:pt x="50" y="213"/>
                    </a:lnTo>
                    <a:lnTo>
                      <a:pt x="50" y="213"/>
                    </a:lnTo>
                    <a:close/>
                    <a:moveTo>
                      <a:pt x="50" y="241"/>
                    </a:moveTo>
                    <a:lnTo>
                      <a:pt x="17" y="241"/>
                    </a:lnTo>
                    <a:lnTo>
                      <a:pt x="17" y="260"/>
                    </a:lnTo>
                    <a:lnTo>
                      <a:pt x="50" y="260"/>
                    </a:lnTo>
                    <a:lnTo>
                      <a:pt x="50" y="241"/>
                    </a:lnTo>
                    <a:lnTo>
                      <a:pt x="50" y="241"/>
                    </a:lnTo>
                    <a:close/>
                    <a:moveTo>
                      <a:pt x="93" y="69"/>
                    </a:moveTo>
                    <a:lnTo>
                      <a:pt x="31" y="69"/>
                    </a:lnTo>
                    <a:lnTo>
                      <a:pt x="31" y="99"/>
                    </a:lnTo>
                    <a:lnTo>
                      <a:pt x="93" y="99"/>
                    </a:lnTo>
                    <a:lnTo>
                      <a:pt x="93" y="69"/>
                    </a:lnTo>
                    <a:lnTo>
                      <a:pt x="93" y="69"/>
                    </a:lnTo>
                    <a:close/>
                    <a:moveTo>
                      <a:pt x="93" y="144"/>
                    </a:moveTo>
                    <a:lnTo>
                      <a:pt x="31" y="144"/>
                    </a:lnTo>
                    <a:lnTo>
                      <a:pt x="31" y="175"/>
                    </a:lnTo>
                    <a:lnTo>
                      <a:pt x="93" y="175"/>
                    </a:lnTo>
                    <a:lnTo>
                      <a:pt x="93" y="144"/>
                    </a:lnTo>
                    <a:lnTo>
                      <a:pt x="93" y="144"/>
                    </a:lnTo>
                    <a:close/>
                    <a:moveTo>
                      <a:pt x="407" y="357"/>
                    </a:moveTo>
                    <a:lnTo>
                      <a:pt x="379" y="357"/>
                    </a:lnTo>
                    <a:lnTo>
                      <a:pt x="379" y="327"/>
                    </a:lnTo>
                    <a:lnTo>
                      <a:pt x="251" y="327"/>
                    </a:lnTo>
                    <a:lnTo>
                      <a:pt x="251" y="357"/>
                    </a:lnTo>
                    <a:lnTo>
                      <a:pt x="227" y="357"/>
                    </a:lnTo>
                    <a:lnTo>
                      <a:pt x="227" y="376"/>
                    </a:lnTo>
                    <a:lnTo>
                      <a:pt x="407" y="376"/>
                    </a:lnTo>
                    <a:lnTo>
                      <a:pt x="407" y="357"/>
                    </a:lnTo>
                    <a:lnTo>
                      <a:pt x="407" y="357"/>
                    </a:lnTo>
                    <a:close/>
                    <a:moveTo>
                      <a:pt x="161" y="118"/>
                    </a:moveTo>
                    <a:lnTo>
                      <a:pt x="466" y="118"/>
                    </a:lnTo>
                    <a:lnTo>
                      <a:pt x="466" y="275"/>
                    </a:lnTo>
                    <a:lnTo>
                      <a:pt x="161" y="275"/>
                    </a:lnTo>
                    <a:lnTo>
                      <a:pt x="161" y="118"/>
                    </a:lnTo>
                    <a:close/>
                  </a:path>
                </a:pathLst>
              </a:custGeom>
              <a:solidFill>
                <a:srgbClr val="6F979B"/>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2" name="2">
              <a:extLst>
                <a:ext uri="{FF2B5EF4-FFF2-40B4-BE49-F238E27FC236}">
                  <a16:creationId xmlns:a16="http://schemas.microsoft.com/office/drawing/2014/main" id="{B8825C70-DC7F-4C26-9CBE-5BBFB46847EE}"/>
                </a:ext>
              </a:extLst>
            </p:cNvPr>
            <p:cNvGrpSpPr/>
            <p:nvPr/>
          </p:nvGrpSpPr>
          <p:grpSpPr>
            <a:xfrm>
              <a:off x="3166441" y="1667142"/>
              <a:ext cx="3021837" cy="2866184"/>
              <a:chOff x="3166441" y="1510976"/>
              <a:chExt cx="3021837" cy="2866184"/>
            </a:xfrm>
          </p:grpSpPr>
          <p:graphicFrame>
            <p:nvGraphicFramePr>
              <p:cNvPr id="33" name="Chart 46">
                <a:extLst>
                  <a:ext uri="{FF2B5EF4-FFF2-40B4-BE49-F238E27FC236}">
                    <a16:creationId xmlns:a16="http://schemas.microsoft.com/office/drawing/2014/main" id="{190F21D9-F1DD-45C8-9E0A-F47A0A21E88D}"/>
                  </a:ext>
                </a:extLst>
              </p:cNvPr>
              <p:cNvGraphicFramePr/>
              <p:nvPr>
                <p:extLst>
                  <p:ext uri="{D42A27DB-BD31-4B8C-83A1-F6EECF244321}">
                    <p14:modId xmlns:p14="http://schemas.microsoft.com/office/powerpoint/2010/main" val="235489851"/>
                  </p:ext>
                </p:extLst>
              </p:nvPr>
            </p:nvGraphicFramePr>
            <p:xfrm>
              <a:off x="3166441" y="1510976"/>
              <a:ext cx="3021837" cy="2866184"/>
            </p:xfrm>
            <a:graphic>
              <a:graphicData uri="http://schemas.openxmlformats.org/drawingml/2006/chart">
                <c:chart xmlns:c="http://schemas.openxmlformats.org/drawingml/2006/chart" xmlns:r="http://schemas.openxmlformats.org/officeDocument/2006/relationships" r:id="rId5"/>
              </a:graphicData>
            </a:graphic>
          </p:graphicFrame>
          <p:sp>
            <p:nvSpPr>
              <p:cNvPr id="34" name="TextBox 119">
                <a:extLst>
                  <a:ext uri="{FF2B5EF4-FFF2-40B4-BE49-F238E27FC236}">
                    <a16:creationId xmlns:a16="http://schemas.microsoft.com/office/drawing/2014/main" id="{32491034-1981-490C-884D-1324915E503D}"/>
                  </a:ext>
                </a:extLst>
              </p:cNvPr>
              <p:cNvSpPr txBox="1"/>
              <p:nvPr/>
            </p:nvSpPr>
            <p:spPr>
              <a:xfrm>
                <a:off x="4305464"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8</a:t>
                </a:r>
                <a:r>
                  <a:rPr lang="id-ID" b="1" dirty="0">
                    <a:solidFill>
                      <a:prstClr val="white"/>
                    </a:solidFill>
                    <a:latin typeface="微软雅黑" panose="020B0503020204020204" pitchFamily="34" charset="-122"/>
                    <a:ea typeface="微软雅黑" panose="020B0503020204020204" pitchFamily="34" charset="-122"/>
                  </a:rPr>
                  <a:t>0%</a:t>
                </a:r>
              </a:p>
            </p:txBody>
          </p:sp>
          <p:sp>
            <p:nvSpPr>
              <p:cNvPr id="35" name="35">
                <a:extLst>
                  <a:ext uri="{FF2B5EF4-FFF2-40B4-BE49-F238E27FC236}">
                    <a16:creationId xmlns:a16="http://schemas.microsoft.com/office/drawing/2014/main" id="{002B3699-A37B-4EE8-B79E-68CEE1AD806E}"/>
                  </a:ext>
                </a:extLst>
              </p:cNvPr>
              <p:cNvSpPr>
                <a:spLocks noEditPoints="1"/>
              </p:cNvSpPr>
              <p:nvPr/>
            </p:nvSpPr>
            <p:spPr bwMode="auto">
              <a:xfrm>
                <a:off x="4292803" y="2726123"/>
                <a:ext cx="781050" cy="484188"/>
              </a:xfrm>
              <a:custGeom>
                <a:avLst/>
                <a:gdLst>
                  <a:gd name="T0" fmla="*/ 25 w 208"/>
                  <a:gd name="T1" fmla="*/ 0 h 129"/>
                  <a:gd name="T2" fmla="*/ 183 w 208"/>
                  <a:gd name="T3" fmla="*/ 0 h 129"/>
                  <a:gd name="T4" fmla="*/ 208 w 208"/>
                  <a:gd name="T5" fmla="*/ 25 h 129"/>
                  <a:gd name="T6" fmla="*/ 208 w 208"/>
                  <a:gd name="T7" fmla="*/ 104 h 129"/>
                  <a:gd name="T8" fmla="*/ 183 w 208"/>
                  <a:gd name="T9" fmla="*/ 129 h 129"/>
                  <a:gd name="T10" fmla="*/ 25 w 208"/>
                  <a:gd name="T11" fmla="*/ 129 h 129"/>
                  <a:gd name="T12" fmla="*/ 0 w 208"/>
                  <a:gd name="T13" fmla="*/ 104 h 129"/>
                  <a:gd name="T14" fmla="*/ 0 w 208"/>
                  <a:gd name="T15" fmla="*/ 25 h 129"/>
                  <a:gd name="T16" fmla="*/ 25 w 208"/>
                  <a:gd name="T17" fmla="*/ 0 h 129"/>
                  <a:gd name="T18" fmla="*/ 26 w 208"/>
                  <a:gd name="T19" fmla="*/ 20 h 129"/>
                  <a:gd name="T20" fmla="*/ 26 w 208"/>
                  <a:gd name="T21" fmla="*/ 109 h 129"/>
                  <a:gd name="T22" fmla="*/ 184 w 208"/>
                  <a:gd name="T23" fmla="*/ 109 h 129"/>
                  <a:gd name="T24" fmla="*/ 184 w 208"/>
                  <a:gd name="T25" fmla="*/ 20 h 129"/>
                  <a:gd name="T26" fmla="*/ 26 w 208"/>
                  <a:gd name="T27" fmla="*/ 20 h 129"/>
                  <a:gd name="T28" fmla="*/ 6 w 208"/>
                  <a:gd name="T29" fmla="*/ 51 h 129"/>
                  <a:gd name="T30" fmla="*/ 6 w 208"/>
                  <a:gd name="T31" fmla="*/ 76 h 129"/>
                  <a:gd name="T32" fmla="*/ 21 w 208"/>
                  <a:gd name="T33" fmla="*/ 76 h 129"/>
                  <a:gd name="T34" fmla="*/ 21 w 208"/>
                  <a:gd name="T35" fmla="*/ 51 h 129"/>
                  <a:gd name="T36" fmla="*/ 6 w 208"/>
                  <a:gd name="T37" fmla="*/ 51 h 129"/>
                  <a:gd name="T38" fmla="*/ 193 w 208"/>
                  <a:gd name="T39" fmla="*/ 51 h 129"/>
                  <a:gd name="T40" fmla="*/ 193 w 208"/>
                  <a:gd name="T41" fmla="*/ 76 h 129"/>
                  <a:gd name="T42" fmla="*/ 200 w 208"/>
                  <a:gd name="T43" fmla="*/ 76 h 129"/>
                  <a:gd name="T44" fmla="*/ 200 w 208"/>
                  <a:gd name="T45" fmla="*/ 51 h 129"/>
                  <a:gd name="T46" fmla="*/ 193 w 208"/>
                  <a:gd name="T47" fmla="*/ 5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8" h="129">
                    <a:moveTo>
                      <a:pt x="25" y="0"/>
                    </a:moveTo>
                    <a:cubicBezTo>
                      <a:pt x="183" y="0"/>
                      <a:pt x="183" y="0"/>
                      <a:pt x="183" y="0"/>
                    </a:cubicBezTo>
                    <a:cubicBezTo>
                      <a:pt x="197" y="0"/>
                      <a:pt x="208" y="11"/>
                      <a:pt x="208" y="25"/>
                    </a:cubicBezTo>
                    <a:cubicBezTo>
                      <a:pt x="208" y="104"/>
                      <a:pt x="208" y="104"/>
                      <a:pt x="208" y="104"/>
                    </a:cubicBezTo>
                    <a:cubicBezTo>
                      <a:pt x="208" y="117"/>
                      <a:pt x="197" y="129"/>
                      <a:pt x="183" y="129"/>
                    </a:cubicBezTo>
                    <a:cubicBezTo>
                      <a:pt x="25" y="129"/>
                      <a:pt x="25" y="129"/>
                      <a:pt x="25" y="129"/>
                    </a:cubicBezTo>
                    <a:cubicBezTo>
                      <a:pt x="12" y="129"/>
                      <a:pt x="0" y="117"/>
                      <a:pt x="0" y="104"/>
                    </a:cubicBezTo>
                    <a:cubicBezTo>
                      <a:pt x="0" y="25"/>
                      <a:pt x="0" y="25"/>
                      <a:pt x="0" y="25"/>
                    </a:cubicBezTo>
                    <a:cubicBezTo>
                      <a:pt x="0" y="11"/>
                      <a:pt x="12" y="0"/>
                      <a:pt x="25" y="0"/>
                    </a:cubicBezTo>
                    <a:close/>
                    <a:moveTo>
                      <a:pt x="26" y="20"/>
                    </a:moveTo>
                    <a:cubicBezTo>
                      <a:pt x="26" y="109"/>
                      <a:pt x="26" y="109"/>
                      <a:pt x="26" y="109"/>
                    </a:cubicBezTo>
                    <a:cubicBezTo>
                      <a:pt x="184" y="109"/>
                      <a:pt x="184" y="109"/>
                      <a:pt x="184" y="109"/>
                    </a:cubicBezTo>
                    <a:cubicBezTo>
                      <a:pt x="184" y="20"/>
                      <a:pt x="184" y="20"/>
                      <a:pt x="184" y="20"/>
                    </a:cubicBezTo>
                    <a:cubicBezTo>
                      <a:pt x="26" y="20"/>
                      <a:pt x="26" y="20"/>
                      <a:pt x="26" y="20"/>
                    </a:cubicBezTo>
                    <a:close/>
                    <a:moveTo>
                      <a:pt x="6" y="51"/>
                    </a:moveTo>
                    <a:cubicBezTo>
                      <a:pt x="6" y="76"/>
                      <a:pt x="6" y="76"/>
                      <a:pt x="6" y="76"/>
                    </a:cubicBezTo>
                    <a:cubicBezTo>
                      <a:pt x="21" y="76"/>
                      <a:pt x="21" y="76"/>
                      <a:pt x="21" y="76"/>
                    </a:cubicBezTo>
                    <a:cubicBezTo>
                      <a:pt x="21" y="51"/>
                      <a:pt x="21" y="51"/>
                      <a:pt x="21" y="51"/>
                    </a:cubicBezTo>
                    <a:cubicBezTo>
                      <a:pt x="6" y="51"/>
                      <a:pt x="6" y="51"/>
                      <a:pt x="6" y="51"/>
                    </a:cubicBezTo>
                    <a:close/>
                    <a:moveTo>
                      <a:pt x="193" y="51"/>
                    </a:moveTo>
                    <a:cubicBezTo>
                      <a:pt x="193" y="76"/>
                      <a:pt x="193" y="76"/>
                      <a:pt x="193" y="76"/>
                    </a:cubicBezTo>
                    <a:cubicBezTo>
                      <a:pt x="200" y="76"/>
                      <a:pt x="200" y="76"/>
                      <a:pt x="200" y="76"/>
                    </a:cubicBezTo>
                    <a:cubicBezTo>
                      <a:pt x="200" y="51"/>
                      <a:pt x="200" y="51"/>
                      <a:pt x="200" y="51"/>
                    </a:cubicBezTo>
                    <a:lnTo>
                      <a:pt x="193" y="51"/>
                    </a:lnTo>
                    <a:close/>
                  </a:path>
                </a:pathLst>
              </a:custGeom>
              <a:solidFill>
                <a:srgbClr val="FE7B3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3" name="3">
              <a:extLst>
                <a:ext uri="{FF2B5EF4-FFF2-40B4-BE49-F238E27FC236}">
                  <a16:creationId xmlns:a16="http://schemas.microsoft.com/office/drawing/2014/main" id="{91C61377-6C50-4B43-AFF3-0064512AD455}"/>
                </a:ext>
              </a:extLst>
            </p:cNvPr>
            <p:cNvGrpSpPr/>
            <p:nvPr/>
          </p:nvGrpSpPr>
          <p:grpSpPr>
            <a:xfrm>
              <a:off x="6019702" y="1667142"/>
              <a:ext cx="3021837" cy="2866184"/>
              <a:chOff x="6019702" y="1510976"/>
              <a:chExt cx="3021837" cy="2866184"/>
            </a:xfrm>
          </p:grpSpPr>
          <p:graphicFrame>
            <p:nvGraphicFramePr>
              <p:cNvPr id="30" name="Chart 47">
                <a:extLst>
                  <a:ext uri="{FF2B5EF4-FFF2-40B4-BE49-F238E27FC236}">
                    <a16:creationId xmlns:a16="http://schemas.microsoft.com/office/drawing/2014/main" id="{6A11658E-84A1-427F-89E8-C83C5129E494}"/>
                  </a:ext>
                </a:extLst>
              </p:cNvPr>
              <p:cNvGraphicFramePr/>
              <p:nvPr>
                <p:extLst>
                  <p:ext uri="{D42A27DB-BD31-4B8C-83A1-F6EECF244321}">
                    <p14:modId xmlns:p14="http://schemas.microsoft.com/office/powerpoint/2010/main" val="359631717"/>
                  </p:ext>
                </p:extLst>
              </p:nvPr>
            </p:nvGraphicFramePr>
            <p:xfrm>
              <a:off x="6019702" y="1510976"/>
              <a:ext cx="3021837" cy="2866184"/>
            </p:xfrm>
            <a:graphic>
              <a:graphicData uri="http://schemas.openxmlformats.org/drawingml/2006/chart">
                <c:chart xmlns:c="http://schemas.openxmlformats.org/drawingml/2006/chart" xmlns:r="http://schemas.openxmlformats.org/officeDocument/2006/relationships" r:id="rId6"/>
              </a:graphicData>
            </a:graphic>
          </p:graphicFrame>
          <p:sp>
            <p:nvSpPr>
              <p:cNvPr id="31" name="TextBox 120">
                <a:extLst>
                  <a:ext uri="{FF2B5EF4-FFF2-40B4-BE49-F238E27FC236}">
                    <a16:creationId xmlns:a16="http://schemas.microsoft.com/office/drawing/2014/main" id="{60BEDDA9-BABF-482B-AF26-7B9B40585102}"/>
                  </a:ext>
                </a:extLst>
              </p:cNvPr>
              <p:cNvSpPr txBox="1"/>
              <p:nvPr/>
            </p:nvSpPr>
            <p:spPr>
              <a:xfrm>
                <a:off x="7149910" y="3862082"/>
                <a:ext cx="777403" cy="419274"/>
              </a:xfrm>
              <a:prstGeom prst="rect">
                <a:avLst/>
              </a:prstGeom>
              <a:noFill/>
            </p:spPr>
            <p:txBody>
              <a:bodyPr wrap="none" rtlCol="0">
                <a:spAutoFit/>
              </a:bodyPr>
              <a:lstStyle/>
              <a:p>
                <a:pPr algn="ctr"/>
                <a:r>
                  <a:rPr lang="id-ID" b="1" dirty="0">
                    <a:solidFill>
                      <a:prstClr val="white"/>
                    </a:solidFill>
                    <a:latin typeface="微软雅黑" panose="020B0503020204020204" pitchFamily="34" charset="-122"/>
                    <a:ea typeface="微软雅黑" panose="020B0503020204020204" pitchFamily="34" charset="-122"/>
                  </a:rPr>
                  <a:t>70%</a:t>
                </a:r>
              </a:p>
            </p:txBody>
          </p:sp>
          <p:sp>
            <p:nvSpPr>
              <p:cNvPr id="32" name="28">
                <a:extLst>
                  <a:ext uri="{FF2B5EF4-FFF2-40B4-BE49-F238E27FC236}">
                    <a16:creationId xmlns:a16="http://schemas.microsoft.com/office/drawing/2014/main" id="{165EDAFB-6934-4F1A-ABE9-BFF84B760540}"/>
                  </a:ext>
                </a:extLst>
              </p:cNvPr>
              <p:cNvSpPr>
                <a:spLocks noEditPoints="1"/>
              </p:cNvSpPr>
              <p:nvPr/>
            </p:nvSpPr>
            <p:spPr bwMode="auto">
              <a:xfrm>
                <a:off x="7145320" y="2627698"/>
                <a:ext cx="784225" cy="582613"/>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rgbClr val="6F979B"/>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4" name="4">
              <a:extLst>
                <a:ext uri="{FF2B5EF4-FFF2-40B4-BE49-F238E27FC236}">
                  <a16:creationId xmlns:a16="http://schemas.microsoft.com/office/drawing/2014/main" id="{7419A329-E3B4-41B6-A37C-C91C15307676}"/>
                </a:ext>
              </a:extLst>
            </p:cNvPr>
            <p:cNvGrpSpPr/>
            <p:nvPr/>
          </p:nvGrpSpPr>
          <p:grpSpPr>
            <a:xfrm>
              <a:off x="8872963" y="1667142"/>
              <a:ext cx="3021837" cy="2866184"/>
              <a:chOff x="8872963" y="1510976"/>
              <a:chExt cx="3021837" cy="2866184"/>
            </a:xfrm>
          </p:grpSpPr>
          <p:graphicFrame>
            <p:nvGraphicFramePr>
              <p:cNvPr id="27" name="Chart 48">
                <a:extLst>
                  <a:ext uri="{FF2B5EF4-FFF2-40B4-BE49-F238E27FC236}">
                    <a16:creationId xmlns:a16="http://schemas.microsoft.com/office/drawing/2014/main" id="{FB1A1118-44C8-4CF5-8B60-F258A5FE6E71}"/>
                  </a:ext>
                </a:extLst>
              </p:cNvPr>
              <p:cNvGraphicFramePr/>
              <p:nvPr>
                <p:extLst>
                  <p:ext uri="{D42A27DB-BD31-4B8C-83A1-F6EECF244321}">
                    <p14:modId xmlns:p14="http://schemas.microsoft.com/office/powerpoint/2010/main" val="2130540551"/>
                  </p:ext>
                </p:extLst>
              </p:nvPr>
            </p:nvGraphicFramePr>
            <p:xfrm>
              <a:off x="8872963" y="1510976"/>
              <a:ext cx="3021837" cy="2866184"/>
            </p:xfrm>
            <a:graphic>
              <a:graphicData uri="http://schemas.openxmlformats.org/drawingml/2006/chart">
                <c:chart xmlns:c="http://schemas.openxmlformats.org/drawingml/2006/chart" xmlns:r="http://schemas.openxmlformats.org/officeDocument/2006/relationships" r:id="rId7"/>
              </a:graphicData>
            </a:graphic>
          </p:graphicFrame>
          <p:sp>
            <p:nvSpPr>
              <p:cNvPr id="28" name="TextBox 121">
                <a:extLst>
                  <a:ext uri="{FF2B5EF4-FFF2-40B4-BE49-F238E27FC236}">
                    <a16:creationId xmlns:a16="http://schemas.microsoft.com/office/drawing/2014/main" id="{81FB8BB1-A205-4F92-BE6C-ECFB002477B3}"/>
                  </a:ext>
                </a:extLst>
              </p:cNvPr>
              <p:cNvSpPr txBox="1"/>
              <p:nvPr/>
            </p:nvSpPr>
            <p:spPr>
              <a:xfrm>
                <a:off x="10007178" y="3862082"/>
                <a:ext cx="777403" cy="419274"/>
              </a:xfrm>
              <a:prstGeom prst="rect">
                <a:avLst/>
              </a:prstGeom>
              <a:noFill/>
            </p:spPr>
            <p:txBody>
              <a:bodyPr wrap="none" rtlCol="0">
                <a:spAutoFit/>
              </a:bodyPr>
              <a:lstStyle/>
              <a:p>
                <a:pPr algn="ctr"/>
                <a:r>
                  <a:rPr lang="en-US" b="1" dirty="0">
                    <a:solidFill>
                      <a:prstClr val="white"/>
                    </a:solidFill>
                    <a:latin typeface="微软雅黑" panose="020B0503020204020204" pitchFamily="34" charset="-122"/>
                    <a:ea typeface="微软雅黑" panose="020B0503020204020204" pitchFamily="34" charset="-122"/>
                  </a:rPr>
                  <a:t>60</a:t>
                </a:r>
                <a:r>
                  <a:rPr lang="id-ID" b="1" dirty="0">
                    <a:solidFill>
                      <a:prstClr val="white"/>
                    </a:solidFill>
                    <a:latin typeface="微软雅黑" panose="020B0503020204020204" pitchFamily="34" charset="-122"/>
                    <a:ea typeface="微软雅黑" panose="020B0503020204020204" pitchFamily="34" charset="-122"/>
                  </a:rPr>
                  <a:t>%</a:t>
                </a:r>
              </a:p>
            </p:txBody>
          </p:sp>
          <p:sp>
            <p:nvSpPr>
              <p:cNvPr id="29" name="31">
                <a:extLst>
                  <a:ext uri="{FF2B5EF4-FFF2-40B4-BE49-F238E27FC236}">
                    <a16:creationId xmlns:a16="http://schemas.microsoft.com/office/drawing/2014/main" id="{190915F6-F52E-4771-8BDA-41FE0BE21525}"/>
                  </a:ext>
                </a:extLst>
              </p:cNvPr>
              <p:cNvSpPr>
                <a:spLocks noEditPoints="1"/>
              </p:cNvSpPr>
              <p:nvPr/>
            </p:nvSpPr>
            <p:spPr bwMode="auto">
              <a:xfrm>
                <a:off x="10145925" y="2538004"/>
                <a:ext cx="503238" cy="762000"/>
              </a:xfrm>
              <a:custGeom>
                <a:avLst/>
                <a:gdLst>
                  <a:gd name="T0" fmla="*/ 116 w 134"/>
                  <a:gd name="T1" fmla="*/ 0 h 203"/>
                  <a:gd name="T2" fmla="*/ 134 w 134"/>
                  <a:gd name="T3" fmla="*/ 185 h 203"/>
                  <a:gd name="T4" fmla="*/ 18 w 134"/>
                  <a:gd name="T5" fmla="*/ 203 h 203"/>
                  <a:gd name="T6" fmla="*/ 0 w 134"/>
                  <a:gd name="T7" fmla="*/ 18 h 203"/>
                  <a:gd name="T8" fmla="*/ 15 w 134"/>
                  <a:gd name="T9" fmla="*/ 29 h 203"/>
                  <a:gd name="T10" fmla="*/ 119 w 134"/>
                  <a:gd name="T11" fmla="*/ 100 h 203"/>
                  <a:gd name="T12" fmla="*/ 15 w 134"/>
                  <a:gd name="T13" fmla="*/ 29 h 203"/>
                  <a:gd name="T14" fmla="*/ 42 w 134"/>
                  <a:gd name="T15" fmla="*/ 17 h 203"/>
                  <a:gd name="T16" fmla="*/ 89 w 134"/>
                  <a:gd name="T17" fmla="*/ 9 h 203"/>
                  <a:gd name="T18" fmla="*/ 57 w 134"/>
                  <a:gd name="T19" fmla="*/ 108 h 203"/>
                  <a:gd name="T20" fmla="*/ 50 w 134"/>
                  <a:gd name="T21" fmla="*/ 124 h 203"/>
                  <a:gd name="T22" fmla="*/ 76 w 134"/>
                  <a:gd name="T23" fmla="*/ 130 h 203"/>
                  <a:gd name="T24" fmla="*/ 82 w 134"/>
                  <a:gd name="T25" fmla="*/ 114 h 203"/>
                  <a:gd name="T26" fmla="*/ 57 w 134"/>
                  <a:gd name="T27" fmla="*/ 108 h 203"/>
                  <a:gd name="T28" fmla="*/ 17 w 134"/>
                  <a:gd name="T29" fmla="*/ 116 h 203"/>
                  <a:gd name="T30" fmla="*/ 46 w 134"/>
                  <a:gd name="T31" fmla="*/ 123 h 203"/>
                  <a:gd name="T32" fmla="*/ 115 w 134"/>
                  <a:gd name="T33" fmla="*/ 116 h 203"/>
                  <a:gd name="T34" fmla="*/ 87 w 134"/>
                  <a:gd name="T35" fmla="*/ 123 h 203"/>
                  <a:gd name="T36" fmla="*/ 115 w 134"/>
                  <a:gd name="T37" fmla="*/ 116 h 203"/>
                  <a:gd name="T38" fmla="*/ 17 w 134"/>
                  <a:gd name="T39" fmla="*/ 136 h 203"/>
                  <a:gd name="T40" fmla="*/ 46 w 134"/>
                  <a:gd name="T41" fmla="*/ 150 h 203"/>
                  <a:gd name="T42" fmla="*/ 80 w 134"/>
                  <a:gd name="T43" fmla="*/ 136 h 203"/>
                  <a:gd name="T44" fmla="*/ 52 w 134"/>
                  <a:gd name="T45" fmla="*/ 150 h 203"/>
                  <a:gd name="T46" fmla="*/ 80 w 134"/>
                  <a:gd name="T47" fmla="*/ 136 h 203"/>
                  <a:gd name="T48" fmla="*/ 86 w 134"/>
                  <a:gd name="T49" fmla="*/ 136 h 203"/>
                  <a:gd name="T50" fmla="*/ 115 w 134"/>
                  <a:gd name="T51" fmla="*/ 150 h 203"/>
                  <a:gd name="T52" fmla="*/ 46 w 134"/>
                  <a:gd name="T53" fmla="*/ 154 h 203"/>
                  <a:gd name="T54" fmla="*/ 17 w 134"/>
                  <a:gd name="T55" fmla="*/ 167 h 203"/>
                  <a:gd name="T56" fmla="*/ 46 w 134"/>
                  <a:gd name="T57" fmla="*/ 154 h 203"/>
                  <a:gd name="T58" fmla="*/ 52 w 134"/>
                  <a:gd name="T59" fmla="*/ 154 h 203"/>
                  <a:gd name="T60" fmla="*/ 80 w 134"/>
                  <a:gd name="T61" fmla="*/ 167 h 203"/>
                  <a:gd name="T62" fmla="*/ 115 w 134"/>
                  <a:gd name="T63" fmla="*/ 154 h 203"/>
                  <a:gd name="T64" fmla="*/ 86 w 134"/>
                  <a:gd name="T65" fmla="*/ 167 h 203"/>
                  <a:gd name="T66" fmla="*/ 115 w 134"/>
                  <a:gd name="T67" fmla="*/ 154 h 203"/>
                  <a:gd name="T68" fmla="*/ 17 w 134"/>
                  <a:gd name="T69" fmla="*/ 173 h 203"/>
                  <a:gd name="T70" fmla="*/ 46 w 134"/>
                  <a:gd name="T71" fmla="*/ 186 h 203"/>
                  <a:gd name="T72" fmla="*/ 80 w 134"/>
                  <a:gd name="T73" fmla="*/ 173 h 203"/>
                  <a:gd name="T74" fmla="*/ 52 w 134"/>
                  <a:gd name="T75" fmla="*/ 186 h 203"/>
                  <a:gd name="T76" fmla="*/ 80 w 134"/>
                  <a:gd name="T77" fmla="*/ 173 h 203"/>
                  <a:gd name="T78" fmla="*/ 86 w 134"/>
                  <a:gd name="T79" fmla="*/ 173 h 203"/>
                  <a:gd name="T80" fmla="*/ 115 w 134"/>
                  <a:gd name="T81" fmla="*/ 18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203">
                    <a:moveTo>
                      <a:pt x="18" y="0"/>
                    </a:moveTo>
                    <a:cubicBezTo>
                      <a:pt x="116" y="0"/>
                      <a:pt x="116" y="0"/>
                      <a:pt x="116" y="0"/>
                    </a:cubicBezTo>
                    <a:cubicBezTo>
                      <a:pt x="126" y="0"/>
                      <a:pt x="134" y="8"/>
                      <a:pt x="134" y="18"/>
                    </a:cubicBezTo>
                    <a:cubicBezTo>
                      <a:pt x="134" y="185"/>
                      <a:pt x="134" y="185"/>
                      <a:pt x="134" y="185"/>
                    </a:cubicBezTo>
                    <a:cubicBezTo>
                      <a:pt x="134" y="195"/>
                      <a:pt x="126" y="203"/>
                      <a:pt x="116" y="203"/>
                    </a:cubicBezTo>
                    <a:cubicBezTo>
                      <a:pt x="18" y="203"/>
                      <a:pt x="18" y="203"/>
                      <a:pt x="18" y="203"/>
                    </a:cubicBezTo>
                    <a:cubicBezTo>
                      <a:pt x="8" y="203"/>
                      <a:pt x="0" y="195"/>
                      <a:pt x="0" y="185"/>
                    </a:cubicBezTo>
                    <a:cubicBezTo>
                      <a:pt x="0" y="18"/>
                      <a:pt x="0" y="18"/>
                      <a:pt x="0" y="18"/>
                    </a:cubicBezTo>
                    <a:cubicBezTo>
                      <a:pt x="0" y="8"/>
                      <a:pt x="8" y="0"/>
                      <a:pt x="18" y="0"/>
                    </a:cubicBezTo>
                    <a:close/>
                    <a:moveTo>
                      <a:pt x="15" y="29"/>
                    </a:moveTo>
                    <a:cubicBezTo>
                      <a:pt x="15" y="100"/>
                      <a:pt x="15" y="100"/>
                      <a:pt x="15" y="100"/>
                    </a:cubicBezTo>
                    <a:cubicBezTo>
                      <a:pt x="119" y="100"/>
                      <a:pt x="119" y="100"/>
                      <a:pt x="119" y="100"/>
                    </a:cubicBezTo>
                    <a:cubicBezTo>
                      <a:pt x="119" y="29"/>
                      <a:pt x="119" y="29"/>
                      <a:pt x="119" y="29"/>
                    </a:cubicBezTo>
                    <a:cubicBezTo>
                      <a:pt x="15" y="29"/>
                      <a:pt x="15" y="29"/>
                      <a:pt x="15" y="29"/>
                    </a:cubicBezTo>
                    <a:close/>
                    <a:moveTo>
                      <a:pt x="42" y="9"/>
                    </a:moveTo>
                    <a:cubicBezTo>
                      <a:pt x="42" y="17"/>
                      <a:pt x="42" y="17"/>
                      <a:pt x="42" y="17"/>
                    </a:cubicBezTo>
                    <a:cubicBezTo>
                      <a:pt x="89" y="17"/>
                      <a:pt x="89" y="17"/>
                      <a:pt x="89" y="17"/>
                    </a:cubicBezTo>
                    <a:cubicBezTo>
                      <a:pt x="89" y="9"/>
                      <a:pt x="89" y="9"/>
                      <a:pt x="89" y="9"/>
                    </a:cubicBezTo>
                    <a:cubicBezTo>
                      <a:pt x="42" y="9"/>
                      <a:pt x="42" y="9"/>
                      <a:pt x="42" y="9"/>
                    </a:cubicBezTo>
                    <a:close/>
                    <a:moveTo>
                      <a:pt x="57" y="108"/>
                    </a:moveTo>
                    <a:cubicBezTo>
                      <a:pt x="53" y="108"/>
                      <a:pt x="50" y="111"/>
                      <a:pt x="50" y="114"/>
                    </a:cubicBezTo>
                    <a:cubicBezTo>
                      <a:pt x="50" y="124"/>
                      <a:pt x="50" y="124"/>
                      <a:pt x="50" y="124"/>
                    </a:cubicBezTo>
                    <a:cubicBezTo>
                      <a:pt x="50" y="128"/>
                      <a:pt x="53" y="130"/>
                      <a:pt x="57" y="130"/>
                    </a:cubicBezTo>
                    <a:cubicBezTo>
                      <a:pt x="76" y="130"/>
                      <a:pt x="76" y="130"/>
                      <a:pt x="76" y="130"/>
                    </a:cubicBezTo>
                    <a:cubicBezTo>
                      <a:pt x="79" y="130"/>
                      <a:pt x="82" y="128"/>
                      <a:pt x="82" y="124"/>
                    </a:cubicBezTo>
                    <a:cubicBezTo>
                      <a:pt x="82" y="114"/>
                      <a:pt x="82" y="114"/>
                      <a:pt x="82" y="114"/>
                    </a:cubicBezTo>
                    <a:cubicBezTo>
                      <a:pt x="82" y="111"/>
                      <a:pt x="79" y="108"/>
                      <a:pt x="76" y="108"/>
                    </a:cubicBezTo>
                    <a:cubicBezTo>
                      <a:pt x="57" y="108"/>
                      <a:pt x="57" y="108"/>
                      <a:pt x="57" y="108"/>
                    </a:cubicBezTo>
                    <a:close/>
                    <a:moveTo>
                      <a:pt x="46" y="116"/>
                    </a:moveTo>
                    <a:cubicBezTo>
                      <a:pt x="17" y="116"/>
                      <a:pt x="17" y="116"/>
                      <a:pt x="17" y="116"/>
                    </a:cubicBezTo>
                    <a:cubicBezTo>
                      <a:pt x="17" y="123"/>
                      <a:pt x="17" y="123"/>
                      <a:pt x="17" y="123"/>
                    </a:cubicBezTo>
                    <a:cubicBezTo>
                      <a:pt x="46" y="123"/>
                      <a:pt x="46" y="123"/>
                      <a:pt x="46" y="123"/>
                    </a:cubicBezTo>
                    <a:cubicBezTo>
                      <a:pt x="46" y="116"/>
                      <a:pt x="46" y="116"/>
                      <a:pt x="46" y="116"/>
                    </a:cubicBezTo>
                    <a:close/>
                    <a:moveTo>
                      <a:pt x="115" y="116"/>
                    </a:moveTo>
                    <a:cubicBezTo>
                      <a:pt x="87" y="116"/>
                      <a:pt x="87" y="116"/>
                      <a:pt x="87" y="116"/>
                    </a:cubicBezTo>
                    <a:cubicBezTo>
                      <a:pt x="87" y="123"/>
                      <a:pt x="87" y="123"/>
                      <a:pt x="87" y="123"/>
                    </a:cubicBezTo>
                    <a:cubicBezTo>
                      <a:pt x="115" y="123"/>
                      <a:pt x="115" y="123"/>
                      <a:pt x="115" y="123"/>
                    </a:cubicBezTo>
                    <a:cubicBezTo>
                      <a:pt x="115" y="116"/>
                      <a:pt x="115" y="116"/>
                      <a:pt x="115" y="116"/>
                    </a:cubicBezTo>
                    <a:close/>
                    <a:moveTo>
                      <a:pt x="46" y="136"/>
                    </a:moveTo>
                    <a:cubicBezTo>
                      <a:pt x="17" y="136"/>
                      <a:pt x="17" y="136"/>
                      <a:pt x="17" y="136"/>
                    </a:cubicBezTo>
                    <a:cubicBezTo>
                      <a:pt x="17" y="150"/>
                      <a:pt x="17" y="150"/>
                      <a:pt x="17" y="150"/>
                    </a:cubicBezTo>
                    <a:cubicBezTo>
                      <a:pt x="46" y="150"/>
                      <a:pt x="46" y="150"/>
                      <a:pt x="46" y="150"/>
                    </a:cubicBezTo>
                    <a:cubicBezTo>
                      <a:pt x="46" y="136"/>
                      <a:pt x="46" y="136"/>
                      <a:pt x="46" y="136"/>
                    </a:cubicBezTo>
                    <a:close/>
                    <a:moveTo>
                      <a:pt x="80" y="136"/>
                    </a:moveTo>
                    <a:cubicBezTo>
                      <a:pt x="52" y="136"/>
                      <a:pt x="52" y="136"/>
                      <a:pt x="52" y="136"/>
                    </a:cubicBezTo>
                    <a:cubicBezTo>
                      <a:pt x="52" y="150"/>
                      <a:pt x="52" y="150"/>
                      <a:pt x="52" y="150"/>
                    </a:cubicBezTo>
                    <a:cubicBezTo>
                      <a:pt x="80" y="150"/>
                      <a:pt x="80" y="150"/>
                      <a:pt x="80" y="150"/>
                    </a:cubicBezTo>
                    <a:cubicBezTo>
                      <a:pt x="80" y="136"/>
                      <a:pt x="80" y="136"/>
                      <a:pt x="80" y="136"/>
                    </a:cubicBezTo>
                    <a:close/>
                    <a:moveTo>
                      <a:pt x="115" y="136"/>
                    </a:moveTo>
                    <a:cubicBezTo>
                      <a:pt x="86" y="136"/>
                      <a:pt x="86" y="136"/>
                      <a:pt x="86" y="136"/>
                    </a:cubicBezTo>
                    <a:cubicBezTo>
                      <a:pt x="86" y="150"/>
                      <a:pt x="86" y="150"/>
                      <a:pt x="86" y="150"/>
                    </a:cubicBezTo>
                    <a:cubicBezTo>
                      <a:pt x="115" y="150"/>
                      <a:pt x="115" y="150"/>
                      <a:pt x="115" y="150"/>
                    </a:cubicBezTo>
                    <a:cubicBezTo>
                      <a:pt x="115" y="136"/>
                      <a:pt x="115" y="136"/>
                      <a:pt x="115" y="136"/>
                    </a:cubicBezTo>
                    <a:close/>
                    <a:moveTo>
                      <a:pt x="46" y="154"/>
                    </a:moveTo>
                    <a:cubicBezTo>
                      <a:pt x="17" y="154"/>
                      <a:pt x="17" y="154"/>
                      <a:pt x="17" y="154"/>
                    </a:cubicBezTo>
                    <a:cubicBezTo>
                      <a:pt x="17" y="167"/>
                      <a:pt x="17" y="167"/>
                      <a:pt x="17" y="167"/>
                    </a:cubicBezTo>
                    <a:cubicBezTo>
                      <a:pt x="46" y="167"/>
                      <a:pt x="46" y="167"/>
                      <a:pt x="46" y="167"/>
                    </a:cubicBezTo>
                    <a:cubicBezTo>
                      <a:pt x="46" y="154"/>
                      <a:pt x="46" y="154"/>
                      <a:pt x="46" y="154"/>
                    </a:cubicBezTo>
                    <a:close/>
                    <a:moveTo>
                      <a:pt x="80" y="154"/>
                    </a:moveTo>
                    <a:cubicBezTo>
                      <a:pt x="52" y="154"/>
                      <a:pt x="52" y="154"/>
                      <a:pt x="52" y="154"/>
                    </a:cubicBezTo>
                    <a:cubicBezTo>
                      <a:pt x="52" y="167"/>
                      <a:pt x="52" y="167"/>
                      <a:pt x="52" y="167"/>
                    </a:cubicBezTo>
                    <a:cubicBezTo>
                      <a:pt x="80" y="167"/>
                      <a:pt x="80" y="167"/>
                      <a:pt x="80" y="167"/>
                    </a:cubicBezTo>
                    <a:cubicBezTo>
                      <a:pt x="80" y="154"/>
                      <a:pt x="80" y="154"/>
                      <a:pt x="80" y="154"/>
                    </a:cubicBezTo>
                    <a:close/>
                    <a:moveTo>
                      <a:pt x="115" y="154"/>
                    </a:moveTo>
                    <a:cubicBezTo>
                      <a:pt x="86" y="154"/>
                      <a:pt x="86" y="154"/>
                      <a:pt x="86" y="154"/>
                    </a:cubicBezTo>
                    <a:cubicBezTo>
                      <a:pt x="86" y="167"/>
                      <a:pt x="86" y="167"/>
                      <a:pt x="86" y="167"/>
                    </a:cubicBezTo>
                    <a:cubicBezTo>
                      <a:pt x="115" y="167"/>
                      <a:pt x="115" y="167"/>
                      <a:pt x="115" y="167"/>
                    </a:cubicBezTo>
                    <a:cubicBezTo>
                      <a:pt x="115" y="154"/>
                      <a:pt x="115" y="154"/>
                      <a:pt x="115" y="154"/>
                    </a:cubicBezTo>
                    <a:close/>
                    <a:moveTo>
                      <a:pt x="46" y="173"/>
                    </a:moveTo>
                    <a:cubicBezTo>
                      <a:pt x="17" y="173"/>
                      <a:pt x="17" y="173"/>
                      <a:pt x="17" y="173"/>
                    </a:cubicBezTo>
                    <a:cubicBezTo>
                      <a:pt x="17" y="186"/>
                      <a:pt x="17" y="186"/>
                      <a:pt x="17" y="186"/>
                    </a:cubicBezTo>
                    <a:cubicBezTo>
                      <a:pt x="46" y="186"/>
                      <a:pt x="46" y="186"/>
                      <a:pt x="46" y="186"/>
                    </a:cubicBezTo>
                    <a:cubicBezTo>
                      <a:pt x="46" y="173"/>
                      <a:pt x="46" y="173"/>
                      <a:pt x="46" y="173"/>
                    </a:cubicBezTo>
                    <a:close/>
                    <a:moveTo>
                      <a:pt x="80" y="173"/>
                    </a:moveTo>
                    <a:cubicBezTo>
                      <a:pt x="52" y="173"/>
                      <a:pt x="52" y="173"/>
                      <a:pt x="52" y="173"/>
                    </a:cubicBezTo>
                    <a:cubicBezTo>
                      <a:pt x="52" y="186"/>
                      <a:pt x="52" y="186"/>
                      <a:pt x="52" y="186"/>
                    </a:cubicBezTo>
                    <a:cubicBezTo>
                      <a:pt x="80" y="186"/>
                      <a:pt x="80" y="186"/>
                      <a:pt x="80" y="186"/>
                    </a:cubicBezTo>
                    <a:cubicBezTo>
                      <a:pt x="80" y="173"/>
                      <a:pt x="80" y="173"/>
                      <a:pt x="80" y="173"/>
                    </a:cubicBezTo>
                    <a:close/>
                    <a:moveTo>
                      <a:pt x="115" y="173"/>
                    </a:moveTo>
                    <a:cubicBezTo>
                      <a:pt x="86" y="173"/>
                      <a:pt x="86" y="173"/>
                      <a:pt x="86" y="173"/>
                    </a:cubicBezTo>
                    <a:cubicBezTo>
                      <a:pt x="86" y="186"/>
                      <a:pt x="86" y="186"/>
                      <a:pt x="86" y="186"/>
                    </a:cubicBezTo>
                    <a:cubicBezTo>
                      <a:pt x="115" y="186"/>
                      <a:pt x="115" y="186"/>
                      <a:pt x="115" y="186"/>
                    </a:cubicBezTo>
                    <a:lnTo>
                      <a:pt x="115" y="173"/>
                    </a:lnTo>
                    <a:close/>
                  </a:path>
                </a:pathLst>
              </a:custGeom>
              <a:solidFill>
                <a:srgbClr val="FE7B3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ndParaRPr>
              </a:p>
            </p:txBody>
          </p:sp>
        </p:grpSp>
        <p:grpSp>
          <p:nvGrpSpPr>
            <p:cNvPr id="15" name="5">
              <a:extLst>
                <a:ext uri="{FF2B5EF4-FFF2-40B4-BE49-F238E27FC236}">
                  <a16:creationId xmlns:a16="http://schemas.microsoft.com/office/drawing/2014/main" id="{4D35D6D2-A0DB-43F1-ADF4-5400044BD884}"/>
                </a:ext>
              </a:extLst>
            </p:cNvPr>
            <p:cNvGrpSpPr/>
            <p:nvPr/>
          </p:nvGrpSpPr>
          <p:grpSpPr>
            <a:xfrm>
              <a:off x="621187" y="4604833"/>
              <a:ext cx="2405822" cy="1618290"/>
              <a:chOff x="621187" y="4448667"/>
              <a:chExt cx="2405822" cy="1618290"/>
            </a:xfrm>
          </p:grpSpPr>
          <p:sp>
            <p:nvSpPr>
              <p:cNvPr id="25" name="104">
                <a:extLst>
                  <a:ext uri="{FF2B5EF4-FFF2-40B4-BE49-F238E27FC236}">
                    <a16:creationId xmlns:a16="http://schemas.microsoft.com/office/drawing/2014/main" id="{FB155103-2538-47AE-B62F-6C7012E322DB}"/>
                  </a:ext>
                </a:extLst>
              </p:cNvPr>
              <p:cNvSpPr/>
              <p:nvPr/>
            </p:nvSpPr>
            <p:spPr>
              <a:xfrm>
                <a:off x="621187" y="4448667"/>
                <a:ext cx="2405822" cy="535813"/>
              </a:xfrm>
              <a:prstGeom prst="roundRect">
                <a:avLst/>
              </a:prstGeom>
              <a:solidFill>
                <a:srgbClr val="6F97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6" name="5">
                <a:extLst>
                  <a:ext uri="{FF2B5EF4-FFF2-40B4-BE49-F238E27FC236}">
                    <a16:creationId xmlns:a16="http://schemas.microsoft.com/office/drawing/2014/main" id="{3F46AA3E-E64E-45FB-B836-61F5B67E14E9}"/>
                  </a:ext>
                </a:extLst>
              </p:cNvPr>
              <p:cNvSpPr/>
              <p:nvPr/>
            </p:nvSpPr>
            <p:spPr bwMode="auto">
              <a:xfrm>
                <a:off x="816864"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6" name="6">
              <a:extLst>
                <a:ext uri="{FF2B5EF4-FFF2-40B4-BE49-F238E27FC236}">
                  <a16:creationId xmlns:a16="http://schemas.microsoft.com/office/drawing/2014/main" id="{DE9D417F-7C9F-401E-92C7-1EAD02457B8E}"/>
                </a:ext>
              </a:extLst>
            </p:cNvPr>
            <p:cNvGrpSpPr/>
            <p:nvPr/>
          </p:nvGrpSpPr>
          <p:grpSpPr>
            <a:xfrm>
              <a:off x="3474447" y="4604833"/>
              <a:ext cx="2405822" cy="1618290"/>
              <a:chOff x="3474447" y="4448667"/>
              <a:chExt cx="2405822" cy="1618290"/>
            </a:xfrm>
          </p:grpSpPr>
          <p:sp>
            <p:nvSpPr>
              <p:cNvPr id="23" name="105">
                <a:extLst>
                  <a:ext uri="{FF2B5EF4-FFF2-40B4-BE49-F238E27FC236}">
                    <a16:creationId xmlns:a16="http://schemas.microsoft.com/office/drawing/2014/main" id="{0F5F5ADE-0922-4D70-A8C0-CB2B51E17D96}"/>
                  </a:ext>
                </a:extLst>
              </p:cNvPr>
              <p:cNvSpPr/>
              <p:nvPr/>
            </p:nvSpPr>
            <p:spPr>
              <a:xfrm>
                <a:off x="3474447" y="4448667"/>
                <a:ext cx="2405822" cy="535813"/>
              </a:xfrm>
              <a:prstGeom prst="roundRect">
                <a:avLst/>
              </a:prstGeom>
              <a:solidFill>
                <a:srgbClr val="FE7B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4" name="5">
                <a:extLst>
                  <a:ext uri="{FF2B5EF4-FFF2-40B4-BE49-F238E27FC236}">
                    <a16:creationId xmlns:a16="http://schemas.microsoft.com/office/drawing/2014/main" id="{75E986CE-6A05-49AC-9E17-7E41C3A42DEE}"/>
                  </a:ext>
                </a:extLst>
              </p:cNvPr>
              <p:cNvSpPr/>
              <p:nvPr/>
            </p:nvSpPr>
            <p:spPr bwMode="auto">
              <a:xfrm>
                <a:off x="3670124"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7" name="7">
              <a:extLst>
                <a:ext uri="{FF2B5EF4-FFF2-40B4-BE49-F238E27FC236}">
                  <a16:creationId xmlns:a16="http://schemas.microsoft.com/office/drawing/2014/main" id="{75DC2C73-A95F-4595-AEE1-95DFEAC582F7}"/>
                </a:ext>
              </a:extLst>
            </p:cNvPr>
            <p:cNvGrpSpPr/>
            <p:nvPr/>
          </p:nvGrpSpPr>
          <p:grpSpPr>
            <a:xfrm>
              <a:off x="6334522" y="4604833"/>
              <a:ext cx="2405822" cy="1618290"/>
              <a:chOff x="6334522" y="4448667"/>
              <a:chExt cx="2405822" cy="1618290"/>
            </a:xfrm>
          </p:grpSpPr>
          <p:sp>
            <p:nvSpPr>
              <p:cNvPr id="21" name="106">
                <a:extLst>
                  <a:ext uri="{FF2B5EF4-FFF2-40B4-BE49-F238E27FC236}">
                    <a16:creationId xmlns:a16="http://schemas.microsoft.com/office/drawing/2014/main" id="{B9BCF0C4-6C27-47C0-9123-A833338F67B7}"/>
                  </a:ext>
                </a:extLst>
              </p:cNvPr>
              <p:cNvSpPr/>
              <p:nvPr/>
            </p:nvSpPr>
            <p:spPr>
              <a:xfrm>
                <a:off x="6334522" y="4448667"/>
                <a:ext cx="2405822" cy="535813"/>
              </a:xfrm>
              <a:prstGeom prst="roundRect">
                <a:avLst/>
              </a:prstGeom>
              <a:solidFill>
                <a:srgbClr val="6F979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2" name="5">
                <a:extLst>
                  <a:ext uri="{FF2B5EF4-FFF2-40B4-BE49-F238E27FC236}">
                    <a16:creationId xmlns:a16="http://schemas.microsoft.com/office/drawing/2014/main" id="{78147312-DF1E-466D-8999-5A7E6FC891FE}"/>
                  </a:ext>
                </a:extLst>
              </p:cNvPr>
              <p:cNvSpPr/>
              <p:nvPr/>
            </p:nvSpPr>
            <p:spPr bwMode="auto">
              <a:xfrm>
                <a:off x="6531377"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18" name="8">
              <a:extLst>
                <a:ext uri="{FF2B5EF4-FFF2-40B4-BE49-F238E27FC236}">
                  <a16:creationId xmlns:a16="http://schemas.microsoft.com/office/drawing/2014/main" id="{605724BE-444C-4792-9720-E87624A2E28C}"/>
                </a:ext>
              </a:extLst>
            </p:cNvPr>
            <p:cNvGrpSpPr/>
            <p:nvPr/>
          </p:nvGrpSpPr>
          <p:grpSpPr>
            <a:xfrm>
              <a:off x="9194633" y="4604833"/>
              <a:ext cx="2405822" cy="1618290"/>
              <a:chOff x="9194633" y="4448667"/>
              <a:chExt cx="2405822" cy="1618290"/>
            </a:xfrm>
          </p:grpSpPr>
          <p:sp>
            <p:nvSpPr>
              <p:cNvPr id="19" name="107">
                <a:extLst>
                  <a:ext uri="{FF2B5EF4-FFF2-40B4-BE49-F238E27FC236}">
                    <a16:creationId xmlns:a16="http://schemas.microsoft.com/office/drawing/2014/main" id="{AF8712DB-8FD6-4544-A921-2F36B3472953}"/>
                  </a:ext>
                </a:extLst>
              </p:cNvPr>
              <p:cNvSpPr/>
              <p:nvPr/>
            </p:nvSpPr>
            <p:spPr>
              <a:xfrm>
                <a:off x="9194633" y="4448667"/>
                <a:ext cx="2405822" cy="535813"/>
              </a:xfrm>
              <a:prstGeom prst="roundRect">
                <a:avLst/>
              </a:prstGeom>
              <a:solidFill>
                <a:srgbClr val="FE7B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单击添加标题</a:t>
                </a:r>
                <a:endParaRPr lang="id-ID" altLang="zh-CN" sz="1600" dirty="0">
                  <a:latin typeface="微软雅黑" panose="020B0503020204020204" pitchFamily="34" charset="-122"/>
                  <a:ea typeface="微软雅黑" panose="020B0503020204020204" pitchFamily="34" charset="-122"/>
                </a:endParaRPr>
              </a:p>
            </p:txBody>
          </p:sp>
          <p:sp>
            <p:nvSpPr>
              <p:cNvPr id="20" name="5">
                <a:extLst>
                  <a:ext uri="{FF2B5EF4-FFF2-40B4-BE49-F238E27FC236}">
                    <a16:creationId xmlns:a16="http://schemas.microsoft.com/office/drawing/2014/main" id="{CB95D5A9-26A5-4F7A-8417-4918A30F0AA4}"/>
                  </a:ext>
                </a:extLst>
              </p:cNvPr>
              <p:cNvSpPr/>
              <p:nvPr/>
            </p:nvSpPr>
            <p:spPr bwMode="auto">
              <a:xfrm>
                <a:off x="9388645" y="5153511"/>
                <a:ext cx="2014468" cy="913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grpSp>
    </p:spTree>
    <p:extLst>
      <p:ext uri="{BB962C8B-B14F-4D97-AF65-F5344CB8AC3E}">
        <p14:creationId xmlns:p14="http://schemas.microsoft.com/office/powerpoint/2010/main" val="31091556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0FA8437A-694A-45FA-91A3-8C25424A0199}"/>
              </a:ext>
            </a:extLst>
          </p:cNvPr>
          <p:cNvGrpSpPr/>
          <p:nvPr/>
        </p:nvGrpSpPr>
        <p:grpSpPr>
          <a:xfrm>
            <a:off x="3187699" y="2937331"/>
            <a:ext cx="5845610" cy="988367"/>
            <a:chOff x="1959235" y="3671742"/>
            <a:chExt cx="6579681" cy="1112484"/>
          </a:xfrm>
          <a:solidFill>
            <a:srgbClr val="E7795E"/>
          </a:solidFill>
        </p:grpSpPr>
        <p:sp>
          <p:nvSpPr>
            <p:cNvPr id="16" name="矩形 15">
              <a:extLst>
                <a:ext uri="{FF2B5EF4-FFF2-40B4-BE49-F238E27FC236}">
                  <a16:creationId xmlns:a16="http://schemas.microsoft.com/office/drawing/2014/main" id="{D3DA442F-2970-4342-9D3F-8F3049A96CE9}"/>
                </a:ext>
              </a:extLst>
            </p:cNvPr>
            <p:cNvSpPr/>
            <p:nvPr/>
          </p:nvSpPr>
          <p:spPr>
            <a:xfrm>
              <a:off x="3384014" y="3671742"/>
              <a:ext cx="5154902" cy="1095792"/>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文本框 5">
              <a:extLst>
                <a:ext uri="{FF2B5EF4-FFF2-40B4-BE49-F238E27FC236}">
                  <a16:creationId xmlns:a16="http://schemas.microsoft.com/office/drawing/2014/main" id="{D635E648-F8E2-423E-90C8-CB7651C8C377}"/>
                </a:ext>
              </a:extLst>
            </p:cNvPr>
            <p:cNvSpPr txBox="1"/>
            <p:nvPr/>
          </p:nvSpPr>
          <p:spPr>
            <a:xfrm>
              <a:off x="3578364" y="3837094"/>
              <a:ext cx="4767570" cy="727496"/>
            </a:xfrm>
            <a:prstGeom prst="rect">
              <a:avLst/>
            </a:prstGeom>
            <a:noFill/>
          </p:spPr>
          <p:txBody>
            <a:bodyPr wrap="square" rtlCol="0">
              <a:spAutoFit/>
            </a:bodyPr>
            <a:lstStyle>
              <a:defPPr>
                <a:defRPr lang="zh-CN"/>
              </a:defPPr>
              <a:lvl1pPr>
                <a:defRPr sz="4000">
                  <a:solidFill>
                    <a:schemeClr val="accent1">
                      <a:lumMod val="50000"/>
                    </a:schemeClr>
                  </a:solidFill>
                  <a:latin typeface="微软雅黑" pitchFamily="34" charset="-122"/>
                  <a:ea typeface="微软雅黑" pitchFamily="34" charset="-122"/>
                </a:defRPr>
              </a:lvl1pPr>
            </a:lstStyle>
            <a:p>
              <a:pPr algn="ctr"/>
              <a:r>
                <a:rPr lang="zh-CN" altLang="en-US" sz="3600" dirty="0">
                  <a:solidFill>
                    <a:schemeClr val="bg1"/>
                  </a:solidFill>
                </a:rPr>
                <a:t>加入你的标题描述</a:t>
              </a:r>
            </a:p>
          </p:txBody>
        </p:sp>
        <p:grpSp>
          <p:nvGrpSpPr>
            <p:cNvPr id="18" name="组合 17">
              <a:extLst>
                <a:ext uri="{FF2B5EF4-FFF2-40B4-BE49-F238E27FC236}">
                  <a16:creationId xmlns:a16="http://schemas.microsoft.com/office/drawing/2014/main" id="{FE2C0F0B-4E07-494F-8225-CF81C6E9B1BD}"/>
                </a:ext>
              </a:extLst>
            </p:cNvPr>
            <p:cNvGrpSpPr/>
            <p:nvPr/>
          </p:nvGrpSpPr>
          <p:grpSpPr>
            <a:xfrm>
              <a:off x="1959235" y="3688434"/>
              <a:ext cx="1304909" cy="1095792"/>
              <a:chOff x="-66623" y="532828"/>
              <a:chExt cx="825748" cy="568897"/>
            </a:xfrm>
            <a:grpFill/>
          </p:grpSpPr>
          <p:sp>
            <p:nvSpPr>
              <p:cNvPr id="19" name="矩形 18">
                <a:extLst>
                  <a:ext uri="{FF2B5EF4-FFF2-40B4-BE49-F238E27FC236}">
                    <a16:creationId xmlns:a16="http://schemas.microsoft.com/office/drawing/2014/main" id="{6969AEEC-DC16-4AC3-9D53-5571D06606E4}"/>
                  </a:ext>
                </a:extLst>
              </p:cNvPr>
              <p:cNvSpPr/>
              <p:nvPr/>
            </p:nvSpPr>
            <p:spPr>
              <a:xfrm>
                <a:off x="-66623" y="532828"/>
                <a:ext cx="712108" cy="568897"/>
              </a:xfrm>
              <a:prstGeom prst="rect">
                <a:avLst/>
              </a:prstGeom>
              <a:solidFill>
                <a:srgbClr val="FE7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微软雅黑" panose="020B0503020204020204" pitchFamily="34" charset="-122"/>
                    <a:ea typeface="微软雅黑" panose="020B0503020204020204" pitchFamily="34" charset="-122"/>
                  </a:rPr>
                  <a:t>02</a:t>
                </a:r>
                <a:endParaRPr lang="zh-CN" altLang="en-US" sz="32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A5DA8050-51E9-4746-9017-B5B828C51404}"/>
                  </a:ext>
                </a:extLst>
              </p:cNvPr>
              <p:cNvSpPr/>
              <p:nvPr/>
            </p:nvSpPr>
            <p:spPr>
              <a:xfrm>
                <a:off x="721341" y="532828"/>
                <a:ext cx="37784" cy="568897"/>
              </a:xfrm>
              <a:prstGeom prst="rect">
                <a:avLst/>
              </a:prstGeom>
              <a:solidFill>
                <a:srgbClr val="6F97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grpSp>
      <p:pic>
        <p:nvPicPr>
          <p:cNvPr id="9" name="图片 8">
            <a:extLst>
              <a:ext uri="{FF2B5EF4-FFF2-40B4-BE49-F238E27FC236}">
                <a16:creationId xmlns:a16="http://schemas.microsoft.com/office/drawing/2014/main" id="{2A3CB19C-3982-4E03-98FB-8CB5BDC140D8}"/>
              </a:ext>
            </a:extLst>
          </p:cNvPr>
          <p:cNvPicPr>
            <a:picLocks noChangeAspect="1"/>
          </p:cNvPicPr>
          <p:nvPr/>
        </p:nvPicPr>
        <p:blipFill rotWithShape="1">
          <a:blip r:embed="rId3">
            <a:extLst>
              <a:ext uri="{28A0092B-C50C-407E-A947-70E740481C1C}">
                <a14:useLocalDpi xmlns:a14="http://schemas.microsoft.com/office/drawing/2010/main" val="0"/>
              </a:ext>
            </a:extLst>
          </a:blip>
          <a:srcRect r="54246"/>
          <a:stretch/>
        </p:blipFill>
        <p:spPr>
          <a:xfrm>
            <a:off x="16484" y="26089"/>
            <a:ext cx="3779377" cy="6834804"/>
          </a:xfrm>
          <a:prstGeom prst="rect">
            <a:avLst/>
          </a:prstGeom>
        </p:spPr>
      </p:pic>
      <p:pic>
        <p:nvPicPr>
          <p:cNvPr id="10" name="图片 9">
            <a:extLst>
              <a:ext uri="{FF2B5EF4-FFF2-40B4-BE49-F238E27FC236}">
                <a16:creationId xmlns:a16="http://schemas.microsoft.com/office/drawing/2014/main" id="{69FE1797-86EF-4CE1-B580-665571710BE7}"/>
              </a:ext>
            </a:extLst>
          </p:cNvPr>
          <p:cNvPicPr>
            <a:picLocks noChangeAspect="1"/>
          </p:cNvPicPr>
          <p:nvPr/>
        </p:nvPicPr>
        <p:blipFill rotWithShape="1">
          <a:blip r:embed="rId3">
            <a:extLst>
              <a:ext uri="{28A0092B-C50C-407E-A947-70E740481C1C}">
                <a14:useLocalDpi xmlns:a14="http://schemas.microsoft.com/office/drawing/2010/main" val="0"/>
              </a:ext>
            </a:extLst>
          </a:blip>
          <a:srcRect l="66726" r="-1639"/>
          <a:stretch/>
        </p:blipFill>
        <p:spPr>
          <a:xfrm>
            <a:off x="9290053" y="-1305"/>
            <a:ext cx="2883876" cy="6834804"/>
          </a:xfrm>
          <a:prstGeom prst="rect">
            <a:avLst/>
          </a:prstGeom>
        </p:spPr>
      </p:pic>
    </p:spTree>
    <p:extLst>
      <p:ext uri="{BB962C8B-B14F-4D97-AF65-F5344CB8AC3E}">
        <p14:creationId xmlns:p14="http://schemas.microsoft.com/office/powerpoint/2010/main" val="29175251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500"/>
                                        <p:tgtEl>
                                          <p:spTgt spid="15"/>
                                        </p:tgtEl>
                                      </p:cBhvr>
                                    </p:animEffect>
                                    <p:anim calcmode="lin" valueType="num">
                                      <p:cBhvr>
                                        <p:cTn id="8" dur="1500" fill="hold"/>
                                        <p:tgtEl>
                                          <p:spTgt spid="15"/>
                                        </p:tgtEl>
                                        <p:attrNameLst>
                                          <p:attrName>ppt_w</p:attrName>
                                        </p:attrNameLst>
                                      </p:cBhvr>
                                      <p:tavLst>
                                        <p:tav tm="0" fmla="#ppt_w*sin(2.5*pi*$)">
                                          <p:val>
                                            <p:fltVal val="0"/>
                                          </p:val>
                                        </p:tav>
                                        <p:tav tm="100000">
                                          <p:val>
                                            <p:fltVal val="1"/>
                                          </p:val>
                                        </p:tav>
                                      </p:tavLst>
                                    </p:anim>
                                    <p:anim calcmode="lin" valueType="num">
                                      <p:cBhvr>
                                        <p:cTn id="9" dur="1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6441</TotalTime>
  <Words>2419</Words>
  <Application>Microsoft Office PowerPoint</Application>
  <PresentationFormat>自定义</PresentationFormat>
  <Paragraphs>293</Paragraphs>
  <Slides>25</Slides>
  <Notes>25</Notes>
  <HiddenSlides>0</HiddenSlides>
  <MMClips>2</MMClips>
  <ScaleCrop>false</ScaleCrop>
  <HeadingPairs>
    <vt:vector size="6" baseType="variant">
      <vt:variant>
        <vt:lpstr>已用的字体</vt:lpstr>
      </vt:variant>
      <vt:variant>
        <vt:i4>33</vt:i4>
      </vt:variant>
      <vt:variant>
        <vt:lpstr>主题</vt:lpstr>
      </vt:variant>
      <vt:variant>
        <vt:i4>10</vt:i4>
      </vt:variant>
      <vt:variant>
        <vt:lpstr>幻灯片标题</vt:lpstr>
      </vt:variant>
      <vt:variant>
        <vt:i4>25</vt:i4>
      </vt:variant>
    </vt:vector>
  </HeadingPairs>
  <TitlesOfParts>
    <vt:vector size="68" baseType="lpstr">
      <vt:lpstr>Arial Unicode MS</vt:lpstr>
      <vt:lpstr>GeosansLight</vt:lpstr>
      <vt:lpstr>Gill Sans</vt:lpstr>
      <vt:lpstr>ITC Avant Garde Std Bk</vt:lpstr>
      <vt:lpstr>Lato Black</vt:lpstr>
      <vt:lpstr>Lato Light</vt:lpstr>
      <vt:lpstr>Lato Regular</vt:lpstr>
      <vt:lpstr>LiHei Pro</vt:lpstr>
      <vt:lpstr>맑은 고딕</vt:lpstr>
      <vt:lpstr>PT Sans</vt:lpstr>
      <vt:lpstr>Roboto Condensed Regular</vt:lpstr>
      <vt:lpstr>Signika</vt:lpstr>
      <vt:lpstr>Signika Negative</vt:lpstr>
      <vt:lpstr>等线</vt:lpstr>
      <vt:lpstr>等线 Light</vt:lpstr>
      <vt:lpstr>方正汉真广标简体</vt:lpstr>
      <vt:lpstr>方正兰亭黑简体</vt:lpstr>
      <vt:lpstr>迷你简汉真广标</vt:lpstr>
      <vt:lpstr>宋体</vt:lpstr>
      <vt:lpstr>微软雅黑</vt:lpstr>
      <vt:lpstr>微软雅黑 Light</vt:lpstr>
      <vt:lpstr>Arial</vt:lpstr>
      <vt:lpstr>Calibri</vt:lpstr>
      <vt:lpstr>Century Gothic</vt:lpstr>
      <vt:lpstr>Impact</vt:lpstr>
      <vt:lpstr>Open Sans</vt:lpstr>
      <vt:lpstr>Open Sans Extrabold</vt:lpstr>
      <vt:lpstr>Open Sans Semibold</vt:lpstr>
      <vt:lpstr>Parchment</vt:lpstr>
      <vt:lpstr>Raleway</vt:lpstr>
      <vt:lpstr>Roboto condensed</vt:lpstr>
      <vt:lpstr>Segoe UI</vt:lpstr>
      <vt:lpstr>Tw Cen MT</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xixi</cp:lastModifiedBy>
  <cp:revision>3603</cp:revision>
  <dcterms:created xsi:type="dcterms:W3CDTF">2015-12-01T09:06:39Z</dcterms:created>
  <dcterms:modified xsi:type="dcterms:W3CDTF">2017-07-02T01:30:13Z</dcterms:modified>
</cp:coreProperties>
</file>